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2F4F21D-8483-49B0-90B3-14814FD0D1E7}">
  <a:tblStyle styleId="{D2F4F21D-8483-49B0-90B3-14814FD0D1E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(H)HDFS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(Haskell) Hadoop Distributed File System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838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 is used to spawn multiple clients concurrently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Clock is used to measure the time between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 kinds of files: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small files : 100k-2M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big files : 7-15M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Blocksize: 500k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1: Write small files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{D2F4F21D-8483-49B0-90B3-14814FD0D1E7}</a:tableStyleId>
              </a:tblPr>
              <a:tblGrid>
                <a:gridCol w="900875"/>
                <a:gridCol w="678525"/>
                <a:gridCol w="760050"/>
                <a:gridCol w="763750"/>
                <a:gridCol w="68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datanodes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clients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replication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time (s)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# of blocks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1.44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12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1.11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24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1.11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24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1.49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48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1.99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96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1.67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168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 2: Write and Read small 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0" name="Shape 130"/>
          <p:cNvGraphicFramePr/>
          <p:nvPr/>
        </p:nvGraphicFramePr>
        <p:xfrm>
          <a:off x="1028325" y="12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{D2F4F21D-8483-49B0-90B3-14814FD0D1E7}</a:tableStyleId>
              </a:tblPr>
              <a:tblGrid>
                <a:gridCol w="882275"/>
                <a:gridCol w="672175"/>
                <a:gridCol w="703725"/>
                <a:gridCol w="780900"/>
                <a:gridCol w="67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datanodes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clients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replication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time (s)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# of blocks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2.14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12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1.55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24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1.67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24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1.83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48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1.83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96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1.7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168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3: Write and Read big files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1041900" y="12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{D2F4F21D-8483-49B0-90B3-14814FD0D1E7}</a:tableStyleId>
              </a:tblPr>
              <a:tblGrid>
                <a:gridCol w="812875"/>
                <a:gridCol w="699100"/>
                <a:gridCol w="739550"/>
                <a:gridCol w="760750"/>
                <a:gridCol w="792050"/>
              </a:tblGrid>
              <a:tr h="396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datanodes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clients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replication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time (s)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# of blocks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22.71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64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34.13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128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30.28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128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30.9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256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29.68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512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26.49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896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52.24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192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54.86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192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HDFS recap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HHDFS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Name Node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Nodes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Experimentation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HDFS Architecture (recap)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Distributed file storage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Single, central Namenode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Datanodes connect to the namenode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Files are split into blocks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BlockReports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Clients do requests to namenode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Namenode tells client which datanode to read/write blocks from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974" y="341675"/>
            <a:ext cx="4450024" cy="255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HHDFS Features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Replication pipelining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File chunking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Remote Clients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Important libraries: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Distributed Process (cloud haskell)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Network-Transport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Data.ByteString.Char8 and Data.Binary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0000" y="1152475"/>
            <a:ext cx="87521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NameNode and DataNodes start up a Proxy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 connects remotely to Proxy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Proxy passes Messages between Node and Client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DataNode Proxy also does IO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703325" y="1954525"/>
            <a:ext cx="1062899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775" y="279362"/>
            <a:ext cx="3689549" cy="329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Namenode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4850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Keeps track of block locations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Blocks are replicated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Blocks not yet replicated are stored in </a:t>
            </a:r>
            <a:r>
              <a:rPr lang="en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repMap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Incoming requests: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thread is started for every request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Runs atomically using STM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 communication done outside STM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 channel of actions (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"/>
              <a:t>) is used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161800" y="1152475"/>
            <a:ext cx="3670500" cy="26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FsImage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BlockMap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DataNodeId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{ fsImage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TVar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FsImage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, blockMap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TVar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BlockMap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, repMap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TVar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BlockMap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, procChan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TChan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, … </a:t>
            </a:r>
            <a:r>
              <a:rPr i="1" lang="en" sz="1100">
                <a:solidFill>
                  <a:srgbClr val="5F5A60"/>
                </a:solidFill>
                <a:latin typeface="Calibri"/>
                <a:ea typeface="Calibri"/>
                <a:cs typeface="Calibri"/>
                <a:sym typeface="Calibri"/>
              </a:rPr>
              <a:t>-- some datanode address information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Datanode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5433300" cy="225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Handles reads and writes from client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a channel, same principle as namenode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 report: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Report to the namenode that blocks have changed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Wait for changes using STM retry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write request: 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modifyTVar blockIds (bid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Replication request: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Send block to another DataNode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745000" y="445025"/>
            <a:ext cx="339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{  dnId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DataNodeId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, blockIds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TVar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, procChan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TChan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BlockReport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BlockReport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DataNodeId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570600" y="3492975"/>
            <a:ext cx="5121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9B703F"/>
                </a:solidFill>
                <a:latin typeface="Calibri"/>
                <a:ea typeface="Calibri"/>
                <a:cs typeface="Calibri"/>
                <a:sym typeface="Calibri"/>
              </a:rPr>
              <a:t>readNewBlockIds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STM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readNewBlockIds dn@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} oldbids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newbids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&lt;-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readTVar blockIds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newbids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/=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oldbids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DAD085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newbids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retry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-339175" y="3492975"/>
            <a:ext cx="5667899" cy="167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9B703F"/>
                </a:solidFill>
                <a:latin typeface="Calibri"/>
                <a:ea typeface="Calibri"/>
                <a:cs typeface="Calibri"/>
                <a:sym typeface="Calibri"/>
              </a:rPr>
              <a:t>sendBlockReports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ProcessId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Process ()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sendBlockReports nnid dn@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forever $ liftIO $ atomically $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bids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&lt;-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readTVar blockIds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newbids &lt;- readNewBlockIds dn bids 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sendSTM dn nnid (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BlockReport 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dnId newbids)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API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470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Clients can list, read and write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Filepaths can differ between nodes and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reads return a lazy Char8 ByteString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021475" y="1152475"/>
            <a:ext cx="4122599" cy="29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9B703F"/>
                </a:solidFill>
                <a:latin typeface="Calibri"/>
                <a:ea typeface="Calibri"/>
                <a:cs typeface="Calibri"/>
                <a:sym typeface="Calibri"/>
              </a:rPr>
              <a:t>listFilesReq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9B859D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1100">
                <a:solidFill>
                  <a:srgbClr val="9B859D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9B703F"/>
                </a:solidFill>
                <a:latin typeface="Calibri"/>
                <a:ea typeface="Calibri"/>
                <a:cs typeface="Calibri"/>
                <a:sym typeface="Calibri"/>
              </a:rPr>
              <a:t>writeFileReq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9B859D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9B859D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9B859D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9B703F"/>
                </a:solidFill>
                <a:latin typeface="Calibri"/>
                <a:ea typeface="Calibri"/>
                <a:cs typeface="Calibri"/>
                <a:sym typeface="Calibri"/>
              </a:rPr>
              <a:t>readFileReq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9B859D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9B859D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100">
                <a:solidFill>
                  <a:srgbClr val="9B859D"/>
                </a:solidFill>
                <a:latin typeface="Calibri"/>
                <a:ea typeface="Calibri"/>
                <a:cs typeface="Calibri"/>
                <a:sym typeface="Calibri"/>
              </a:rPr>
              <a:t>Maybe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F9EE98"/>
                </a:solidFill>
                <a:latin typeface="Calibri"/>
                <a:ea typeface="Calibri"/>
                <a:cs typeface="Calibri"/>
                <a:sym typeface="Calibri"/>
              </a:rPr>
              <a:t>FileData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Implementation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4990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 can send requests to the namenode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Namenode sends response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Communication uses sockets and ByteString encoding/decoding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then knows which datanodes to connect with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Client splits a file in blocks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302200" y="1152475"/>
            <a:ext cx="38417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ClientToNameNode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ListFiles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BlockCount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ProxyToClient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FilePaths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Either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ClientError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ReadAddress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Either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ClientError 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RemoteAddress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WriteAddress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Either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ClientError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RemoteAddress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FileBlock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FileData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CF6A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CF6A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ClientToDataNode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CDNRead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CDNWrite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FileData</a:t>
            </a:r>
            <a:b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100">
                <a:solidFill>
                  <a:srgbClr val="CDA869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CDNDelete</a:t>
            </a:r>
            <a:r>
              <a:rPr lang="en" sz="11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CF6A4C"/>
                </a:solidFill>
                <a:latin typeface="Calibri"/>
                <a:ea typeface="Calibri"/>
                <a:cs typeface="Calibri"/>
                <a:sym typeface="Calibri"/>
              </a:rPr>
              <a:t>BlockId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CF6A4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