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Wlp-based verification engine</a:t>
            </a: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Ferdinand van Walree &amp; Matthew Swart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07900"/>
            <a:ext cx="8520600" cy="19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Demo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914100"/>
            <a:ext cx="8520600" cy="253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250" y="1707887"/>
            <a:ext cx="6857500" cy="295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Implementation overview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Example/Questions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0" name="Shape 70"/>
          <p:cNvSpPr txBox="1"/>
          <p:nvPr/>
        </p:nvSpPr>
        <p:spPr>
          <a:xfrm>
            <a:off x="944075" y="1894875"/>
            <a:ext cx="3621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304800" cy="225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Prover: </a:t>
            </a:r>
            <a:r>
              <a:rPr lang="en"/>
              <a:t>Z3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Language: </a:t>
            </a:r>
            <a:r>
              <a:rPr lang="en"/>
              <a:t>Haskell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Package:   </a:t>
            </a:r>
            <a:r>
              <a:rPr lang="en"/>
              <a:t>Data.SBV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75" y="3201100"/>
            <a:ext cx="6459674" cy="12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overview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Base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Simultaneous assignments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Array assignments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Program call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512" y="1017712"/>
            <a:ext cx="11715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91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 assignments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7" name="Shape 87"/>
          <p:cNvSpPr txBox="1"/>
          <p:nvPr/>
        </p:nvSpPr>
        <p:spPr>
          <a:xfrm>
            <a:off x="1900800" y="1755425"/>
            <a:ext cx="14499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a[i] := 3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133850" y="1755425"/>
            <a:ext cx="48873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 “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a” `withIndex` ref “i” .=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350700" y="1755425"/>
            <a:ext cx="735000" cy="47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900800" y="1283525"/>
            <a:ext cx="14499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a[i] := 3</a:t>
            </a:r>
          </a:p>
        </p:txBody>
      </p:sp>
      <p:sp>
        <p:nvSpPr>
          <p:cNvPr id="91" name="Shape 91"/>
          <p:cNvSpPr/>
          <p:nvPr/>
        </p:nvSpPr>
        <p:spPr>
          <a:xfrm>
            <a:off x="3350700" y="1283525"/>
            <a:ext cx="735000" cy="47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085362"/>
            <a:ext cx="11715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133850" y="1003462"/>
            <a:ext cx="4887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GCL:</a:t>
            </a:r>
            <a:b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:= a(i repby 3)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 assignments - Collection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Font typeface="Source Code Pro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Collect vars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Source Code Pro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Collect refs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Source Code Pro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Collect Programs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sem Expr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| Repby lhs.allVars = S.union @expr1.allVars @expr2.allVars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lhs.allRefs = S.union @expr1.allRefs @expr2.allRefs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Var [int “i”, int “j”, array “a”]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[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	ref “a” `indexWith` ref “i” .= ref “a” `indexWith` ref “j”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]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 assignments - Transforming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mkFreshExpr :: Int -&gt; M.Map String String -&gt; Expr -&gt; (Int,Expr)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mkFreshExpr n varMap (Repby e1 e2) =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let (n1,expr1) = mkFreshExpr n varMap e1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    (n2,expr2) = mkFreshExpr n1 varMap e2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in (n2, Repby expr1 expr2)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55475" y="3263000"/>
            <a:ext cx="2366400" cy="7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tmp = a[i]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a[i] = a[j]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a[j] = tmp</a:t>
            </a:r>
          </a:p>
        </p:txBody>
      </p:sp>
      <p:sp>
        <p:nvSpPr>
          <p:cNvPr id="109" name="Shape 109"/>
          <p:cNvSpPr/>
          <p:nvPr/>
        </p:nvSpPr>
        <p:spPr>
          <a:xfrm>
            <a:off x="1879000" y="3263000"/>
            <a:ext cx="1611600" cy="6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734550" y="3203300"/>
            <a:ext cx="2366400" cy="76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tmp1 = a0[i0]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a0[i0] = a0[j0]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a0[j0] = tmp1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 assignments - WLP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Font typeface="Source Code Pro"/>
              <a:buChar char="●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Added case to wlp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Source Code Pro"/>
              <a:buChar char="●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Added case to assign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wlp :: [Var] -&gt; Stmt -&gt; Expr -&gt; IO ([Expr],Expr)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wlp vars (Assign (ArrayIndex (Name s) i) e2) q = do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let pre = assign q (s, i) e2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return $ ([],pre)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assign :: Expr -&gt; (String, Expr) -&gt; Expr -&gt; Expr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assign (ArrayIndex (Name s) index) ref expr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| s == fst ref &amp;&amp; index == snd ref = expr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| s == fst ref = ArrayIndex expr (assign index ref expr)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| otherwise = ArrayIndex (Name s) (assign index ref expr)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 assignments - Z3 prover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742300" cy="36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Font typeface="Source Code Pro"/>
              <a:buChar char="●"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Collect refs → fill maps -&gt; make predicate -&gt; Prove predicate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mkPred :: M.Map String SInteger -&gt; M.Map String (SArray Integer Integer) -&gt; Expr -&gt; Predicate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mkPred vars arr (Equal e1 e2)  = do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p1 &lt;- mkSymEq vars arr e1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case p1 of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Left sInt1 -&gt; do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	Left sInt2 &lt;- mkSymIntArr vars arr e2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	return $ sInt1 .== sInt2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Right sArr1 -&gt; do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	Right sArr2 &lt;- mkSymIntArr vars arr e2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		return $ sArr1 .== sArr2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mkSymInt :: M.Map String SInteger -&gt; M.Map String (SArray Integer Integer) -&gt; Expr -&gt; Symbolic SInteger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mkSymInt vars arr (Repby (Name s) (Lit index)) = return $ readArray (fromJust $ M.lookup s arr) index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