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78" r:id="rId5"/>
    <p:sldId id="280" r:id="rId6"/>
    <p:sldId id="286" r:id="rId7"/>
    <p:sldId id="283" r:id="rId8"/>
    <p:sldId id="282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F7A"/>
    <a:srgbClr val="02785C"/>
    <a:srgbClr val="FFC000"/>
    <a:srgbClr val="FFFF99"/>
    <a:srgbClr val="0066CC"/>
    <a:srgbClr val="3265BB"/>
    <a:srgbClr val="FF0000"/>
    <a:srgbClr val="CC6600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0" autoAdjust="0"/>
    <p:restoredTop sz="94660"/>
  </p:normalViewPr>
  <p:slideViewPr>
    <p:cSldViewPr snapToGrid="0">
      <p:cViewPr>
        <p:scale>
          <a:sx n="200" d="100"/>
          <a:sy n="200" d="100"/>
        </p:scale>
        <p:origin x="-531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7A30-FEE5-4CC9-BFBB-6C53CC9D4359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274954"/>
            <a:ext cx="12192001" cy="228884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374" y="2398550"/>
            <a:ext cx="10283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300" smtClean="0">
                <a:solidFill>
                  <a:schemeClr val="bg1"/>
                </a:solidFill>
                <a:latin typeface="Rockwell" panose="02060603020205020403" pitchFamily="18" charset="0"/>
              </a:rPr>
              <a:t>PINJEMIN</a:t>
            </a:r>
            <a:endParaRPr lang="en-US" sz="8000" spc="30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3676902"/>
            <a:ext cx="1028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  <a:latin typeface="SketchFlow Print" panose="02000000000000000000" pitchFamily="2" charset="0"/>
              </a:rPr>
              <a:t>- Mockup &amp; Wireframe -</a:t>
            </a:r>
            <a:endParaRPr lang="en-US" sz="32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01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mtClean="0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4068" y="1371887"/>
            <a:ext cx="3790121" cy="307777"/>
            <a:chOff x="424068" y="1371887"/>
            <a:chExt cx="5685183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686281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22908" y="1873361"/>
            <a:ext cx="3791282" cy="1099788"/>
            <a:chOff x="422908" y="1873361"/>
            <a:chExt cx="3791282" cy="1099788"/>
          </a:xfrm>
        </p:grpSpPr>
        <p:sp>
          <p:nvSpPr>
            <p:cNvPr id="33" name="TextBox 32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kepada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10:14</a:t>
              </a:r>
              <a:endPara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Tagih tanggal 12 Des 2015 14:00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22908" y="3086461"/>
            <a:ext cx="3791282" cy="1099788"/>
            <a:chOff x="422908" y="1873361"/>
            <a:chExt cx="3791282" cy="1099788"/>
          </a:xfrm>
        </p:grpSpPr>
        <p:sp>
          <p:nvSpPr>
            <p:cNvPr id="53" name="TextBox 52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</a:t>
              </a: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Bakar Murni 200%</a:t>
              </a:r>
              <a:endPara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oleh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10:14</a:t>
              </a:r>
              <a:endPara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Kembalikan tanggal 12 Des 2015 14:00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2908" y="4299560"/>
            <a:ext cx="3791282" cy="1284454"/>
            <a:chOff x="422908" y="1873361"/>
            <a:chExt cx="3791282" cy="1284454"/>
          </a:xfrm>
        </p:grpSpPr>
        <p:sp>
          <p:nvSpPr>
            <p:cNvPr id="56" name="TextBox 55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</a:t>
              </a: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Bakar Murni 200%</a:t>
              </a:r>
              <a:endPara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oleh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10:14</a:t>
              </a:r>
              <a:endPara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Kembalikan tanggal 12 Des 2010 14:00</a:t>
              </a:r>
              <a:b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BARANG ORANG JANGAN DITILEP MAS!!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4611756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11756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691269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1755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58705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611757" y="843414"/>
            <a:ext cx="3790120" cy="416140"/>
            <a:chOff x="424070" y="1205364"/>
            <a:chExt cx="3032093" cy="416140"/>
          </a:xfrm>
        </p:grpSpPr>
        <p:sp>
          <p:nvSpPr>
            <p:cNvPr id="64" name="Rectangle 63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7539116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8141916" y="375246"/>
            <a:ext cx="61704" cy="272459"/>
            <a:chOff x="2257425" y="693922"/>
            <a:chExt cx="61704" cy="272459"/>
          </a:xfrm>
        </p:grpSpPr>
        <p:sp>
          <p:nvSpPr>
            <p:cNvPr id="70" name="Rounded Rectangle 69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4611755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611755" y="1371887"/>
            <a:ext cx="3790121" cy="307777"/>
            <a:chOff x="424068" y="1371887"/>
            <a:chExt cx="5685183" cy="307777"/>
          </a:xfrm>
        </p:grpSpPr>
        <p:sp>
          <p:nvSpPr>
            <p:cNvPr id="75" name="TextBox 74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7136568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610595" y="1873361"/>
            <a:ext cx="3791282" cy="1099788"/>
            <a:chOff x="422908" y="1873361"/>
            <a:chExt cx="3791282" cy="1099788"/>
          </a:xfrm>
        </p:grpSpPr>
        <p:sp>
          <p:nvSpPr>
            <p:cNvPr id="80" name="TextBox 79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kepada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Dikembalikan tanggal 14 Des 2015 14:00</a:t>
              </a:r>
              <a:endParaRPr lang="en-US" sz="10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10595" y="3057434"/>
            <a:ext cx="3791282" cy="1099788"/>
            <a:chOff x="422908" y="1873361"/>
            <a:chExt cx="3791282" cy="1099788"/>
          </a:xfrm>
        </p:grpSpPr>
        <p:sp>
          <p:nvSpPr>
            <p:cNvPr id="89" name="TextBox 88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oleh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Dikembalikan tanggal 14 Des 2015 14:00</a:t>
              </a:r>
              <a:endParaRPr lang="en-US" sz="10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610595" y="4241507"/>
            <a:ext cx="3791282" cy="1099788"/>
            <a:chOff x="422908" y="1873361"/>
            <a:chExt cx="3791282" cy="1099788"/>
          </a:xfrm>
        </p:grpSpPr>
        <p:sp>
          <p:nvSpPr>
            <p:cNvPr id="92" name="TextBox 91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oleh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BARANGNYA HILANG?!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610595" y="5425579"/>
            <a:ext cx="3791282" cy="1099788"/>
            <a:chOff x="422908" y="1873361"/>
            <a:chExt cx="3791282" cy="1099788"/>
          </a:xfrm>
        </p:grpSpPr>
        <p:sp>
          <p:nvSpPr>
            <p:cNvPr id="95" name="TextBox 94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kepada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BARANGNYA HILANG?!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10593" y="2680948"/>
            <a:ext cx="359073" cy="246221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1000" smtClean="0">
                <a:solidFill>
                  <a:srgbClr val="02785C"/>
                </a:solidFill>
                <a:latin typeface="GLYPHICONS Halflings" panose="00000500000000000000" pitchFamily="2" charset="0"/>
              </a:rPr>
              <a:t></a:t>
            </a:r>
            <a:endParaRPr lang="en-US" sz="1000"/>
          </a:p>
        </p:txBody>
      </p:sp>
      <p:sp>
        <p:nvSpPr>
          <p:cNvPr id="97" name="TextBox 96"/>
          <p:cNvSpPr txBox="1"/>
          <p:nvPr/>
        </p:nvSpPr>
        <p:spPr>
          <a:xfrm>
            <a:off x="4610592" y="3853022"/>
            <a:ext cx="359073" cy="246221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1000" smtClean="0">
                <a:solidFill>
                  <a:srgbClr val="02785C"/>
                </a:solidFill>
                <a:latin typeface="GLYPHICONS Halflings" panose="00000500000000000000" pitchFamily="2" charset="0"/>
              </a:rPr>
              <a:t>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4610592" y="5049394"/>
            <a:ext cx="359073" cy="246221"/>
          </a:xfrm>
          <a:prstGeom prst="rect">
            <a:avLst/>
          </a:prstGeom>
        </p:spPr>
        <p:txBody>
          <a:bodyPr wrap="none" lIns="137160">
            <a:spAutoFit/>
          </a:bodyPr>
          <a:lstStyle/>
          <a:p>
            <a:r>
              <a:rPr lang="en-US" sz="1000">
                <a:solidFill>
                  <a:srgbClr val="C00000"/>
                </a:solidFill>
                <a:latin typeface="GLYPHICONS Halflings" panose="00000500000000000000" pitchFamily="2" charset="0"/>
              </a:rPr>
              <a:t></a:t>
            </a:r>
            <a:endParaRPr lang="en-US" sz="1000"/>
          </a:p>
        </p:txBody>
      </p:sp>
      <p:sp>
        <p:nvSpPr>
          <p:cNvPr id="98" name="Rectangle 97"/>
          <p:cNvSpPr/>
          <p:nvPr/>
        </p:nvSpPr>
        <p:spPr>
          <a:xfrm>
            <a:off x="4610592" y="6228319"/>
            <a:ext cx="359073" cy="246221"/>
          </a:xfrm>
          <a:prstGeom prst="rect">
            <a:avLst/>
          </a:prstGeom>
        </p:spPr>
        <p:txBody>
          <a:bodyPr wrap="none" lIns="137160">
            <a:spAutoFit/>
          </a:bodyPr>
          <a:lstStyle/>
          <a:p>
            <a:r>
              <a:rPr lang="en-US" sz="1000">
                <a:solidFill>
                  <a:srgbClr val="C00000"/>
                </a:solidFill>
                <a:latin typeface="GLYPHICONS Halflings" panose="00000500000000000000" pitchFamily="2" charset="0"/>
              </a:rPr>
              <a:t>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247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969" y="217713"/>
            <a:ext cx="1937660" cy="1246970"/>
            <a:chOff x="224970" y="358053"/>
            <a:chExt cx="896258" cy="567316"/>
          </a:xfrm>
        </p:grpSpPr>
        <p:sp>
          <p:nvSpPr>
            <p:cNvPr id="6" name="Chevron 5"/>
            <p:cNvSpPr/>
            <p:nvPr/>
          </p:nvSpPr>
          <p:spPr>
            <a:xfrm>
              <a:off x="224970" y="358053"/>
              <a:ext cx="500745" cy="567316"/>
            </a:xfrm>
            <a:prstGeom prst="chevron">
              <a:avLst/>
            </a:prstGeom>
            <a:solidFill>
              <a:srgbClr val="3399FF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620483" y="358053"/>
              <a:ext cx="500745" cy="567316"/>
            </a:xfrm>
            <a:prstGeom prst="chevron">
              <a:avLst/>
            </a:prstGeom>
            <a:solidFill>
              <a:srgbClr val="3399FF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66260" y="374456"/>
            <a:ext cx="7939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mtClean="0">
                <a:solidFill>
                  <a:srgbClr val="5CA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SCRIBBLES</a:t>
            </a:r>
            <a:endParaRPr lang="en-US" sz="4000" b="1">
              <a:solidFill>
                <a:srgbClr val="5CA6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4970" y="1124228"/>
            <a:ext cx="11768247" cy="39292"/>
          </a:xfrm>
          <a:prstGeom prst="line">
            <a:avLst/>
          </a:prstGeom>
          <a:ln w="28575">
            <a:solidFill>
              <a:srgbClr val="3399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502" y="1812555"/>
            <a:ext cx="5074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Bar</a:t>
            </a: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	Timeline	</a:t>
            </a:r>
            <a:r>
              <a:rPr lang="en-US"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	Ongoings</a:t>
            </a:r>
            <a:b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	History</a:t>
            </a:r>
            <a:b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	</a:t>
            </a:r>
          </a:p>
        </p:txBody>
      </p:sp>
    </p:spTree>
    <p:extLst>
      <p:ext uri="{BB962C8B-B14F-4D97-AF65-F5344CB8AC3E}">
        <p14:creationId xmlns:p14="http://schemas.microsoft.com/office/powerpoint/2010/main" val="31032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4068" y="596349"/>
            <a:ext cx="3790122" cy="5565911"/>
          </a:xfrm>
          <a:prstGeom prst="rect">
            <a:avLst/>
          </a:prstGeom>
          <a:gradFill flip="none" rotWithShape="1">
            <a:gsLst>
              <a:gs pos="0">
                <a:srgbClr val="039F7A">
                  <a:shade val="30000"/>
                  <a:satMod val="115000"/>
                </a:srgbClr>
              </a:gs>
              <a:gs pos="50000">
                <a:srgbClr val="039F7A">
                  <a:shade val="67500"/>
                  <a:satMod val="115000"/>
                </a:srgbClr>
              </a:gs>
              <a:gs pos="100000">
                <a:srgbClr val="039F7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445001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45000" y="596349"/>
            <a:ext cx="3790122" cy="5565911"/>
          </a:xfrm>
          <a:prstGeom prst="rect">
            <a:avLst/>
          </a:prstGeom>
          <a:gradFill flip="none" rotWithShape="1">
            <a:gsLst>
              <a:gs pos="0">
                <a:srgbClr val="039F7A">
                  <a:shade val="30000"/>
                  <a:satMod val="115000"/>
                </a:srgbClr>
              </a:gs>
              <a:gs pos="50000">
                <a:srgbClr val="039F7A">
                  <a:shade val="67500"/>
                  <a:satMod val="115000"/>
                </a:srgbClr>
              </a:gs>
              <a:gs pos="100000">
                <a:srgbClr val="039F7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445000" y="1245416"/>
            <a:ext cx="379012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Buxton Sketch" panose="03080500000500000004" pitchFamily="66" charset="0"/>
                <a:cs typeface="Consolas" panose="020B0609020204030204" pitchFamily="49" charset="0"/>
              </a:rPr>
              <a:t>pinjemin</a:t>
            </a:r>
            <a:endParaRPr lang="en-US" sz="6000">
              <a:solidFill>
                <a:schemeClr val="bg1"/>
              </a:solidFill>
              <a:latin typeface="Buxton Sketch" panose="03080500000500000004" pitchFamily="66" charset="0"/>
              <a:cs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606511" y="2625918"/>
            <a:ext cx="3467100" cy="2317557"/>
          </a:xfrm>
          <a:prstGeom prst="roundRect">
            <a:avLst>
              <a:gd name="adj" fmla="val 3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797011" y="4315086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Logging in...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0" name="Picture 6" descr="http://i.stack.imgur.com/WbNl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73" y="3096301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068" y="1245416"/>
            <a:ext cx="379012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Buxton Sketch" panose="03080500000500000004" pitchFamily="66" charset="0"/>
                <a:cs typeface="Consolas" panose="020B0609020204030204" pitchFamily="49" charset="0"/>
              </a:rPr>
              <a:t>pinjemin</a:t>
            </a:r>
            <a:endParaRPr lang="en-US" sz="6000" baseline="-25000">
              <a:solidFill>
                <a:schemeClr val="bg1"/>
              </a:solidFill>
              <a:latin typeface="Buxton Sketch" panose="03080500000500000004" pitchFamily="66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5579" y="2625918"/>
            <a:ext cx="3467100" cy="2317557"/>
          </a:xfrm>
          <a:prstGeom prst="roundRect">
            <a:avLst>
              <a:gd name="adj" fmla="val 3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62000" y="3316546"/>
            <a:ext cx="30861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7989" y="2937520"/>
            <a:ext cx="261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</a:t>
            </a:r>
            <a:endParaRPr lang="en-US" sz="16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62000" y="3911109"/>
            <a:ext cx="30861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37989" y="3532083"/>
            <a:ext cx="261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endParaRPr lang="en-US" sz="16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7900" y="4196440"/>
            <a:ext cx="2705100" cy="457200"/>
          </a:xfrm>
          <a:prstGeom prst="roundRect">
            <a:avLst/>
          </a:prstGeom>
          <a:solidFill>
            <a:srgbClr val="00C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SSO Login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9670" y="2906150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7974" y="3490465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GLYPHICONS Halflings" panose="00000500000000000000" pitchFamily="2" charset="0"/>
              </a:rPr>
              <a:t>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3487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2908" y="1873361"/>
            <a:ext cx="3791282" cy="1284454"/>
            <a:chOff x="422908" y="1873361"/>
            <a:chExt cx="3791282" cy="1284454"/>
          </a:xfrm>
        </p:grpSpPr>
        <p:sp>
          <p:nvSpPr>
            <p:cNvPr id="41" name="TextBox 40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424068" y="3710157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068" y="3802398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4068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15588" y="6045415"/>
            <a:ext cx="460672" cy="457200"/>
            <a:chOff x="3649412" y="6086119"/>
            <a:chExt cx="460672" cy="457200"/>
          </a:xfrm>
        </p:grpSpPr>
        <p:sp>
          <p:nvSpPr>
            <p:cNvPr id="49" name="Oval 48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22908" y="3276432"/>
            <a:ext cx="3791282" cy="1542987"/>
            <a:chOff x="422908" y="1873361"/>
            <a:chExt cx="3791282" cy="1542987"/>
          </a:xfrm>
        </p:grpSpPr>
        <p:sp>
          <p:nvSpPr>
            <p:cNvPr id="50" name="TextBox 49"/>
            <p:cNvSpPr txBox="1"/>
            <p:nvPr/>
          </p:nvSpPr>
          <p:spPr>
            <a:xfrm>
              <a:off x="422908" y="1873361"/>
              <a:ext cx="3791281" cy="15429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sampai</a:t>
              </a:r>
              <a:b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456166" y="335587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6166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04855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04855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84368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4854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04854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404856" y="843414"/>
            <a:ext cx="3790120" cy="416140"/>
            <a:chOff x="424070" y="1205364"/>
            <a:chExt cx="3032093" cy="416140"/>
          </a:xfrm>
        </p:grpSpPr>
        <p:sp>
          <p:nvSpPr>
            <p:cNvPr id="51" name="Rectangle 50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332215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935015" y="375246"/>
            <a:ext cx="61704" cy="272459"/>
            <a:chOff x="2257425" y="693922"/>
            <a:chExt cx="61704" cy="272459"/>
          </a:xfrm>
        </p:grpSpPr>
        <p:sp>
          <p:nvSpPr>
            <p:cNvPr id="62" name="Rounded Rectangle 61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404854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04854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9915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99913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403694" y="1873361"/>
            <a:ext cx="3791282" cy="1284454"/>
            <a:chOff x="422908" y="1873361"/>
            <a:chExt cx="3791282" cy="1284454"/>
          </a:xfrm>
        </p:grpSpPr>
        <p:sp>
          <p:nvSpPr>
            <p:cNvPr id="70" name="TextBox 69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 algn="r"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GRATIS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4404854" y="3710157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4854" y="3802398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404854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596374" y="6045415"/>
            <a:ext cx="460672" cy="457200"/>
            <a:chOff x="3649412" y="6086119"/>
            <a:chExt cx="460672" cy="457200"/>
          </a:xfrm>
        </p:grpSpPr>
        <p:sp>
          <p:nvSpPr>
            <p:cNvPr id="76" name="Oval 75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403694" y="3276432"/>
            <a:ext cx="3791282" cy="1542987"/>
            <a:chOff x="422908" y="1873361"/>
            <a:chExt cx="3791282" cy="1542987"/>
          </a:xfrm>
        </p:grpSpPr>
        <p:sp>
          <p:nvSpPr>
            <p:cNvPr id="81" name="TextBox 80"/>
            <p:cNvSpPr txBox="1"/>
            <p:nvPr/>
          </p:nvSpPr>
          <p:spPr>
            <a:xfrm>
              <a:off x="422908" y="1873361"/>
              <a:ext cx="3791281" cy="15429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sampai</a:t>
              </a:r>
              <a:b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 algn="r"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Rp200.000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7436952" y="335587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36952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35521" y="443896"/>
            <a:ext cx="3109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  <a:t>Last</a:t>
            </a:r>
            <a:b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</a:br>
            <a: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  <a:t>ACK</a:t>
            </a:r>
            <a:endParaRPr lang="en-US" sz="72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3487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2908" y="1873361"/>
            <a:ext cx="3791282" cy="1520416"/>
            <a:chOff x="422908" y="1873361"/>
            <a:chExt cx="3791282" cy="1520416"/>
          </a:xfrm>
        </p:grpSpPr>
        <p:sp>
          <p:nvSpPr>
            <p:cNvPr id="41" name="TextBox 40"/>
            <p:cNvSpPr txBox="1"/>
            <p:nvPr/>
          </p:nvSpPr>
          <p:spPr>
            <a:xfrm>
              <a:off x="422908" y="1873361"/>
              <a:ext cx="3791281" cy="152041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</a:t>
              </a:r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jam yang lalu</a:t>
              </a: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424068" y="3946119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068" y="4038360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4068" y="5109422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15588" y="6045415"/>
            <a:ext cx="460672" cy="457200"/>
            <a:chOff x="3649412" y="6086119"/>
            <a:chExt cx="460672" cy="457200"/>
          </a:xfrm>
        </p:grpSpPr>
        <p:sp>
          <p:nvSpPr>
            <p:cNvPr id="49" name="Oval 48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22908" y="3512394"/>
            <a:ext cx="3791282" cy="1778949"/>
            <a:chOff x="422908" y="1873361"/>
            <a:chExt cx="3791282" cy="1778949"/>
          </a:xfrm>
        </p:grpSpPr>
        <p:sp>
          <p:nvSpPr>
            <p:cNvPr id="50" name="TextBox 49"/>
            <p:cNvSpPr txBox="1"/>
            <p:nvPr/>
          </p:nvSpPr>
          <p:spPr>
            <a:xfrm>
              <a:off x="422908" y="1873361"/>
              <a:ext cx="3791281" cy="177894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sampai 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</a:t>
              </a:r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jam yang lalu</a:t>
              </a: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403694" y="303867"/>
            <a:ext cx="4908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  <a:t>Versi alternatif!</a:t>
            </a:r>
            <a:endParaRPr lang="en-US" sz="72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61336" y="317377"/>
            <a:ext cx="417298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24069" y="791896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24069" y="832350"/>
            <a:ext cx="3790121" cy="307777"/>
            <a:chOff x="424068" y="1371887"/>
            <a:chExt cx="5685183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Permintaan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Penawaran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948882" y="1144080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88465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88465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88465" y="791896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488465" y="832350"/>
            <a:ext cx="3790121" cy="307777"/>
            <a:chOff x="424068" y="1371887"/>
            <a:chExt cx="5685183" cy="307777"/>
          </a:xfrm>
        </p:grpSpPr>
        <p:sp>
          <p:nvSpPr>
            <p:cNvPr id="69" name="TextBox 68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Permintaan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Penawaran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487304" y="1144079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87304" y="1310468"/>
            <a:ext cx="3791282" cy="1284454"/>
            <a:chOff x="424067" y="1873361"/>
            <a:chExt cx="3790123" cy="1284454"/>
          </a:xfrm>
        </p:grpSpPr>
        <p:grpSp>
          <p:nvGrpSpPr>
            <p:cNvPr id="74" name="Group 73"/>
            <p:cNvGrpSpPr/>
            <p:nvPr/>
          </p:nvGrpSpPr>
          <p:grpSpPr>
            <a:xfrm>
              <a:off x="424067" y="1873361"/>
              <a:ext cx="3790123" cy="1284454"/>
              <a:chOff x="424067" y="1873361"/>
              <a:chExt cx="3790123" cy="12844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24067" y="1873361"/>
                <a:ext cx="3790122" cy="128445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127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137160" tIns="91440" rIns="137160" bIns="9144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400" b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Keju Bakar</a:t>
                </a:r>
              </a:p>
              <a:p>
                <a:pPr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000" b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Ferdinand Antonius:</a:t>
                </a:r>
                <a:r>
                  <a:rPr lang="en-US" sz="100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Gw lagi ngidam keju bakar. Ada yang punya? Lorem ipsum dolor sit amet constitutor adipiscing elit makan keju baka. </a:t>
                </a:r>
              </a:p>
              <a:p>
                <a:pPr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000" i="1" smtClean="0">
                    <a:solidFill>
                      <a:srgbClr val="02785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Dibutuhkan paling lambat 10/03/2016 23:59.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424068" y="1873361"/>
                <a:ext cx="3790122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3456166" y="1950993"/>
              <a:ext cx="758023" cy="246221"/>
            </a:xfrm>
            <a:prstGeom prst="rect">
              <a:avLst/>
            </a:prstGeom>
            <a:noFill/>
          </p:spPr>
          <p:txBody>
            <a:bodyPr wrap="square" rIns="137160" rtlCol="0">
              <a:spAutoFit/>
            </a:bodyPr>
            <a:lstStyle/>
            <a:p>
              <a:pPr algn="r"/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jam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1088573" y="1140127"/>
            <a:ext cx="292736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79511" y="33689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alpha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>
              <a:solidFill>
                <a:schemeClr val="bg1">
                  <a:alpha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79511" y="676793"/>
            <a:ext cx="3099123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77872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774652" y="317377"/>
            <a:ext cx="417298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 sz="1600"/>
          </a:p>
        </p:txBody>
      </p:sp>
      <p:sp>
        <p:nvSpPr>
          <p:cNvPr id="94" name="TextBox 93"/>
          <p:cNvSpPr txBox="1"/>
          <p:nvPr/>
        </p:nvSpPr>
        <p:spPr>
          <a:xfrm>
            <a:off x="5092827" y="33689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5092827" y="676793"/>
            <a:ext cx="3099123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3487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2908" y="1873361"/>
            <a:ext cx="3791282" cy="1284454"/>
            <a:chOff x="422908" y="1873361"/>
            <a:chExt cx="3791282" cy="1284454"/>
          </a:xfrm>
        </p:grpSpPr>
        <p:sp>
          <p:nvSpPr>
            <p:cNvPr id="41" name="TextBox 40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</a:t>
              </a:r>
              <a:r>
                <a:rPr lang="en-US" sz="1000" i="1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10/03/2016 </a:t>
              </a: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23:59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424068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15588" y="6045415"/>
            <a:ext cx="460672" cy="457200"/>
            <a:chOff x="3649412" y="6086119"/>
            <a:chExt cx="460672" cy="457200"/>
          </a:xfrm>
        </p:grpSpPr>
        <p:sp>
          <p:nvSpPr>
            <p:cNvPr id="49" name="Oval 48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22908" y="3276432"/>
            <a:ext cx="3791282" cy="1542987"/>
            <a:chOff x="422908" y="1873361"/>
            <a:chExt cx="3791282" cy="1542987"/>
          </a:xfrm>
        </p:grpSpPr>
        <p:sp>
          <p:nvSpPr>
            <p:cNvPr id="50" name="TextBox 49"/>
            <p:cNvSpPr txBox="1"/>
            <p:nvPr/>
          </p:nvSpPr>
          <p:spPr>
            <a:xfrm>
              <a:off x="422908" y="1873361"/>
              <a:ext cx="3791281" cy="15429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</a:t>
              </a: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sampai</a:t>
              </a: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</a:t>
              </a: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paling lambat 10/03/2016 </a:t>
              </a: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23:59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404855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04855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84368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4854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04854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404856" y="843414"/>
            <a:ext cx="3790120" cy="416140"/>
            <a:chOff x="424070" y="1205364"/>
            <a:chExt cx="3032093" cy="416140"/>
          </a:xfrm>
        </p:grpSpPr>
        <p:sp>
          <p:nvSpPr>
            <p:cNvPr id="51" name="Rectangle 50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332215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935015" y="375246"/>
            <a:ext cx="61704" cy="272459"/>
            <a:chOff x="2257425" y="693922"/>
            <a:chExt cx="61704" cy="272459"/>
          </a:xfrm>
        </p:grpSpPr>
        <p:sp>
          <p:nvSpPr>
            <p:cNvPr id="62" name="Rounded Rectangle 61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404854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04854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9915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99913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403694" y="1873361"/>
            <a:ext cx="3791282" cy="1284454"/>
            <a:chOff x="422908" y="1873361"/>
            <a:chExt cx="3791282" cy="1284454"/>
          </a:xfrm>
        </p:grpSpPr>
        <p:sp>
          <p:nvSpPr>
            <p:cNvPr id="70" name="TextBox 69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GRATIS </a:t>
              </a:r>
              <a:endParaRPr lang="en-US" sz="1000" b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4404854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596374" y="6045415"/>
            <a:ext cx="460672" cy="457200"/>
            <a:chOff x="3649412" y="6086119"/>
            <a:chExt cx="460672" cy="457200"/>
          </a:xfrm>
        </p:grpSpPr>
        <p:sp>
          <p:nvSpPr>
            <p:cNvPr id="76" name="Oval 75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403694" y="3276432"/>
            <a:ext cx="3791282" cy="1542987"/>
            <a:chOff x="422908" y="1873361"/>
            <a:chExt cx="3791282" cy="1542987"/>
          </a:xfrm>
        </p:grpSpPr>
        <p:sp>
          <p:nvSpPr>
            <p:cNvPr id="81" name="TextBox 80"/>
            <p:cNvSpPr txBox="1"/>
            <p:nvPr/>
          </p:nvSpPr>
          <p:spPr>
            <a:xfrm>
              <a:off x="422908" y="1873361"/>
              <a:ext cx="3791281" cy="15429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sampai</a:t>
              </a:r>
              <a:b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Rp200.000</a:t>
              </a:r>
              <a:endPara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424068" y="3272007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04854" y="3272007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56166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56166" y="3365710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28641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28641" y="3365710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01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4068" y="1371887"/>
            <a:ext cx="3790121" cy="307777"/>
            <a:chOff x="424068" y="1371887"/>
            <a:chExt cx="5685183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22714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175" y="1873361"/>
            <a:ext cx="3791281" cy="1099788"/>
          </a:xfrm>
          <a:prstGeom prst="rect">
            <a:avLst/>
          </a:prstGeom>
          <a:solidFill>
            <a:srgbClr val="FFFF99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</a:t>
            </a:r>
            <a:r>
              <a: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10/03/2016 </a:t>
            </a:r>
            <a:r>
              <a:rPr lang="en-US" sz="1000" i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23:59</a:t>
            </a:r>
            <a:endParaRPr lang="en-US" sz="1000" i="1">
              <a:solidFill>
                <a:schemeClr val="bg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21335" y="1873361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0175" y="3093723"/>
            <a:ext cx="3791281" cy="109978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Rp25.000</a:t>
            </a:r>
            <a:endParaRPr lang="en-US" sz="1000" i="1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20175" y="3093723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175" y="4306069"/>
            <a:ext cx="3791281" cy="109978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Roti Keju</a:t>
            </a:r>
            <a:endParaRPr lang="en-US" sz="1400" b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GRATIS</a:t>
            </a:r>
            <a:endParaRPr lang="en-US" sz="1000" i="1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20175" y="4306069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1335" y="2973149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90036" y="1919354"/>
            <a:ext cx="390089" cy="34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rgbClr val="FFC000"/>
                </a:solidFill>
                <a:latin typeface="GLYPHICONS Halflings" panose="00000500000000000000" pitchFamily="2" charset="0"/>
              </a:rPr>
              <a:t></a:t>
            </a:r>
            <a:endParaRPr lang="en-US" sz="140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608" y="19238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1400" b="1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6166" y="3172377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56166" y="4376954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01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mtClean="0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4068" y="1371887"/>
            <a:ext cx="3790121" cy="307777"/>
            <a:chOff x="424068" y="1371887"/>
            <a:chExt cx="5685183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686281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22908" y="1873361"/>
            <a:ext cx="3791282" cy="1099788"/>
            <a:chOff x="422908" y="1873361"/>
            <a:chExt cx="3791282" cy="1099788"/>
          </a:xfrm>
        </p:grpSpPr>
        <p:sp>
          <p:nvSpPr>
            <p:cNvPr id="33" name="TextBox 32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kepada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10:14</a:t>
              </a:r>
              <a:endPara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Tagih tanggal 12 Des 2015 14:00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22908" y="3086461"/>
            <a:ext cx="3791282" cy="1099788"/>
            <a:chOff x="422908" y="1873361"/>
            <a:chExt cx="3791282" cy="1099788"/>
          </a:xfrm>
        </p:grpSpPr>
        <p:sp>
          <p:nvSpPr>
            <p:cNvPr id="53" name="TextBox 52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</a:t>
              </a: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Bakar Murni 200%</a:t>
              </a:r>
              <a:endPara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oleh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10:14</a:t>
              </a:r>
              <a:endPara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Kembalikan tanggal 12 Des 2015 14:00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2908" y="4299560"/>
            <a:ext cx="3791282" cy="1284454"/>
            <a:chOff x="422908" y="1873361"/>
            <a:chExt cx="3791282" cy="1284454"/>
          </a:xfrm>
        </p:grpSpPr>
        <p:sp>
          <p:nvSpPr>
            <p:cNvPr id="56" name="TextBox 55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</a:t>
              </a: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Bakar Murni 200%</a:t>
              </a:r>
              <a:endPara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oleh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10:14</a:t>
              </a:r>
              <a:endPara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Kembalikan tanggal 12 Des 2010 14:00</a:t>
              </a:r>
              <a:b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BARANG ORANG JANGAN DITILEP MAS!!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4611756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11756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691269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1755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58705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611757" y="843414"/>
            <a:ext cx="3790120" cy="416140"/>
            <a:chOff x="424070" y="1205364"/>
            <a:chExt cx="3032093" cy="416140"/>
          </a:xfrm>
        </p:grpSpPr>
        <p:sp>
          <p:nvSpPr>
            <p:cNvPr id="64" name="Rectangle 63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7539116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8141916" y="375246"/>
            <a:ext cx="61704" cy="272459"/>
            <a:chOff x="2257425" y="693922"/>
            <a:chExt cx="61704" cy="272459"/>
          </a:xfrm>
        </p:grpSpPr>
        <p:sp>
          <p:nvSpPr>
            <p:cNvPr id="70" name="Rounded Rectangle 69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4611755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611755" y="1371887"/>
            <a:ext cx="3790121" cy="307777"/>
            <a:chOff x="424068" y="1371887"/>
            <a:chExt cx="5685183" cy="307777"/>
          </a:xfrm>
        </p:grpSpPr>
        <p:sp>
          <p:nvSpPr>
            <p:cNvPr id="75" name="TextBox 74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7136568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610595" y="1873361"/>
            <a:ext cx="3791282" cy="1099788"/>
            <a:chOff x="422908" y="1873361"/>
            <a:chExt cx="3791282" cy="1099788"/>
          </a:xfrm>
        </p:grpSpPr>
        <p:sp>
          <p:nvSpPr>
            <p:cNvPr id="80" name="TextBox 79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kepada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Dikembalikan tanggal 14 Des 2015 14:00</a:t>
              </a:r>
              <a:endParaRPr lang="en-US" sz="10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10595" y="3057434"/>
            <a:ext cx="3791282" cy="1099788"/>
            <a:chOff x="422908" y="1873361"/>
            <a:chExt cx="3791282" cy="1099788"/>
          </a:xfrm>
        </p:grpSpPr>
        <p:sp>
          <p:nvSpPr>
            <p:cNvPr id="89" name="TextBox 88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oleh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Dikembalikan tanggal 14 Des 2015 14:00</a:t>
              </a:r>
              <a:endParaRPr lang="en-US" sz="10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610595" y="4241507"/>
            <a:ext cx="3791282" cy="1099788"/>
            <a:chOff x="422908" y="1873361"/>
            <a:chExt cx="3791282" cy="1099788"/>
          </a:xfrm>
        </p:grpSpPr>
        <p:sp>
          <p:nvSpPr>
            <p:cNvPr id="92" name="TextBox 91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oleh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BARANGNYA HILANG?!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610595" y="5425579"/>
            <a:ext cx="3791282" cy="1099788"/>
            <a:chOff x="422908" y="1873361"/>
            <a:chExt cx="3791282" cy="1099788"/>
          </a:xfrm>
        </p:grpSpPr>
        <p:sp>
          <p:nvSpPr>
            <p:cNvPr id="95" name="TextBox 94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kepada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BARANGNYA HILANG?!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10593" y="2680948"/>
            <a:ext cx="359073" cy="246221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1000" smtClean="0">
                <a:solidFill>
                  <a:srgbClr val="02785C"/>
                </a:solidFill>
                <a:latin typeface="GLYPHICONS Halflings" panose="00000500000000000000" pitchFamily="2" charset="0"/>
              </a:rPr>
              <a:t></a:t>
            </a:r>
            <a:endParaRPr lang="en-US" sz="1000"/>
          </a:p>
        </p:txBody>
      </p:sp>
      <p:sp>
        <p:nvSpPr>
          <p:cNvPr id="97" name="TextBox 96"/>
          <p:cNvSpPr txBox="1"/>
          <p:nvPr/>
        </p:nvSpPr>
        <p:spPr>
          <a:xfrm>
            <a:off x="4610592" y="3853022"/>
            <a:ext cx="359073" cy="246221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1000" smtClean="0">
                <a:solidFill>
                  <a:srgbClr val="02785C"/>
                </a:solidFill>
                <a:latin typeface="GLYPHICONS Halflings" panose="00000500000000000000" pitchFamily="2" charset="0"/>
              </a:rPr>
              <a:t>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4610592" y="5049394"/>
            <a:ext cx="359073" cy="246221"/>
          </a:xfrm>
          <a:prstGeom prst="rect">
            <a:avLst/>
          </a:prstGeom>
        </p:spPr>
        <p:txBody>
          <a:bodyPr wrap="none" lIns="137160">
            <a:spAutoFit/>
          </a:bodyPr>
          <a:lstStyle/>
          <a:p>
            <a:r>
              <a:rPr lang="en-US" sz="1000">
                <a:solidFill>
                  <a:srgbClr val="C00000"/>
                </a:solidFill>
                <a:latin typeface="GLYPHICONS Halflings" panose="00000500000000000000" pitchFamily="2" charset="0"/>
              </a:rPr>
              <a:t></a:t>
            </a:r>
            <a:endParaRPr lang="en-US" sz="1000"/>
          </a:p>
        </p:txBody>
      </p:sp>
      <p:sp>
        <p:nvSpPr>
          <p:cNvPr id="98" name="Rectangle 97"/>
          <p:cNvSpPr/>
          <p:nvPr/>
        </p:nvSpPr>
        <p:spPr>
          <a:xfrm>
            <a:off x="4610592" y="6228319"/>
            <a:ext cx="359073" cy="246221"/>
          </a:xfrm>
          <a:prstGeom prst="rect">
            <a:avLst/>
          </a:prstGeom>
        </p:spPr>
        <p:txBody>
          <a:bodyPr wrap="none" lIns="137160">
            <a:spAutoFit/>
          </a:bodyPr>
          <a:lstStyle/>
          <a:p>
            <a:r>
              <a:rPr lang="en-US" sz="1000">
                <a:solidFill>
                  <a:srgbClr val="C00000"/>
                </a:solidFill>
                <a:latin typeface="GLYPHICONS Halflings" panose="00000500000000000000" pitchFamily="2" charset="0"/>
              </a:rPr>
              <a:t>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221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599</Words>
  <Application>Microsoft Office PowerPoint</Application>
  <PresentationFormat>Widescreen</PresentationFormat>
  <Paragraphs>218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Buxton Sketch</vt:lpstr>
      <vt:lpstr>Calibri</vt:lpstr>
      <vt:lpstr>Calibri Light</vt:lpstr>
      <vt:lpstr>Consolas</vt:lpstr>
      <vt:lpstr>GLYPHICONS Halflings</vt:lpstr>
      <vt:lpstr>icons</vt:lpstr>
      <vt:lpstr>Open Sans</vt:lpstr>
      <vt:lpstr>Rockwell</vt:lpstr>
      <vt:lpstr>Segoe UI</vt:lpstr>
      <vt:lpstr>SketchFlow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Antonius</dc:creator>
  <cp:lastModifiedBy>Ferdinand Antonius</cp:lastModifiedBy>
  <cp:revision>79</cp:revision>
  <dcterms:created xsi:type="dcterms:W3CDTF">2016-03-11T20:21:24Z</dcterms:created>
  <dcterms:modified xsi:type="dcterms:W3CDTF">2016-03-14T12:49:06Z</dcterms:modified>
</cp:coreProperties>
</file>