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8" r:id="rId6"/>
    <p:sldId id="264" r:id="rId7"/>
    <p:sldId id="265" r:id="rId8"/>
    <p:sldId id="267" r:id="rId9"/>
    <p:sldId id="266" r:id="rId10"/>
    <p:sldId id="269" r:id="rId11"/>
    <p:sldId id="270" r:id="rId12"/>
    <p:sldId id="271" r:id="rId13"/>
    <p:sldId id="272" r:id="rId14"/>
    <p:sldId id="274" r:id="rId15"/>
    <p:sldId id="276" r:id="rId16"/>
    <p:sldId id="275" r:id="rId17"/>
    <p:sldId id="273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39F7A"/>
    <a:srgbClr val="02785C"/>
    <a:srgbClr val="3265BB"/>
    <a:srgbClr val="03B58B"/>
    <a:srgbClr val="03AD85"/>
    <a:srgbClr val="00C491"/>
    <a:srgbClr val="00F6B6"/>
    <a:srgbClr val="2550A5"/>
    <a:srgbClr val="028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7A30-FEE5-4CC9-BFBB-6C53CC9D43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1444-A873-46C2-B930-1606935D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274954"/>
            <a:ext cx="12192001" cy="228884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374" y="2398550"/>
            <a:ext cx="10283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300" smtClean="0">
                <a:solidFill>
                  <a:schemeClr val="bg1"/>
                </a:solidFill>
                <a:latin typeface="Rockwell" panose="02060603020205020403" pitchFamily="18" charset="0"/>
              </a:rPr>
              <a:t>PINJEMIN</a:t>
            </a:r>
            <a:endParaRPr lang="en-US" sz="8000" spc="30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3676902"/>
            <a:ext cx="1028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SketchFlow Print" panose="02000000000000000000" pitchFamily="2" charset="0"/>
              </a:rPr>
              <a:t>- Mockup &amp; Wireframe -</a:t>
            </a:r>
            <a:endParaRPr lang="en-US" sz="320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120536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20637" y="2321967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3" y="2626767"/>
            <a:ext cx="27949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3" y="2296567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9" y="2915151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23377" y="737196"/>
            <a:ext cx="61704" cy="272459"/>
            <a:chOff x="2257425" y="693922"/>
            <a:chExt cx="61704" cy="272459"/>
          </a:xfrm>
        </p:grpSpPr>
        <p:sp>
          <p:nvSpPr>
            <p:cNvPr id="9" name="Rounded Rectangle 8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120536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4069" y="1851630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1429" y="68138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73719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24067" y="5796052"/>
            <a:ext cx="3790122" cy="362514"/>
          </a:xfrm>
          <a:prstGeom prst="rect">
            <a:avLst/>
          </a:prstGeom>
          <a:solidFill>
            <a:srgbClr val="255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4067" y="5797181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5828037"/>
            <a:ext cx="132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261" y="5828037"/>
            <a:ext cx="132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>
                    <a:alpha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chemeClr val="bg1">
                  <a:alpha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24068" y="2951560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4069" y="303877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</p:spTree>
    <p:extLst>
      <p:ext uri="{BB962C8B-B14F-4D97-AF65-F5344CB8AC3E}">
        <p14:creationId xmlns:p14="http://schemas.microsoft.com/office/powerpoint/2010/main" val="34300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120536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4069" y="1851630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1429" y="68138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73719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24067" y="5749994"/>
            <a:ext cx="3790122" cy="412266"/>
          </a:xfrm>
          <a:prstGeom prst="rect">
            <a:avLst/>
          </a:prstGeom>
          <a:solidFill>
            <a:srgbClr val="255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4067" y="5749994"/>
            <a:ext cx="3790122" cy="40800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4068" y="2951560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4069" y="303877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9" name="Flowchart: Manual Operation 8"/>
          <p:cNvSpPr/>
          <p:nvPr/>
        </p:nvSpPr>
        <p:spPr>
          <a:xfrm>
            <a:off x="424065" y="5745735"/>
            <a:ext cx="1895061" cy="3619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31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885 w 10000"/>
              <a:gd name="connsiteY2" fmla="*/ 9789 h 10000"/>
              <a:gd name="connsiteX3" fmla="*/ 131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8885" y="9789"/>
                </a:lnTo>
                <a:lnTo>
                  <a:pt x="1316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5774264"/>
            <a:ext cx="132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2550A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2550A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261" y="5778523"/>
            <a:ext cx="1321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>
                    <a:alpha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chemeClr val="bg1">
                  <a:alpha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120536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68138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73719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69338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73383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AD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3AD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73383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AD85">
                    <a:alpha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3AD85">
                  <a:alpha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908" y="2235311"/>
            <a:ext cx="3791282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07" y="2045567"/>
            <a:ext cx="1895061" cy="58385"/>
          </a:xfrm>
          <a:prstGeom prst="rect">
            <a:avLst/>
          </a:prstGeom>
          <a:solidFill>
            <a:srgbClr val="00C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908" y="3377310"/>
            <a:ext cx="3791282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</p:spTree>
    <p:extLst>
      <p:ext uri="{BB962C8B-B14F-4D97-AF65-F5344CB8AC3E}">
        <p14:creationId xmlns:p14="http://schemas.microsoft.com/office/powerpoint/2010/main" val="2330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18549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908" y="1873361"/>
            <a:ext cx="3791281" cy="1071062"/>
          </a:xfrm>
          <a:prstGeom prst="rect">
            <a:avLst/>
          </a:prstGeom>
          <a:solidFill>
            <a:schemeClr val="bg1"/>
          </a:solidFill>
          <a:effectLst>
            <a:outerShdw blurRad="50800" dist="12700" dir="5400000" algn="t" rotWithShape="0">
              <a:prstClr val="black">
                <a:alpha val="25000"/>
              </a:prstClr>
            </a:outerShdw>
          </a:effectLst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4068" y="1873361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4068" y="2944423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18549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348" y="1873360"/>
            <a:ext cx="3554402" cy="1263853"/>
            <a:chOff x="422908" y="3057829"/>
            <a:chExt cx="3791282" cy="1071062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1348" y="3219751"/>
            <a:ext cx="3554402" cy="1263853"/>
            <a:chOff x="422908" y="3057829"/>
            <a:chExt cx="3791282" cy="1071062"/>
          </a:xfrm>
          <a:effectLst/>
        </p:grpSpPr>
        <p:sp>
          <p:nvSpPr>
            <p:cNvPr id="33" name="TextBox 32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1348" y="4566141"/>
            <a:ext cx="3554402" cy="1263853"/>
            <a:chOff x="422908" y="3057829"/>
            <a:chExt cx="3791282" cy="1071062"/>
          </a:xfrm>
          <a:effectLst/>
        </p:grpSpPr>
        <p:sp>
          <p:nvSpPr>
            <p:cNvPr id="37" name="TextBox 36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5519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18549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071062"/>
            <a:chOff x="422908" y="3057829"/>
            <a:chExt cx="3791282" cy="1071062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22908" y="3016361"/>
            <a:ext cx="3791282" cy="1071062"/>
            <a:chOff x="422908" y="3057829"/>
            <a:chExt cx="3791282" cy="1071062"/>
          </a:xfrm>
          <a:effectLst/>
        </p:grpSpPr>
        <p:sp>
          <p:nvSpPr>
            <p:cNvPr id="43" name="TextBox 42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22908" y="4168886"/>
            <a:ext cx="3791282" cy="1071062"/>
            <a:chOff x="422908" y="3057829"/>
            <a:chExt cx="3791282" cy="1071062"/>
          </a:xfrm>
          <a:effectLst/>
        </p:grpSpPr>
        <p:sp>
          <p:nvSpPr>
            <p:cNvPr id="47" name="TextBox 46"/>
            <p:cNvSpPr txBox="1"/>
            <p:nvPr/>
          </p:nvSpPr>
          <p:spPr>
            <a:xfrm>
              <a:off x="422908" y="3057829"/>
              <a:ext cx="3791281" cy="107106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Gw lagi ngidam keju bakar. Ada yang punya? Lorem ipsum dolor sit amet constitutor adipiscing elit makan keju baka...</a:t>
              </a:r>
            </a:p>
            <a:p>
              <a:pPr>
                <a:lnSpc>
                  <a:spcPct val="120000"/>
                </a:lnSpc>
              </a:pPr>
              <a:endParaRPr lang="en-US" sz="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24068" y="3057829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4068" y="412889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120536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68138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73719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69338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73383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AD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3AD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73383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AD85">
                    <a:alpha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3AD85">
                  <a:alpha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908" y="2235311"/>
            <a:ext cx="3791282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07" y="2045567"/>
            <a:ext cx="1895061" cy="58385"/>
          </a:xfrm>
          <a:prstGeom prst="rect">
            <a:avLst/>
          </a:prstGeom>
          <a:solidFill>
            <a:srgbClr val="00C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908" y="3377310"/>
            <a:ext cx="3791282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91440" rIns="137160" bIns="9144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</p:spTree>
    <p:extLst>
      <p:ext uri="{BB962C8B-B14F-4D97-AF65-F5344CB8AC3E}">
        <p14:creationId xmlns:p14="http://schemas.microsoft.com/office/powerpoint/2010/main" val="11914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284454"/>
            <a:chOff x="422908" y="1873361"/>
            <a:chExt cx="3791282" cy="1284454"/>
          </a:xfrm>
        </p:grpSpPr>
        <p:sp>
          <p:nvSpPr>
            <p:cNvPr id="41" name="TextBox 40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24068" y="371015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068" y="3802398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4068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908" y="3276432"/>
            <a:ext cx="3791282" cy="1542987"/>
            <a:chOff x="422908" y="1873361"/>
            <a:chExt cx="3791282" cy="1542987"/>
          </a:xfrm>
        </p:grpSpPr>
        <p:sp>
          <p:nvSpPr>
            <p:cNvPr id="50" name="TextBox 49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</a:t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456166" y="335587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166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04855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4855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84368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4854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04854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404856" y="843414"/>
            <a:ext cx="3790120" cy="416140"/>
            <a:chOff x="424070" y="1205364"/>
            <a:chExt cx="3032093" cy="416140"/>
          </a:xfrm>
        </p:grpSpPr>
        <p:sp>
          <p:nvSpPr>
            <p:cNvPr id="51" name="Rectangle 50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32215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935015" y="375246"/>
            <a:ext cx="61704" cy="272459"/>
            <a:chOff x="2257425" y="693922"/>
            <a:chExt cx="61704" cy="272459"/>
          </a:xfrm>
        </p:grpSpPr>
        <p:sp>
          <p:nvSpPr>
            <p:cNvPr id="62" name="Rounded Rectangle 61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404854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04854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9915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99913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03694" y="1873361"/>
            <a:ext cx="3791282" cy="1284454"/>
            <a:chOff x="422908" y="1873361"/>
            <a:chExt cx="3791282" cy="1284454"/>
          </a:xfrm>
        </p:grpSpPr>
        <p:sp>
          <p:nvSpPr>
            <p:cNvPr id="70" name="TextBox 69"/>
            <p:cNvSpPr txBox="1"/>
            <p:nvPr/>
          </p:nvSpPr>
          <p:spPr>
            <a:xfrm>
              <a:off x="422908" y="1873361"/>
              <a:ext cx="3791281" cy="128445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 algn="r"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GRATIS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4404854" y="3710157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4854" y="3802398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04854" y="5283324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596374" y="6045415"/>
            <a:ext cx="460672" cy="457200"/>
            <a:chOff x="3649412" y="6086119"/>
            <a:chExt cx="460672" cy="457200"/>
          </a:xfrm>
        </p:grpSpPr>
        <p:sp>
          <p:nvSpPr>
            <p:cNvPr id="76" name="Oval 75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403694" y="3276432"/>
            <a:ext cx="3791282" cy="1542987"/>
            <a:chOff x="422908" y="1873361"/>
            <a:chExt cx="3791282" cy="1542987"/>
          </a:xfrm>
        </p:grpSpPr>
        <p:sp>
          <p:nvSpPr>
            <p:cNvPr id="81" name="TextBox 80"/>
            <p:cNvSpPr txBox="1"/>
            <p:nvPr/>
          </p:nvSpPr>
          <p:spPr>
            <a:xfrm>
              <a:off x="422908" y="1873361"/>
              <a:ext cx="3791281" cy="154298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</a:t>
              </a:r>
              <a:b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 algn="r"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Rp200.000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7436952" y="335587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Des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36952" y="1950993"/>
            <a:ext cx="758023" cy="246221"/>
          </a:xfrm>
          <a:prstGeom prst="rect">
            <a:avLst/>
          </a:prstGeom>
          <a:noFill/>
        </p:spPr>
        <p:txBody>
          <a:bodyPr wrap="square" rIns="137160" rtlCol="0">
            <a:spAutoFit/>
          </a:bodyPr>
          <a:lstStyle/>
          <a:p>
            <a:pPr algn="r"/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jam</a:t>
            </a:r>
            <a:endParaRPr lang="en-US" sz="100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35521" y="443896"/>
            <a:ext cx="3109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Last</a:t>
            </a:r>
            <a:b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</a:br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ACK</a:t>
            </a:r>
            <a:endParaRPr lang="en-US" sz="72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234398"/>
            <a:ext cx="3790122" cy="63950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23530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326624"/>
            <a:ext cx="29525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7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77484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275440"/>
            <a:ext cx="947530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4070" y="843414"/>
            <a:ext cx="3790120" cy="416140"/>
            <a:chOff x="424070" y="1205364"/>
            <a:chExt cx="3032093" cy="416140"/>
          </a:xfrm>
        </p:grpSpPr>
        <p:sp>
          <p:nvSpPr>
            <p:cNvPr id="8" name="Rectangle 7"/>
            <p:cNvSpPr/>
            <p:nvPr/>
          </p:nvSpPr>
          <p:spPr>
            <a:xfrm>
              <a:off x="1182092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0115" y="1205364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8140" y="1205364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</a:t>
              </a:r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351429" y="31943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954229" y="375246"/>
            <a:ext cx="61704" cy="272459"/>
            <a:chOff x="2257425" y="693922"/>
            <a:chExt cx="61704" cy="272459"/>
          </a:xfrm>
        </p:grpSpPr>
        <p:sp>
          <p:nvSpPr>
            <p:cNvPr id="23" name="Rounded Rectangle 22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24068" y="1331433"/>
            <a:ext cx="3790122" cy="41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068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Permintaan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9129" y="1371887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278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Penawaran</a:t>
            </a:r>
            <a:endParaRPr lang="en-US" sz="1400">
              <a:solidFill>
                <a:srgbClr val="0278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3487" y="1683617"/>
            <a:ext cx="1895061" cy="583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9F7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2908" y="1873361"/>
            <a:ext cx="3791282" cy="1520416"/>
            <a:chOff x="422908" y="1873361"/>
            <a:chExt cx="3791282" cy="1520416"/>
          </a:xfrm>
        </p:grpSpPr>
        <p:sp>
          <p:nvSpPr>
            <p:cNvPr id="41" name="TextBox 40"/>
            <p:cNvSpPr txBox="1"/>
            <p:nvPr/>
          </p:nvSpPr>
          <p:spPr>
            <a:xfrm>
              <a:off x="422908" y="1873361"/>
              <a:ext cx="3791281" cy="152041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jam yang lalu</a:t>
              </a: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424068" y="3946119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4068" y="4038360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4068" y="5109422"/>
            <a:ext cx="379012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15588" y="6045415"/>
            <a:ext cx="460672" cy="457200"/>
            <a:chOff x="3649412" y="6086119"/>
            <a:chExt cx="460672" cy="457200"/>
          </a:xfrm>
        </p:grpSpPr>
        <p:sp>
          <p:nvSpPr>
            <p:cNvPr id="49" name="Oval 48"/>
            <p:cNvSpPr/>
            <p:nvPr/>
          </p:nvSpPr>
          <p:spPr>
            <a:xfrm>
              <a:off x="3649412" y="6086119"/>
              <a:ext cx="460672" cy="457200"/>
            </a:xfrm>
            <a:prstGeom prst="ellipse">
              <a:avLst/>
            </a:prstGeom>
            <a:solidFill>
              <a:srgbClr val="039F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765" y="6204736"/>
              <a:ext cx="219966" cy="219966"/>
              <a:chOff x="3561027" y="6001754"/>
              <a:chExt cx="356129" cy="356129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561027" y="614629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5400000">
                <a:off x="3561025" y="6148967"/>
                <a:ext cx="356129" cy="617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22908" y="3512394"/>
            <a:ext cx="3791282" cy="1778949"/>
            <a:chOff x="422908" y="1873361"/>
            <a:chExt cx="3791282" cy="1778949"/>
          </a:xfrm>
        </p:grpSpPr>
        <p:sp>
          <p:nvSpPr>
            <p:cNvPr id="50" name="TextBox 49"/>
            <p:cNvSpPr txBox="1"/>
            <p:nvPr/>
          </p:nvSpPr>
          <p:spPr>
            <a:xfrm>
              <a:off x="422908" y="1873361"/>
              <a:ext cx="3791281" cy="177894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127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lIns="137160" tIns="91440" rIns="137160" bIns="91440" rtlCol="0">
              <a:spAutoFit/>
            </a:bodyPr>
            <a:lstStyle/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4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Keju Bakar dari Sabang sampai Merauke berjajar Pulau Keju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</a:t>
              </a:r>
              <a:r>
                <a:rPr lang="en-US" sz="1000" smtClean="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jam yang lalu</a:t>
              </a:r>
              <a:endParaRPr lang="en-US" sz="10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b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Ferdinand Antonius:</a:t>
              </a:r>
              <a:r>
                <a:rPr lang="en-US" sz="10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Gw lagi ngidam keju bakar. Ada yang punya? Lorem ipsum dolor sit amet constitutor adipiscing elit makan keju baka. </a:t>
              </a:r>
            </a:p>
            <a:p>
              <a:pPr>
                <a:lnSpc>
                  <a:spcPct val="120000"/>
                </a:lnSpc>
                <a:spcAft>
                  <a:spcPts val="400"/>
                </a:spcAft>
              </a:pPr>
              <a:r>
                <a:rPr lang="en-US" sz="1000" i="1" smtClean="0">
                  <a:solidFill>
                    <a:srgbClr val="02785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Dibutuhkan paling lambat 10/03/2016 23:59.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24068" y="1873361"/>
              <a:ext cx="379012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403694" y="303867"/>
            <a:ext cx="490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solidFill>
                  <a:srgbClr val="C00000"/>
                </a:solidFill>
                <a:latin typeface="SketchFlow Print" panose="02000000000000000000" pitchFamily="2" charset="0"/>
              </a:rPr>
              <a:t>Versi alternatif!</a:t>
            </a:r>
            <a:endParaRPr lang="en-US" sz="7200">
              <a:solidFill>
                <a:srgbClr val="C00000"/>
              </a:solidFill>
              <a:latin typeface="SketchFlow Prin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969" y="217713"/>
            <a:ext cx="1937660" cy="1246970"/>
            <a:chOff x="224970" y="358053"/>
            <a:chExt cx="896258" cy="567316"/>
          </a:xfrm>
        </p:grpSpPr>
        <p:sp>
          <p:nvSpPr>
            <p:cNvPr id="6" name="Chevron 5"/>
            <p:cNvSpPr/>
            <p:nvPr/>
          </p:nvSpPr>
          <p:spPr>
            <a:xfrm>
              <a:off x="224970" y="358053"/>
              <a:ext cx="500745" cy="567316"/>
            </a:xfrm>
            <a:prstGeom prst="chevron">
              <a:avLst/>
            </a:prstGeom>
            <a:solidFill>
              <a:srgbClr val="3399FF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620483" y="358053"/>
              <a:ext cx="500745" cy="567316"/>
            </a:xfrm>
            <a:prstGeom prst="chevron">
              <a:avLst/>
            </a:prstGeom>
            <a:solidFill>
              <a:srgbClr val="3399FF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66260" y="374456"/>
            <a:ext cx="7939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mtClean="0">
                <a:solidFill>
                  <a:srgbClr val="5CA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SCRIBBLES</a:t>
            </a:r>
            <a:endParaRPr lang="en-US" sz="4000" b="1">
              <a:solidFill>
                <a:srgbClr val="5CA6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4970" y="1124228"/>
            <a:ext cx="11768247" cy="39292"/>
          </a:xfrm>
          <a:prstGeom prst="line">
            <a:avLst/>
          </a:prstGeom>
          <a:ln w="28575">
            <a:solidFill>
              <a:srgbClr val="3399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502" y="1812555"/>
            <a:ext cx="5074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Bar</a:t>
            </a: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	Timeline	</a:t>
            </a:r>
            <a:r>
              <a:rPr lang="en-US"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	Ongoings</a:t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	History</a:t>
            </a:r>
            <a:b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	</a:t>
            </a:r>
          </a:p>
        </p:txBody>
      </p:sp>
    </p:spTree>
    <p:extLst>
      <p:ext uri="{BB962C8B-B14F-4D97-AF65-F5344CB8AC3E}">
        <p14:creationId xmlns:p14="http://schemas.microsoft.com/office/powerpoint/2010/main" val="31032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068" y="596349"/>
            <a:ext cx="3790122" cy="5565911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45001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45000" y="596349"/>
            <a:ext cx="3790122" cy="5565911"/>
          </a:xfrm>
          <a:prstGeom prst="rect">
            <a:avLst/>
          </a:prstGeom>
          <a:gradFill flip="none" rotWithShape="1">
            <a:gsLst>
              <a:gs pos="0">
                <a:srgbClr val="039F7A">
                  <a:shade val="30000"/>
                  <a:satMod val="115000"/>
                </a:srgbClr>
              </a:gs>
              <a:gs pos="50000">
                <a:srgbClr val="039F7A">
                  <a:shade val="67500"/>
                  <a:satMod val="115000"/>
                </a:srgbClr>
              </a:gs>
              <a:gs pos="100000">
                <a:srgbClr val="039F7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445000" y="1245416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606511" y="2625918"/>
            <a:ext cx="3467100" cy="2317557"/>
          </a:xfrm>
          <a:prstGeom prst="roundRect">
            <a:avLst>
              <a:gd name="adj" fmla="val 3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797011" y="4315086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 in...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0" name="Picture 6" descr="http://i.stack.imgur.com/WbNl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73" y="3096301"/>
            <a:ext cx="942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068" y="1245416"/>
            <a:ext cx="379012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  <a:latin typeface="Buxton Sketch" panose="03080500000500000004" pitchFamily="66" charset="0"/>
                <a:cs typeface="Consolas" panose="020B0609020204030204" pitchFamily="49" charset="0"/>
              </a:rPr>
              <a:t>pinjemin</a:t>
            </a:r>
            <a:endParaRPr lang="en-US" sz="6000" baseline="-25000">
              <a:solidFill>
                <a:schemeClr val="bg1"/>
              </a:solidFill>
              <a:latin typeface="Buxton Sketch" panose="03080500000500000004" pitchFamily="66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5579" y="2625918"/>
            <a:ext cx="3467100" cy="2317557"/>
          </a:xfrm>
          <a:prstGeom prst="roundRect">
            <a:avLst>
              <a:gd name="adj" fmla="val 362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62000" y="3316546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7989" y="2937520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62000" y="3911109"/>
            <a:ext cx="30861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37989" y="3532083"/>
            <a:ext cx="261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lang="en-US" sz="16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7900" y="4196440"/>
            <a:ext cx="2705100" cy="457200"/>
          </a:xfrm>
          <a:prstGeom prst="roundRect">
            <a:avLst/>
          </a:prstGeom>
          <a:solidFill>
            <a:srgbClr val="00C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SSO Login</a:t>
            </a:r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670" y="2906150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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7974" y="3490465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GLYPHICONS Halflings" panose="00000500000000000000" pitchFamily="2" charset="0"/>
              </a:rPr>
              <a:t>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70" y="596348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3" y="716243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24070" y="1205364"/>
            <a:ext cx="3790120" cy="416140"/>
            <a:chOff x="424070" y="1200187"/>
            <a:chExt cx="3790120" cy="416140"/>
          </a:xfrm>
        </p:grpSpPr>
        <p:sp>
          <p:nvSpPr>
            <p:cNvPr id="8" name="Rectangle 7"/>
            <p:cNvSpPr/>
            <p:nvPr/>
          </p:nvSpPr>
          <p:spPr>
            <a:xfrm>
              <a:off x="1940118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2094" y="1200187"/>
              <a:ext cx="758023" cy="398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5000"/>
                </a:lnSpc>
              </a:pPr>
              <a:r>
                <a:rPr lang="en-US" sz="1600">
                  <a:solidFill>
                    <a:schemeClr val="bg1"/>
                  </a:solidFill>
                  <a:latin typeface="GLYPHICONS Halflings" panose="00000500000000000000" pitchFamily="2" charset="0"/>
                </a:rPr>
                <a:t></a:t>
              </a:r>
              <a:endParaRPr lang="en-US" sz="1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8143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56167" y="1200187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</a:t>
              </a:r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630103" y="693922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2139" y="594342"/>
            <a:ext cx="60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endParaRPr lang="en-US" sz="3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0035" y="1830766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2" y="2135566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2" y="1805366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8" y="2423950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4068" y="3421460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068" y="3465945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10/03/2016.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24068" y="4463455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70" y="596348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3" y="716243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24070" y="1205364"/>
            <a:ext cx="3790120" cy="416140"/>
            <a:chOff x="424070" y="1200187"/>
            <a:chExt cx="3790120" cy="416140"/>
          </a:xfrm>
        </p:grpSpPr>
        <p:sp>
          <p:nvSpPr>
            <p:cNvPr id="8" name="Rectangle 7"/>
            <p:cNvSpPr/>
            <p:nvPr/>
          </p:nvSpPr>
          <p:spPr>
            <a:xfrm>
              <a:off x="1940118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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2094" y="1200187"/>
              <a:ext cx="758023" cy="398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5000"/>
                </a:lnSpc>
              </a:pPr>
              <a:r>
                <a:rPr lang="en-US" sz="1600">
                  <a:solidFill>
                    <a:schemeClr val="bg1"/>
                  </a:solidFill>
                  <a:latin typeface="GLYPHICONS Halflings" panose="00000500000000000000" pitchFamily="2" charset="0"/>
                </a:rPr>
                <a:t></a:t>
              </a:r>
              <a:endParaRPr lang="en-US" sz="1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070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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8143" y="1200187"/>
              <a:ext cx="758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icons" panose="02000603000000000000" pitchFamily="2" charset="0"/>
                  <a:ea typeface="icons" panose="02000603000000000000" pitchFamily="2" charset="0"/>
                </a:rPr>
                <a:t>👥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56167" y="1200187"/>
              <a:ext cx="758023" cy="41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>
                  <a:solidFill>
                    <a:schemeClr val="bg1"/>
                  </a:solidFill>
                  <a:latin typeface="GLYPHICONS Halflings" panose="00000500000000000000" pitchFamily="2" charset="0"/>
                </a:rPr>
                <a:t></a:t>
              </a:r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630103" y="693922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2139" y="594342"/>
            <a:ext cx="60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endParaRPr lang="en-US" sz="3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0035" y="2261617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2" y="2566417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2" y="2236217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8" y="2854801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4068" y="3852311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4068" y="3896796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10/03/2016.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24068" y="4894306"/>
            <a:ext cx="37901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4068" y="1695726"/>
            <a:ext cx="3790122" cy="362514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4068" y="1696855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4068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9129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B58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rgbClr val="03B58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4769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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070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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5468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👥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6167" y="1205364"/>
            <a:ext cx="758023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0103" y="693922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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50036" y="2237784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3" y="2542584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3" y="2212384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9" y="283096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068" y="1695726"/>
            <a:ext cx="3790122" cy="362514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4068" y="1696855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4769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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070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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5468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👥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6167" y="1205364"/>
            <a:ext cx="758023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0103" y="693922"/>
            <a:ext cx="528319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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50036" y="2237784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3" y="2542584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3" y="2212384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9" y="283096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068" y="1695726"/>
            <a:ext cx="3790122" cy="362514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4068" y="1696855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68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9129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B58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rgbClr val="03B58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5116" y="715002"/>
            <a:ext cx="259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4769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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070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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5468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👥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6167" y="1205364"/>
            <a:ext cx="758023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50036" y="2237784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3" y="2542584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3" y="2212384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9" y="283096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068" y="1695726"/>
            <a:ext cx="3790122" cy="362514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4068" y="1696855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68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9129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9F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rgbClr val="039F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4003" y="762596"/>
            <a:ext cx="311179" cy="272459"/>
            <a:chOff x="2257425" y="693922"/>
            <a:chExt cx="61704" cy="272459"/>
          </a:xfrm>
        </p:grpSpPr>
        <p:sp>
          <p:nvSpPr>
            <p:cNvPr id="21" name="Rounded Rectangle 20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33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069" y="596348"/>
            <a:ext cx="3790122" cy="55659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4069" y="597254"/>
            <a:ext cx="3790122" cy="556592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582" y="717149"/>
            <a:ext cx="2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68" y="1136790"/>
            <a:ext cx="3790122" cy="558985"/>
          </a:xfrm>
          <a:prstGeom prst="rect">
            <a:avLst/>
          </a:prstGeom>
          <a:solidFill>
            <a:srgbClr val="039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4068" y="1637390"/>
            <a:ext cx="758024" cy="58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4769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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070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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5468" y="1205364"/>
            <a:ext cx="758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icons" panose="02000603000000000000" pitchFamily="2" charset="0"/>
                <a:ea typeface="icons" panose="02000603000000000000" pitchFamily="2" charset="0"/>
              </a:rPr>
              <a:t>👥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56167" y="1205364"/>
            <a:ext cx="758023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>
                <a:solidFill>
                  <a:schemeClr val="bg1"/>
                </a:solidFill>
                <a:latin typeface="GLYPHICONS Halflings" panose="00000500000000000000" pitchFamily="2" charset="0"/>
              </a:rPr>
              <a:t>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1429" y="681385"/>
            <a:ext cx="52831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mtClean="0">
                <a:solidFill>
                  <a:schemeClr val="bg1"/>
                </a:solidFill>
                <a:latin typeface="GLYPHICONS Halflings" panose="00000500000000000000" pitchFamily="2" charset="0"/>
              </a:rPr>
              <a:t>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50036" y="2237784"/>
            <a:ext cx="408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GLYPHICONS Halflings" panose="00000500000000000000" pitchFamily="2" charset="0"/>
              </a:rPr>
              <a:t>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44003" y="2542584"/>
            <a:ext cx="32060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4003" y="2212384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endParaRPr lang="en-US" sz="140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069" y="2830968"/>
            <a:ext cx="3790122" cy="978729"/>
          </a:xfrm>
          <a:prstGeom prst="rect">
            <a:avLst/>
          </a:prstGeom>
          <a:noFill/>
        </p:spPr>
        <p:txBody>
          <a:bodyPr wrap="square" lIns="137160" tIns="45720" rIns="13716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Keju Bakar</a:t>
            </a: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Gw lagi ngidam keju bakar. Ada yang punya? Lorem ipsum dolor sit amet constitutor adipiscing elit makan keju baka...</a:t>
            </a:r>
          </a:p>
          <a:p>
            <a:pPr>
              <a:lnSpc>
                <a:spcPct val="120000"/>
              </a:lnSpc>
            </a:pPr>
            <a:endParaRPr lang="en-US" sz="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 paling lambat 10/03/2016 23:59.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068" y="1695726"/>
            <a:ext cx="3790122" cy="362514"/>
          </a:xfrm>
          <a:prstGeom prst="rect">
            <a:avLst/>
          </a:prstGeom>
          <a:solidFill>
            <a:srgbClr val="028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4068" y="1696855"/>
            <a:ext cx="1896222" cy="36251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4068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9129" y="1727711"/>
            <a:ext cx="18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39F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US" sz="1400">
              <a:solidFill>
                <a:srgbClr val="039F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54229" y="737196"/>
            <a:ext cx="61704" cy="272459"/>
            <a:chOff x="2257425" y="693922"/>
            <a:chExt cx="61704" cy="272459"/>
          </a:xfrm>
        </p:grpSpPr>
        <p:sp>
          <p:nvSpPr>
            <p:cNvPr id="9" name="Rounded Rectangle 8"/>
            <p:cNvSpPr/>
            <p:nvPr/>
          </p:nvSpPr>
          <p:spPr>
            <a:xfrm>
              <a:off x="2257425" y="693922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7425" y="798996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57425" y="904677"/>
              <a:ext cx="61704" cy="617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2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1048</Words>
  <Application>Microsoft Office PowerPoint</Application>
  <PresentationFormat>Widescreen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Buxton Sketch</vt:lpstr>
      <vt:lpstr>Calibri</vt:lpstr>
      <vt:lpstr>Calibri Light</vt:lpstr>
      <vt:lpstr>Consolas</vt:lpstr>
      <vt:lpstr>GLYPHICONS Halflings</vt:lpstr>
      <vt:lpstr>icons</vt:lpstr>
      <vt:lpstr>Open Sans</vt:lpstr>
      <vt:lpstr>Rockwell</vt:lpstr>
      <vt:lpstr>Segoe UI</vt:lpstr>
      <vt:lpstr>SketchFlow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Antonius</dc:creator>
  <cp:lastModifiedBy>Ferdinand Antonius</cp:lastModifiedBy>
  <cp:revision>47</cp:revision>
  <dcterms:created xsi:type="dcterms:W3CDTF">2016-03-11T20:21:24Z</dcterms:created>
  <dcterms:modified xsi:type="dcterms:W3CDTF">2016-03-14T20:03:44Z</dcterms:modified>
</cp:coreProperties>
</file>