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1" r:id="rId4"/>
    <p:sldId id="259" r:id="rId5"/>
    <p:sldId id="260" r:id="rId6"/>
    <p:sldId id="269" r:id="rId7"/>
    <p:sldId id="266" r:id="rId8"/>
    <p:sldId id="267" r:id="rId9"/>
    <p:sldId id="262" r:id="rId10"/>
    <p:sldId id="265" r:id="rId11"/>
    <p:sldId id="268" r:id="rId12"/>
    <p:sldId id="270" r:id="rId13"/>
    <p:sldId id="271" r:id="rId14"/>
    <p:sldId id="258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33-2D25-455C-A5FF-E18706D5D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D37F6D-D337-4CD8-8138-840D7F6D1C0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FF621236-55B7-4759-83F1-272288F6BF5D}" type="parTrans" cxnId="{C86D6527-ABED-4CC7-88EE-18C514B87605}">
      <dgm:prSet/>
      <dgm:spPr/>
      <dgm:t>
        <a:bodyPr/>
        <a:lstStyle/>
        <a:p>
          <a:endParaRPr lang="de-DE"/>
        </a:p>
      </dgm:t>
    </dgm:pt>
    <dgm:pt modelId="{31D9C570-D892-4B83-A1E1-4044AA0669EF}" type="sibTrans" cxnId="{C86D6527-ABED-4CC7-88EE-18C514B87605}">
      <dgm:prSet/>
      <dgm:spPr/>
      <dgm:t>
        <a:bodyPr/>
        <a:lstStyle/>
        <a:p>
          <a:endParaRPr lang="de-DE"/>
        </a:p>
      </dgm:t>
    </dgm:pt>
    <dgm:pt modelId="{2979AA3D-00F6-43A8-9AB2-3054F1813E1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0848E3-1823-4B0C-90F6-C66DDFCCA93D}" type="parTrans" cxnId="{2F555544-18CB-4EAE-B171-33DFDB75A15C}">
      <dgm:prSet/>
      <dgm:spPr/>
      <dgm:t>
        <a:bodyPr/>
        <a:lstStyle/>
        <a:p>
          <a:endParaRPr lang="de-DE"/>
        </a:p>
      </dgm:t>
    </dgm:pt>
    <dgm:pt modelId="{5F638BC3-6B9A-4D63-851F-3272CFC3CD7A}" type="sibTrans" cxnId="{2F555544-18CB-4EAE-B171-33DFDB75A15C}">
      <dgm:prSet/>
      <dgm:spPr/>
      <dgm:t>
        <a:bodyPr/>
        <a:lstStyle/>
        <a:p>
          <a:endParaRPr lang="de-DE"/>
        </a:p>
      </dgm:t>
    </dgm:pt>
    <dgm:pt modelId="{ECC1CF02-F4E1-45F9-85AE-D503B1B0999D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711727D-0628-4819-AA9B-ACBCBC136AEE}" type="parTrans" cxnId="{7F666EDF-2007-4F66-A7BA-A641203E077A}">
      <dgm:prSet/>
      <dgm:spPr/>
      <dgm:t>
        <a:bodyPr/>
        <a:lstStyle/>
        <a:p>
          <a:endParaRPr lang="de-DE"/>
        </a:p>
      </dgm:t>
    </dgm:pt>
    <dgm:pt modelId="{8C5132D0-01EF-49E2-8C6B-32246F63A6E5}" type="sibTrans" cxnId="{7F666EDF-2007-4F66-A7BA-A641203E077A}">
      <dgm:prSet/>
      <dgm:spPr/>
      <dgm:t>
        <a:bodyPr/>
        <a:lstStyle/>
        <a:p>
          <a:endParaRPr lang="de-DE"/>
        </a:p>
      </dgm:t>
    </dgm:pt>
    <dgm:pt modelId="{BCA84BF3-8138-43EF-9011-88C8AF5EAE61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61F69AE5-F9A3-437D-8224-7E70DC2BCEEB}" type="sibTrans" cxnId="{64E35EBD-5FF6-4924-9690-01AA0FB5CE8B}">
      <dgm:prSet/>
      <dgm:spPr/>
      <dgm:t>
        <a:bodyPr/>
        <a:lstStyle/>
        <a:p>
          <a:endParaRPr lang="de-DE"/>
        </a:p>
      </dgm:t>
    </dgm:pt>
    <dgm:pt modelId="{A983FADB-2A14-466A-801D-7C90E556FCA0}" type="parTrans" cxnId="{64E35EBD-5FF6-4924-9690-01AA0FB5CE8B}">
      <dgm:prSet/>
      <dgm:spPr/>
      <dgm:t>
        <a:bodyPr/>
        <a:lstStyle/>
        <a:p>
          <a:endParaRPr lang="de-DE"/>
        </a:p>
      </dgm:t>
    </dgm:pt>
    <dgm:pt modelId="{397A06DE-062B-4B6E-8F3C-A1F9ED5FD92D}" type="pres">
      <dgm:prSet presAssocID="{03DBD633-2D25-455C-A5FF-E18706D5D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C33B8B6-5DCE-40F1-804A-489549865AC3}" type="pres">
      <dgm:prSet presAssocID="{71D37F6D-D337-4CD8-8138-840D7F6D1C00}" presName="hierRoot1" presStyleCnt="0">
        <dgm:presLayoutVars>
          <dgm:hierBranch val="init"/>
        </dgm:presLayoutVars>
      </dgm:prSet>
      <dgm:spPr/>
    </dgm:pt>
    <dgm:pt modelId="{2C864CC3-61D2-4443-8551-19E7CDDE4FEC}" type="pres">
      <dgm:prSet presAssocID="{71D37F6D-D337-4CD8-8138-840D7F6D1C00}" presName="rootComposite1" presStyleCnt="0"/>
      <dgm:spPr/>
    </dgm:pt>
    <dgm:pt modelId="{F0F35536-17AF-45FC-9575-4E14CA0280AB}" type="pres">
      <dgm:prSet presAssocID="{71D37F6D-D337-4CD8-8138-840D7F6D1C00}" presName="rootText1" presStyleLbl="node0" presStyleIdx="0" presStyleCnt="1" custScaleY="258263" custLinFactNeighborX="-99" custLinFactNeighborY="-5658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53588D2-690D-425C-A056-57887E60A212}" type="pres">
      <dgm:prSet presAssocID="{71D37F6D-D337-4CD8-8138-840D7F6D1C0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CFD39470-776F-44E7-A9E6-3857DB1060D1}" type="pres">
      <dgm:prSet presAssocID="{71D37F6D-D337-4CD8-8138-840D7F6D1C00}" presName="hierChild2" presStyleCnt="0"/>
      <dgm:spPr/>
    </dgm:pt>
    <dgm:pt modelId="{076533CF-160B-4604-887E-8FD294F447EB}" type="pres">
      <dgm:prSet presAssocID="{A983FADB-2A14-466A-801D-7C90E556FCA0}" presName="Name37" presStyleLbl="parChTrans1D2" presStyleIdx="0" presStyleCnt="3"/>
      <dgm:spPr/>
      <dgm:t>
        <a:bodyPr/>
        <a:lstStyle/>
        <a:p>
          <a:endParaRPr lang="de-DE"/>
        </a:p>
      </dgm:t>
    </dgm:pt>
    <dgm:pt modelId="{E30EDAFE-FD2D-4B29-92B5-25551188FA5B}" type="pres">
      <dgm:prSet presAssocID="{BCA84BF3-8138-43EF-9011-88C8AF5EAE61}" presName="hierRoot2" presStyleCnt="0">
        <dgm:presLayoutVars>
          <dgm:hierBranch val="init"/>
        </dgm:presLayoutVars>
      </dgm:prSet>
      <dgm:spPr/>
    </dgm:pt>
    <dgm:pt modelId="{3A5C0983-35AE-431F-9618-8E2788614EAC}" type="pres">
      <dgm:prSet presAssocID="{BCA84BF3-8138-43EF-9011-88C8AF5EAE61}" presName="rootComposite" presStyleCnt="0"/>
      <dgm:spPr/>
    </dgm:pt>
    <dgm:pt modelId="{13EBC188-928E-4623-9AF8-FC8CC76C1485}" type="pres">
      <dgm:prSet presAssocID="{BCA84BF3-8138-43EF-9011-88C8AF5EAE61}" presName="rootText" presStyleLbl="node2" presStyleIdx="0" presStyleCnt="3" custScaleY="2859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9DC457-615F-47F1-ABDD-7399B9D547C6}" type="pres">
      <dgm:prSet presAssocID="{BCA84BF3-8138-43EF-9011-88C8AF5EAE61}" presName="rootConnector" presStyleLbl="node2" presStyleIdx="0" presStyleCnt="3"/>
      <dgm:spPr/>
      <dgm:t>
        <a:bodyPr/>
        <a:lstStyle/>
        <a:p>
          <a:endParaRPr lang="de-DE"/>
        </a:p>
      </dgm:t>
    </dgm:pt>
    <dgm:pt modelId="{A278A9E6-BB98-41CC-8216-84DE0BE35A39}" type="pres">
      <dgm:prSet presAssocID="{BCA84BF3-8138-43EF-9011-88C8AF5EAE61}" presName="hierChild4" presStyleCnt="0"/>
      <dgm:spPr/>
    </dgm:pt>
    <dgm:pt modelId="{0AAED3E0-CE0F-4041-9409-A7C0A7940E6B}" type="pres">
      <dgm:prSet presAssocID="{BCA84BF3-8138-43EF-9011-88C8AF5EAE61}" presName="hierChild5" presStyleCnt="0"/>
      <dgm:spPr/>
    </dgm:pt>
    <dgm:pt modelId="{3A975C12-5E3B-4A0C-B258-0A144104FBE7}" type="pres">
      <dgm:prSet presAssocID="{320848E3-1823-4B0C-90F6-C66DDFCCA93D}" presName="Name37" presStyleLbl="parChTrans1D2" presStyleIdx="1" presStyleCnt="3"/>
      <dgm:spPr/>
      <dgm:t>
        <a:bodyPr/>
        <a:lstStyle/>
        <a:p>
          <a:endParaRPr lang="de-DE"/>
        </a:p>
      </dgm:t>
    </dgm:pt>
    <dgm:pt modelId="{1335249A-C179-42C6-B4B4-578EAD96F75E}" type="pres">
      <dgm:prSet presAssocID="{2979AA3D-00F6-43A8-9AB2-3054F1813E1A}" presName="hierRoot2" presStyleCnt="0">
        <dgm:presLayoutVars>
          <dgm:hierBranch val="init"/>
        </dgm:presLayoutVars>
      </dgm:prSet>
      <dgm:spPr/>
    </dgm:pt>
    <dgm:pt modelId="{FC875A35-E47D-4761-BEDC-F688966A550B}" type="pres">
      <dgm:prSet presAssocID="{2979AA3D-00F6-43A8-9AB2-3054F1813E1A}" presName="rootComposite" presStyleCnt="0"/>
      <dgm:spPr/>
    </dgm:pt>
    <dgm:pt modelId="{803A093A-D15C-40F3-A8D1-4ED0CC29B08A}" type="pres">
      <dgm:prSet presAssocID="{2979AA3D-00F6-43A8-9AB2-3054F1813E1A}" presName="rootText" presStyleLbl="node2" presStyleIdx="1" presStyleCnt="3" custScaleY="286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0139E1-487F-4761-A46E-C70F9517D4A3}" type="pres">
      <dgm:prSet presAssocID="{2979AA3D-00F6-43A8-9AB2-3054F1813E1A}" presName="rootConnector" presStyleLbl="node2" presStyleIdx="1" presStyleCnt="3"/>
      <dgm:spPr/>
      <dgm:t>
        <a:bodyPr/>
        <a:lstStyle/>
        <a:p>
          <a:endParaRPr lang="de-DE"/>
        </a:p>
      </dgm:t>
    </dgm:pt>
    <dgm:pt modelId="{34570E81-A485-4F5E-957F-99E938A13D94}" type="pres">
      <dgm:prSet presAssocID="{2979AA3D-00F6-43A8-9AB2-3054F1813E1A}" presName="hierChild4" presStyleCnt="0"/>
      <dgm:spPr/>
    </dgm:pt>
    <dgm:pt modelId="{C62D8834-0AA7-47D5-A53A-9009EEC642E4}" type="pres">
      <dgm:prSet presAssocID="{2979AA3D-00F6-43A8-9AB2-3054F1813E1A}" presName="hierChild5" presStyleCnt="0"/>
      <dgm:spPr/>
    </dgm:pt>
    <dgm:pt modelId="{35CB2E3D-7B06-4425-BA5C-7D4583F0E23E}" type="pres">
      <dgm:prSet presAssocID="{6711727D-0628-4819-AA9B-ACBCBC136AEE}" presName="Name37" presStyleLbl="parChTrans1D2" presStyleIdx="2" presStyleCnt="3"/>
      <dgm:spPr/>
      <dgm:t>
        <a:bodyPr/>
        <a:lstStyle/>
        <a:p>
          <a:endParaRPr lang="de-DE"/>
        </a:p>
      </dgm:t>
    </dgm:pt>
    <dgm:pt modelId="{F3E2FD8E-375F-47CF-A37A-6E4893993369}" type="pres">
      <dgm:prSet presAssocID="{ECC1CF02-F4E1-45F9-85AE-D503B1B0999D}" presName="hierRoot2" presStyleCnt="0">
        <dgm:presLayoutVars>
          <dgm:hierBranch val="init"/>
        </dgm:presLayoutVars>
      </dgm:prSet>
      <dgm:spPr/>
    </dgm:pt>
    <dgm:pt modelId="{4EA12165-282B-4C74-8B28-8813C3AA3982}" type="pres">
      <dgm:prSet presAssocID="{ECC1CF02-F4E1-45F9-85AE-D503B1B0999D}" presName="rootComposite" presStyleCnt="0"/>
      <dgm:spPr/>
    </dgm:pt>
    <dgm:pt modelId="{A8935B47-CFBE-4025-93A8-AFDCA761A9C4}" type="pres">
      <dgm:prSet presAssocID="{ECC1CF02-F4E1-45F9-85AE-D503B1B0999D}" presName="rootText" presStyleLbl="node2" presStyleIdx="2" presStyleCnt="3" custScaleY="28628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2C2DB4-B40B-45C0-BDAC-E88F16BA0008}" type="pres">
      <dgm:prSet presAssocID="{ECC1CF02-F4E1-45F9-85AE-D503B1B0999D}" presName="rootConnector" presStyleLbl="node2" presStyleIdx="2" presStyleCnt="3"/>
      <dgm:spPr/>
      <dgm:t>
        <a:bodyPr/>
        <a:lstStyle/>
        <a:p>
          <a:endParaRPr lang="de-DE"/>
        </a:p>
      </dgm:t>
    </dgm:pt>
    <dgm:pt modelId="{B22D4894-2C3C-4991-AC37-7BF0D47A648F}" type="pres">
      <dgm:prSet presAssocID="{ECC1CF02-F4E1-45F9-85AE-D503B1B0999D}" presName="hierChild4" presStyleCnt="0"/>
      <dgm:spPr/>
    </dgm:pt>
    <dgm:pt modelId="{FCF274F6-2E6F-4CD5-BCD1-EBAE40822CFD}" type="pres">
      <dgm:prSet presAssocID="{ECC1CF02-F4E1-45F9-85AE-D503B1B0999D}" presName="hierChild5" presStyleCnt="0"/>
      <dgm:spPr/>
    </dgm:pt>
    <dgm:pt modelId="{E1126628-67C7-4E55-A89E-31F5C283D5CB}" type="pres">
      <dgm:prSet presAssocID="{71D37F6D-D337-4CD8-8138-840D7F6D1C00}" presName="hierChild3" presStyleCnt="0"/>
      <dgm:spPr/>
    </dgm:pt>
  </dgm:ptLst>
  <dgm:cxnLst>
    <dgm:cxn modelId="{405AF7F4-DF9F-485F-9935-C3078058A7B7}" type="presOf" srcId="{ECC1CF02-F4E1-45F9-85AE-D503B1B0999D}" destId="{4B2C2DB4-B40B-45C0-BDAC-E88F16BA0008}" srcOrd="1" destOrd="0" presId="urn:microsoft.com/office/officeart/2005/8/layout/orgChart1"/>
    <dgm:cxn modelId="{BBAFA9BC-7423-4920-BD47-03AF9760F2B9}" type="presOf" srcId="{71D37F6D-D337-4CD8-8138-840D7F6D1C00}" destId="{053588D2-690D-425C-A056-57887E60A212}" srcOrd="1" destOrd="0" presId="urn:microsoft.com/office/officeart/2005/8/layout/orgChart1"/>
    <dgm:cxn modelId="{56845920-4AFF-40E2-9054-A25348C7DB52}" type="presOf" srcId="{BCA84BF3-8138-43EF-9011-88C8AF5EAE61}" destId="{13EBC188-928E-4623-9AF8-FC8CC76C1485}" srcOrd="0" destOrd="0" presId="urn:microsoft.com/office/officeart/2005/8/layout/orgChart1"/>
    <dgm:cxn modelId="{5861FCC8-1A37-44DD-A3D8-770004ABA5A8}" type="presOf" srcId="{71D37F6D-D337-4CD8-8138-840D7F6D1C00}" destId="{F0F35536-17AF-45FC-9575-4E14CA0280AB}" srcOrd="0" destOrd="0" presId="urn:microsoft.com/office/officeart/2005/8/layout/orgChart1"/>
    <dgm:cxn modelId="{102CA0FF-CD06-47B8-987B-A98E6E05551A}" type="presOf" srcId="{A983FADB-2A14-466A-801D-7C90E556FCA0}" destId="{076533CF-160B-4604-887E-8FD294F447EB}" srcOrd="0" destOrd="0" presId="urn:microsoft.com/office/officeart/2005/8/layout/orgChart1"/>
    <dgm:cxn modelId="{2F555544-18CB-4EAE-B171-33DFDB75A15C}" srcId="{71D37F6D-D337-4CD8-8138-840D7F6D1C00}" destId="{2979AA3D-00F6-43A8-9AB2-3054F1813E1A}" srcOrd="1" destOrd="0" parTransId="{320848E3-1823-4B0C-90F6-C66DDFCCA93D}" sibTransId="{5F638BC3-6B9A-4D63-851F-3272CFC3CD7A}"/>
    <dgm:cxn modelId="{2ADDA84F-186D-49A5-A810-0808BEE3AFEA}" type="presOf" srcId="{2979AA3D-00F6-43A8-9AB2-3054F1813E1A}" destId="{803A093A-D15C-40F3-A8D1-4ED0CC29B08A}" srcOrd="0" destOrd="0" presId="urn:microsoft.com/office/officeart/2005/8/layout/orgChart1"/>
    <dgm:cxn modelId="{168D7CFA-7D19-4987-8CCD-50F881375E12}" type="presOf" srcId="{6711727D-0628-4819-AA9B-ACBCBC136AEE}" destId="{35CB2E3D-7B06-4425-BA5C-7D4583F0E23E}" srcOrd="0" destOrd="0" presId="urn:microsoft.com/office/officeart/2005/8/layout/orgChart1"/>
    <dgm:cxn modelId="{C86D6527-ABED-4CC7-88EE-18C514B87605}" srcId="{03DBD633-2D25-455C-A5FF-E18706D5D325}" destId="{71D37F6D-D337-4CD8-8138-840D7F6D1C00}" srcOrd="0" destOrd="0" parTransId="{FF621236-55B7-4759-83F1-272288F6BF5D}" sibTransId="{31D9C570-D892-4B83-A1E1-4044AA0669EF}"/>
    <dgm:cxn modelId="{9AF5AE0C-0DDF-4C06-835B-396C3B9A9333}" type="presOf" srcId="{BCA84BF3-8138-43EF-9011-88C8AF5EAE61}" destId="{489DC457-615F-47F1-ABDD-7399B9D547C6}" srcOrd="1" destOrd="0" presId="urn:microsoft.com/office/officeart/2005/8/layout/orgChart1"/>
    <dgm:cxn modelId="{878B3C0F-3E92-4AD2-AE50-1CB3AC75A6A0}" type="presOf" srcId="{03DBD633-2D25-455C-A5FF-E18706D5D325}" destId="{397A06DE-062B-4B6E-8F3C-A1F9ED5FD92D}" srcOrd="0" destOrd="0" presId="urn:microsoft.com/office/officeart/2005/8/layout/orgChart1"/>
    <dgm:cxn modelId="{71D670FB-93D8-46CC-910B-F88C3DF3103B}" type="presOf" srcId="{ECC1CF02-F4E1-45F9-85AE-D503B1B0999D}" destId="{A8935B47-CFBE-4025-93A8-AFDCA761A9C4}" srcOrd="0" destOrd="0" presId="urn:microsoft.com/office/officeart/2005/8/layout/orgChart1"/>
    <dgm:cxn modelId="{7F666EDF-2007-4F66-A7BA-A641203E077A}" srcId="{71D37F6D-D337-4CD8-8138-840D7F6D1C00}" destId="{ECC1CF02-F4E1-45F9-85AE-D503B1B0999D}" srcOrd="2" destOrd="0" parTransId="{6711727D-0628-4819-AA9B-ACBCBC136AEE}" sibTransId="{8C5132D0-01EF-49E2-8C6B-32246F63A6E5}"/>
    <dgm:cxn modelId="{64E35EBD-5FF6-4924-9690-01AA0FB5CE8B}" srcId="{71D37F6D-D337-4CD8-8138-840D7F6D1C00}" destId="{BCA84BF3-8138-43EF-9011-88C8AF5EAE61}" srcOrd="0" destOrd="0" parTransId="{A983FADB-2A14-466A-801D-7C90E556FCA0}" sibTransId="{61F69AE5-F9A3-437D-8224-7E70DC2BCEEB}"/>
    <dgm:cxn modelId="{531A73AA-7649-4A3C-8715-F80B523FECC6}" type="presOf" srcId="{2979AA3D-00F6-43A8-9AB2-3054F1813E1A}" destId="{470139E1-487F-4761-A46E-C70F9517D4A3}" srcOrd="1" destOrd="0" presId="urn:microsoft.com/office/officeart/2005/8/layout/orgChart1"/>
    <dgm:cxn modelId="{EC926E63-3396-4102-B3E1-14772B592D91}" type="presOf" srcId="{320848E3-1823-4B0C-90F6-C66DDFCCA93D}" destId="{3A975C12-5E3B-4A0C-B258-0A144104FBE7}" srcOrd="0" destOrd="0" presId="urn:microsoft.com/office/officeart/2005/8/layout/orgChart1"/>
    <dgm:cxn modelId="{C89F0B7F-0C06-4215-A07A-CF8B26501DD7}" type="presParOf" srcId="{397A06DE-062B-4B6E-8F3C-A1F9ED5FD92D}" destId="{DC33B8B6-5DCE-40F1-804A-489549865AC3}" srcOrd="0" destOrd="0" presId="urn:microsoft.com/office/officeart/2005/8/layout/orgChart1"/>
    <dgm:cxn modelId="{3D4B2BBB-4A89-4A53-BB2A-08DDFD8C35BE}" type="presParOf" srcId="{DC33B8B6-5DCE-40F1-804A-489549865AC3}" destId="{2C864CC3-61D2-4443-8551-19E7CDDE4FEC}" srcOrd="0" destOrd="0" presId="urn:microsoft.com/office/officeart/2005/8/layout/orgChart1"/>
    <dgm:cxn modelId="{6AC1A196-9925-4B95-B019-B6C702D53E48}" type="presParOf" srcId="{2C864CC3-61D2-4443-8551-19E7CDDE4FEC}" destId="{F0F35536-17AF-45FC-9575-4E14CA0280AB}" srcOrd="0" destOrd="0" presId="urn:microsoft.com/office/officeart/2005/8/layout/orgChart1"/>
    <dgm:cxn modelId="{A53EA87A-DCF8-46D7-A134-FE02246DA743}" type="presParOf" srcId="{2C864CC3-61D2-4443-8551-19E7CDDE4FEC}" destId="{053588D2-690D-425C-A056-57887E60A212}" srcOrd="1" destOrd="0" presId="urn:microsoft.com/office/officeart/2005/8/layout/orgChart1"/>
    <dgm:cxn modelId="{896BC607-FB13-4DC1-A7B3-7CE9E320041F}" type="presParOf" srcId="{DC33B8B6-5DCE-40F1-804A-489549865AC3}" destId="{CFD39470-776F-44E7-A9E6-3857DB1060D1}" srcOrd="1" destOrd="0" presId="urn:microsoft.com/office/officeart/2005/8/layout/orgChart1"/>
    <dgm:cxn modelId="{A0F47194-081C-42AF-9FBE-A8B5E6597BD3}" type="presParOf" srcId="{CFD39470-776F-44E7-A9E6-3857DB1060D1}" destId="{076533CF-160B-4604-887E-8FD294F447EB}" srcOrd="0" destOrd="0" presId="urn:microsoft.com/office/officeart/2005/8/layout/orgChart1"/>
    <dgm:cxn modelId="{EB2A7830-B6D0-47E6-BEC7-9DF68AF849F8}" type="presParOf" srcId="{CFD39470-776F-44E7-A9E6-3857DB1060D1}" destId="{E30EDAFE-FD2D-4B29-92B5-25551188FA5B}" srcOrd="1" destOrd="0" presId="urn:microsoft.com/office/officeart/2005/8/layout/orgChart1"/>
    <dgm:cxn modelId="{7CAE8C40-6A00-40AF-BD54-4DDB74F0A189}" type="presParOf" srcId="{E30EDAFE-FD2D-4B29-92B5-25551188FA5B}" destId="{3A5C0983-35AE-431F-9618-8E2788614EAC}" srcOrd="0" destOrd="0" presId="urn:microsoft.com/office/officeart/2005/8/layout/orgChart1"/>
    <dgm:cxn modelId="{BE3BE8EE-C8DD-4BE4-AD5F-698681552A30}" type="presParOf" srcId="{3A5C0983-35AE-431F-9618-8E2788614EAC}" destId="{13EBC188-928E-4623-9AF8-FC8CC76C1485}" srcOrd="0" destOrd="0" presId="urn:microsoft.com/office/officeart/2005/8/layout/orgChart1"/>
    <dgm:cxn modelId="{1F1004C2-64E3-4782-965C-E006FE1FE1C3}" type="presParOf" srcId="{3A5C0983-35AE-431F-9618-8E2788614EAC}" destId="{489DC457-615F-47F1-ABDD-7399B9D547C6}" srcOrd="1" destOrd="0" presId="urn:microsoft.com/office/officeart/2005/8/layout/orgChart1"/>
    <dgm:cxn modelId="{191ADBCD-F741-4A03-B7B4-3827ACBB7FDE}" type="presParOf" srcId="{E30EDAFE-FD2D-4B29-92B5-25551188FA5B}" destId="{A278A9E6-BB98-41CC-8216-84DE0BE35A39}" srcOrd="1" destOrd="0" presId="urn:microsoft.com/office/officeart/2005/8/layout/orgChart1"/>
    <dgm:cxn modelId="{D17A19A7-EFC5-45C2-B388-98A260851F14}" type="presParOf" srcId="{E30EDAFE-FD2D-4B29-92B5-25551188FA5B}" destId="{0AAED3E0-CE0F-4041-9409-A7C0A7940E6B}" srcOrd="2" destOrd="0" presId="urn:microsoft.com/office/officeart/2005/8/layout/orgChart1"/>
    <dgm:cxn modelId="{CF1766A7-35D6-4CC6-A863-D63FAA60820D}" type="presParOf" srcId="{CFD39470-776F-44E7-A9E6-3857DB1060D1}" destId="{3A975C12-5E3B-4A0C-B258-0A144104FBE7}" srcOrd="2" destOrd="0" presId="urn:microsoft.com/office/officeart/2005/8/layout/orgChart1"/>
    <dgm:cxn modelId="{E6CD0FE6-BFEE-410C-9DCA-57B706F49FF0}" type="presParOf" srcId="{CFD39470-776F-44E7-A9E6-3857DB1060D1}" destId="{1335249A-C179-42C6-B4B4-578EAD96F75E}" srcOrd="3" destOrd="0" presId="urn:microsoft.com/office/officeart/2005/8/layout/orgChart1"/>
    <dgm:cxn modelId="{42CD9CAD-11D5-4F39-9CCE-B0BE1F6159CE}" type="presParOf" srcId="{1335249A-C179-42C6-B4B4-578EAD96F75E}" destId="{FC875A35-E47D-4761-BEDC-F688966A550B}" srcOrd="0" destOrd="0" presId="urn:microsoft.com/office/officeart/2005/8/layout/orgChart1"/>
    <dgm:cxn modelId="{B434CB86-4038-4185-A8BF-B3873A41A5DE}" type="presParOf" srcId="{FC875A35-E47D-4761-BEDC-F688966A550B}" destId="{803A093A-D15C-40F3-A8D1-4ED0CC29B08A}" srcOrd="0" destOrd="0" presId="urn:microsoft.com/office/officeart/2005/8/layout/orgChart1"/>
    <dgm:cxn modelId="{13EA0593-3B10-4E6C-8ADC-AC8BD724B8AC}" type="presParOf" srcId="{FC875A35-E47D-4761-BEDC-F688966A550B}" destId="{470139E1-487F-4761-A46E-C70F9517D4A3}" srcOrd="1" destOrd="0" presId="urn:microsoft.com/office/officeart/2005/8/layout/orgChart1"/>
    <dgm:cxn modelId="{049997B9-4DE5-404A-8100-676D57614BFA}" type="presParOf" srcId="{1335249A-C179-42C6-B4B4-578EAD96F75E}" destId="{34570E81-A485-4F5E-957F-99E938A13D94}" srcOrd="1" destOrd="0" presId="urn:microsoft.com/office/officeart/2005/8/layout/orgChart1"/>
    <dgm:cxn modelId="{A6D24129-4312-462B-BAF0-62EDA4B4B4B3}" type="presParOf" srcId="{1335249A-C179-42C6-B4B4-578EAD96F75E}" destId="{C62D8834-0AA7-47D5-A53A-9009EEC642E4}" srcOrd="2" destOrd="0" presId="urn:microsoft.com/office/officeart/2005/8/layout/orgChart1"/>
    <dgm:cxn modelId="{AEE5C215-F9D6-4577-9AF0-70471E208C02}" type="presParOf" srcId="{CFD39470-776F-44E7-A9E6-3857DB1060D1}" destId="{35CB2E3D-7B06-4425-BA5C-7D4583F0E23E}" srcOrd="4" destOrd="0" presId="urn:microsoft.com/office/officeart/2005/8/layout/orgChart1"/>
    <dgm:cxn modelId="{F9E33109-2F58-430B-A34C-606FFEF5CB43}" type="presParOf" srcId="{CFD39470-776F-44E7-A9E6-3857DB1060D1}" destId="{F3E2FD8E-375F-47CF-A37A-6E4893993369}" srcOrd="5" destOrd="0" presId="urn:microsoft.com/office/officeart/2005/8/layout/orgChart1"/>
    <dgm:cxn modelId="{CFA25A4A-5435-4608-9E8F-12FE81A287E2}" type="presParOf" srcId="{F3E2FD8E-375F-47CF-A37A-6E4893993369}" destId="{4EA12165-282B-4C74-8B28-8813C3AA3982}" srcOrd="0" destOrd="0" presId="urn:microsoft.com/office/officeart/2005/8/layout/orgChart1"/>
    <dgm:cxn modelId="{F8D7553E-F6BB-4676-9BED-97AF1566D9FC}" type="presParOf" srcId="{4EA12165-282B-4C74-8B28-8813C3AA3982}" destId="{A8935B47-CFBE-4025-93A8-AFDCA761A9C4}" srcOrd="0" destOrd="0" presId="urn:microsoft.com/office/officeart/2005/8/layout/orgChart1"/>
    <dgm:cxn modelId="{33E5D181-4059-419B-8A56-6C44D4AB5CE5}" type="presParOf" srcId="{4EA12165-282B-4C74-8B28-8813C3AA3982}" destId="{4B2C2DB4-B40B-45C0-BDAC-E88F16BA0008}" srcOrd="1" destOrd="0" presId="urn:microsoft.com/office/officeart/2005/8/layout/orgChart1"/>
    <dgm:cxn modelId="{031D03D2-1956-443A-BEB5-510C5EE4B2BE}" type="presParOf" srcId="{F3E2FD8E-375F-47CF-A37A-6E4893993369}" destId="{B22D4894-2C3C-4991-AC37-7BF0D47A648F}" srcOrd="1" destOrd="0" presId="urn:microsoft.com/office/officeart/2005/8/layout/orgChart1"/>
    <dgm:cxn modelId="{279108AC-2E71-4F39-BBD1-66FB992F5881}" type="presParOf" srcId="{F3E2FD8E-375F-47CF-A37A-6E4893993369}" destId="{FCF274F6-2E6F-4CD5-BCD1-EBAE40822CFD}" srcOrd="2" destOrd="0" presId="urn:microsoft.com/office/officeart/2005/8/layout/orgChart1"/>
    <dgm:cxn modelId="{064BD08F-C7DF-497F-A45F-38EF4A177082}" type="presParOf" srcId="{DC33B8B6-5DCE-40F1-804A-489549865AC3}" destId="{E1126628-67C7-4E55-A89E-31F5C283D5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B2E3D-7B06-4425-BA5C-7D4583F0E23E}">
      <dsp:nvSpPr>
        <dsp:cNvPr id="0" name=""/>
        <dsp:cNvSpPr/>
      </dsp:nvSpPr>
      <dsp:spPr>
        <a:xfrm>
          <a:off x="4379553" y="1503642"/>
          <a:ext cx="1410109" cy="24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27"/>
              </a:lnTo>
              <a:lnTo>
                <a:pt x="1410109" y="122927"/>
              </a:lnTo>
              <a:lnTo>
                <a:pt x="1410109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75C12-5E3B-4A0C-B258-0A144104FBE7}">
      <dsp:nvSpPr>
        <dsp:cNvPr id="0" name=""/>
        <dsp:cNvSpPr/>
      </dsp:nvSpPr>
      <dsp:spPr>
        <a:xfrm>
          <a:off x="4333833" y="1503642"/>
          <a:ext cx="91440" cy="24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927"/>
              </a:lnTo>
              <a:lnTo>
                <a:pt x="46872" y="122927"/>
              </a:lnTo>
              <a:lnTo>
                <a:pt x="46872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33CF-160B-4604-887E-8FD294F447EB}">
      <dsp:nvSpPr>
        <dsp:cNvPr id="0" name=""/>
        <dsp:cNvSpPr/>
      </dsp:nvSpPr>
      <dsp:spPr>
        <a:xfrm>
          <a:off x="2971749" y="1503642"/>
          <a:ext cx="1407804" cy="245192"/>
        </a:xfrm>
        <a:custGeom>
          <a:avLst/>
          <a:gdLst/>
          <a:ahLst/>
          <a:cxnLst/>
          <a:rect l="0" t="0" r="0" b="0"/>
          <a:pathLst>
            <a:path>
              <a:moveTo>
                <a:pt x="1407804" y="0"/>
              </a:moveTo>
              <a:lnTo>
                <a:pt x="1407804" y="122927"/>
              </a:lnTo>
              <a:lnTo>
                <a:pt x="0" y="122927"/>
              </a:lnTo>
              <a:lnTo>
                <a:pt x="0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35536-17AF-45FC-9575-4E14CA0280AB}">
      <dsp:nvSpPr>
        <dsp:cNvPr id="0" name=""/>
        <dsp:cNvSpPr/>
      </dsp:nvSpPr>
      <dsp:spPr>
        <a:xfrm>
          <a:off x="3797340" y="0"/>
          <a:ext cx="1164427" cy="15036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3797340" y="0"/>
        <a:ext cx="1164427" cy="1503642"/>
      </dsp:txXfrm>
    </dsp:sp>
    <dsp:sp modelId="{13EBC188-928E-4623-9AF8-FC8CC76C1485}">
      <dsp:nvSpPr>
        <dsp:cNvPr id="0" name=""/>
        <dsp:cNvSpPr/>
      </dsp:nvSpPr>
      <dsp:spPr>
        <a:xfrm>
          <a:off x="2389535" y="1748835"/>
          <a:ext cx="1164427" cy="1664822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2389535" y="1748835"/>
        <a:ext cx="1164427" cy="1664822"/>
      </dsp:txXfrm>
    </dsp:sp>
    <dsp:sp modelId="{803A093A-D15C-40F3-A8D1-4ED0CC29B08A}">
      <dsp:nvSpPr>
        <dsp:cNvPr id="0" name=""/>
        <dsp:cNvSpPr/>
      </dsp:nvSpPr>
      <dsp:spPr>
        <a:xfrm>
          <a:off x="3798492" y="1748835"/>
          <a:ext cx="1164427" cy="166566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3798492" y="1748835"/>
        <a:ext cx="1164427" cy="1665666"/>
      </dsp:txXfrm>
    </dsp:sp>
    <dsp:sp modelId="{A8935B47-CFBE-4025-93A8-AFDCA761A9C4}">
      <dsp:nvSpPr>
        <dsp:cNvPr id="0" name=""/>
        <dsp:cNvSpPr/>
      </dsp:nvSpPr>
      <dsp:spPr>
        <a:xfrm>
          <a:off x="5207449" y="1748835"/>
          <a:ext cx="1164427" cy="166680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5207449" y="1748835"/>
        <a:ext cx="1164427" cy="166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7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8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35CB01-0FC4-440A-BC67-C4F2C0746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 Salzburg – Informationsverarbeitung für eine Datenbrille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, Ferdinand Brunauer, Milena Matic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3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Darstellung der Datenpunkte in Google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Darstellung der Informationen einfach abrufbar</a:t>
            </a:r>
          </a:p>
          <a:p>
            <a:r>
              <a:rPr lang="de-DE" dirty="0" smtClean="0"/>
              <a:t>Navigation zum ausgewählten Datenpunkt verfügbar</a:t>
            </a:r>
          </a:p>
          <a:p>
            <a:endParaRPr lang="de-DE" dirty="0"/>
          </a:p>
        </p:txBody>
      </p:sp>
      <p:pic>
        <p:nvPicPr>
          <p:cNvPr id="5" name="Grafik 17" descr="C:\Users\Alexander\AppData\Local\Microsoft\Windows\INetCache\Content.Word\Screenshot_2015-05-04-08-34-31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7597070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Beispiel eines Datenpunktes anhand der Festung Hohensalzburg</a:t>
            </a:r>
          </a:p>
          <a:p>
            <a:r>
              <a:rPr lang="de-DE" dirty="0" smtClean="0"/>
              <a:t>Paket „Museen Land Salzburg“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>
          <a:xfrm>
            <a:off x="7597665" y="2331650"/>
            <a:ext cx="231870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2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Realisierung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Verbindet sich automatisch zum Server</a:t>
            </a:r>
          </a:p>
          <a:p>
            <a:r>
              <a:rPr lang="de-AT" dirty="0" smtClean="0"/>
              <a:t>Stellt Datenpunkte in Brille dar</a:t>
            </a:r>
            <a:endParaRPr lang="de-AT" dirty="0"/>
          </a:p>
        </p:txBody>
      </p:sp>
      <p:pic>
        <p:nvPicPr>
          <p:cNvPr id="6" name="Inhaltsplatzhalter 5" descr="D:\device-2015-05-04-210237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35734"/>
            <a:ext cx="4824412" cy="2713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58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Realisierung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Menü durch Klick in das Fenster aufrufbar</a:t>
            </a:r>
          </a:p>
          <a:p>
            <a:pPr lvl="1"/>
            <a:r>
              <a:rPr lang="de-AT" dirty="0" smtClean="0"/>
              <a:t>Einstellungen</a:t>
            </a:r>
          </a:p>
          <a:p>
            <a:pPr lvl="1"/>
            <a:r>
              <a:rPr lang="de-AT" dirty="0" smtClean="0"/>
              <a:t>Neu - Verbinden</a:t>
            </a:r>
            <a:endParaRPr lang="de-AT" dirty="0"/>
          </a:p>
        </p:txBody>
      </p:sp>
      <p:pic>
        <p:nvPicPr>
          <p:cNvPr id="5" name="Inhaltsplatzhalter 4" descr="D:\device-2015-05-04-205318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35734"/>
            <a:ext cx="4824412" cy="2713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8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Danksagung</a:t>
            </a:r>
            <a:endParaRPr lang="de-DE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7436"/>
            <a:ext cx="4829175" cy="1497911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5" y="3896984"/>
            <a:ext cx="1758452" cy="2262763"/>
          </a:xfrm>
        </p:spPr>
      </p:pic>
      <p:pic>
        <p:nvPicPr>
          <p:cNvPr id="1028" name="Picture 4" descr="zur Start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65" y="2465353"/>
            <a:ext cx="1685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65" y="3895347"/>
            <a:ext cx="1656878" cy="226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90315" y="6159747"/>
            <a:ext cx="175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FH-Ass. Prof. Peter Haber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7778838" y="6159746"/>
            <a:ext cx="260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de-DE" dirty="0" smtClean="0"/>
              <a:t>Danke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1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smtClean="0"/>
              <a:t>Realisierung</a:t>
            </a:r>
            <a:endParaRPr lang="de-DE" dirty="0" smtClean="0"/>
          </a:p>
          <a:p>
            <a:r>
              <a:rPr lang="de-DE" dirty="0" smtClean="0"/>
              <a:t>Danksagung</a:t>
            </a:r>
          </a:p>
        </p:txBody>
      </p:sp>
    </p:spTree>
    <p:extLst>
      <p:ext uri="{BB962C8B-B14F-4D97-AF65-F5344CB8AC3E}">
        <p14:creationId xmlns:p14="http://schemas.microsoft.com/office/powerpoint/2010/main" val="4250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Projektteam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698029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7465" y="3026535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738648" y="4687910"/>
            <a:ext cx="180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 (Projektleiter)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570632" y="4826409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Milena</a:t>
            </a:r>
          </a:p>
          <a:p>
            <a:r>
              <a:rPr lang="de-DE" dirty="0" smtClean="0"/>
              <a:t>Matic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267091" y="6057466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Ferdinand Brunauer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</a:t>
            </a:r>
            <a:r>
              <a:rPr lang="de-DE" dirty="0"/>
              <a:t>und Darstellung von </a:t>
            </a:r>
            <a:r>
              <a:rPr lang="de-DE" dirty="0" smtClean="0"/>
              <a:t>Informationen von </a:t>
            </a:r>
            <a:r>
              <a:rPr lang="de-DE" dirty="0" err="1" smtClean="0"/>
              <a:t>OpenData</a:t>
            </a:r>
            <a:r>
              <a:rPr lang="de-DE" dirty="0" smtClean="0"/>
              <a:t> in </a:t>
            </a:r>
            <a:r>
              <a:rPr lang="de-DE" dirty="0"/>
              <a:t>einer </a:t>
            </a:r>
            <a:r>
              <a:rPr lang="de-DE" dirty="0" smtClean="0"/>
              <a:t>Datenbrille</a:t>
            </a:r>
          </a:p>
          <a:p>
            <a:r>
              <a:rPr lang="de-DE" dirty="0" err="1" smtClean="0"/>
              <a:t>OpenData</a:t>
            </a:r>
            <a:r>
              <a:rPr lang="de-DE" dirty="0"/>
              <a:t>-Daten: mit Koordinaten versehene Datenpakete der Stadt und des Landes Salzburg</a:t>
            </a:r>
            <a:r>
              <a:rPr lang="de-DE" dirty="0" smtClean="0"/>
              <a:t>)</a:t>
            </a:r>
          </a:p>
          <a:p>
            <a:r>
              <a:rPr lang="de-DE" dirty="0" smtClean="0"/>
              <a:t>Zwei Anwendungsmöglichkeiten:</a:t>
            </a:r>
          </a:p>
          <a:p>
            <a:pPr lvl="1"/>
            <a:r>
              <a:rPr lang="de-DE" dirty="0" smtClean="0"/>
              <a:t>Informationen über Sehenswürdigkeiten werden für Touristen visualisiert</a:t>
            </a:r>
          </a:p>
          <a:p>
            <a:pPr lvl="1"/>
            <a:r>
              <a:rPr lang="de-DE" dirty="0" smtClean="0"/>
              <a:t>In einem Unternehmen werden Informationen über den Zustand der Einrichtung für Firmenangehörige visualisiert</a:t>
            </a:r>
          </a:p>
        </p:txBody>
      </p:sp>
    </p:spTree>
    <p:extLst>
      <p:ext uri="{BB962C8B-B14F-4D97-AF65-F5344CB8AC3E}">
        <p14:creationId xmlns:p14="http://schemas.microsoft.com/office/powerpoint/2010/main" val="3920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Epson </a:t>
            </a:r>
            <a:r>
              <a:rPr lang="de-DE" dirty="0" err="1" smtClean="0"/>
              <a:t>Moverio</a:t>
            </a:r>
            <a:r>
              <a:rPr lang="de-DE" dirty="0" smtClean="0"/>
              <a:t> BT-100</a:t>
            </a:r>
          </a:p>
          <a:p>
            <a:endParaRPr lang="de-DE" dirty="0"/>
          </a:p>
          <a:p>
            <a:r>
              <a:rPr lang="de-DE" dirty="0" err="1" smtClean="0"/>
              <a:t>OpenData</a:t>
            </a:r>
            <a:r>
              <a:rPr lang="de-DE" dirty="0" smtClean="0"/>
              <a:t>-Daten in </a:t>
            </a:r>
            <a:r>
              <a:rPr lang="de-DE" dirty="0" err="1" smtClean="0"/>
              <a:t>kmz</a:t>
            </a:r>
            <a:r>
              <a:rPr lang="de-DE" dirty="0" smtClean="0"/>
              <a:t>- &amp; </a:t>
            </a:r>
            <a:r>
              <a:rPr lang="de-DE" dirty="0" err="1" smtClean="0"/>
              <a:t>kml</a:t>
            </a:r>
            <a:r>
              <a:rPr lang="de-DE" dirty="0" smtClean="0"/>
              <a:t>-Form</a:t>
            </a:r>
          </a:p>
          <a:p>
            <a:pPr lvl="1"/>
            <a:r>
              <a:rPr lang="de-DE" dirty="0" smtClean="0"/>
              <a:t>Museen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3"/>
          <a:stretch/>
        </p:blipFill>
        <p:spPr>
          <a:xfrm>
            <a:off x="6355906" y="2732289"/>
            <a:ext cx="5546253" cy="3153356"/>
          </a:xfrm>
        </p:spPr>
      </p:pic>
    </p:spTree>
    <p:extLst>
      <p:ext uri="{BB962C8B-B14F-4D97-AF65-F5344CB8AC3E}">
        <p14:creationId xmlns:p14="http://schemas.microsoft.com/office/powerpoint/2010/main" val="27776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Unterstützte Medien:</a:t>
            </a:r>
          </a:p>
          <a:p>
            <a:pPr lvl="1"/>
            <a:r>
              <a:rPr lang="de-DE" dirty="0" smtClean="0"/>
              <a:t>GPS</a:t>
            </a:r>
          </a:p>
          <a:p>
            <a:pPr lvl="1"/>
            <a:r>
              <a:rPr lang="de-DE" dirty="0" smtClean="0"/>
              <a:t>NFC</a:t>
            </a:r>
          </a:p>
          <a:p>
            <a:pPr lvl="1"/>
            <a:r>
              <a:rPr lang="de-DE" dirty="0" smtClean="0"/>
              <a:t>QR-Code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90" y="41910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5" y="4072169"/>
            <a:ext cx="2188923" cy="2188923"/>
          </a:xfrm>
          <a:prstGeom prst="rect">
            <a:avLst/>
          </a:prstGeom>
        </p:spPr>
      </p:pic>
      <p:pic>
        <p:nvPicPr>
          <p:cNvPr id="1026" name="Picture 2" descr="http://www.androidcentral.com/sites/androidcentral.com/files/styles/large/public/article_images/2014/04/NFC_Forum_N-Mark_RGB.jpg?itok=QzvRiGC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3" y="4251788"/>
            <a:ext cx="2178192" cy="18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Startbildschirm – allgemeine Erklärung zur Funktionsweise der App</a:t>
            </a:r>
          </a:p>
          <a:p>
            <a:r>
              <a:rPr lang="de-DE" dirty="0" smtClean="0"/>
              <a:t>Steuerung der Datenbrillen</a:t>
            </a:r>
          </a:p>
          <a:p>
            <a:r>
              <a:rPr lang="de-DE" dirty="0" smtClean="0"/>
              <a:t>Bereich zur Anzeige der Informationen</a:t>
            </a:r>
          </a:p>
          <a:p>
            <a:endParaRPr lang="de-DE" dirty="0" smtClean="0"/>
          </a:p>
        </p:txBody>
      </p:sp>
      <p:pic>
        <p:nvPicPr>
          <p:cNvPr id="5" name="Grafik 11" descr="C:\Users\Alexander\AppData\Local\Microsoft\Windows\INetCache\Content.Word\Screenshot_2015-05-04-07-56-16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7594555" y="2331650"/>
            <a:ext cx="232181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478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Das Menü beinhaltet sechs Menüpunkte: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Steuerung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Datenpakete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Datenpunkte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QR-Code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Einstellungen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Synchronisieren</a:t>
            </a:r>
            <a:endParaRPr lang="de-DE" dirty="0"/>
          </a:p>
        </p:txBody>
      </p:sp>
      <p:pic>
        <p:nvPicPr>
          <p:cNvPr id="5" name="Grafik 1" descr="C:\Users\Alexander\AppData\Local\Microsoft\Windows\INetCache\Content.Word\Screenshot_2015-05-04-07-31-00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/>
          <a:stretch/>
        </p:blipFill>
        <p:spPr bwMode="auto">
          <a:xfrm>
            <a:off x="7590409" y="2331650"/>
            <a:ext cx="2325958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93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Verwendung mehrerer Pakete gleichzeitig möglich</a:t>
            </a:r>
          </a:p>
          <a:p>
            <a:r>
              <a:rPr lang="de-DE" dirty="0" smtClean="0"/>
              <a:t>Unterstützung mehrerer Pakete von Stadt und Land Salzburg</a:t>
            </a:r>
          </a:p>
          <a:p>
            <a:r>
              <a:rPr lang="de-DE" dirty="0" smtClean="0"/>
              <a:t>Einfach über Suchfunktion erweiterbar</a:t>
            </a:r>
          </a:p>
          <a:p>
            <a:r>
              <a:rPr lang="de-DE" dirty="0" smtClean="0"/>
              <a:t>Dynamische Darstellung durch Änderung der Paketfarben und </a:t>
            </a:r>
            <a:r>
              <a:rPr lang="de-DE" dirty="0" err="1" smtClean="0"/>
              <a:t>Visibilität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7" name="Grafik 12" descr="C:\Users\Alexander\AppData\Local\Microsoft\Windows\INetCache\Content.Word\Screenshot_2015-05-04-07-38-29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6573488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16" descr="C:\Users\Alexander\AppData\Local\Microsoft\Windows\INetCache\Content.Word\Screenshot_2015-05-04-07-43-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9366970" y="2331650"/>
            <a:ext cx="2321933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7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230</Words>
  <Application>Microsoft Office PowerPoint</Application>
  <PresentationFormat>Breitbild</PresentationFormat>
  <Paragraphs>68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Digital Salzburg – Informationsverarbeitung für eine Datenbrille</vt:lpstr>
      <vt:lpstr>Gliederung</vt:lpstr>
      <vt:lpstr>Das Projektteam</vt:lpstr>
      <vt:lpstr>Aufgabenstellung</vt:lpstr>
      <vt:lpstr>Ausgangssituation</vt:lpstr>
      <vt:lpstr>Realisierung</vt:lpstr>
      <vt:lpstr>Realisierung</vt:lpstr>
      <vt:lpstr>Realisierung</vt:lpstr>
      <vt:lpstr>Realisierung</vt:lpstr>
      <vt:lpstr>Realisierung</vt:lpstr>
      <vt:lpstr>Realisierung</vt:lpstr>
      <vt:lpstr>Realisierung</vt:lpstr>
      <vt:lpstr>Realisierung</vt:lpstr>
      <vt:lpstr>Danksagung</vt:lpstr>
      <vt:lpstr>Danke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Salzburg – Informationsverarbeitung für eine Datenbrille</dc:title>
  <dc:creator>milena</dc:creator>
  <cp:lastModifiedBy>WB_2010 Brunauer Ferdinand</cp:lastModifiedBy>
  <cp:revision>25</cp:revision>
  <dcterms:created xsi:type="dcterms:W3CDTF">2015-04-30T12:19:52Z</dcterms:created>
  <dcterms:modified xsi:type="dcterms:W3CDTF">2015-05-05T06:59:10Z</dcterms:modified>
</cp:coreProperties>
</file>