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C9F52-B5A6-4B5F-B497-341616B028E5}" v="81" dt="2021-12-17T15:17:44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23017"/>
          </a:xfrm>
        </p:spPr>
        <p:txBody>
          <a:bodyPr/>
          <a:lstStyle/>
          <a:p>
            <a:r>
              <a:rPr lang="de-DE" sz="4000" b="1" dirty="0" err="1">
                <a:latin typeface="Times"/>
                <a:cs typeface="Calibri Light"/>
              </a:rPr>
              <a:t>Pétrole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52788"/>
            <a:ext cx="9144000" cy="2005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latin typeface="Times"/>
                <a:cs typeface="Times"/>
              </a:rPr>
              <a:t>Christine ANTON JESUTHASAN</a:t>
            </a:r>
          </a:p>
          <a:p>
            <a:r>
              <a:rPr lang="de-DE" sz="2800" dirty="0">
                <a:latin typeface="Times"/>
                <a:cs typeface="Times"/>
              </a:rPr>
              <a:t>Ferdinand BUJANOWSKI</a:t>
            </a:r>
            <a:endParaRPr lang="de-DE" dirty="0"/>
          </a:p>
          <a:p>
            <a:r>
              <a:rPr lang="de-DE" sz="2800" dirty="0" err="1">
                <a:latin typeface="Times"/>
                <a:cs typeface="Times"/>
              </a:rPr>
              <a:t>ScNa</a:t>
            </a:r>
            <a:r>
              <a:rPr lang="de-DE" sz="2800" dirty="0">
                <a:latin typeface="Times"/>
                <a:cs typeface="Times"/>
              </a:rPr>
              <a:t> 12-5a</a:t>
            </a:r>
          </a:p>
          <a:p>
            <a:endParaRPr lang="de-DE" sz="2800" dirty="0">
              <a:latin typeface="Times"/>
              <a:cs typeface="Times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66DF732-A834-4E9D-9888-641FD95C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23" y="406279"/>
            <a:ext cx="1862138" cy="7550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ABD990-D4DC-416A-870A-7743963CB189}"/>
              </a:ext>
            </a:extLst>
          </p:cNvPr>
          <p:cNvSpPr txBox="1"/>
          <p:nvPr/>
        </p:nvSpPr>
        <p:spPr>
          <a:xfrm>
            <a:off x="4724401" y="55456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b="1" dirty="0">
                <a:latin typeface="Times"/>
                <a:cs typeface="Times"/>
              </a:rPr>
              <a:t>LU1ST021</a:t>
            </a:r>
          </a:p>
          <a:p>
            <a:pPr algn="ctr"/>
            <a:r>
              <a:rPr lang="de-DE" sz="2400" dirty="0">
                <a:latin typeface="Times"/>
                <a:cs typeface="Times"/>
              </a:rPr>
              <a:t>Janvier 2022</a:t>
            </a:r>
          </a:p>
        </p:txBody>
      </p:sp>
    </p:spTree>
    <p:extLst>
      <p:ext uri="{BB962C8B-B14F-4D97-AF65-F5344CB8AC3E}">
        <p14:creationId xmlns:p14="http://schemas.microsoft.com/office/powerpoint/2010/main" val="295894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86B98-E2DD-4C02-BD34-2469AEC5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Bibliographie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51628-1A89-41C1-AEC9-D5522711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816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Pétrole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29</cp:revision>
  <dcterms:created xsi:type="dcterms:W3CDTF">2021-12-17T15:06:17Z</dcterms:created>
  <dcterms:modified xsi:type="dcterms:W3CDTF">2022-01-02T15:03:02Z</dcterms:modified>
</cp:coreProperties>
</file>