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1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2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2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31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48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7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46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71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8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88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16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C715-DA78-4A7F-AA3E-6CDEECCAC893}" type="datetimeFigureOut">
              <a:rPr lang="fr-FR" smtClean="0"/>
              <a:t>16/12/2015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CC0FE-71C7-472E-9B98-80CFA0BACB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04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"/>
            <a:ext cx="6696744" cy="908720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5680"/>
            <a:ext cx="9144000" cy="1052736"/>
            <a:chOff x="0" y="-5680"/>
            <a:chExt cx="9144000" cy="1052736"/>
          </a:xfrm>
          <a:solidFill>
            <a:schemeClr val="accent1">
              <a:lumMod val="5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0" y="-5680"/>
              <a:ext cx="9144000" cy="10527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600" dirty="0" smtClean="0"/>
                <a:t>	</a:t>
              </a:r>
              <a:endParaRPr lang="fr-FR" sz="26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95536" y="251937"/>
              <a:ext cx="835292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chemeClr val="bg1"/>
                  </a:solidFill>
                </a:rPr>
                <a:t>Achieve</a:t>
              </a:r>
              <a:r>
                <a:rPr lang="fr-FR" sz="3200" b="1" dirty="0" smtClean="0">
                  <a:solidFill>
                    <a:schemeClr val="bg1"/>
                  </a:solidFill>
                </a:rPr>
                <a:t> Impact</a:t>
              </a:r>
              <a:endParaRPr lang="fr-FR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29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École Polytechnique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Ferdinand Legros</dc:creator>
  <cp:lastModifiedBy>Ferdinand Legros</cp:lastModifiedBy>
  <cp:revision>21</cp:revision>
  <dcterms:created xsi:type="dcterms:W3CDTF">2015-11-27T12:18:52Z</dcterms:created>
  <dcterms:modified xsi:type="dcterms:W3CDTF">2015-12-16T22:32:07Z</dcterms:modified>
</cp:coreProperties>
</file>