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19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ACA5-30CF-4A5D-BA9B-ED00546264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B736-B24E-4790-BA48-FC776ED5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7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ACA5-30CF-4A5D-BA9B-ED00546264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B736-B24E-4790-BA48-FC776ED5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5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ACA5-30CF-4A5D-BA9B-ED00546264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B736-B24E-4790-BA48-FC776ED5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0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ACA5-30CF-4A5D-BA9B-ED00546264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B736-B24E-4790-BA48-FC776ED5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6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ACA5-30CF-4A5D-BA9B-ED00546264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B736-B24E-4790-BA48-FC776ED5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6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ACA5-30CF-4A5D-BA9B-ED00546264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B736-B24E-4790-BA48-FC776ED5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8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ACA5-30CF-4A5D-BA9B-ED00546264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B736-B24E-4790-BA48-FC776ED5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6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ACA5-30CF-4A5D-BA9B-ED00546264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B736-B24E-4790-BA48-FC776ED5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0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ACA5-30CF-4A5D-BA9B-ED00546264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B736-B24E-4790-BA48-FC776ED5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8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ACA5-30CF-4A5D-BA9B-ED00546264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B736-B24E-4790-BA48-FC776ED5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4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ACA5-30CF-4A5D-BA9B-ED00546264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B736-B24E-4790-BA48-FC776ED5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AACA5-30CF-4A5D-BA9B-ED00546264E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0B736-B24E-4790-BA48-FC776ED57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9111342-A5EA-445B-9808-617CF6D19A81}"/>
              </a:ext>
            </a:extLst>
          </p:cNvPr>
          <p:cNvGrpSpPr/>
          <p:nvPr/>
        </p:nvGrpSpPr>
        <p:grpSpPr>
          <a:xfrm>
            <a:off x="-1" y="-1"/>
            <a:ext cx="9601201" cy="12801601"/>
            <a:chOff x="-1" y="-1"/>
            <a:chExt cx="9601201" cy="12801601"/>
          </a:xfrm>
        </p:grpSpPr>
        <p:sp>
          <p:nvSpPr>
            <p:cNvPr id="16" name="Google Shape;292;p43">
              <a:extLst>
                <a:ext uri="{FF2B5EF4-FFF2-40B4-BE49-F238E27FC236}">
                  <a16:creationId xmlns:a16="http://schemas.microsoft.com/office/drawing/2014/main" id="{E324E3E9-9F3B-4E64-877A-98B5CBE6B4A1}"/>
                </a:ext>
              </a:extLst>
            </p:cNvPr>
            <p:cNvSpPr/>
            <p:nvPr/>
          </p:nvSpPr>
          <p:spPr>
            <a:xfrm>
              <a:off x="-1" y="-1"/>
              <a:ext cx="9601201" cy="12801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4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472B4B-96E9-4096-AE38-9A54995B0C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002" b="8022"/>
            <a:stretch/>
          </p:blipFill>
          <p:spPr>
            <a:xfrm>
              <a:off x="609605" y="635431"/>
              <a:ext cx="4146224" cy="655578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541A06-64CC-4AA1-A9B0-5E5EA67256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1" r="54541"/>
            <a:stretch/>
          </p:blipFill>
          <p:spPr>
            <a:xfrm flipH="1">
              <a:off x="609605" y="7148893"/>
              <a:ext cx="4121154" cy="503553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FD52AB9-0FBE-48AA-B64E-552FF95259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519"/>
            <a:stretch/>
          </p:blipFill>
          <p:spPr>
            <a:xfrm flipH="1">
              <a:off x="4755827" y="635431"/>
              <a:ext cx="4142779" cy="638773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05F6FE-53CF-446A-A440-C72D697DA4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43" b="27478"/>
            <a:stretch/>
          </p:blipFill>
          <p:spPr>
            <a:xfrm flipH="1">
              <a:off x="4730759" y="5362414"/>
              <a:ext cx="4167848" cy="6822017"/>
            </a:xfrm>
            <a:prstGeom prst="rect">
              <a:avLst/>
            </a:prstGeom>
          </p:spPr>
        </p:pic>
        <p:sp>
          <p:nvSpPr>
            <p:cNvPr id="14" name="Google Shape;292;p43">
              <a:extLst>
                <a:ext uri="{FF2B5EF4-FFF2-40B4-BE49-F238E27FC236}">
                  <a16:creationId xmlns:a16="http://schemas.microsoft.com/office/drawing/2014/main" id="{904F5A95-15FD-4743-8CC0-B3C026873585}"/>
                </a:ext>
              </a:extLst>
            </p:cNvPr>
            <p:cNvSpPr/>
            <p:nvPr/>
          </p:nvSpPr>
          <p:spPr>
            <a:xfrm>
              <a:off x="2506154" y="3758339"/>
              <a:ext cx="4308529" cy="5284922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" name="Google Shape;292;p43">
              <a:extLst>
                <a:ext uri="{FF2B5EF4-FFF2-40B4-BE49-F238E27FC236}">
                  <a16:creationId xmlns:a16="http://schemas.microsoft.com/office/drawing/2014/main" id="{958AE28F-F66F-4CE4-89B3-386219BA4264}"/>
                </a:ext>
              </a:extLst>
            </p:cNvPr>
            <p:cNvSpPr/>
            <p:nvPr/>
          </p:nvSpPr>
          <p:spPr>
            <a:xfrm>
              <a:off x="2794578" y="4117383"/>
              <a:ext cx="3748378" cy="4597830"/>
            </a:xfrm>
            <a:prstGeom prst="rect">
              <a:avLst/>
            </a:prstGeom>
            <a:solidFill>
              <a:schemeClr val="bg1">
                <a:alpha val="91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u="none" strike="noStrike" cap="none" dirty="0">
                <a:latin typeface="Segoe UI Emoji" panose="020B0502040204020203" pitchFamily="34" charset="0"/>
                <a:ea typeface="Segoe UI Emoji" panose="020B0502040204020203" pitchFamily="34" charset="0"/>
                <a:cs typeface="Quattrocento Sans"/>
                <a:sym typeface="Quattrocento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u="none" strike="noStrike" cap="none" dirty="0">
                  <a:latin typeface="Segoe UI Emoji" panose="020B0502040204020203" pitchFamily="34" charset="0"/>
                  <a:ea typeface="Segoe UI Emoji" panose="020B0502040204020203" pitchFamily="34" charset="0"/>
                  <a:cs typeface="Quattrocento Sans"/>
                  <a:sym typeface="Quattrocento Sans"/>
                </a:rPr>
                <a:t>Project Otaku: 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u="none" strike="noStrike" cap="none" dirty="0">
                  <a:latin typeface="Segoe UI Emoji" panose="020B0502040204020203" pitchFamily="34" charset="0"/>
                  <a:ea typeface="Segoe UI Emoji" panose="020B0502040204020203" pitchFamily="34" charset="0"/>
                  <a:cs typeface="Quattrocento Sans"/>
                  <a:sym typeface="Quattrocento Sans"/>
                </a:rPr>
                <a:t>An Anime Recommendation Engine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4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i="1" dirty="0">
                  <a:latin typeface="Segoe UI Emoji" panose="020B0502040204020203" pitchFamily="34" charset="0"/>
                  <a:ea typeface="Segoe UI Emoji" panose="020B0502040204020203" pitchFamily="34" charset="0"/>
                  <a:cs typeface="Quattrocento Sans"/>
                  <a:sym typeface="Quattrocento Sans"/>
                </a:rPr>
                <a:t>Prepared by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Segoe UI Emoji" panose="020B0502040204020203" pitchFamily="34" charset="0"/>
                  <a:ea typeface="Segoe UI Emoji" panose="020B0502040204020203" pitchFamily="34" charset="0"/>
                  <a:cs typeface="Quattrocento Sans"/>
                  <a:sym typeface="Quattrocento Sans"/>
                </a:rPr>
                <a:t>Ferdous Hasan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latin typeface="Segoe UI Emoji" panose="020B0502040204020203" pitchFamily="34" charset="0"/>
                  <a:ea typeface="Segoe UI Emoji" panose="020B0502040204020203" pitchFamily="34" charset="0"/>
                  <a:cs typeface="Quattrocento Sans"/>
                  <a:sym typeface="Quattrocento Sans"/>
                </a:rPr>
                <a:t>Roll: 68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400" b="1"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68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14</Words>
  <Application>Microsoft Office PowerPoint</Application>
  <PresentationFormat>A3 Paper (297x420 mm)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Quattrocento Sans</vt:lpstr>
      <vt:lpstr>Segoe UI Emoji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Ferdous Hasan</dc:creator>
  <cp:lastModifiedBy>Ferdous Hasan</cp:lastModifiedBy>
  <cp:revision>2</cp:revision>
  <dcterms:created xsi:type="dcterms:W3CDTF">2021-11-14T13:29:14Z</dcterms:created>
  <dcterms:modified xsi:type="dcterms:W3CDTF">2021-11-14T13:46:02Z</dcterms:modified>
</cp:coreProperties>
</file>