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embeddedFontLst>
    <p:embeddedFont>
      <p:font typeface="Dosis"/>
      <p:regular r:id="rId54"/>
      <p:bold r:id="rId55"/>
    </p:embeddedFont>
    <p:embeddedFont>
      <p:font typeface="Anton"/>
      <p:regular r:id="rId56"/>
    </p:embeddedFont>
    <p:embeddedFont>
      <p:font typeface="Anaheim"/>
      <p:regular r:id="rId57"/>
      <p:bold r:id="rId58"/>
    </p:embeddedFont>
    <p:embeddedFont>
      <p:font typeface="Bebas Neue"/>
      <p:regular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22EB65-E661-4A60-B351-0543621DBE10}">
  <a:tblStyle styleId="{6122EB65-E661-4A60-B351-0543621DBE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BE75444-2A95-42C1-8975-CC79B908DA0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EFDAA99-862B-4962-B805-D40D7C1342D8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Dosis-bold.fntdata"/><Relationship Id="rId10" Type="http://schemas.openxmlformats.org/officeDocument/2006/relationships/slide" Target="slides/slide5.xml"/><Relationship Id="rId54" Type="http://schemas.openxmlformats.org/officeDocument/2006/relationships/font" Target="fonts/Dosis-regular.fntdata"/><Relationship Id="rId13" Type="http://schemas.openxmlformats.org/officeDocument/2006/relationships/slide" Target="slides/slide8.xml"/><Relationship Id="rId57" Type="http://schemas.openxmlformats.org/officeDocument/2006/relationships/font" Target="fonts/Anaheim-regular.fntdata"/><Relationship Id="rId12" Type="http://schemas.openxmlformats.org/officeDocument/2006/relationships/slide" Target="slides/slide7.xml"/><Relationship Id="rId56" Type="http://schemas.openxmlformats.org/officeDocument/2006/relationships/font" Target="fonts/Anton-regular.fntdata"/><Relationship Id="rId15" Type="http://schemas.openxmlformats.org/officeDocument/2006/relationships/slide" Target="slides/slide10.xml"/><Relationship Id="rId59" Type="http://schemas.openxmlformats.org/officeDocument/2006/relationships/font" Target="fonts/BebasNeue-regular.fntdata"/><Relationship Id="rId14" Type="http://schemas.openxmlformats.org/officeDocument/2006/relationships/slide" Target="slides/slide9.xml"/><Relationship Id="rId58" Type="http://schemas.openxmlformats.org/officeDocument/2006/relationships/font" Target="fonts/Anaheim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1" name="Google Shape;18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6" name="Shape 3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Google Shape;3087;ge013acee29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8" name="Google Shape;3088;ge013acee29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5" name="Shape 3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6" name="Google Shape;3166;g13772d8df01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7" name="Google Shape;3167;g13772d8df01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1" name="Shape 3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2" name="Google Shape;3172;g13772d8df0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3" name="Google Shape;3173;g13772d8df0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0" name="Shape 3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1" name="Google Shape;3411;g13772d8df01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2" name="Google Shape;3412;g13772d8df01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6" name="Shape 3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7" name="Google Shape;3417;g13772d8df01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8" name="Google Shape;3418;g13772d8df01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3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4" name="Google Shape;3424;g13772d8df01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5" name="Google Shape;3425;g13772d8df01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0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3772d8df01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2" name="Google Shape;3432;g13772d8df01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7" name="Shape 3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8" name="Google Shape;3438;g13772d8df01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9" name="Google Shape;3439;g13772d8df01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6" name="Shape 3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7" name="Google Shape;3757;g134a3196a4f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8" name="Google Shape;3758;g134a3196a4f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2" name="Shape 3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3" name="Google Shape;3763;g134a3196a4f_5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4" name="Google Shape;3764;g134a3196a4f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5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db0f9523dd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db0f9523dd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8" name="Shape 3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9" name="Google Shape;3769;g134a3196a4f_5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0" name="Google Shape;3770;g134a3196a4f_5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5" name="Shape 3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6" name="Google Shape;3776;g134a3196a4f_5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7" name="Google Shape;3777;g134a3196a4f_5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2" name="Shape 3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3" name="Google Shape;3783;g134a3196a4f_5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4" name="Google Shape;3784;g134a3196a4f_5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9" name="Shape 3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" name="Google Shape;3790;g134a3196a4f_5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1" name="Google Shape;3791;g134a3196a4f_5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6" name="Shape 3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7" name="Google Shape;3797;g134a3196a4f_5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8" name="Google Shape;3798;g134a3196a4f_5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4" name="Shape 3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5" name="Google Shape;3805;g134a3196a4f_5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6" name="Google Shape;3806;g134a3196a4f_5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0" name="Shape 3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1" name="Google Shape;3811;g134a3196a4f_5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2" name="Google Shape;3812;g134a3196a4f_5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6" name="Shape 3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7" name="Google Shape;3817;g134a3196a4f_5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8" name="Google Shape;3818;g134a3196a4f_5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2" name="Shape 3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3" name="Google Shape;3823;g134a3196a4f_5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4" name="Google Shape;3824;g134a3196a4f_5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8" name="Shape 3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" name="Google Shape;3829;g134a3196a4f_5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0" name="Google Shape;3830;g134a3196a4f_5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gdd0c7d16c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4" name="Google Shape;2164;gdd0c7d16c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4" name="Shape 3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5" name="Google Shape;3835;g13772d8df01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6" name="Google Shape;3836;g13772d8df01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4" name="Shape 3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5" name="Google Shape;3935;g134a3196a4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6" name="Google Shape;3936;g134a3196a4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1" name="Shape 3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" name="Google Shape;3942;g134a3196a4f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3" name="Google Shape;3943;g134a3196a4f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8" name="Shape 3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9" name="Google Shape;3949;g134a3196a4f_7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0" name="Google Shape;3950;g134a3196a4f_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4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134a3196a4f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134a3196a4f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0" name="Shape 3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1" name="Google Shape;3961;g134a3196a4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2" name="Google Shape;3962;g134a3196a4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6" name="Shape 3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7" name="Google Shape;3967;g134a3196a4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8" name="Google Shape;3968;g134a3196a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5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g134a3196a4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7" name="Google Shape;3977;g134a3196a4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4" name="Shape 3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5" name="Google Shape;3985;g134a3196a4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6" name="Google Shape;3986;g134a3196a4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0" name="Shape 3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1" name="Google Shape;3991;g134a3196a4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2" name="Google Shape;3992;g134a3196a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8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dd0c7d16c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gdd0c7d16c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9" name="Shape 3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0" name="Google Shape;4000;g134a3196a4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1" name="Google Shape;4001;g134a3196a4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0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g134a3196a4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Google Shape;4012;g134a3196a4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g134a3196a4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3" name="Google Shape;4023;g134a3196a4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3" name="Shape 4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" name="Google Shape;4034;g134a3196a4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5" name="Google Shape;4035;g134a3196a4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2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13772d8df01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13772d8df01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1" name="Shape 4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2" name="Google Shape;4122;gdb0f9523dd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3" name="Google Shape;4123;gdb0f9523dd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3" name="Shape 4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4" name="Google Shape;4224;g137bba26aad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5" name="Google Shape;4225;g137bba26aad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3" name="Shape 4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4" name="Google Shape;4234;g137bba26aad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5" name="Google Shape;4235;g137bba26aad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4" name="Shape 4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5" name="Google Shape;4245;gdb0f9523dd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6" name="Google Shape;4246;gdb0f9523dd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7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g1378242512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9" name="Google Shape;2649;g1378242512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5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ge013acee29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ge013acee29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4" name="Shape 2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5" name="Google Shape;2975;g13772d8df01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6" name="Google Shape;2976;g13772d8df01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9" name="Shape 2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Google Shape;2980;ge013acee29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1" name="Google Shape;2981;ge013acee29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9" name="Shape 3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Google Shape;3080;g13772d8df01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1" name="Google Shape;3081;g13772d8df01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42500" y="62550"/>
            <a:ext cx="8859000" cy="4948875"/>
            <a:chOff x="142500" y="62550"/>
            <a:chExt cx="8859000" cy="4948875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142500" y="62550"/>
              <a:ext cx="8859000" cy="4948875"/>
              <a:chOff x="142500" y="62550"/>
              <a:chExt cx="8859000" cy="494887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142500" y="152925"/>
                <a:ext cx="8859000" cy="4858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142500" y="62550"/>
                <a:ext cx="8859000" cy="320400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" name="Google Shape;13;p2"/>
            <p:cNvSpPr/>
            <p:nvPr/>
          </p:nvSpPr>
          <p:spPr>
            <a:xfrm>
              <a:off x="8478904" y="154072"/>
              <a:ext cx="149118" cy="149118"/>
            </a:xfrm>
            <a:custGeom>
              <a:rect b="b" l="l" r="r" t="t"/>
              <a:pathLst>
                <a:path extrusionOk="0" h="3087" w="3087">
                  <a:moveTo>
                    <a:pt x="2725" y="362"/>
                  </a:moveTo>
                  <a:lnTo>
                    <a:pt x="2725" y="2716"/>
                  </a:lnTo>
                  <a:lnTo>
                    <a:pt x="370" y="2716"/>
                  </a:lnTo>
                  <a:lnTo>
                    <a:pt x="370" y="362"/>
                  </a:lnTo>
                  <a:close/>
                  <a:moveTo>
                    <a:pt x="185" y="0"/>
                  </a:moveTo>
                  <a:cubicBezTo>
                    <a:pt x="79" y="0"/>
                    <a:pt x="0" y="71"/>
                    <a:pt x="0" y="185"/>
                  </a:cubicBezTo>
                  <a:lnTo>
                    <a:pt x="0" y="2901"/>
                  </a:lnTo>
                  <a:cubicBezTo>
                    <a:pt x="0" y="3007"/>
                    <a:pt x="79" y="3086"/>
                    <a:pt x="185" y="3086"/>
                  </a:cubicBezTo>
                  <a:lnTo>
                    <a:pt x="2901" y="3086"/>
                  </a:lnTo>
                  <a:cubicBezTo>
                    <a:pt x="3016" y="3086"/>
                    <a:pt x="3086" y="3007"/>
                    <a:pt x="3086" y="2901"/>
                  </a:cubicBezTo>
                  <a:lnTo>
                    <a:pt x="3086" y="185"/>
                  </a:lnTo>
                  <a:cubicBezTo>
                    <a:pt x="3086" y="71"/>
                    <a:pt x="3016" y="0"/>
                    <a:pt x="2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280400" y="285227"/>
              <a:ext cx="140181" cy="17969"/>
            </a:xfrm>
            <a:custGeom>
              <a:rect b="b" l="l" r="r" t="t"/>
              <a:pathLst>
                <a:path extrusionOk="0" h="372" w="2902">
                  <a:moveTo>
                    <a:pt x="177" y="1"/>
                  </a:moveTo>
                  <a:cubicBezTo>
                    <a:pt x="71" y="1"/>
                    <a:pt x="0" y="71"/>
                    <a:pt x="0" y="186"/>
                  </a:cubicBezTo>
                  <a:cubicBezTo>
                    <a:pt x="0" y="292"/>
                    <a:pt x="71" y="371"/>
                    <a:pt x="177" y="371"/>
                  </a:cubicBezTo>
                  <a:lnTo>
                    <a:pt x="2716" y="371"/>
                  </a:lnTo>
                  <a:cubicBezTo>
                    <a:pt x="2822" y="371"/>
                    <a:pt x="2901" y="292"/>
                    <a:pt x="2901" y="186"/>
                  </a:cubicBezTo>
                  <a:cubicBezTo>
                    <a:pt x="2901" y="71"/>
                    <a:pt x="2822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688471" y="154893"/>
              <a:ext cx="149069" cy="148296"/>
            </a:xfrm>
            <a:custGeom>
              <a:rect b="b" l="l" r="r" t="t"/>
              <a:pathLst>
                <a:path extrusionOk="0" h="3070" w="3086">
                  <a:moveTo>
                    <a:pt x="202" y="1"/>
                  </a:moveTo>
                  <a:cubicBezTo>
                    <a:pt x="157" y="1"/>
                    <a:pt x="110" y="18"/>
                    <a:pt x="71" y="54"/>
                  </a:cubicBezTo>
                  <a:cubicBezTo>
                    <a:pt x="0" y="124"/>
                    <a:pt x="0" y="239"/>
                    <a:pt x="71" y="309"/>
                  </a:cubicBezTo>
                  <a:lnTo>
                    <a:pt x="1287" y="1526"/>
                  </a:lnTo>
                  <a:lnTo>
                    <a:pt x="71" y="2734"/>
                  </a:lnTo>
                  <a:cubicBezTo>
                    <a:pt x="0" y="2813"/>
                    <a:pt x="0" y="2919"/>
                    <a:pt x="71" y="2990"/>
                  </a:cubicBezTo>
                  <a:cubicBezTo>
                    <a:pt x="106" y="3034"/>
                    <a:pt x="150" y="3069"/>
                    <a:pt x="185" y="3069"/>
                  </a:cubicBezTo>
                  <a:cubicBezTo>
                    <a:pt x="256" y="3069"/>
                    <a:pt x="291" y="3034"/>
                    <a:pt x="326" y="2990"/>
                  </a:cubicBezTo>
                  <a:lnTo>
                    <a:pt x="1543" y="1782"/>
                  </a:lnTo>
                  <a:lnTo>
                    <a:pt x="2795" y="2990"/>
                  </a:lnTo>
                  <a:cubicBezTo>
                    <a:pt x="2830" y="3034"/>
                    <a:pt x="2866" y="3069"/>
                    <a:pt x="2901" y="3069"/>
                  </a:cubicBezTo>
                  <a:cubicBezTo>
                    <a:pt x="2936" y="3069"/>
                    <a:pt x="3015" y="3034"/>
                    <a:pt x="3051" y="2990"/>
                  </a:cubicBezTo>
                  <a:cubicBezTo>
                    <a:pt x="3086" y="2919"/>
                    <a:pt x="3086" y="2813"/>
                    <a:pt x="3051" y="2734"/>
                  </a:cubicBezTo>
                  <a:lnTo>
                    <a:pt x="1799" y="1526"/>
                  </a:lnTo>
                  <a:lnTo>
                    <a:pt x="3051" y="309"/>
                  </a:lnTo>
                  <a:cubicBezTo>
                    <a:pt x="3086" y="239"/>
                    <a:pt x="3086" y="124"/>
                    <a:pt x="3051" y="54"/>
                  </a:cubicBezTo>
                  <a:cubicBezTo>
                    <a:pt x="3011" y="18"/>
                    <a:pt x="2956" y="1"/>
                    <a:pt x="2906" y="1"/>
                  </a:cubicBezTo>
                  <a:cubicBezTo>
                    <a:pt x="2857" y="1"/>
                    <a:pt x="2813" y="18"/>
                    <a:pt x="2795" y="54"/>
                  </a:cubicBezTo>
                  <a:lnTo>
                    <a:pt x="1543" y="1270"/>
                  </a:lnTo>
                  <a:lnTo>
                    <a:pt x="326" y="54"/>
                  </a:lnTo>
                  <a:cubicBezTo>
                    <a:pt x="291" y="18"/>
                    <a:pt x="247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1366050" y="938350"/>
            <a:ext cx="6411900" cy="3056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2125800" y="4114826"/>
            <a:ext cx="4892400" cy="4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11"/>
          <p:cNvGrpSpPr/>
          <p:nvPr/>
        </p:nvGrpSpPr>
        <p:grpSpPr>
          <a:xfrm>
            <a:off x="142500" y="62550"/>
            <a:ext cx="8859000" cy="4948875"/>
            <a:chOff x="142500" y="62550"/>
            <a:chExt cx="8859000" cy="4948875"/>
          </a:xfrm>
        </p:grpSpPr>
        <p:grpSp>
          <p:nvGrpSpPr>
            <p:cNvPr id="276" name="Google Shape;276;p11"/>
            <p:cNvGrpSpPr/>
            <p:nvPr/>
          </p:nvGrpSpPr>
          <p:grpSpPr>
            <a:xfrm>
              <a:off x="142500" y="62550"/>
              <a:ext cx="8859000" cy="4948875"/>
              <a:chOff x="142500" y="62550"/>
              <a:chExt cx="8859000" cy="4948875"/>
            </a:xfrm>
          </p:grpSpPr>
          <p:sp>
            <p:nvSpPr>
              <p:cNvPr id="277" name="Google Shape;277;p11"/>
              <p:cNvSpPr/>
              <p:nvPr/>
            </p:nvSpPr>
            <p:spPr>
              <a:xfrm>
                <a:off x="142500" y="152925"/>
                <a:ext cx="8859000" cy="4858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1"/>
              <p:cNvSpPr/>
              <p:nvPr/>
            </p:nvSpPr>
            <p:spPr>
              <a:xfrm>
                <a:off x="142500" y="62550"/>
                <a:ext cx="8859000" cy="320400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9" name="Google Shape;279;p11"/>
            <p:cNvSpPr/>
            <p:nvPr/>
          </p:nvSpPr>
          <p:spPr>
            <a:xfrm>
              <a:off x="8478904" y="154072"/>
              <a:ext cx="149118" cy="149118"/>
            </a:xfrm>
            <a:custGeom>
              <a:rect b="b" l="l" r="r" t="t"/>
              <a:pathLst>
                <a:path extrusionOk="0" h="3087" w="3087">
                  <a:moveTo>
                    <a:pt x="2725" y="362"/>
                  </a:moveTo>
                  <a:lnTo>
                    <a:pt x="2725" y="2716"/>
                  </a:lnTo>
                  <a:lnTo>
                    <a:pt x="370" y="2716"/>
                  </a:lnTo>
                  <a:lnTo>
                    <a:pt x="370" y="362"/>
                  </a:lnTo>
                  <a:close/>
                  <a:moveTo>
                    <a:pt x="185" y="0"/>
                  </a:moveTo>
                  <a:cubicBezTo>
                    <a:pt x="79" y="0"/>
                    <a:pt x="0" y="71"/>
                    <a:pt x="0" y="185"/>
                  </a:cubicBezTo>
                  <a:lnTo>
                    <a:pt x="0" y="2901"/>
                  </a:lnTo>
                  <a:cubicBezTo>
                    <a:pt x="0" y="3007"/>
                    <a:pt x="79" y="3086"/>
                    <a:pt x="185" y="3086"/>
                  </a:cubicBezTo>
                  <a:lnTo>
                    <a:pt x="2901" y="3086"/>
                  </a:lnTo>
                  <a:cubicBezTo>
                    <a:pt x="3016" y="3086"/>
                    <a:pt x="3086" y="3007"/>
                    <a:pt x="3086" y="2901"/>
                  </a:cubicBezTo>
                  <a:lnTo>
                    <a:pt x="3086" y="185"/>
                  </a:lnTo>
                  <a:cubicBezTo>
                    <a:pt x="3086" y="71"/>
                    <a:pt x="3016" y="0"/>
                    <a:pt x="2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8280400" y="285227"/>
              <a:ext cx="140181" cy="17969"/>
            </a:xfrm>
            <a:custGeom>
              <a:rect b="b" l="l" r="r" t="t"/>
              <a:pathLst>
                <a:path extrusionOk="0" h="372" w="2902">
                  <a:moveTo>
                    <a:pt x="177" y="1"/>
                  </a:moveTo>
                  <a:cubicBezTo>
                    <a:pt x="71" y="1"/>
                    <a:pt x="0" y="71"/>
                    <a:pt x="0" y="186"/>
                  </a:cubicBezTo>
                  <a:cubicBezTo>
                    <a:pt x="0" y="292"/>
                    <a:pt x="71" y="371"/>
                    <a:pt x="177" y="371"/>
                  </a:cubicBezTo>
                  <a:lnTo>
                    <a:pt x="2716" y="371"/>
                  </a:lnTo>
                  <a:cubicBezTo>
                    <a:pt x="2822" y="371"/>
                    <a:pt x="2901" y="292"/>
                    <a:pt x="2901" y="186"/>
                  </a:cubicBezTo>
                  <a:cubicBezTo>
                    <a:pt x="2901" y="71"/>
                    <a:pt x="2822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8688471" y="154893"/>
              <a:ext cx="149069" cy="148296"/>
            </a:xfrm>
            <a:custGeom>
              <a:rect b="b" l="l" r="r" t="t"/>
              <a:pathLst>
                <a:path extrusionOk="0" h="3070" w="3086">
                  <a:moveTo>
                    <a:pt x="202" y="1"/>
                  </a:moveTo>
                  <a:cubicBezTo>
                    <a:pt x="157" y="1"/>
                    <a:pt x="110" y="18"/>
                    <a:pt x="71" y="54"/>
                  </a:cubicBezTo>
                  <a:cubicBezTo>
                    <a:pt x="0" y="124"/>
                    <a:pt x="0" y="239"/>
                    <a:pt x="71" y="309"/>
                  </a:cubicBezTo>
                  <a:lnTo>
                    <a:pt x="1287" y="1526"/>
                  </a:lnTo>
                  <a:lnTo>
                    <a:pt x="71" y="2734"/>
                  </a:lnTo>
                  <a:cubicBezTo>
                    <a:pt x="0" y="2813"/>
                    <a:pt x="0" y="2919"/>
                    <a:pt x="71" y="2990"/>
                  </a:cubicBezTo>
                  <a:cubicBezTo>
                    <a:pt x="106" y="3034"/>
                    <a:pt x="150" y="3069"/>
                    <a:pt x="185" y="3069"/>
                  </a:cubicBezTo>
                  <a:cubicBezTo>
                    <a:pt x="256" y="3069"/>
                    <a:pt x="291" y="3034"/>
                    <a:pt x="326" y="2990"/>
                  </a:cubicBezTo>
                  <a:lnTo>
                    <a:pt x="1543" y="1782"/>
                  </a:lnTo>
                  <a:lnTo>
                    <a:pt x="2795" y="2990"/>
                  </a:lnTo>
                  <a:cubicBezTo>
                    <a:pt x="2830" y="3034"/>
                    <a:pt x="2866" y="3069"/>
                    <a:pt x="2901" y="3069"/>
                  </a:cubicBezTo>
                  <a:cubicBezTo>
                    <a:pt x="2936" y="3069"/>
                    <a:pt x="3015" y="3034"/>
                    <a:pt x="3051" y="2990"/>
                  </a:cubicBezTo>
                  <a:cubicBezTo>
                    <a:pt x="3086" y="2919"/>
                    <a:pt x="3086" y="2813"/>
                    <a:pt x="3051" y="2734"/>
                  </a:cubicBezTo>
                  <a:lnTo>
                    <a:pt x="1799" y="1526"/>
                  </a:lnTo>
                  <a:lnTo>
                    <a:pt x="3051" y="309"/>
                  </a:lnTo>
                  <a:cubicBezTo>
                    <a:pt x="3086" y="239"/>
                    <a:pt x="3086" y="124"/>
                    <a:pt x="3051" y="54"/>
                  </a:cubicBezTo>
                  <a:cubicBezTo>
                    <a:pt x="3011" y="18"/>
                    <a:pt x="2956" y="1"/>
                    <a:pt x="2906" y="1"/>
                  </a:cubicBezTo>
                  <a:cubicBezTo>
                    <a:pt x="2857" y="1"/>
                    <a:pt x="2813" y="18"/>
                    <a:pt x="2795" y="54"/>
                  </a:cubicBezTo>
                  <a:lnTo>
                    <a:pt x="1543" y="1270"/>
                  </a:lnTo>
                  <a:lnTo>
                    <a:pt x="326" y="54"/>
                  </a:lnTo>
                  <a:cubicBezTo>
                    <a:pt x="291" y="18"/>
                    <a:pt x="247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" name="Google Shape;282;p11"/>
          <p:cNvGrpSpPr/>
          <p:nvPr/>
        </p:nvGrpSpPr>
        <p:grpSpPr>
          <a:xfrm>
            <a:off x="713075" y="1225049"/>
            <a:ext cx="7717850" cy="2924503"/>
            <a:chOff x="1402867" y="2069464"/>
            <a:chExt cx="2765660" cy="1394879"/>
          </a:xfrm>
        </p:grpSpPr>
        <p:grpSp>
          <p:nvGrpSpPr>
            <p:cNvPr id="283" name="Google Shape;283;p11"/>
            <p:cNvGrpSpPr/>
            <p:nvPr/>
          </p:nvGrpSpPr>
          <p:grpSpPr>
            <a:xfrm>
              <a:off x="1402867" y="2069464"/>
              <a:ext cx="2765660" cy="1394879"/>
              <a:chOff x="342880" y="114000"/>
              <a:chExt cx="8589006" cy="4331922"/>
            </a:xfrm>
          </p:grpSpPr>
          <p:sp>
            <p:nvSpPr>
              <p:cNvPr id="284" name="Google Shape;284;p11"/>
              <p:cNvSpPr/>
              <p:nvPr/>
            </p:nvSpPr>
            <p:spPr>
              <a:xfrm>
                <a:off x="342880" y="152921"/>
                <a:ext cx="8589000" cy="42930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accent2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1"/>
              <p:cNvSpPr/>
              <p:nvPr/>
            </p:nvSpPr>
            <p:spPr>
              <a:xfrm>
                <a:off x="342885" y="114000"/>
                <a:ext cx="8589000" cy="455400"/>
              </a:xfrm>
              <a:prstGeom prst="roundRect">
                <a:avLst>
                  <a:gd fmla="val 0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6" name="Google Shape;286;p11"/>
            <p:cNvSpPr/>
            <p:nvPr/>
          </p:nvSpPr>
          <p:spPr>
            <a:xfrm>
              <a:off x="1466299" y="2122466"/>
              <a:ext cx="312900" cy="393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11"/>
          <p:cNvSpPr txBox="1"/>
          <p:nvPr>
            <p:ph hasCustomPrompt="1" type="title"/>
          </p:nvPr>
        </p:nvSpPr>
        <p:spPr>
          <a:xfrm>
            <a:off x="1766750" y="1851825"/>
            <a:ext cx="5610600" cy="16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88" name="Google Shape;288;p11"/>
          <p:cNvSpPr txBox="1"/>
          <p:nvPr>
            <p:ph idx="1" type="subTitle"/>
          </p:nvPr>
        </p:nvSpPr>
        <p:spPr>
          <a:xfrm>
            <a:off x="1359300" y="3496212"/>
            <a:ext cx="64254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11"/>
          <p:cNvSpPr/>
          <p:nvPr/>
        </p:nvSpPr>
        <p:spPr>
          <a:xfrm>
            <a:off x="8141012" y="539999"/>
            <a:ext cx="579772" cy="574253"/>
          </a:xfrm>
          <a:custGeom>
            <a:rect b="b" l="l" r="r" t="t"/>
            <a:pathLst>
              <a:path extrusionOk="0" h="4540" w="4583">
                <a:moveTo>
                  <a:pt x="863" y="1"/>
                </a:moveTo>
                <a:lnTo>
                  <a:pt x="0" y="809"/>
                </a:lnTo>
                <a:lnTo>
                  <a:pt x="1488" y="2254"/>
                </a:lnTo>
                <a:lnTo>
                  <a:pt x="0" y="3688"/>
                </a:lnTo>
                <a:lnTo>
                  <a:pt x="863" y="4539"/>
                </a:lnTo>
                <a:lnTo>
                  <a:pt x="2297" y="3106"/>
                </a:lnTo>
                <a:lnTo>
                  <a:pt x="3731" y="4539"/>
                </a:lnTo>
                <a:lnTo>
                  <a:pt x="4582" y="3688"/>
                </a:lnTo>
                <a:lnTo>
                  <a:pt x="3105" y="2254"/>
                </a:lnTo>
                <a:lnTo>
                  <a:pt x="4582" y="809"/>
                </a:lnTo>
                <a:lnTo>
                  <a:pt x="3731" y="1"/>
                </a:lnTo>
                <a:lnTo>
                  <a:pt x="2297" y="1445"/>
                </a:lnTo>
                <a:lnTo>
                  <a:pt x="863" y="1"/>
                </a:lnTo>
                <a:close/>
              </a:path>
            </a:pathLst>
          </a:custGeom>
          <a:solidFill>
            <a:schemeClr val="accent3"/>
          </a:solidFill>
          <a:ln cap="rnd" cmpd="sng" w="9525">
            <a:solidFill>
              <a:srgbClr val="2D4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1"/>
          <p:cNvSpPr/>
          <p:nvPr/>
        </p:nvSpPr>
        <p:spPr>
          <a:xfrm>
            <a:off x="426738" y="4317150"/>
            <a:ext cx="572700" cy="572700"/>
          </a:xfrm>
          <a:prstGeom prst="donut">
            <a:avLst>
              <a:gd fmla="val 2500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1" name="Google Shape;291;p11"/>
          <p:cNvGrpSpPr/>
          <p:nvPr/>
        </p:nvGrpSpPr>
        <p:grpSpPr>
          <a:xfrm rot="10373720">
            <a:off x="298669" y="661226"/>
            <a:ext cx="759314" cy="759314"/>
            <a:chOff x="2753179" y="2741260"/>
            <a:chExt cx="587695" cy="587695"/>
          </a:xfrm>
        </p:grpSpPr>
        <p:sp>
          <p:nvSpPr>
            <p:cNvPr id="292" name="Google Shape;292;p11"/>
            <p:cNvSpPr/>
            <p:nvPr/>
          </p:nvSpPr>
          <p:spPr>
            <a:xfrm>
              <a:off x="2772051" y="2760132"/>
              <a:ext cx="568823" cy="568823"/>
            </a:xfrm>
            <a:custGeom>
              <a:rect b="b" l="l" r="r" t="t"/>
              <a:pathLst>
                <a:path extrusionOk="0" h="9434" w="9434">
                  <a:moveTo>
                    <a:pt x="7687" y="0"/>
                  </a:moveTo>
                  <a:lnTo>
                    <a:pt x="6469" y="1218"/>
                  </a:lnTo>
                  <a:lnTo>
                    <a:pt x="6609" y="1348"/>
                  </a:lnTo>
                  <a:cubicBezTo>
                    <a:pt x="7332" y="2070"/>
                    <a:pt x="7687" y="3019"/>
                    <a:pt x="7687" y="4000"/>
                  </a:cubicBezTo>
                  <a:cubicBezTo>
                    <a:pt x="7687" y="4992"/>
                    <a:pt x="7332" y="5930"/>
                    <a:pt x="6609" y="6609"/>
                  </a:cubicBezTo>
                  <a:cubicBezTo>
                    <a:pt x="5887" y="7331"/>
                    <a:pt x="4992" y="7730"/>
                    <a:pt x="4000" y="7730"/>
                  </a:cubicBezTo>
                  <a:cubicBezTo>
                    <a:pt x="2965" y="7730"/>
                    <a:pt x="2070" y="7331"/>
                    <a:pt x="1348" y="6609"/>
                  </a:cubicBezTo>
                  <a:lnTo>
                    <a:pt x="1219" y="6469"/>
                  </a:lnTo>
                  <a:lnTo>
                    <a:pt x="0" y="7730"/>
                  </a:lnTo>
                  <a:lnTo>
                    <a:pt x="140" y="7817"/>
                  </a:lnTo>
                  <a:cubicBezTo>
                    <a:pt x="1175" y="8852"/>
                    <a:pt x="2523" y="9434"/>
                    <a:pt x="4000" y="9434"/>
                  </a:cubicBezTo>
                  <a:cubicBezTo>
                    <a:pt x="5445" y="9434"/>
                    <a:pt x="6793" y="8852"/>
                    <a:pt x="7817" y="7817"/>
                  </a:cubicBezTo>
                  <a:cubicBezTo>
                    <a:pt x="8852" y="6835"/>
                    <a:pt x="9434" y="5445"/>
                    <a:pt x="9434" y="4000"/>
                  </a:cubicBezTo>
                  <a:cubicBezTo>
                    <a:pt x="9434" y="2523"/>
                    <a:pt x="8852" y="1175"/>
                    <a:pt x="7817" y="140"/>
                  </a:cubicBezTo>
                  <a:lnTo>
                    <a:pt x="768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3145819" y="2741260"/>
              <a:ext cx="108652" cy="108591"/>
            </a:xfrm>
            <a:custGeom>
              <a:rect b="b" l="l" r="r" t="t"/>
              <a:pathLst>
                <a:path extrusionOk="0" h="1801" w="1802">
                  <a:moveTo>
                    <a:pt x="906" y="0"/>
                  </a:moveTo>
                  <a:cubicBezTo>
                    <a:pt x="410" y="0"/>
                    <a:pt x="1" y="410"/>
                    <a:pt x="1" y="906"/>
                  </a:cubicBezTo>
                  <a:cubicBezTo>
                    <a:pt x="1" y="1391"/>
                    <a:pt x="410" y="1801"/>
                    <a:pt x="906" y="1801"/>
                  </a:cubicBezTo>
                  <a:cubicBezTo>
                    <a:pt x="1402" y="1801"/>
                    <a:pt x="1801" y="1391"/>
                    <a:pt x="1801" y="906"/>
                  </a:cubicBezTo>
                  <a:cubicBezTo>
                    <a:pt x="1801" y="410"/>
                    <a:pt x="1402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2753179" y="3131308"/>
              <a:ext cx="105999" cy="108591"/>
            </a:xfrm>
            <a:custGeom>
              <a:rect b="b" l="l" r="r" t="t"/>
              <a:pathLst>
                <a:path extrusionOk="0" h="1801" w="1758">
                  <a:moveTo>
                    <a:pt x="906" y="0"/>
                  </a:moveTo>
                  <a:cubicBezTo>
                    <a:pt x="410" y="0"/>
                    <a:pt x="1" y="410"/>
                    <a:pt x="1" y="906"/>
                  </a:cubicBezTo>
                  <a:cubicBezTo>
                    <a:pt x="1" y="1391"/>
                    <a:pt x="410" y="1801"/>
                    <a:pt x="906" y="1801"/>
                  </a:cubicBezTo>
                  <a:cubicBezTo>
                    <a:pt x="1391" y="1801"/>
                    <a:pt x="1758" y="1391"/>
                    <a:pt x="1758" y="906"/>
                  </a:cubicBezTo>
                  <a:cubicBezTo>
                    <a:pt x="1758" y="410"/>
                    <a:pt x="1391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" name="Google Shape;295;p11"/>
          <p:cNvSpPr/>
          <p:nvPr/>
        </p:nvSpPr>
        <p:spPr>
          <a:xfrm rot="470441">
            <a:off x="8556951" y="4546540"/>
            <a:ext cx="221067" cy="252536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1"/>
          <p:cNvSpPr/>
          <p:nvPr/>
        </p:nvSpPr>
        <p:spPr>
          <a:xfrm rot="-1431438">
            <a:off x="8685028" y="4076439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13"/>
          <p:cNvGrpSpPr/>
          <p:nvPr/>
        </p:nvGrpSpPr>
        <p:grpSpPr>
          <a:xfrm>
            <a:off x="142500" y="62550"/>
            <a:ext cx="8859000" cy="4948875"/>
            <a:chOff x="142500" y="62550"/>
            <a:chExt cx="8859000" cy="4948875"/>
          </a:xfrm>
        </p:grpSpPr>
        <p:grpSp>
          <p:nvGrpSpPr>
            <p:cNvPr id="300" name="Google Shape;300;p13"/>
            <p:cNvGrpSpPr/>
            <p:nvPr/>
          </p:nvGrpSpPr>
          <p:grpSpPr>
            <a:xfrm>
              <a:off x="142500" y="62550"/>
              <a:ext cx="8859000" cy="4948875"/>
              <a:chOff x="142500" y="62550"/>
              <a:chExt cx="8859000" cy="4948875"/>
            </a:xfrm>
          </p:grpSpPr>
          <p:sp>
            <p:nvSpPr>
              <p:cNvPr id="301" name="Google Shape;301;p13"/>
              <p:cNvSpPr/>
              <p:nvPr/>
            </p:nvSpPr>
            <p:spPr>
              <a:xfrm>
                <a:off x="142500" y="152925"/>
                <a:ext cx="8859000" cy="4858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3"/>
              <p:cNvSpPr/>
              <p:nvPr/>
            </p:nvSpPr>
            <p:spPr>
              <a:xfrm>
                <a:off x="142500" y="62550"/>
                <a:ext cx="8859000" cy="320400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3" name="Google Shape;303;p13"/>
            <p:cNvSpPr/>
            <p:nvPr/>
          </p:nvSpPr>
          <p:spPr>
            <a:xfrm>
              <a:off x="8478904" y="154072"/>
              <a:ext cx="149118" cy="149118"/>
            </a:xfrm>
            <a:custGeom>
              <a:rect b="b" l="l" r="r" t="t"/>
              <a:pathLst>
                <a:path extrusionOk="0" h="3087" w="3087">
                  <a:moveTo>
                    <a:pt x="2725" y="362"/>
                  </a:moveTo>
                  <a:lnTo>
                    <a:pt x="2725" y="2716"/>
                  </a:lnTo>
                  <a:lnTo>
                    <a:pt x="370" y="2716"/>
                  </a:lnTo>
                  <a:lnTo>
                    <a:pt x="370" y="362"/>
                  </a:lnTo>
                  <a:close/>
                  <a:moveTo>
                    <a:pt x="185" y="0"/>
                  </a:moveTo>
                  <a:cubicBezTo>
                    <a:pt x="79" y="0"/>
                    <a:pt x="0" y="71"/>
                    <a:pt x="0" y="185"/>
                  </a:cubicBezTo>
                  <a:lnTo>
                    <a:pt x="0" y="2901"/>
                  </a:lnTo>
                  <a:cubicBezTo>
                    <a:pt x="0" y="3007"/>
                    <a:pt x="79" y="3086"/>
                    <a:pt x="185" y="3086"/>
                  </a:cubicBezTo>
                  <a:lnTo>
                    <a:pt x="2901" y="3086"/>
                  </a:lnTo>
                  <a:cubicBezTo>
                    <a:pt x="3016" y="3086"/>
                    <a:pt x="3086" y="3007"/>
                    <a:pt x="3086" y="2901"/>
                  </a:cubicBezTo>
                  <a:lnTo>
                    <a:pt x="3086" y="185"/>
                  </a:lnTo>
                  <a:cubicBezTo>
                    <a:pt x="3086" y="71"/>
                    <a:pt x="3016" y="0"/>
                    <a:pt x="2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8280400" y="285227"/>
              <a:ext cx="140181" cy="17969"/>
            </a:xfrm>
            <a:custGeom>
              <a:rect b="b" l="l" r="r" t="t"/>
              <a:pathLst>
                <a:path extrusionOk="0" h="372" w="2902">
                  <a:moveTo>
                    <a:pt x="177" y="1"/>
                  </a:moveTo>
                  <a:cubicBezTo>
                    <a:pt x="71" y="1"/>
                    <a:pt x="0" y="71"/>
                    <a:pt x="0" y="186"/>
                  </a:cubicBezTo>
                  <a:cubicBezTo>
                    <a:pt x="0" y="292"/>
                    <a:pt x="71" y="371"/>
                    <a:pt x="177" y="371"/>
                  </a:cubicBezTo>
                  <a:lnTo>
                    <a:pt x="2716" y="371"/>
                  </a:lnTo>
                  <a:cubicBezTo>
                    <a:pt x="2822" y="371"/>
                    <a:pt x="2901" y="292"/>
                    <a:pt x="2901" y="186"/>
                  </a:cubicBezTo>
                  <a:cubicBezTo>
                    <a:pt x="2901" y="71"/>
                    <a:pt x="2822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8688471" y="154893"/>
              <a:ext cx="149069" cy="148296"/>
            </a:xfrm>
            <a:custGeom>
              <a:rect b="b" l="l" r="r" t="t"/>
              <a:pathLst>
                <a:path extrusionOk="0" h="3070" w="3086">
                  <a:moveTo>
                    <a:pt x="202" y="1"/>
                  </a:moveTo>
                  <a:cubicBezTo>
                    <a:pt x="157" y="1"/>
                    <a:pt x="110" y="18"/>
                    <a:pt x="71" y="54"/>
                  </a:cubicBezTo>
                  <a:cubicBezTo>
                    <a:pt x="0" y="124"/>
                    <a:pt x="0" y="239"/>
                    <a:pt x="71" y="309"/>
                  </a:cubicBezTo>
                  <a:lnTo>
                    <a:pt x="1287" y="1526"/>
                  </a:lnTo>
                  <a:lnTo>
                    <a:pt x="71" y="2734"/>
                  </a:lnTo>
                  <a:cubicBezTo>
                    <a:pt x="0" y="2813"/>
                    <a:pt x="0" y="2919"/>
                    <a:pt x="71" y="2990"/>
                  </a:cubicBezTo>
                  <a:cubicBezTo>
                    <a:pt x="106" y="3034"/>
                    <a:pt x="150" y="3069"/>
                    <a:pt x="185" y="3069"/>
                  </a:cubicBezTo>
                  <a:cubicBezTo>
                    <a:pt x="256" y="3069"/>
                    <a:pt x="291" y="3034"/>
                    <a:pt x="326" y="2990"/>
                  </a:cubicBezTo>
                  <a:lnTo>
                    <a:pt x="1543" y="1782"/>
                  </a:lnTo>
                  <a:lnTo>
                    <a:pt x="2795" y="2990"/>
                  </a:lnTo>
                  <a:cubicBezTo>
                    <a:pt x="2830" y="3034"/>
                    <a:pt x="2866" y="3069"/>
                    <a:pt x="2901" y="3069"/>
                  </a:cubicBezTo>
                  <a:cubicBezTo>
                    <a:pt x="2936" y="3069"/>
                    <a:pt x="3015" y="3034"/>
                    <a:pt x="3051" y="2990"/>
                  </a:cubicBezTo>
                  <a:cubicBezTo>
                    <a:pt x="3086" y="2919"/>
                    <a:pt x="3086" y="2813"/>
                    <a:pt x="3051" y="2734"/>
                  </a:cubicBezTo>
                  <a:lnTo>
                    <a:pt x="1799" y="1526"/>
                  </a:lnTo>
                  <a:lnTo>
                    <a:pt x="3051" y="309"/>
                  </a:lnTo>
                  <a:cubicBezTo>
                    <a:pt x="3086" y="239"/>
                    <a:pt x="3086" y="124"/>
                    <a:pt x="3051" y="54"/>
                  </a:cubicBezTo>
                  <a:cubicBezTo>
                    <a:pt x="3011" y="18"/>
                    <a:pt x="2956" y="1"/>
                    <a:pt x="2906" y="1"/>
                  </a:cubicBezTo>
                  <a:cubicBezTo>
                    <a:pt x="2857" y="1"/>
                    <a:pt x="2813" y="18"/>
                    <a:pt x="2795" y="54"/>
                  </a:cubicBezTo>
                  <a:lnTo>
                    <a:pt x="1543" y="1270"/>
                  </a:lnTo>
                  <a:lnTo>
                    <a:pt x="326" y="54"/>
                  </a:lnTo>
                  <a:cubicBezTo>
                    <a:pt x="291" y="18"/>
                    <a:pt x="247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" name="Google Shape;306;p13"/>
          <p:cNvSpPr txBox="1"/>
          <p:nvPr>
            <p:ph type="title"/>
          </p:nvPr>
        </p:nvSpPr>
        <p:spPr>
          <a:xfrm>
            <a:off x="2184013" y="1355375"/>
            <a:ext cx="22455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7" name="Google Shape;307;p13"/>
          <p:cNvSpPr txBox="1"/>
          <p:nvPr>
            <p:ph idx="2" type="title"/>
          </p:nvPr>
        </p:nvSpPr>
        <p:spPr>
          <a:xfrm>
            <a:off x="5622223" y="1355375"/>
            <a:ext cx="22455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8" name="Google Shape;308;p13"/>
          <p:cNvSpPr txBox="1"/>
          <p:nvPr>
            <p:ph idx="1" type="subTitle"/>
          </p:nvPr>
        </p:nvSpPr>
        <p:spPr>
          <a:xfrm>
            <a:off x="2183975" y="2245175"/>
            <a:ext cx="224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13"/>
          <p:cNvSpPr txBox="1"/>
          <p:nvPr>
            <p:ph idx="3" type="subTitle"/>
          </p:nvPr>
        </p:nvSpPr>
        <p:spPr>
          <a:xfrm>
            <a:off x="5622200" y="2245175"/>
            <a:ext cx="224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13"/>
          <p:cNvSpPr txBox="1"/>
          <p:nvPr>
            <p:ph idx="4" type="title"/>
          </p:nvPr>
        </p:nvSpPr>
        <p:spPr>
          <a:xfrm>
            <a:off x="2184013" y="3108425"/>
            <a:ext cx="22455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1" name="Google Shape;311;p13"/>
          <p:cNvSpPr txBox="1"/>
          <p:nvPr>
            <p:ph idx="5" type="title"/>
          </p:nvPr>
        </p:nvSpPr>
        <p:spPr>
          <a:xfrm>
            <a:off x="5622223" y="3108425"/>
            <a:ext cx="22455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2" name="Google Shape;312;p13"/>
          <p:cNvSpPr txBox="1"/>
          <p:nvPr>
            <p:ph idx="6" type="subTitle"/>
          </p:nvPr>
        </p:nvSpPr>
        <p:spPr>
          <a:xfrm>
            <a:off x="2184000" y="3998275"/>
            <a:ext cx="224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13"/>
          <p:cNvSpPr txBox="1"/>
          <p:nvPr>
            <p:ph idx="7" type="subTitle"/>
          </p:nvPr>
        </p:nvSpPr>
        <p:spPr>
          <a:xfrm>
            <a:off x="5622204" y="3998275"/>
            <a:ext cx="224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13"/>
          <p:cNvSpPr txBox="1"/>
          <p:nvPr>
            <p:ph hasCustomPrompt="1" idx="8" type="title"/>
          </p:nvPr>
        </p:nvSpPr>
        <p:spPr>
          <a:xfrm>
            <a:off x="1276284" y="1658743"/>
            <a:ext cx="775800" cy="77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5" name="Google Shape;315;p13"/>
          <p:cNvSpPr txBox="1"/>
          <p:nvPr>
            <p:ph hasCustomPrompt="1" idx="9" type="title"/>
          </p:nvPr>
        </p:nvSpPr>
        <p:spPr>
          <a:xfrm>
            <a:off x="1276284" y="3414243"/>
            <a:ext cx="775800" cy="77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6" name="Google Shape;316;p13"/>
          <p:cNvSpPr txBox="1"/>
          <p:nvPr>
            <p:ph hasCustomPrompt="1" idx="13" type="title"/>
          </p:nvPr>
        </p:nvSpPr>
        <p:spPr>
          <a:xfrm>
            <a:off x="4714634" y="1658743"/>
            <a:ext cx="775800" cy="77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7" name="Google Shape;317;p13"/>
          <p:cNvSpPr txBox="1"/>
          <p:nvPr>
            <p:ph hasCustomPrompt="1" idx="14" type="title"/>
          </p:nvPr>
        </p:nvSpPr>
        <p:spPr>
          <a:xfrm>
            <a:off x="4714634" y="3414243"/>
            <a:ext cx="775800" cy="77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8" name="Google Shape;318;p13"/>
          <p:cNvSpPr txBox="1"/>
          <p:nvPr>
            <p:ph idx="15" type="title"/>
          </p:nvPr>
        </p:nvSpPr>
        <p:spPr>
          <a:xfrm>
            <a:off x="713100" y="486816"/>
            <a:ext cx="7717800" cy="542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4"/>
          <p:cNvGrpSpPr/>
          <p:nvPr/>
        </p:nvGrpSpPr>
        <p:grpSpPr>
          <a:xfrm>
            <a:off x="142500" y="62550"/>
            <a:ext cx="8859000" cy="4948875"/>
            <a:chOff x="142500" y="62550"/>
            <a:chExt cx="8859000" cy="4948875"/>
          </a:xfrm>
        </p:grpSpPr>
        <p:grpSp>
          <p:nvGrpSpPr>
            <p:cNvPr id="321" name="Google Shape;321;p14"/>
            <p:cNvGrpSpPr/>
            <p:nvPr/>
          </p:nvGrpSpPr>
          <p:grpSpPr>
            <a:xfrm>
              <a:off x="142500" y="62550"/>
              <a:ext cx="8859000" cy="4948875"/>
              <a:chOff x="142500" y="62550"/>
              <a:chExt cx="8859000" cy="4948875"/>
            </a:xfrm>
          </p:grpSpPr>
          <p:sp>
            <p:nvSpPr>
              <p:cNvPr id="322" name="Google Shape;322;p14"/>
              <p:cNvSpPr/>
              <p:nvPr/>
            </p:nvSpPr>
            <p:spPr>
              <a:xfrm>
                <a:off x="142500" y="152925"/>
                <a:ext cx="8859000" cy="4858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4"/>
              <p:cNvSpPr/>
              <p:nvPr/>
            </p:nvSpPr>
            <p:spPr>
              <a:xfrm>
                <a:off x="142500" y="62550"/>
                <a:ext cx="8859000" cy="320400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4" name="Google Shape;324;p14"/>
            <p:cNvSpPr/>
            <p:nvPr/>
          </p:nvSpPr>
          <p:spPr>
            <a:xfrm>
              <a:off x="8478904" y="154072"/>
              <a:ext cx="149118" cy="149118"/>
            </a:xfrm>
            <a:custGeom>
              <a:rect b="b" l="l" r="r" t="t"/>
              <a:pathLst>
                <a:path extrusionOk="0" h="3087" w="3087">
                  <a:moveTo>
                    <a:pt x="2725" y="362"/>
                  </a:moveTo>
                  <a:lnTo>
                    <a:pt x="2725" y="2716"/>
                  </a:lnTo>
                  <a:lnTo>
                    <a:pt x="370" y="2716"/>
                  </a:lnTo>
                  <a:lnTo>
                    <a:pt x="370" y="362"/>
                  </a:lnTo>
                  <a:close/>
                  <a:moveTo>
                    <a:pt x="185" y="0"/>
                  </a:moveTo>
                  <a:cubicBezTo>
                    <a:pt x="79" y="0"/>
                    <a:pt x="0" y="71"/>
                    <a:pt x="0" y="185"/>
                  </a:cubicBezTo>
                  <a:lnTo>
                    <a:pt x="0" y="2901"/>
                  </a:lnTo>
                  <a:cubicBezTo>
                    <a:pt x="0" y="3007"/>
                    <a:pt x="79" y="3086"/>
                    <a:pt x="185" y="3086"/>
                  </a:cubicBezTo>
                  <a:lnTo>
                    <a:pt x="2901" y="3086"/>
                  </a:lnTo>
                  <a:cubicBezTo>
                    <a:pt x="3016" y="3086"/>
                    <a:pt x="3086" y="3007"/>
                    <a:pt x="3086" y="2901"/>
                  </a:cubicBezTo>
                  <a:lnTo>
                    <a:pt x="3086" y="185"/>
                  </a:lnTo>
                  <a:cubicBezTo>
                    <a:pt x="3086" y="71"/>
                    <a:pt x="3016" y="0"/>
                    <a:pt x="2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4"/>
            <p:cNvSpPr/>
            <p:nvPr/>
          </p:nvSpPr>
          <p:spPr>
            <a:xfrm>
              <a:off x="8280400" y="285227"/>
              <a:ext cx="140181" cy="17969"/>
            </a:xfrm>
            <a:custGeom>
              <a:rect b="b" l="l" r="r" t="t"/>
              <a:pathLst>
                <a:path extrusionOk="0" h="372" w="2902">
                  <a:moveTo>
                    <a:pt x="177" y="1"/>
                  </a:moveTo>
                  <a:cubicBezTo>
                    <a:pt x="71" y="1"/>
                    <a:pt x="0" y="71"/>
                    <a:pt x="0" y="186"/>
                  </a:cubicBezTo>
                  <a:cubicBezTo>
                    <a:pt x="0" y="292"/>
                    <a:pt x="71" y="371"/>
                    <a:pt x="177" y="371"/>
                  </a:cubicBezTo>
                  <a:lnTo>
                    <a:pt x="2716" y="371"/>
                  </a:lnTo>
                  <a:cubicBezTo>
                    <a:pt x="2822" y="371"/>
                    <a:pt x="2901" y="292"/>
                    <a:pt x="2901" y="186"/>
                  </a:cubicBezTo>
                  <a:cubicBezTo>
                    <a:pt x="2901" y="71"/>
                    <a:pt x="2822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8688471" y="154893"/>
              <a:ext cx="149069" cy="148296"/>
            </a:xfrm>
            <a:custGeom>
              <a:rect b="b" l="l" r="r" t="t"/>
              <a:pathLst>
                <a:path extrusionOk="0" h="3070" w="3086">
                  <a:moveTo>
                    <a:pt x="202" y="1"/>
                  </a:moveTo>
                  <a:cubicBezTo>
                    <a:pt x="157" y="1"/>
                    <a:pt x="110" y="18"/>
                    <a:pt x="71" y="54"/>
                  </a:cubicBezTo>
                  <a:cubicBezTo>
                    <a:pt x="0" y="124"/>
                    <a:pt x="0" y="239"/>
                    <a:pt x="71" y="309"/>
                  </a:cubicBezTo>
                  <a:lnTo>
                    <a:pt x="1287" y="1526"/>
                  </a:lnTo>
                  <a:lnTo>
                    <a:pt x="71" y="2734"/>
                  </a:lnTo>
                  <a:cubicBezTo>
                    <a:pt x="0" y="2813"/>
                    <a:pt x="0" y="2919"/>
                    <a:pt x="71" y="2990"/>
                  </a:cubicBezTo>
                  <a:cubicBezTo>
                    <a:pt x="106" y="3034"/>
                    <a:pt x="150" y="3069"/>
                    <a:pt x="185" y="3069"/>
                  </a:cubicBezTo>
                  <a:cubicBezTo>
                    <a:pt x="256" y="3069"/>
                    <a:pt x="291" y="3034"/>
                    <a:pt x="326" y="2990"/>
                  </a:cubicBezTo>
                  <a:lnTo>
                    <a:pt x="1543" y="1782"/>
                  </a:lnTo>
                  <a:lnTo>
                    <a:pt x="2795" y="2990"/>
                  </a:lnTo>
                  <a:cubicBezTo>
                    <a:pt x="2830" y="3034"/>
                    <a:pt x="2866" y="3069"/>
                    <a:pt x="2901" y="3069"/>
                  </a:cubicBezTo>
                  <a:cubicBezTo>
                    <a:pt x="2936" y="3069"/>
                    <a:pt x="3015" y="3034"/>
                    <a:pt x="3051" y="2990"/>
                  </a:cubicBezTo>
                  <a:cubicBezTo>
                    <a:pt x="3086" y="2919"/>
                    <a:pt x="3086" y="2813"/>
                    <a:pt x="3051" y="2734"/>
                  </a:cubicBezTo>
                  <a:lnTo>
                    <a:pt x="1799" y="1526"/>
                  </a:lnTo>
                  <a:lnTo>
                    <a:pt x="3051" y="309"/>
                  </a:lnTo>
                  <a:cubicBezTo>
                    <a:pt x="3086" y="239"/>
                    <a:pt x="3086" y="124"/>
                    <a:pt x="3051" y="54"/>
                  </a:cubicBezTo>
                  <a:cubicBezTo>
                    <a:pt x="3011" y="18"/>
                    <a:pt x="2956" y="1"/>
                    <a:pt x="2906" y="1"/>
                  </a:cubicBezTo>
                  <a:cubicBezTo>
                    <a:pt x="2857" y="1"/>
                    <a:pt x="2813" y="18"/>
                    <a:pt x="2795" y="54"/>
                  </a:cubicBezTo>
                  <a:lnTo>
                    <a:pt x="1543" y="1270"/>
                  </a:lnTo>
                  <a:lnTo>
                    <a:pt x="326" y="54"/>
                  </a:lnTo>
                  <a:cubicBezTo>
                    <a:pt x="291" y="18"/>
                    <a:pt x="247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" name="Google Shape;327;p14"/>
          <p:cNvGrpSpPr/>
          <p:nvPr/>
        </p:nvGrpSpPr>
        <p:grpSpPr>
          <a:xfrm>
            <a:off x="1974425" y="1689020"/>
            <a:ext cx="5195152" cy="2089619"/>
            <a:chOff x="1359389" y="2052888"/>
            <a:chExt cx="2852598" cy="1593548"/>
          </a:xfrm>
        </p:grpSpPr>
        <p:grpSp>
          <p:nvGrpSpPr>
            <p:cNvPr id="328" name="Google Shape;328;p14"/>
            <p:cNvGrpSpPr/>
            <p:nvPr/>
          </p:nvGrpSpPr>
          <p:grpSpPr>
            <a:xfrm>
              <a:off x="1359389" y="2052888"/>
              <a:ext cx="2852598" cy="1593548"/>
              <a:chOff x="207852" y="62519"/>
              <a:chExt cx="8859001" cy="4948906"/>
            </a:xfrm>
          </p:grpSpPr>
          <p:sp>
            <p:nvSpPr>
              <p:cNvPr id="329" name="Google Shape;329;p14"/>
              <p:cNvSpPr/>
              <p:nvPr/>
            </p:nvSpPr>
            <p:spPr>
              <a:xfrm>
                <a:off x="207853" y="152925"/>
                <a:ext cx="8859000" cy="4858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accent2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4"/>
              <p:cNvSpPr/>
              <p:nvPr/>
            </p:nvSpPr>
            <p:spPr>
              <a:xfrm>
                <a:off x="207852" y="62519"/>
                <a:ext cx="8859000" cy="455400"/>
              </a:xfrm>
              <a:prstGeom prst="roundRect">
                <a:avLst>
                  <a:gd fmla="val 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1" name="Google Shape;331;p14"/>
            <p:cNvSpPr/>
            <p:nvPr/>
          </p:nvSpPr>
          <p:spPr>
            <a:xfrm>
              <a:off x="1404029" y="2095619"/>
              <a:ext cx="312900" cy="597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" name="Google Shape;332;p14"/>
          <p:cNvSpPr txBox="1"/>
          <p:nvPr>
            <p:ph type="title"/>
          </p:nvPr>
        </p:nvSpPr>
        <p:spPr>
          <a:xfrm>
            <a:off x="2296800" y="3137275"/>
            <a:ext cx="4550400" cy="4041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3" name="Google Shape;333;p14"/>
          <p:cNvSpPr txBox="1"/>
          <p:nvPr>
            <p:ph idx="1" type="subTitle"/>
          </p:nvPr>
        </p:nvSpPr>
        <p:spPr>
          <a:xfrm>
            <a:off x="2296800" y="2107525"/>
            <a:ext cx="4550400" cy="90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4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15"/>
          <p:cNvGrpSpPr/>
          <p:nvPr/>
        </p:nvGrpSpPr>
        <p:grpSpPr>
          <a:xfrm>
            <a:off x="142500" y="62550"/>
            <a:ext cx="8859000" cy="4948875"/>
            <a:chOff x="142500" y="62550"/>
            <a:chExt cx="8859000" cy="4948875"/>
          </a:xfrm>
        </p:grpSpPr>
        <p:grpSp>
          <p:nvGrpSpPr>
            <p:cNvPr id="336" name="Google Shape;336;p15"/>
            <p:cNvGrpSpPr/>
            <p:nvPr/>
          </p:nvGrpSpPr>
          <p:grpSpPr>
            <a:xfrm>
              <a:off x="142500" y="62550"/>
              <a:ext cx="8859000" cy="4948875"/>
              <a:chOff x="142500" y="62550"/>
              <a:chExt cx="8859000" cy="4948875"/>
            </a:xfrm>
          </p:grpSpPr>
          <p:sp>
            <p:nvSpPr>
              <p:cNvPr id="337" name="Google Shape;337;p15"/>
              <p:cNvSpPr/>
              <p:nvPr/>
            </p:nvSpPr>
            <p:spPr>
              <a:xfrm>
                <a:off x="142500" y="152925"/>
                <a:ext cx="8859000" cy="4858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5"/>
              <p:cNvSpPr/>
              <p:nvPr/>
            </p:nvSpPr>
            <p:spPr>
              <a:xfrm>
                <a:off x="142500" y="62550"/>
                <a:ext cx="8859000" cy="320400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9" name="Google Shape;339;p15"/>
            <p:cNvSpPr/>
            <p:nvPr/>
          </p:nvSpPr>
          <p:spPr>
            <a:xfrm>
              <a:off x="8478904" y="154072"/>
              <a:ext cx="149118" cy="149118"/>
            </a:xfrm>
            <a:custGeom>
              <a:rect b="b" l="l" r="r" t="t"/>
              <a:pathLst>
                <a:path extrusionOk="0" h="3087" w="3087">
                  <a:moveTo>
                    <a:pt x="2725" y="362"/>
                  </a:moveTo>
                  <a:lnTo>
                    <a:pt x="2725" y="2716"/>
                  </a:lnTo>
                  <a:lnTo>
                    <a:pt x="370" y="2716"/>
                  </a:lnTo>
                  <a:lnTo>
                    <a:pt x="370" y="362"/>
                  </a:lnTo>
                  <a:close/>
                  <a:moveTo>
                    <a:pt x="185" y="0"/>
                  </a:moveTo>
                  <a:cubicBezTo>
                    <a:pt x="79" y="0"/>
                    <a:pt x="0" y="71"/>
                    <a:pt x="0" y="185"/>
                  </a:cubicBezTo>
                  <a:lnTo>
                    <a:pt x="0" y="2901"/>
                  </a:lnTo>
                  <a:cubicBezTo>
                    <a:pt x="0" y="3007"/>
                    <a:pt x="79" y="3086"/>
                    <a:pt x="185" y="3086"/>
                  </a:cubicBezTo>
                  <a:lnTo>
                    <a:pt x="2901" y="3086"/>
                  </a:lnTo>
                  <a:cubicBezTo>
                    <a:pt x="3016" y="3086"/>
                    <a:pt x="3086" y="3007"/>
                    <a:pt x="3086" y="2901"/>
                  </a:cubicBezTo>
                  <a:lnTo>
                    <a:pt x="3086" y="185"/>
                  </a:lnTo>
                  <a:cubicBezTo>
                    <a:pt x="3086" y="71"/>
                    <a:pt x="3016" y="0"/>
                    <a:pt x="2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8280400" y="285227"/>
              <a:ext cx="140181" cy="17969"/>
            </a:xfrm>
            <a:custGeom>
              <a:rect b="b" l="l" r="r" t="t"/>
              <a:pathLst>
                <a:path extrusionOk="0" h="372" w="2902">
                  <a:moveTo>
                    <a:pt x="177" y="1"/>
                  </a:moveTo>
                  <a:cubicBezTo>
                    <a:pt x="71" y="1"/>
                    <a:pt x="0" y="71"/>
                    <a:pt x="0" y="186"/>
                  </a:cubicBezTo>
                  <a:cubicBezTo>
                    <a:pt x="0" y="292"/>
                    <a:pt x="71" y="371"/>
                    <a:pt x="177" y="371"/>
                  </a:cubicBezTo>
                  <a:lnTo>
                    <a:pt x="2716" y="371"/>
                  </a:lnTo>
                  <a:cubicBezTo>
                    <a:pt x="2822" y="371"/>
                    <a:pt x="2901" y="292"/>
                    <a:pt x="2901" y="186"/>
                  </a:cubicBezTo>
                  <a:cubicBezTo>
                    <a:pt x="2901" y="71"/>
                    <a:pt x="2822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8688471" y="154893"/>
              <a:ext cx="149069" cy="148296"/>
            </a:xfrm>
            <a:custGeom>
              <a:rect b="b" l="l" r="r" t="t"/>
              <a:pathLst>
                <a:path extrusionOk="0" h="3070" w="3086">
                  <a:moveTo>
                    <a:pt x="202" y="1"/>
                  </a:moveTo>
                  <a:cubicBezTo>
                    <a:pt x="157" y="1"/>
                    <a:pt x="110" y="18"/>
                    <a:pt x="71" y="54"/>
                  </a:cubicBezTo>
                  <a:cubicBezTo>
                    <a:pt x="0" y="124"/>
                    <a:pt x="0" y="239"/>
                    <a:pt x="71" y="309"/>
                  </a:cubicBezTo>
                  <a:lnTo>
                    <a:pt x="1287" y="1526"/>
                  </a:lnTo>
                  <a:lnTo>
                    <a:pt x="71" y="2734"/>
                  </a:lnTo>
                  <a:cubicBezTo>
                    <a:pt x="0" y="2813"/>
                    <a:pt x="0" y="2919"/>
                    <a:pt x="71" y="2990"/>
                  </a:cubicBezTo>
                  <a:cubicBezTo>
                    <a:pt x="106" y="3034"/>
                    <a:pt x="150" y="3069"/>
                    <a:pt x="185" y="3069"/>
                  </a:cubicBezTo>
                  <a:cubicBezTo>
                    <a:pt x="256" y="3069"/>
                    <a:pt x="291" y="3034"/>
                    <a:pt x="326" y="2990"/>
                  </a:cubicBezTo>
                  <a:lnTo>
                    <a:pt x="1543" y="1782"/>
                  </a:lnTo>
                  <a:lnTo>
                    <a:pt x="2795" y="2990"/>
                  </a:lnTo>
                  <a:cubicBezTo>
                    <a:pt x="2830" y="3034"/>
                    <a:pt x="2866" y="3069"/>
                    <a:pt x="2901" y="3069"/>
                  </a:cubicBezTo>
                  <a:cubicBezTo>
                    <a:pt x="2936" y="3069"/>
                    <a:pt x="3015" y="3034"/>
                    <a:pt x="3051" y="2990"/>
                  </a:cubicBezTo>
                  <a:cubicBezTo>
                    <a:pt x="3086" y="2919"/>
                    <a:pt x="3086" y="2813"/>
                    <a:pt x="3051" y="2734"/>
                  </a:cubicBezTo>
                  <a:lnTo>
                    <a:pt x="1799" y="1526"/>
                  </a:lnTo>
                  <a:lnTo>
                    <a:pt x="3051" y="309"/>
                  </a:lnTo>
                  <a:cubicBezTo>
                    <a:pt x="3086" y="239"/>
                    <a:pt x="3086" y="124"/>
                    <a:pt x="3051" y="54"/>
                  </a:cubicBezTo>
                  <a:cubicBezTo>
                    <a:pt x="3011" y="18"/>
                    <a:pt x="2956" y="1"/>
                    <a:pt x="2906" y="1"/>
                  </a:cubicBezTo>
                  <a:cubicBezTo>
                    <a:pt x="2857" y="1"/>
                    <a:pt x="2813" y="18"/>
                    <a:pt x="2795" y="54"/>
                  </a:cubicBezTo>
                  <a:lnTo>
                    <a:pt x="1543" y="1270"/>
                  </a:lnTo>
                  <a:lnTo>
                    <a:pt x="326" y="54"/>
                  </a:lnTo>
                  <a:cubicBezTo>
                    <a:pt x="291" y="18"/>
                    <a:pt x="247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15"/>
          <p:cNvGrpSpPr/>
          <p:nvPr/>
        </p:nvGrpSpPr>
        <p:grpSpPr>
          <a:xfrm>
            <a:off x="4743175" y="2696797"/>
            <a:ext cx="3646282" cy="1906707"/>
            <a:chOff x="739015" y="1108676"/>
            <a:chExt cx="2002132" cy="1454059"/>
          </a:xfrm>
        </p:grpSpPr>
        <p:grpSp>
          <p:nvGrpSpPr>
            <p:cNvPr id="343" name="Google Shape;343;p15"/>
            <p:cNvGrpSpPr/>
            <p:nvPr/>
          </p:nvGrpSpPr>
          <p:grpSpPr>
            <a:xfrm>
              <a:off x="739015" y="1108676"/>
              <a:ext cx="2002132" cy="1454059"/>
              <a:chOff x="-1718775" y="-2869817"/>
              <a:chExt cx="6217800" cy="4515711"/>
            </a:xfrm>
          </p:grpSpPr>
          <p:sp>
            <p:nvSpPr>
              <p:cNvPr id="344" name="Google Shape;344;p15"/>
              <p:cNvSpPr/>
              <p:nvPr/>
            </p:nvSpPr>
            <p:spPr>
              <a:xfrm>
                <a:off x="-1718775" y="-2779406"/>
                <a:ext cx="6217800" cy="44253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accent2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5"/>
              <p:cNvSpPr/>
              <p:nvPr/>
            </p:nvSpPr>
            <p:spPr>
              <a:xfrm>
                <a:off x="-1718775" y="-2869817"/>
                <a:ext cx="6217800" cy="609000"/>
              </a:xfrm>
              <a:prstGeom prst="roundRect">
                <a:avLst>
                  <a:gd fmla="val 0" name="adj"/>
                </a:avLst>
              </a:pr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6" name="Google Shape;346;p15"/>
            <p:cNvSpPr/>
            <p:nvPr/>
          </p:nvSpPr>
          <p:spPr>
            <a:xfrm>
              <a:off x="801034" y="1183680"/>
              <a:ext cx="312900" cy="597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15"/>
          <p:cNvGrpSpPr/>
          <p:nvPr/>
        </p:nvGrpSpPr>
        <p:grpSpPr>
          <a:xfrm>
            <a:off x="4743175" y="540000"/>
            <a:ext cx="3646282" cy="1906707"/>
            <a:chOff x="739015" y="1108676"/>
            <a:chExt cx="2002132" cy="1454059"/>
          </a:xfrm>
        </p:grpSpPr>
        <p:grpSp>
          <p:nvGrpSpPr>
            <p:cNvPr id="348" name="Google Shape;348;p15"/>
            <p:cNvGrpSpPr/>
            <p:nvPr/>
          </p:nvGrpSpPr>
          <p:grpSpPr>
            <a:xfrm>
              <a:off x="739015" y="1108676"/>
              <a:ext cx="2002132" cy="1454059"/>
              <a:chOff x="-1718775" y="-2869817"/>
              <a:chExt cx="6217800" cy="4515711"/>
            </a:xfrm>
          </p:grpSpPr>
          <p:sp>
            <p:nvSpPr>
              <p:cNvPr id="349" name="Google Shape;349;p15"/>
              <p:cNvSpPr/>
              <p:nvPr/>
            </p:nvSpPr>
            <p:spPr>
              <a:xfrm>
                <a:off x="-1718775" y="-2779406"/>
                <a:ext cx="6217800" cy="44253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accent2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5"/>
              <p:cNvSpPr/>
              <p:nvPr/>
            </p:nvSpPr>
            <p:spPr>
              <a:xfrm>
                <a:off x="-1718775" y="-2869817"/>
                <a:ext cx="6217800" cy="609000"/>
              </a:xfrm>
              <a:prstGeom prst="roundRect">
                <a:avLst>
                  <a:gd fmla="val 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1" name="Google Shape;351;p15"/>
            <p:cNvSpPr/>
            <p:nvPr/>
          </p:nvSpPr>
          <p:spPr>
            <a:xfrm>
              <a:off x="801034" y="1183680"/>
              <a:ext cx="312900" cy="597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15"/>
          <p:cNvGrpSpPr/>
          <p:nvPr/>
        </p:nvGrpSpPr>
        <p:grpSpPr>
          <a:xfrm>
            <a:off x="753475" y="2696797"/>
            <a:ext cx="3646282" cy="1906707"/>
            <a:chOff x="739015" y="1108676"/>
            <a:chExt cx="2002132" cy="1454059"/>
          </a:xfrm>
        </p:grpSpPr>
        <p:grpSp>
          <p:nvGrpSpPr>
            <p:cNvPr id="353" name="Google Shape;353;p15"/>
            <p:cNvGrpSpPr/>
            <p:nvPr/>
          </p:nvGrpSpPr>
          <p:grpSpPr>
            <a:xfrm>
              <a:off x="739015" y="1108676"/>
              <a:ext cx="2002132" cy="1454059"/>
              <a:chOff x="-1718775" y="-2869817"/>
              <a:chExt cx="6217800" cy="4515711"/>
            </a:xfrm>
          </p:grpSpPr>
          <p:sp>
            <p:nvSpPr>
              <p:cNvPr id="354" name="Google Shape;354;p15"/>
              <p:cNvSpPr/>
              <p:nvPr/>
            </p:nvSpPr>
            <p:spPr>
              <a:xfrm>
                <a:off x="-1718775" y="-2779406"/>
                <a:ext cx="6217800" cy="44253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accent2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5"/>
              <p:cNvSpPr/>
              <p:nvPr/>
            </p:nvSpPr>
            <p:spPr>
              <a:xfrm>
                <a:off x="-1718775" y="-2869817"/>
                <a:ext cx="6217800" cy="609000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6" name="Google Shape;356;p15"/>
            <p:cNvSpPr/>
            <p:nvPr/>
          </p:nvSpPr>
          <p:spPr>
            <a:xfrm>
              <a:off x="801034" y="1183680"/>
              <a:ext cx="312900" cy="597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15"/>
          <p:cNvGrpSpPr/>
          <p:nvPr/>
        </p:nvGrpSpPr>
        <p:grpSpPr>
          <a:xfrm>
            <a:off x="753475" y="540000"/>
            <a:ext cx="3646282" cy="1906707"/>
            <a:chOff x="739015" y="1108676"/>
            <a:chExt cx="2002132" cy="1454059"/>
          </a:xfrm>
        </p:grpSpPr>
        <p:grpSp>
          <p:nvGrpSpPr>
            <p:cNvPr id="358" name="Google Shape;358;p15"/>
            <p:cNvGrpSpPr/>
            <p:nvPr/>
          </p:nvGrpSpPr>
          <p:grpSpPr>
            <a:xfrm>
              <a:off x="739015" y="1108676"/>
              <a:ext cx="2002132" cy="1454059"/>
              <a:chOff x="-1718775" y="-2869817"/>
              <a:chExt cx="6217800" cy="4515711"/>
            </a:xfrm>
          </p:grpSpPr>
          <p:sp>
            <p:nvSpPr>
              <p:cNvPr id="359" name="Google Shape;359;p15"/>
              <p:cNvSpPr/>
              <p:nvPr/>
            </p:nvSpPr>
            <p:spPr>
              <a:xfrm>
                <a:off x="-1718775" y="-2779406"/>
                <a:ext cx="6217800" cy="44253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accent2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5"/>
              <p:cNvSpPr/>
              <p:nvPr/>
            </p:nvSpPr>
            <p:spPr>
              <a:xfrm>
                <a:off x="-1718775" y="-2869817"/>
                <a:ext cx="6217800" cy="609000"/>
              </a:xfrm>
              <a:prstGeom prst="roundRect">
                <a:avLst>
                  <a:gd fmla="val 0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1" name="Google Shape;361;p15"/>
            <p:cNvSpPr/>
            <p:nvPr/>
          </p:nvSpPr>
          <p:spPr>
            <a:xfrm>
              <a:off x="801034" y="1183680"/>
              <a:ext cx="312900" cy="597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2" name="Google Shape;362;p15"/>
          <p:cNvSpPr txBox="1"/>
          <p:nvPr>
            <p:ph hasCustomPrompt="1" type="title"/>
          </p:nvPr>
        </p:nvSpPr>
        <p:spPr>
          <a:xfrm>
            <a:off x="823125" y="966100"/>
            <a:ext cx="3507000" cy="10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363" name="Google Shape;363;p15"/>
          <p:cNvSpPr txBox="1"/>
          <p:nvPr>
            <p:ph idx="1" type="subTitle"/>
          </p:nvPr>
        </p:nvSpPr>
        <p:spPr>
          <a:xfrm>
            <a:off x="823125" y="2020478"/>
            <a:ext cx="35070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4" name="Google Shape;364;p15"/>
          <p:cNvSpPr txBox="1"/>
          <p:nvPr>
            <p:ph hasCustomPrompt="1" idx="2" type="title"/>
          </p:nvPr>
        </p:nvSpPr>
        <p:spPr>
          <a:xfrm>
            <a:off x="4813803" y="966100"/>
            <a:ext cx="3507000" cy="10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365" name="Google Shape;365;p15"/>
          <p:cNvSpPr txBox="1"/>
          <p:nvPr>
            <p:ph idx="3" type="subTitle"/>
          </p:nvPr>
        </p:nvSpPr>
        <p:spPr>
          <a:xfrm>
            <a:off x="4813800" y="2020478"/>
            <a:ext cx="35070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6" name="Google Shape;366;p15"/>
          <p:cNvSpPr txBox="1"/>
          <p:nvPr>
            <p:ph hasCustomPrompt="1" idx="4" type="title"/>
          </p:nvPr>
        </p:nvSpPr>
        <p:spPr>
          <a:xfrm>
            <a:off x="4813803" y="3108801"/>
            <a:ext cx="3507000" cy="10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367" name="Google Shape;367;p15"/>
          <p:cNvSpPr txBox="1"/>
          <p:nvPr>
            <p:ph idx="5" type="subTitle"/>
          </p:nvPr>
        </p:nvSpPr>
        <p:spPr>
          <a:xfrm>
            <a:off x="4813800" y="4163175"/>
            <a:ext cx="35070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8" name="Google Shape;368;p15"/>
          <p:cNvSpPr txBox="1"/>
          <p:nvPr>
            <p:ph hasCustomPrompt="1" idx="6" type="title"/>
          </p:nvPr>
        </p:nvSpPr>
        <p:spPr>
          <a:xfrm>
            <a:off x="823125" y="3108801"/>
            <a:ext cx="3507000" cy="10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369" name="Google Shape;369;p15"/>
          <p:cNvSpPr txBox="1"/>
          <p:nvPr>
            <p:ph idx="7" type="subTitle"/>
          </p:nvPr>
        </p:nvSpPr>
        <p:spPr>
          <a:xfrm>
            <a:off x="823125" y="4163175"/>
            <a:ext cx="35070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370" name="Google Shape;370;p15"/>
          <p:cNvGrpSpPr/>
          <p:nvPr/>
        </p:nvGrpSpPr>
        <p:grpSpPr>
          <a:xfrm>
            <a:off x="8224461" y="4367686"/>
            <a:ext cx="537980" cy="537206"/>
            <a:chOff x="9234348" y="2174936"/>
            <a:chExt cx="537980" cy="537206"/>
          </a:xfrm>
        </p:grpSpPr>
        <p:sp>
          <p:nvSpPr>
            <p:cNvPr id="371" name="Google Shape;371;p15"/>
            <p:cNvSpPr/>
            <p:nvPr/>
          </p:nvSpPr>
          <p:spPr>
            <a:xfrm>
              <a:off x="9234348" y="2174936"/>
              <a:ext cx="22800" cy="22026"/>
            </a:xfrm>
            <a:custGeom>
              <a:rect b="b" l="l" r="r" t="t"/>
              <a:pathLst>
                <a:path extrusionOk="0" h="313" w="324">
                  <a:moveTo>
                    <a:pt x="183" y="0"/>
                  </a:moveTo>
                  <a:cubicBezTo>
                    <a:pt x="54" y="0"/>
                    <a:pt x="0" y="43"/>
                    <a:pt x="0" y="173"/>
                  </a:cubicBezTo>
                  <a:cubicBezTo>
                    <a:pt x="0" y="270"/>
                    <a:pt x="54" y="313"/>
                    <a:pt x="183" y="313"/>
                  </a:cubicBezTo>
                  <a:cubicBezTo>
                    <a:pt x="270" y="313"/>
                    <a:pt x="323" y="270"/>
                    <a:pt x="323" y="173"/>
                  </a:cubicBezTo>
                  <a:cubicBezTo>
                    <a:pt x="323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9307181" y="2174936"/>
              <a:ext cx="25826" cy="22026"/>
            </a:xfrm>
            <a:custGeom>
              <a:rect b="b" l="l" r="r" t="t"/>
              <a:pathLst>
                <a:path extrusionOk="0" h="313" w="367">
                  <a:moveTo>
                    <a:pt x="183" y="0"/>
                  </a:moveTo>
                  <a:cubicBezTo>
                    <a:pt x="97" y="0"/>
                    <a:pt x="0" y="43"/>
                    <a:pt x="0" y="173"/>
                  </a:cubicBezTo>
                  <a:cubicBezTo>
                    <a:pt x="0" y="270"/>
                    <a:pt x="97" y="313"/>
                    <a:pt x="183" y="313"/>
                  </a:cubicBezTo>
                  <a:cubicBezTo>
                    <a:pt x="270" y="313"/>
                    <a:pt x="367" y="270"/>
                    <a:pt x="367" y="173"/>
                  </a:cubicBezTo>
                  <a:cubicBezTo>
                    <a:pt x="367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9380014" y="2174936"/>
              <a:ext cx="25052" cy="22026"/>
            </a:xfrm>
            <a:custGeom>
              <a:rect b="b" l="l" r="r" t="t"/>
              <a:pathLst>
                <a:path extrusionOk="0" h="313" w="356">
                  <a:moveTo>
                    <a:pt x="183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8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9455873" y="2174936"/>
              <a:ext cx="22026" cy="22026"/>
            </a:xfrm>
            <a:custGeom>
              <a:rect b="b" l="l" r="r" t="t"/>
              <a:pathLst>
                <a:path extrusionOk="0" h="313" w="313">
                  <a:moveTo>
                    <a:pt x="140" y="0"/>
                  </a:moveTo>
                  <a:cubicBezTo>
                    <a:pt x="43" y="0"/>
                    <a:pt x="0" y="43"/>
                    <a:pt x="0" y="173"/>
                  </a:cubicBezTo>
                  <a:cubicBezTo>
                    <a:pt x="0" y="270"/>
                    <a:pt x="43" y="313"/>
                    <a:pt x="140" y="313"/>
                  </a:cubicBezTo>
                  <a:cubicBezTo>
                    <a:pt x="227" y="313"/>
                    <a:pt x="313" y="270"/>
                    <a:pt x="313" y="173"/>
                  </a:cubicBezTo>
                  <a:cubicBezTo>
                    <a:pt x="313" y="43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9528706" y="2174936"/>
              <a:ext cx="22026" cy="22026"/>
            </a:xfrm>
            <a:custGeom>
              <a:rect b="b" l="l" r="r" t="t"/>
              <a:pathLst>
                <a:path extrusionOk="0" h="313" w="313">
                  <a:moveTo>
                    <a:pt x="184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84" y="313"/>
                  </a:cubicBezTo>
                  <a:cubicBezTo>
                    <a:pt x="270" y="313"/>
                    <a:pt x="313" y="270"/>
                    <a:pt x="313" y="173"/>
                  </a:cubicBezTo>
                  <a:cubicBezTo>
                    <a:pt x="313" y="43"/>
                    <a:pt x="270" y="0"/>
                    <a:pt x="18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9601539" y="2174936"/>
              <a:ext cx="25122" cy="22026"/>
            </a:xfrm>
            <a:custGeom>
              <a:rect b="b" l="l" r="r" t="t"/>
              <a:pathLst>
                <a:path extrusionOk="0" h="313" w="357">
                  <a:moveTo>
                    <a:pt x="173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7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9674373" y="2174936"/>
              <a:ext cx="25122" cy="22026"/>
            </a:xfrm>
            <a:custGeom>
              <a:rect b="b" l="l" r="r" t="t"/>
              <a:pathLst>
                <a:path extrusionOk="0" h="313" w="357">
                  <a:moveTo>
                    <a:pt x="173" y="0"/>
                  </a:moveTo>
                  <a:cubicBezTo>
                    <a:pt x="87" y="0"/>
                    <a:pt x="0" y="43"/>
                    <a:pt x="0" y="173"/>
                  </a:cubicBezTo>
                  <a:cubicBezTo>
                    <a:pt x="0" y="270"/>
                    <a:pt x="87" y="313"/>
                    <a:pt x="17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9750232" y="2174936"/>
              <a:ext cx="22096" cy="22026"/>
            </a:xfrm>
            <a:custGeom>
              <a:rect b="b" l="l" r="r" t="t"/>
              <a:pathLst>
                <a:path extrusionOk="0" h="313" w="314">
                  <a:moveTo>
                    <a:pt x="130" y="0"/>
                  </a:moveTo>
                  <a:cubicBezTo>
                    <a:pt x="44" y="0"/>
                    <a:pt x="0" y="43"/>
                    <a:pt x="0" y="173"/>
                  </a:cubicBezTo>
                  <a:cubicBezTo>
                    <a:pt x="0" y="270"/>
                    <a:pt x="44" y="313"/>
                    <a:pt x="130" y="313"/>
                  </a:cubicBezTo>
                  <a:cubicBezTo>
                    <a:pt x="216" y="313"/>
                    <a:pt x="313" y="270"/>
                    <a:pt x="313" y="173"/>
                  </a:cubicBezTo>
                  <a:cubicBezTo>
                    <a:pt x="313" y="43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9234348" y="2247769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0"/>
                  </a:moveTo>
                  <a:cubicBezTo>
                    <a:pt x="54" y="0"/>
                    <a:pt x="0" y="87"/>
                    <a:pt x="0" y="173"/>
                  </a:cubicBezTo>
                  <a:cubicBezTo>
                    <a:pt x="0" y="270"/>
                    <a:pt x="54" y="356"/>
                    <a:pt x="183" y="356"/>
                  </a:cubicBezTo>
                  <a:cubicBezTo>
                    <a:pt x="270" y="356"/>
                    <a:pt x="323" y="270"/>
                    <a:pt x="323" y="173"/>
                  </a:cubicBezTo>
                  <a:cubicBezTo>
                    <a:pt x="323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9307181" y="2247769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0"/>
                  </a:moveTo>
                  <a:cubicBezTo>
                    <a:pt x="97" y="0"/>
                    <a:pt x="0" y="87"/>
                    <a:pt x="0" y="173"/>
                  </a:cubicBezTo>
                  <a:cubicBezTo>
                    <a:pt x="0" y="270"/>
                    <a:pt x="97" y="356"/>
                    <a:pt x="183" y="356"/>
                  </a:cubicBezTo>
                  <a:cubicBezTo>
                    <a:pt x="270" y="356"/>
                    <a:pt x="367" y="270"/>
                    <a:pt x="367" y="173"/>
                  </a:cubicBezTo>
                  <a:cubicBezTo>
                    <a:pt x="367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9380014" y="2247769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8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9455873" y="2247769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0"/>
                  </a:moveTo>
                  <a:cubicBezTo>
                    <a:pt x="43" y="0"/>
                    <a:pt x="0" y="87"/>
                    <a:pt x="0" y="173"/>
                  </a:cubicBezTo>
                  <a:cubicBezTo>
                    <a:pt x="0" y="270"/>
                    <a:pt x="43" y="356"/>
                    <a:pt x="140" y="356"/>
                  </a:cubicBezTo>
                  <a:cubicBezTo>
                    <a:pt x="227" y="356"/>
                    <a:pt x="313" y="270"/>
                    <a:pt x="313" y="173"/>
                  </a:cubicBezTo>
                  <a:cubicBezTo>
                    <a:pt x="313" y="87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9528706" y="2247769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84" y="356"/>
                  </a:cubicBezTo>
                  <a:cubicBezTo>
                    <a:pt x="270" y="356"/>
                    <a:pt x="313" y="270"/>
                    <a:pt x="313" y="173"/>
                  </a:cubicBezTo>
                  <a:cubicBezTo>
                    <a:pt x="313" y="87"/>
                    <a:pt x="270" y="0"/>
                    <a:pt x="18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9601539" y="2247769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7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9674373" y="2247769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0"/>
                  </a:moveTo>
                  <a:cubicBezTo>
                    <a:pt x="87" y="0"/>
                    <a:pt x="0" y="87"/>
                    <a:pt x="0" y="173"/>
                  </a:cubicBezTo>
                  <a:cubicBezTo>
                    <a:pt x="0" y="270"/>
                    <a:pt x="87" y="356"/>
                    <a:pt x="17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9750232" y="2247769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0"/>
                  </a:moveTo>
                  <a:cubicBezTo>
                    <a:pt x="44" y="0"/>
                    <a:pt x="0" y="87"/>
                    <a:pt x="0" y="173"/>
                  </a:cubicBezTo>
                  <a:cubicBezTo>
                    <a:pt x="0" y="270"/>
                    <a:pt x="44" y="356"/>
                    <a:pt x="130" y="356"/>
                  </a:cubicBezTo>
                  <a:cubicBezTo>
                    <a:pt x="216" y="356"/>
                    <a:pt x="313" y="270"/>
                    <a:pt x="313" y="173"/>
                  </a:cubicBezTo>
                  <a:cubicBezTo>
                    <a:pt x="313" y="87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9234348" y="2319829"/>
              <a:ext cx="22800" cy="25896"/>
            </a:xfrm>
            <a:custGeom>
              <a:rect b="b" l="l" r="r" t="t"/>
              <a:pathLst>
                <a:path extrusionOk="0" h="368" w="324">
                  <a:moveTo>
                    <a:pt x="183" y="1"/>
                  </a:moveTo>
                  <a:cubicBezTo>
                    <a:pt x="54" y="1"/>
                    <a:pt x="0" y="98"/>
                    <a:pt x="0" y="184"/>
                  </a:cubicBezTo>
                  <a:cubicBezTo>
                    <a:pt x="0" y="270"/>
                    <a:pt x="54" y="367"/>
                    <a:pt x="183" y="367"/>
                  </a:cubicBezTo>
                  <a:cubicBezTo>
                    <a:pt x="270" y="367"/>
                    <a:pt x="323" y="270"/>
                    <a:pt x="323" y="184"/>
                  </a:cubicBezTo>
                  <a:cubicBezTo>
                    <a:pt x="323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9307181" y="2319829"/>
              <a:ext cx="25826" cy="25896"/>
            </a:xfrm>
            <a:custGeom>
              <a:rect b="b" l="l" r="r" t="t"/>
              <a:pathLst>
                <a:path extrusionOk="0" h="368" w="367">
                  <a:moveTo>
                    <a:pt x="183" y="1"/>
                  </a:moveTo>
                  <a:cubicBezTo>
                    <a:pt x="97" y="1"/>
                    <a:pt x="0" y="98"/>
                    <a:pt x="0" y="184"/>
                  </a:cubicBezTo>
                  <a:cubicBezTo>
                    <a:pt x="0" y="270"/>
                    <a:pt x="97" y="367"/>
                    <a:pt x="183" y="367"/>
                  </a:cubicBezTo>
                  <a:cubicBezTo>
                    <a:pt x="270" y="367"/>
                    <a:pt x="367" y="270"/>
                    <a:pt x="367" y="184"/>
                  </a:cubicBezTo>
                  <a:cubicBezTo>
                    <a:pt x="367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9380014" y="2319829"/>
              <a:ext cx="25052" cy="25896"/>
            </a:xfrm>
            <a:custGeom>
              <a:rect b="b" l="l" r="r" t="t"/>
              <a:pathLst>
                <a:path extrusionOk="0" h="368" w="356">
                  <a:moveTo>
                    <a:pt x="18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8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9455873" y="2319829"/>
              <a:ext cx="22026" cy="25896"/>
            </a:xfrm>
            <a:custGeom>
              <a:rect b="b" l="l" r="r" t="t"/>
              <a:pathLst>
                <a:path extrusionOk="0" h="368" w="313">
                  <a:moveTo>
                    <a:pt x="140" y="1"/>
                  </a:moveTo>
                  <a:cubicBezTo>
                    <a:pt x="43" y="1"/>
                    <a:pt x="0" y="98"/>
                    <a:pt x="0" y="184"/>
                  </a:cubicBezTo>
                  <a:cubicBezTo>
                    <a:pt x="0" y="270"/>
                    <a:pt x="43" y="367"/>
                    <a:pt x="140" y="367"/>
                  </a:cubicBezTo>
                  <a:cubicBezTo>
                    <a:pt x="227" y="367"/>
                    <a:pt x="313" y="270"/>
                    <a:pt x="313" y="184"/>
                  </a:cubicBezTo>
                  <a:cubicBezTo>
                    <a:pt x="313" y="98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9528706" y="2319829"/>
              <a:ext cx="22026" cy="25896"/>
            </a:xfrm>
            <a:custGeom>
              <a:rect b="b" l="l" r="r" t="t"/>
              <a:pathLst>
                <a:path extrusionOk="0" h="368" w="313">
                  <a:moveTo>
                    <a:pt x="184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84" y="367"/>
                  </a:cubicBezTo>
                  <a:cubicBezTo>
                    <a:pt x="270" y="367"/>
                    <a:pt x="313" y="270"/>
                    <a:pt x="313" y="184"/>
                  </a:cubicBezTo>
                  <a:cubicBezTo>
                    <a:pt x="313" y="98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9601539" y="2319829"/>
              <a:ext cx="25122" cy="25896"/>
            </a:xfrm>
            <a:custGeom>
              <a:rect b="b" l="l" r="r" t="t"/>
              <a:pathLst>
                <a:path extrusionOk="0" h="368" w="357">
                  <a:moveTo>
                    <a:pt x="17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7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9674373" y="2319829"/>
              <a:ext cx="25122" cy="25896"/>
            </a:xfrm>
            <a:custGeom>
              <a:rect b="b" l="l" r="r" t="t"/>
              <a:pathLst>
                <a:path extrusionOk="0" h="368" w="357">
                  <a:moveTo>
                    <a:pt x="173" y="1"/>
                  </a:moveTo>
                  <a:cubicBezTo>
                    <a:pt x="87" y="1"/>
                    <a:pt x="0" y="98"/>
                    <a:pt x="0" y="184"/>
                  </a:cubicBezTo>
                  <a:cubicBezTo>
                    <a:pt x="0" y="270"/>
                    <a:pt x="87" y="367"/>
                    <a:pt x="17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9750232" y="2319829"/>
              <a:ext cx="22096" cy="25896"/>
            </a:xfrm>
            <a:custGeom>
              <a:rect b="b" l="l" r="r" t="t"/>
              <a:pathLst>
                <a:path extrusionOk="0" h="368" w="314">
                  <a:moveTo>
                    <a:pt x="130" y="1"/>
                  </a:moveTo>
                  <a:cubicBezTo>
                    <a:pt x="44" y="1"/>
                    <a:pt x="0" y="98"/>
                    <a:pt x="0" y="184"/>
                  </a:cubicBezTo>
                  <a:cubicBezTo>
                    <a:pt x="0" y="270"/>
                    <a:pt x="44" y="367"/>
                    <a:pt x="130" y="367"/>
                  </a:cubicBezTo>
                  <a:cubicBezTo>
                    <a:pt x="216" y="367"/>
                    <a:pt x="313" y="270"/>
                    <a:pt x="313" y="184"/>
                  </a:cubicBezTo>
                  <a:cubicBezTo>
                    <a:pt x="313" y="98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9234348" y="2395688"/>
              <a:ext cx="22800" cy="22870"/>
            </a:xfrm>
            <a:custGeom>
              <a:rect b="b" l="l" r="r" t="t"/>
              <a:pathLst>
                <a:path extrusionOk="0" h="325" w="324">
                  <a:moveTo>
                    <a:pt x="183" y="1"/>
                  </a:moveTo>
                  <a:cubicBezTo>
                    <a:pt x="54" y="1"/>
                    <a:pt x="0" y="55"/>
                    <a:pt x="0" y="141"/>
                  </a:cubicBezTo>
                  <a:cubicBezTo>
                    <a:pt x="0" y="227"/>
                    <a:pt x="54" y="324"/>
                    <a:pt x="183" y="324"/>
                  </a:cubicBezTo>
                  <a:cubicBezTo>
                    <a:pt x="270" y="324"/>
                    <a:pt x="323" y="227"/>
                    <a:pt x="323" y="141"/>
                  </a:cubicBezTo>
                  <a:cubicBezTo>
                    <a:pt x="323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9307181" y="2395688"/>
              <a:ext cx="25826" cy="22870"/>
            </a:xfrm>
            <a:custGeom>
              <a:rect b="b" l="l" r="r" t="t"/>
              <a:pathLst>
                <a:path extrusionOk="0" h="325" w="367">
                  <a:moveTo>
                    <a:pt x="183" y="1"/>
                  </a:moveTo>
                  <a:cubicBezTo>
                    <a:pt x="97" y="1"/>
                    <a:pt x="0" y="55"/>
                    <a:pt x="0" y="141"/>
                  </a:cubicBezTo>
                  <a:cubicBezTo>
                    <a:pt x="0" y="227"/>
                    <a:pt x="97" y="324"/>
                    <a:pt x="183" y="324"/>
                  </a:cubicBezTo>
                  <a:cubicBezTo>
                    <a:pt x="270" y="324"/>
                    <a:pt x="367" y="227"/>
                    <a:pt x="367" y="141"/>
                  </a:cubicBezTo>
                  <a:cubicBezTo>
                    <a:pt x="367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9380014" y="2395688"/>
              <a:ext cx="25052" cy="22870"/>
            </a:xfrm>
            <a:custGeom>
              <a:rect b="b" l="l" r="r" t="t"/>
              <a:pathLst>
                <a:path extrusionOk="0" h="325" w="356">
                  <a:moveTo>
                    <a:pt x="183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8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9455873" y="2395688"/>
              <a:ext cx="22026" cy="22870"/>
            </a:xfrm>
            <a:custGeom>
              <a:rect b="b" l="l" r="r" t="t"/>
              <a:pathLst>
                <a:path extrusionOk="0" h="325" w="313">
                  <a:moveTo>
                    <a:pt x="140" y="1"/>
                  </a:moveTo>
                  <a:cubicBezTo>
                    <a:pt x="43" y="1"/>
                    <a:pt x="0" y="55"/>
                    <a:pt x="0" y="141"/>
                  </a:cubicBezTo>
                  <a:cubicBezTo>
                    <a:pt x="0" y="227"/>
                    <a:pt x="43" y="324"/>
                    <a:pt x="140" y="324"/>
                  </a:cubicBezTo>
                  <a:cubicBezTo>
                    <a:pt x="227" y="324"/>
                    <a:pt x="313" y="227"/>
                    <a:pt x="313" y="141"/>
                  </a:cubicBezTo>
                  <a:cubicBezTo>
                    <a:pt x="313" y="55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9528706" y="2395688"/>
              <a:ext cx="22026" cy="22870"/>
            </a:xfrm>
            <a:custGeom>
              <a:rect b="b" l="l" r="r" t="t"/>
              <a:pathLst>
                <a:path extrusionOk="0" h="325" w="313">
                  <a:moveTo>
                    <a:pt x="184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84" y="324"/>
                  </a:cubicBezTo>
                  <a:cubicBezTo>
                    <a:pt x="270" y="324"/>
                    <a:pt x="313" y="227"/>
                    <a:pt x="313" y="141"/>
                  </a:cubicBezTo>
                  <a:cubicBezTo>
                    <a:pt x="313" y="55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9601539" y="2395688"/>
              <a:ext cx="25122" cy="22870"/>
            </a:xfrm>
            <a:custGeom>
              <a:rect b="b" l="l" r="r" t="t"/>
              <a:pathLst>
                <a:path extrusionOk="0" h="325" w="357">
                  <a:moveTo>
                    <a:pt x="173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7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9674373" y="2395688"/>
              <a:ext cx="25122" cy="22870"/>
            </a:xfrm>
            <a:custGeom>
              <a:rect b="b" l="l" r="r" t="t"/>
              <a:pathLst>
                <a:path extrusionOk="0" h="325" w="357">
                  <a:moveTo>
                    <a:pt x="173" y="1"/>
                  </a:moveTo>
                  <a:cubicBezTo>
                    <a:pt x="87" y="1"/>
                    <a:pt x="0" y="55"/>
                    <a:pt x="0" y="141"/>
                  </a:cubicBezTo>
                  <a:cubicBezTo>
                    <a:pt x="0" y="227"/>
                    <a:pt x="87" y="324"/>
                    <a:pt x="17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9750232" y="2395688"/>
              <a:ext cx="22096" cy="22870"/>
            </a:xfrm>
            <a:custGeom>
              <a:rect b="b" l="l" r="r" t="t"/>
              <a:pathLst>
                <a:path extrusionOk="0" h="325" w="314">
                  <a:moveTo>
                    <a:pt x="130" y="1"/>
                  </a:moveTo>
                  <a:cubicBezTo>
                    <a:pt x="44" y="1"/>
                    <a:pt x="0" y="55"/>
                    <a:pt x="0" y="141"/>
                  </a:cubicBezTo>
                  <a:cubicBezTo>
                    <a:pt x="0" y="227"/>
                    <a:pt x="44" y="324"/>
                    <a:pt x="130" y="324"/>
                  </a:cubicBezTo>
                  <a:cubicBezTo>
                    <a:pt x="216" y="324"/>
                    <a:pt x="313" y="227"/>
                    <a:pt x="313" y="141"/>
                  </a:cubicBezTo>
                  <a:cubicBezTo>
                    <a:pt x="313" y="55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9234348" y="2468521"/>
              <a:ext cx="22800" cy="22096"/>
            </a:xfrm>
            <a:custGeom>
              <a:rect b="b" l="l" r="r" t="t"/>
              <a:pathLst>
                <a:path extrusionOk="0" h="314" w="324">
                  <a:moveTo>
                    <a:pt x="183" y="1"/>
                  </a:moveTo>
                  <a:cubicBezTo>
                    <a:pt x="54" y="1"/>
                    <a:pt x="0" y="98"/>
                    <a:pt x="0" y="184"/>
                  </a:cubicBezTo>
                  <a:cubicBezTo>
                    <a:pt x="0" y="270"/>
                    <a:pt x="54" y="313"/>
                    <a:pt x="183" y="313"/>
                  </a:cubicBezTo>
                  <a:cubicBezTo>
                    <a:pt x="270" y="313"/>
                    <a:pt x="323" y="270"/>
                    <a:pt x="323" y="184"/>
                  </a:cubicBezTo>
                  <a:cubicBezTo>
                    <a:pt x="323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9307181" y="2468521"/>
              <a:ext cx="25826" cy="22096"/>
            </a:xfrm>
            <a:custGeom>
              <a:rect b="b" l="l" r="r" t="t"/>
              <a:pathLst>
                <a:path extrusionOk="0" h="314" w="367">
                  <a:moveTo>
                    <a:pt x="183" y="1"/>
                  </a:moveTo>
                  <a:cubicBezTo>
                    <a:pt x="97" y="1"/>
                    <a:pt x="0" y="98"/>
                    <a:pt x="0" y="184"/>
                  </a:cubicBezTo>
                  <a:cubicBezTo>
                    <a:pt x="0" y="270"/>
                    <a:pt x="97" y="313"/>
                    <a:pt x="183" y="313"/>
                  </a:cubicBezTo>
                  <a:cubicBezTo>
                    <a:pt x="270" y="313"/>
                    <a:pt x="367" y="270"/>
                    <a:pt x="367" y="184"/>
                  </a:cubicBezTo>
                  <a:cubicBezTo>
                    <a:pt x="367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9380014" y="2468521"/>
              <a:ext cx="25052" cy="22096"/>
            </a:xfrm>
            <a:custGeom>
              <a:rect b="b" l="l" r="r" t="t"/>
              <a:pathLst>
                <a:path extrusionOk="0" h="314" w="356">
                  <a:moveTo>
                    <a:pt x="18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8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9455873" y="2468521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40" y="1"/>
                  </a:moveTo>
                  <a:cubicBezTo>
                    <a:pt x="43" y="1"/>
                    <a:pt x="0" y="98"/>
                    <a:pt x="0" y="184"/>
                  </a:cubicBezTo>
                  <a:cubicBezTo>
                    <a:pt x="0" y="270"/>
                    <a:pt x="43" y="313"/>
                    <a:pt x="140" y="313"/>
                  </a:cubicBezTo>
                  <a:cubicBezTo>
                    <a:pt x="227" y="313"/>
                    <a:pt x="313" y="270"/>
                    <a:pt x="313" y="184"/>
                  </a:cubicBezTo>
                  <a:cubicBezTo>
                    <a:pt x="313" y="98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9528706" y="2468521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84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84" y="313"/>
                  </a:cubicBezTo>
                  <a:cubicBezTo>
                    <a:pt x="270" y="313"/>
                    <a:pt x="313" y="270"/>
                    <a:pt x="313" y="184"/>
                  </a:cubicBezTo>
                  <a:cubicBezTo>
                    <a:pt x="313" y="98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9601539" y="2468521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7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9674373" y="2468521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7" y="1"/>
                    <a:pt x="0" y="98"/>
                    <a:pt x="0" y="184"/>
                  </a:cubicBezTo>
                  <a:cubicBezTo>
                    <a:pt x="0" y="270"/>
                    <a:pt x="87" y="313"/>
                    <a:pt x="17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9750232" y="2468521"/>
              <a:ext cx="22096" cy="22096"/>
            </a:xfrm>
            <a:custGeom>
              <a:rect b="b" l="l" r="r" t="t"/>
              <a:pathLst>
                <a:path extrusionOk="0" h="314" w="314">
                  <a:moveTo>
                    <a:pt x="130" y="1"/>
                  </a:moveTo>
                  <a:cubicBezTo>
                    <a:pt x="44" y="1"/>
                    <a:pt x="0" y="98"/>
                    <a:pt x="0" y="184"/>
                  </a:cubicBezTo>
                  <a:cubicBezTo>
                    <a:pt x="0" y="270"/>
                    <a:pt x="44" y="313"/>
                    <a:pt x="130" y="313"/>
                  </a:cubicBezTo>
                  <a:cubicBezTo>
                    <a:pt x="216" y="313"/>
                    <a:pt x="313" y="270"/>
                    <a:pt x="313" y="184"/>
                  </a:cubicBezTo>
                  <a:cubicBezTo>
                    <a:pt x="313" y="98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9234348" y="2541354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1"/>
                  </a:moveTo>
                  <a:cubicBezTo>
                    <a:pt x="54" y="1"/>
                    <a:pt x="0" y="87"/>
                    <a:pt x="0" y="184"/>
                  </a:cubicBezTo>
                  <a:cubicBezTo>
                    <a:pt x="0" y="270"/>
                    <a:pt x="54" y="357"/>
                    <a:pt x="183" y="357"/>
                  </a:cubicBezTo>
                  <a:cubicBezTo>
                    <a:pt x="270" y="357"/>
                    <a:pt x="323" y="270"/>
                    <a:pt x="323" y="184"/>
                  </a:cubicBezTo>
                  <a:cubicBezTo>
                    <a:pt x="323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9307181" y="2541354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1"/>
                  </a:moveTo>
                  <a:cubicBezTo>
                    <a:pt x="97" y="1"/>
                    <a:pt x="0" y="87"/>
                    <a:pt x="0" y="184"/>
                  </a:cubicBezTo>
                  <a:cubicBezTo>
                    <a:pt x="0" y="270"/>
                    <a:pt x="97" y="357"/>
                    <a:pt x="183" y="357"/>
                  </a:cubicBezTo>
                  <a:cubicBezTo>
                    <a:pt x="270" y="357"/>
                    <a:pt x="367" y="270"/>
                    <a:pt x="367" y="184"/>
                  </a:cubicBezTo>
                  <a:cubicBezTo>
                    <a:pt x="367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9380014" y="2541354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9455873" y="2541354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1"/>
                  </a:moveTo>
                  <a:cubicBezTo>
                    <a:pt x="43" y="1"/>
                    <a:pt x="0" y="87"/>
                    <a:pt x="0" y="184"/>
                  </a:cubicBezTo>
                  <a:cubicBezTo>
                    <a:pt x="0" y="270"/>
                    <a:pt x="43" y="357"/>
                    <a:pt x="140" y="357"/>
                  </a:cubicBezTo>
                  <a:cubicBezTo>
                    <a:pt x="227" y="357"/>
                    <a:pt x="313" y="270"/>
                    <a:pt x="313" y="184"/>
                  </a:cubicBezTo>
                  <a:cubicBezTo>
                    <a:pt x="313" y="87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9528706" y="2541354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4" y="357"/>
                  </a:cubicBezTo>
                  <a:cubicBezTo>
                    <a:pt x="270" y="357"/>
                    <a:pt x="313" y="270"/>
                    <a:pt x="313" y="184"/>
                  </a:cubicBezTo>
                  <a:cubicBezTo>
                    <a:pt x="313" y="87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9601539" y="2541354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9674373" y="2541354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7" y="1"/>
                    <a:pt x="0" y="87"/>
                    <a:pt x="0" y="184"/>
                  </a:cubicBezTo>
                  <a:cubicBezTo>
                    <a:pt x="0" y="270"/>
                    <a:pt x="87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9750232" y="2541354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1"/>
                  </a:moveTo>
                  <a:cubicBezTo>
                    <a:pt x="44" y="1"/>
                    <a:pt x="0" y="87"/>
                    <a:pt x="0" y="184"/>
                  </a:cubicBezTo>
                  <a:cubicBezTo>
                    <a:pt x="0" y="270"/>
                    <a:pt x="44" y="357"/>
                    <a:pt x="130" y="357"/>
                  </a:cubicBezTo>
                  <a:cubicBezTo>
                    <a:pt x="216" y="357"/>
                    <a:pt x="313" y="270"/>
                    <a:pt x="313" y="184"/>
                  </a:cubicBezTo>
                  <a:cubicBezTo>
                    <a:pt x="313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9234348" y="2614187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1"/>
                  </a:moveTo>
                  <a:cubicBezTo>
                    <a:pt x="54" y="1"/>
                    <a:pt x="0" y="87"/>
                    <a:pt x="0" y="184"/>
                  </a:cubicBezTo>
                  <a:cubicBezTo>
                    <a:pt x="0" y="270"/>
                    <a:pt x="54" y="357"/>
                    <a:pt x="183" y="357"/>
                  </a:cubicBezTo>
                  <a:cubicBezTo>
                    <a:pt x="270" y="357"/>
                    <a:pt x="323" y="270"/>
                    <a:pt x="323" y="184"/>
                  </a:cubicBezTo>
                  <a:cubicBezTo>
                    <a:pt x="323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9307181" y="2614187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1"/>
                  </a:moveTo>
                  <a:cubicBezTo>
                    <a:pt x="97" y="1"/>
                    <a:pt x="0" y="87"/>
                    <a:pt x="0" y="184"/>
                  </a:cubicBezTo>
                  <a:cubicBezTo>
                    <a:pt x="0" y="270"/>
                    <a:pt x="97" y="357"/>
                    <a:pt x="183" y="357"/>
                  </a:cubicBezTo>
                  <a:cubicBezTo>
                    <a:pt x="270" y="357"/>
                    <a:pt x="367" y="270"/>
                    <a:pt x="367" y="184"/>
                  </a:cubicBezTo>
                  <a:cubicBezTo>
                    <a:pt x="367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9380014" y="2614187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9455873" y="2614187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1"/>
                  </a:moveTo>
                  <a:cubicBezTo>
                    <a:pt x="43" y="1"/>
                    <a:pt x="0" y="87"/>
                    <a:pt x="0" y="184"/>
                  </a:cubicBezTo>
                  <a:cubicBezTo>
                    <a:pt x="0" y="270"/>
                    <a:pt x="43" y="357"/>
                    <a:pt x="140" y="357"/>
                  </a:cubicBezTo>
                  <a:cubicBezTo>
                    <a:pt x="227" y="357"/>
                    <a:pt x="313" y="270"/>
                    <a:pt x="313" y="184"/>
                  </a:cubicBezTo>
                  <a:cubicBezTo>
                    <a:pt x="313" y="87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9528706" y="2614187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4" y="357"/>
                  </a:cubicBezTo>
                  <a:cubicBezTo>
                    <a:pt x="270" y="357"/>
                    <a:pt x="313" y="270"/>
                    <a:pt x="313" y="184"/>
                  </a:cubicBezTo>
                  <a:cubicBezTo>
                    <a:pt x="313" y="87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9601539" y="2614187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9674373" y="2614187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7" y="1"/>
                    <a:pt x="0" y="87"/>
                    <a:pt x="0" y="184"/>
                  </a:cubicBezTo>
                  <a:cubicBezTo>
                    <a:pt x="0" y="270"/>
                    <a:pt x="87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9750232" y="2614187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1"/>
                  </a:moveTo>
                  <a:cubicBezTo>
                    <a:pt x="44" y="1"/>
                    <a:pt x="0" y="87"/>
                    <a:pt x="0" y="184"/>
                  </a:cubicBezTo>
                  <a:cubicBezTo>
                    <a:pt x="0" y="270"/>
                    <a:pt x="44" y="357"/>
                    <a:pt x="130" y="357"/>
                  </a:cubicBezTo>
                  <a:cubicBezTo>
                    <a:pt x="216" y="357"/>
                    <a:pt x="313" y="270"/>
                    <a:pt x="313" y="184"/>
                  </a:cubicBezTo>
                  <a:cubicBezTo>
                    <a:pt x="313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9234348" y="2690046"/>
              <a:ext cx="22800" cy="22096"/>
            </a:xfrm>
            <a:custGeom>
              <a:rect b="b" l="l" r="r" t="t"/>
              <a:pathLst>
                <a:path extrusionOk="0" h="314" w="324">
                  <a:moveTo>
                    <a:pt x="183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270"/>
                    <a:pt x="54" y="314"/>
                    <a:pt x="183" y="314"/>
                  </a:cubicBezTo>
                  <a:cubicBezTo>
                    <a:pt x="270" y="314"/>
                    <a:pt x="323" y="270"/>
                    <a:pt x="323" y="130"/>
                  </a:cubicBezTo>
                  <a:cubicBezTo>
                    <a:pt x="323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9307181" y="2690046"/>
              <a:ext cx="25826" cy="22096"/>
            </a:xfrm>
            <a:custGeom>
              <a:rect b="b" l="l" r="r" t="t"/>
              <a:pathLst>
                <a:path extrusionOk="0" h="314" w="367">
                  <a:moveTo>
                    <a:pt x="183" y="1"/>
                  </a:moveTo>
                  <a:cubicBezTo>
                    <a:pt x="97" y="1"/>
                    <a:pt x="0" y="44"/>
                    <a:pt x="0" y="130"/>
                  </a:cubicBezTo>
                  <a:cubicBezTo>
                    <a:pt x="0" y="270"/>
                    <a:pt x="97" y="314"/>
                    <a:pt x="183" y="314"/>
                  </a:cubicBezTo>
                  <a:cubicBezTo>
                    <a:pt x="270" y="314"/>
                    <a:pt x="367" y="270"/>
                    <a:pt x="367" y="130"/>
                  </a:cubicBezTo>
                  <a:cubicBezTo>
                    <a:pt x="367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9380014" y="2690046"/>
              <a:ext cx="25052" cy="22096"/>
            </a:xfrm>
            <a:custGeom>
              <a:rect b="b" l="l" r="r" t="t"/>
              <a:pathLst>
                <a:path extrusionOk="0" h="314" w="356">
                  <a:moveTo>
                    <a:pt x="183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8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9455873" y="2690046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4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270"/>
                    <a:pt x="43" y="314"/>
                    <a:pt x="140" y="314"/>
                  </a:cubicBezTo>
                  <a:cubicBezTo>
                    <a:pt x="227" y="314"/>
                    <a:pt x="313" y="270"/>
                    <a:pt x="313" y="130"/>
                  </a:cubicBezTo>
                  <a:cubicBezTo>
                    <a:pt x="313" y="44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9528706" y="2690046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84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84" y="314"/>
                  </a:cubicBezTo>
                  <a:cubicBezTo>
                    <a:pt x="270" y="314"/>
                    <a:pt x="313" y="270"/>
                    <a:pt x="313" y="130"/>
                  </a:cubicBezTo>
                  <a:cubicBezTo>
                    <a:pt x="313" y="44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9601539" y="2690046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7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9674373" y="2690046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270"/>
                    <a:pt x="87" y="314"/>
                    <a:pt x="17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9750232" y="2690046"/>
              <a:ext cx="22096" cy="22096"/>
            </a:xfrm>
            <a:custGeom>
              <a:rect b="b" l="l" r="r" t="t"/>
              <a:pathLst>
                <a:path extrusionOk="0" h="314" w="314">
                  <a:moveTo>
                    <a:pt x="130" y="1"/>
                  </a:moveTo>
                  <a:cubicBezTo>
                    <a:pt x="44" y="1"/>
                    <a:pt x="0" y="44"/>
                    <a:pt x="0" y="130"/>
                  </a:cubicBezTo>
                  <a:cubicBezTo>
                    <a:pt x="0" y="270"/>
                    <a:pt x="44" y="314"/>
                    <a:pt x="130" y="314"/>
                  </a:cubicBezTo>
                  <a:cubicBezTo>
                    <a:pt x="216" y="314"/>
                    <a:pt x="313" y="270"/>
                    <a:pt x="313" y="130"/>
                  </a:cubicBezTo>
                  <a:cubicBezTo>
                    <a:pt x="313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15"/>
          <p:cNvGrpSpPr/>
          <p:nvPr/>
        </p:nvGrpSpPr>
        <p:grpSpPr>
          <a:xfrm rot="5400000">
            <a:off x="291029" y="4342435"/>
            <a:ext cx="587695" cy="587695"/>
            <a:chOff x="2753179" y="2741260"/>
            <a:chExt cx="587695" cy="587695"/>
          </a:xfrm>
        </p:grpSpPr>
        <p:sp>
          <p:nvSpPr>
            <p:cNvPr id="436" name="Google Shape;436;p15"/>
            <p:cNvSpPr/>
            <p:nvPr/>
          </p:nvSpPr>
          <p:spPr>
            <a:xfrm>
              <a:off x="2772051" y="2760132"/>
              <a:ext cx="568823" cy="568823"/>
            </a:xfrm>
            <a:custGeom>
              <a:rect b="b" l="l" r="r" t="t"/>
              <a:pathLst>
                <a:path extrusionOk="0" h="9434" w="9434">
                  <a:moveTo>
                    <a:pt x="7687" y="0"/>
                  </a:moveTo>
                  <a:lnTo>
                    <a:pt x="6469" y="1218"/>
                  </a:lnTo>
                  <a:lnTo>
                    <a:pt x="6609" y="1348"/>
                  </a:lnTo>
                  <a:cubicBezTo>
                    <a:pt x="7332" y="2070"/>
                    <a:pt x="7687" y="3019"/>
                    <a:pt x="7687" y="4000"/>
                  </a:cubicBezTo>
                  <a:cubicBezTo>
                    <a:pt x="7687" y="4992"/>
                    <a:pt x="7332" y="5930"/>
                    <a:pt x="6609" y="6609"/>
                  </a:cubicBezTo>
                  <a:cubicBezTo>
                    <a:pt x="5887" y="7331"/>
                    <a:pt x="4992" y="7730"/>
                    <a:pt x="4000" y="7730"/>
                  </a:cubicBezTo>
                  <a:cubicBezTo>
                    <a:pt x="2965" y="7730"/>
                    <a:pt x="2070" y="7331"/>
                    <a:pt x="1348" y="6609"/>
                  </a:cubicBezTo>
                  <a:lnTo>
                    <a:pt x="1219" y="6469"/>
                  </a:lnTo>
                  <a:lnTo>
                    <a:pt x="0" y="7730"/>
                  </a:lnTo>
                  <a:lnTo>
                    <a:pt x="140" y="7817"/>
                  </a:lnTo>
                  <a:cubicBezTo>
                    <a:pt x="1175" y="8852"/>
                    <a:pt x="2523" y="9434"/>
                    <a:pt x="4000" y="9434"/>
                  </a:cubicBezTo>
                  <a:cubicBezTo>
                    <a:pt x="5445" y="9434"/>
                    <a:pt x="6793" y="8852"/>
                    <a:pt x="7817" y="7817"/>
                  </a:cubicBezTo>
                  <a:cubicBezTo>
                    <a:pt x="8852" y="6835"/>
                    <a:pt x="9434" y="5445"/>
                    <a:pt x="9434" y="4000"/>
                  </a:cubicBezTo>
                  <a:cubicBezTo>
                    <a:pt x="9434" y="2523"/>
                    <a:pt x="8852" y="1175"/>
                    <a:pt x="7817" y="140"/>
                  </a:cubicBezTo>
                  <a:lnTo>
                    <a:pt x="768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3145819" y="2741260"/>
              <a:ext cx="108652" cy="108591"/>
            </a:xfrm>
            <a:custGeom>
              <a:rect b="b" l="l" r="r" t="t"/>
              <a:pathLst>
                <a:path extrusionOk="0" h="1801" w="1802">
                  <a:moveTo>
                    <a:pt x="906" y="0"/>
                  </a:moveTo>
                  <a:cubicBezTo>
                    <a:pt x="410" y="0"/>
                    <a:pt x="1" y="410"/>
                    <a:pt x="1" y="906"/>
                  </a:cubicBezTo>
                  <a:cubicBezTo>
                    <a:pt x="1" y="1391"/>
                    <a:pt x="410" y="1801"/>
                    <a:pt x="906" y="1801"/>
                  </a:cubicBezTo>
                  <a:cubicBezTo>
                    <a:pt x="1402" y="1801"/>
                    <a:pt x="1801" y="1391"/>
                    <a:pt x="1801" y="906"/>
                  </a:cubicBezTo>
                  <a:cubicBezTo>
                    <a:pt x="1801" y="410"/>
                    <a:pt x="1402" y="0"/>
                    <a:pt x="906" y="0"/>
                  </a:cubicBezTo>
                  <a:close/>
                </a:path>
              </a:pathLst>
            </a:custGeom>
            <a:solidFill>
              <a:srgbClr val="FF9F7C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2753179" y="3131308"/>
              <a:ext cx="105999" cy="108591"/>
            </a:xfrm>
            <a:custGeom>
              <a:rect b="b" l="l" r="r" t="t"/>
              <a:pathLst>
                <a:path extrusionOk="0" h="1801" w="1758">
                  <a:moveTo>
                    <a:pt x="906" y="0"/>
                  </a:moveTo>
                  <a:cubicBezTo>
                    <a:pt x="410" y="0"/>
                    <a:pt x="1" y="410"/>
                    <a:pt x="1" y="906"/>
                  </a:cubicBezTo>
                  <a:cubicBezTo>
                    <a:pt x="1" y="1391"/>
                    <a:pt x="410" y="1801"/>
                    <a:pt x="906" y="1801"/>
                  </a:cubicBezTo>
                  <a:cubicBezTo>
                    <a:pt x="1391" y="1801"/>
                    <a:pt x="1758" y="1391"/>
                    <a:pt x="1758" y="906"/>
                  </a:cubicBezTo>
                  <a:cubicBezTo>
                    <a:pt x="1758" y="410"/>
                    <a:pt x="1391" y="0"/>
                    <a:pt x="906" y="0"/>
                  </a:cubicBezTo>
                  <a:close/>
                </a:path>
              </a:pathLst>
            </a:custGeom>
            <a:solidFill>
              <a:srgbClr val="FF9F7C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9" name="Google Shape;439;p15"/>
          <p:cNvSpPr/>
          <p:nvPr/>
        </p:nvSpPr>
        <p:spPr>
          <a:xfrm>
            <a:off x="291016" y="1457357"/>
            <a:ext cx="119022" cy="13596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5"/>
          <p:cNvSpPr/>
          <p:nvPr/>
        </p:nvSpPr>
        <p:spPr>
          <a:xfrm>
            <a:off x="8520896" y="1105150"/>
            <a:ext cx="395700" cy="395700"/>
          </a:xfrm>
          <a:prstGeom prst="donut">
            <a:avLst>
              <a:gd fmla="val 2500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5"/>
          <p:cNvSpPr/>
          <p:nvPr/>
        </p:nvSpPr>
        <p:spPr>
          <a:xfrm rot="-1431438">
            <a:off x="389928" y="905602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443;p16"/>
          <p:cNvGrpSpPr/>
          <p:nvPr/>
        </p:nvGrpSpPr>
        <p:grpSpPr>
          <a:xfrm>
            <a:off x="142500" y="62550"/>
            <a:ext cx="8859000" cy="4948875"/>
            <a:chOff x="142500" y="62550"/>
            <a:chExt cx="8859000" cy="4948875"/>
          </a:xfrm>
        </p:grpSpPr>
        <p:grpSp>
          <p:nvGrpSpPr>
            <p:cNvPr id="444" name="Google Shape;444;p16"/>
            <p:cNvGrpSpPr/>
            <p:nvPr/>
          </p:nvGrpSpPr>
          <p:grpSpPr>
            <a:xfrm>
              <a:off x="142500" y="62550"/>
              <a:ext cx="8859000" cy="4948875"/>
              <a:chOff x="142500" y="62550"/>
              <a:chExt cx="8859000" cy="4948875"/>
            </a:xfrm>
          </p:grpSpPr>
          <p:sp>
            <p:nvSpPr>
              <p:cNvPr id="445" name="Google Shape;445;p16"/>
              <p:cNvSpPr/>
              <p:nvPr/>
            </p:nvSpPr>
            <p:spPr>
              <a:xfrm>
                <a:off x="142500" y="152925"/>
                <a:ext cx="8859000" cy="4858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6"/>
              <p:cNvSpPr/>
              <p:nvPr/>
            </p:nvSpPr>
            <p:spPr>
              <a:xfrm>
                <a:off x="142500" y="62550"/>
                <a:ext cx="8859000" cy="320400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7" name="Google Shape;447;p16"/>
            <p:cNvSpPr/>
            <p:nvPr/>
          </p:nvSpPr>
          <p:spPr>
            <a:xfrm>
              <a:off x="8478904" y="154072"/>
              <a:ext cx="149118" cy="149118"/>
            </a:xfrm>
            <a:custGeom>
              <a:rect b="b" l="l" r="r" t="t"/>
              <a:pathLst>
                <a:path extrusionOk="0" h="3087" w="3087">
                  <a:moveTo>
                    <a:pt x="2725" y="362"/>
                  </a:moveTo>
                  <a:lnTo>
                    <a:pt x="2725" y="2716"/>
                  </a:lnTo>
                  <a:lnTo>
                    <a:pt x="370" y="2716"/>
                  </a:lnTo>
                  <a:lnTo>
                    <a:pt x="370" y="362"/>
                  </a:lnTo>
                  <a:close/>
                  <a:moveTo>
                    <a:pt x="185" y="0"/>
                  </a:moveTo>
                  <a:cubicBezTo>
                    <a:pt x="79" y="0"/>
                    <a:pt x="0" y="71"/>
                    <a:pt x="0" y="185"/>
                  </a:cubicBezTo>
                  <a:lnTo>
                    <a:pt x="0" y="2901"/>
                  </a:lnTo>
                  <a:cubicBezTo>
                    <a:pt x="0" y="3007"/>
                    <a:pt x="79" y="3086"/>
                    <a:pt x="185" y="3086"/>
                  </a:cubicBezTo>
                  <a:lnTo>
                    <a:pt x="2901" y="3086"/>
                  </a:lnTo>
                  <a:cubicBezTo>
                    <a:pt x="3016" y="3086"/>
                    <a:pt x="3086" y="3007"/>
                    <a:pt x="3086" y="2901"/>
                  </a:cubicBezTo>
                  <a:lnTo>
                    <a:pt x="3086" y="185"/>
                  </a:lnTo>
                  <a:cubicBezTo>
                    <a:pt x="3086" y="71"/>
                    <a:pt x="3016" y="0"/>
                    <a:pt x="2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8280400" y="285227"/>
              <a:ext cx="140181" cy="17969"/>
            </a:xfrm>
            <a:custGeom>
              <a:rect b="b" l="l" r="r" t="t"/>
              <a:pathLst>
                <a:path extrusionOk="0" h="372" w="2902">
                  <a:moveTo>
                    <a:pt x="177" y="1"/>
                  </a:moveTo>
                  <a:cubicBezTo>
                    <a:pt x="71" y="1"/>
                    <a:pt x="0" y="71"/>
                    <a:pt x="0" y="186"/>
                  </a:cubicBezTo>
                  <a:cubicBezTo>
                    <a:pt x="0" y="292"/>
                    <a:pt x="71" y="371"/>
                    <a:pt x="177" y="371"/>
                  </a:cubicBezTo>
                  <a:lnTo>
                    <a:pt x="2716" y="371"/>
                  </a:lnTo>
                  <a:cubicBezTo>
                    <a:pt x="2822" y="371"/>
                    <a:pt x="2901" y="292"/>
                    <a:pt x="2901" y="186"/>
                  </a:cubicBezTo>
                  <a:cubicBezTo>
                    <a:pt x="2901" y="71"/>
                    <a:pt x="2822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8688471" y="154893"/>
              <a:ext cx="149069" cy="148296"/>
            </a:xfrm>
            <a:custGeom>
              <a:rect b="b" l="l" r="r" t="t"/>
              <a:pathLst>
                <a:path extrusionOk="0" h="3070" w="3086">
                  <a:moveTo>
                    <a:pt x="202" y="1"/>
                  </a:moveTo>
                  <a:cubicBezTo>
                    <a:pt x="157" y="1"/>
                    <a:pt x="110" y="18"/>
                    <a:pt x="71" y="54"/>
                  </a:cubicBezTo>
                  <a:cubicBezTo>
                    <a:pt x="0" y="124"/>
                    <a:pt x="0" y="239"/>
                    <a:pt x="71" y="309"/>
                  </a:cubicBezTo>
                  <a:lnTo>
                    <a:pt x="1287" y="1526"/>
                  </a:lnTo>
                  <a:lnTo>
                    <a:pt x="71" y="2734"/>
                  </a:lnTo>
                  <a:cubicBezTo>
                    <a:pt x="0" y="2813"/>
                    <a:pt x="0" y="2919"/>
                    <a:pt x="71" y="2990"/>
                  </a:cubicBezTo>
                  <a:cubicBezTo>
                    <a:pt x="106" y="3034"/>
                    <a:pt x="150" y="3069"/>
                    <a:pt x="185" y="3069"/>
                  </a:cubicBezTo>
                  <a:cubicBezTo>
                    <a:pt x="256" y="3069"/>
                    <a:pt x="291" y="3034"/>
                    <a:pt x="326" y="2990"/>
                  </a:cubicBezTo>
                  <a:lnTo>
                    <a:pt x="1543" y="1782"/>
                  </a:lnTo>
                  <a:lnTo>
                    <a:pt x="2795" y="2990"/>
                  </a:lnTo>
                  <a:cubicBezTo>
                    <a:pt x="2830" y="3034"/>
                    <a:pt x="2866" y="3069"/>
                    <a:pt x="2901" y="3069"/>
                  </a:cubicBezTo>
                  <a:cubicBezTo>
                    <a:pt x="2936" y="3069"/>
                    <a:pt x="3015" y="3034"/>
                    <a:pt x="3051" y="2990"/>
                  </a:cubicBezTo>
                  <a:cubicBezTo>
                    <a:pt x="3086" y="2919"/>
                    <a:pt x="3086" y="2813"/>
                    <a:pt x="3051" y="2734"/>
                  </a:cubicBezTo>
                  <a:lnTo>
                    <a:pt x="1799" y="1526"/>
                  </a:lnTo>
                  <a:lnTo>
                    <a:pt x="3051" y="309"/>
                  </a:lnTo>
                  <a:cubicBezTo>
                    <a:pt x="3086" y="239"/>
                    <a:pt x="3086" y="124"/>
                    <a:pt x="3051" y="54"/>
                  </a:cubicBezTo>
                  <a:cubicBezTo>
                    <a:pt x="3011" y="18"/>
                    <a:pt x="2956" y="1"/>
                    <a:pt x="2906" y="1"/>
                  </a:cubicBezTo>
                  <a:cubicBezTo>
                    <a:pt x="2857" y="1"/>
                    <a:pt x="2813" y="18"/>
                    <a:pt x="2795" y="54"/>
                  </a:cubicBezTo>
                  <a:lnTo>
                    <a:pt x="1543" y="1270"/>
                  </a:lnTo>
                  <a:lnTo>
                    <a:pt x="326" y="54"/>
                  </a:lnTo>
                  <a:cubicBezTo>
                    <a:pt x="291" y="18"/>
                    <a:pt x="247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5974950" y="1591400"/>
            <a:ext cx="2365506" cy="2550543"/>
            <a:chOff x="1421313" y="2052888"/>
            <a:chExt cx="847669" cy="1216514"/>
          </a:xfrm>
        </p:grpSpPr>
        <p:grpSp>
          <p:nvGrpSpPr>
            <p:cNvPr id="451" name="Google Shape;451;p16"/>
            <p:cNvGrpSpPr/>
            <p:nvPr/>
          </p:nvGrpSpPr>
          <p:grpSpPr>
            <a:xfrm>
              <a:off x="1421313" y="2052888"/>
              <a:ext cx="847669" cy="1216514"/>
              <a:chOff x="400165" y="62521"/>
              <a:chExt cx="2632514" cy="3777994"/>
            </a:xfrm>
          </p:grpSpPr>
          <p:sp>
            <p:nvSpPr>
              <p:cNvPr id="452" name="Google Shape;452;p16"/>
              <p:cNvSpPr/>
              <p:nvPr/>
            </p:nvSpPr>
            <p:spPr>
              <a:xfrm>
                <a:off x="400179" y="152915"/>
                <a:ext cx="2632500" cy="36876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accent2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6"/>
              <p:cNvSpPr/>
              <p:nvPr/>
            </p:nvSpPr>
            <p:spPr>
              <a:xfrm>
                <a:off x="400165" y="62521"/>
                <a:ext cx="2632500" cy="455400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4" name="Google Shape;454;p16"/>
            <p:cNvSpPr/>
            <p:nvPr/>
          </p:nvSpPr>
          <p:spPr>
            <a:xfrm>
              <a:off x="1453005" y="2105891"/>
              <a:ext cx="191700" cy="393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16"/>
          <p:cNvGrpSpPr/>
          <p:nvPr/>
        </p:nvGrpSpPr>
        <p:grpSpPr>
          <a:xfrm>
            <a:off x="3389300" y="1591400"/>
            <a:ext cx="2365506" cy="2550543"/>
            <a:chOff x="1421313" y="2052888"/>
            <a:chExt cx="847669" cy="1216514"/>
          </a:xfrm>
        </p:grpSpPr>
        <p:grpSp>
          <p:nvGrpSpPr>
            <p:cNvPr id="456" name="Google Shape;456;p16"/>
            <p:cNvGrpSpPr/>
            <p:nvPr/>
          </p:nvGrpSpPr>
          <p:grpSpPr>
            <a:xfrm>
              <a:off x="1421313" y="2052888"/>
              <a:ext cx="847669" cy="1216514"/>
              <a:chOff x="400165" y="62521"/>
              <a:chExt cx="2632514" cy="3777994"/>
            </a:xfrm>
          </p:grpSpPr>
          <p:sp>
            <p:nvSpPr>
              <p:cNvPr id="457" name="Google Shape;457;p16"/>
              <p:cNvSpPr/>
              <p:nvPr/>
            </p:nvSpPr>
            <p:spPr>
              <a:xfrm>
                <a:off x="400179" y="152915"/>
                <a:ext cx="2632500" cy="36876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accent2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6"/>
              <p:cNvSpPr/>
              <p:nvPr/>
            </p:nvSpPr>
            <p:spPr>
              <a:xfrm>
                <a:off x="400165" y="62521"/>
                <a:ext cx="2632500" cy="455400"/>
              </a:xfrm>
              <a:prstGeom prst="roundRect">
                <a:avLst>
                  <a:gd fmla="val 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9" name="Google Shape;459;p16"/>
            <p:cNvSpPr/>
            <p:nvPr/>
          </p:nvSpPr>
          <p:spPr>
            <a:xfrm>
              <a:off x="1453005" y="2105891"/>
              <a:ext cx="191700" cy="393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Google Shape;460;p16"/>
          <p:cNvGrpSpPr/>
          <p:nvPr/>
        </p:nvGrpSpPr>
        <p:grpSpPr>
          <a:xfrm>
            <a:off x="715488" y="1591400"/>
            <a:ext cx="2365506" cy="2550543"/>
            <a:chOff x="1421313" y="2052888"/>
            <a:chExt cx="847669" cy="1216514"/>
          </a:xfrm>
        </p:grpSpPr>
        <p:grpSp>
          <p:nvGrpSpPr>
            <p:cNvPr id="461" name="Google Shape;461;p16"/>
            <p:cNvGrpSpPr/>
            <p:nvPr/>
          </p:nvGrpSpPr>
          <p:grpSpPr>
            <a:xfrm>
              <a:off x="1421313" y="2052888"/>
              <a:ext cx="847669" cy="1216514"/>
              <a:chOff x="400165" y="62521"/>
              <a:chExt cx="2632514" cy="3777994"/>
            </a:xfrm>
          </p:grpSpPr>
          <p:sp>
            <p:nvSpPr>
              <p:cNvPr id="462" name="Google Shape;462;p16"/>
              <p:cNvSpPr/>
              <p:nvPr/>
            </p:nvSpPr>
            <p:spPr>
              <a:xfrm>
                <a:off x="400179" y="152915"/>
                <a:ext cx="2632500" cy="36876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accent2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6"/>
              <p:cNvSpPr/>
              <p:nvPr/>
            </p:nvSpPr>
            <p:spPr>
              <a:xfrm>
                <a:off x="400165" y="62521"/>
                <a:ext cx="2632500" cy="455400"/>
              </a:xfrm>
              <a:prstGeom prst="roundRect">
                <a:avLst>
                  <a:gd fmla="val 0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4" name="Google Shape;464;p16"/>
            <p:cNvSpPr/>
            <p:nvPr/>
          </p:nvSpPr>
          <p:spPr>
            <a:xfrm>
              <a:off x="1453005" y="2105891"/>
              <a:ext cx="191700" cy="393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Google Shape;465;p16"/>
          <p:cNvSpPr txBox="1"/>
          <p:nvPr>
            <p:ph type="title"/>
          </p:nvPr>
        </p:nvSpPr>
        <p:spPr>
          <a:xfrm>
            <a:off x="3510760" y="2718525"/>
            <a:ext cx="212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6" name="Google Shape;466;p16"/>
          <p:cNvSpPr txBox="1"/>
          <p:nvPr>
            <p:ph idx="1" type="subTitle"/>
          </p:nvPr>
        </p:nvSpPr>
        <p:spPr>
          <a:xfrm>
            <a:off x="836850" y="3112125"/>
            <a:ext cx="21228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7" name="Google Shape;467;p16"/>
          <p:cNvSpPr txBox="1"/>
          <p:nvPr>
            <p:ph idx="2" type="subTitle"/>
          </p:nvPr>
        </p:nvSpPr>
        <p:spPr>
          <a:xfrm>
            <a:off x="3510757" y="3112125"/>
            <a:ext cx="21228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8" name="Google Shape;468;p16"/>
          <p:cNvSpPr txBox="1"/>
          <p:nvPr>
            <p:ph idx="3" type="title"/>
          </p:nvPr>
        </p:nvSpPr>
        <p:spPr>
          <a:xfrm>
            <a:off x="836850" y="2718525"/>
            <a:ext cx="212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9" name="Google Shape;469;p16"/>
          <p:cNvSpPr txBox="1"/>
          <p:nvPr>
            <p:ph idx="4" type="subTitle"/>
          </p:nvPr>
        </p:nvSpPr>
        <p:spPr>
          <a:xfrm>
            <a:off x="6096305" y="3112125"/>
            <a:ext cx="21228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0" name="Google Shape;470;p16"/>
          <p:cNvSpPr txBox="1"/>
          <p:nvPr>
            <p:ph idx="5" type="title"/>
          </p:nvPr>
        </p:nvSpPr>
        <p:spPr>
          <a:xfrm>
            <a:off x="6096298" y="2718525"/>
            <a:ext cx="212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1" name="Google Shape;471;p16"/>
          <p:cNvSpPr txBox="1"/>
          <p:nvPr>
            <p:ph idx="6" type="title"/>
          </p:nvPr>
        </p:nvSpPr>
        <p:spPr>
          <a:xfrm>
            <a:off x="713100" y="486816"/>
            <a:ext cx="7717800" cy="542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2" name="Google Shape;472;p16"/>
          <p:cNvSpPr/>
          <p:nvPr/>
        </p:nvSpPr>
        <p:spPr>
          <a:xfrm>
            <a:off x="296591" y="1080747"/>
            <a:ext cx="463525" cy="459130"/>
          </a:xfrm>
          <a:custGeom>
            <a:rect b="b" l="l" r="r" t="t"/>
            <a:pathLst>
              <a:path extrusionOk="0" h="4540" w="4583">
                <a:moveTo>
                  <a:pt x="863" y="1"/>
                </a:moveTo>
                <a:lnTo>
                  <a:pt x="0" y="809"/>
                </a:lnTo>
                <a:lnTo>
                  <a:pt x="1488" y="2254"/>
                </a:lnTo>
                <a:lnTo>
                  <a:pt x="0" y="3688"/>
                </a:lnTo>
                <a:lnTo>
                  <a:pt x="863" y="4539"/>
                </a:lnTo>
                <a:lnTo>
                  <a:pt x="2297" y="3106"/>
                </a:lnTo>
                <a:lnTo>
                  <a:pt x="3731" y="4539"/>
                </a:lnTo>
                <a:lnTo>
                  <a:pt x="4582" y="3688"/>
                </a:lnTo>
                <a:lnTo>
                  <a:pt x="3105" y="2254"/>
                </a:lnTo>
                <a:lnTo>
                  <a:pt x="4582" y="809"/>
                </a:lnTo>
                <a:lnTo>
                  <a:pt x="3731" y="1"/>
                </a:lnTo>
                <a:lnTo>
                  <a:pt x="2297" y="1445"/>
                </a:lnTo>
                <a:lnTo>
                  <a:pt x="863" y="1"/>
                </a:lnTo>
                <a:close/>
              </a:path>
            </a:pathLst>
          </a:custGeom>
          <a:solidFill>
            <a:srgbClr val="FFC75F"/>
          </a:solidFill>
          <a:ln cap="rnd" cmpd="sng" w="9525">
            <a:solidFill>
              <a:srgbClr val="2D4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6"/>
          <p:cNvSpPr/>
          <p:nvPr/>
        </p:nvSpPr>
        <p:spPr>
          <a:xfrm>
            <a:off x="8340438" y="4267425"/>
            <a:ext cx="572700" cy="572700"/>
          </a:xfrm>
          <a:prstGeom prst="donut">
            <a:avLst>
              <a:gd fmla="val 2500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6"/>
          <p:cNvSpPr/>
          <p:nvPr/>
        </p:nvSpPr>
        <p:spPr>
          <a:xfrm rot="-1431438">
            <a:off x="8516265" y="3855502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5" name="Google Shape;475;p16"/>
          <p:cNvGrpSpPr/>
          <p:nvPr/>
        </p:nvGrpSpPr>
        <p:grpSpPr>
          <a:xfrm>
            <a:off x="357944" y="4470521"/>
            <a:ext cx="1197459" cy="265961"/>
            <a:chOff x="6182269" y="1262346"/>
            <a:chExt cx="1197459" cy="265961"/>
          </a:xfrm>
        </p:grpSpPr>
        <p:sp>
          <p:nvSpPr>
            <p:cNvPr id="476" name="Google Shape;476;p16"/>
            <p:cNvSpPr/>
            <p:nvPr/>
          </p:nvSpPr>
          <p:spPr>
            <a:xfrm>
              <a:off x="6182269" y="1262346"/>
              <a:ext cx="1197459" cy="265961"/>
            </a:xfrm>
            <a:custGeom>
              <a:rect b="b" l="l" r="r" t="t"/>
              <a:pathLst>
                <a:path extrusionOk="0" h="4411" w="19860">
                  <a:moveTo>
                    <a:pt x="0" y="1"/>
                  </a:moveTo>
                  <a:lnTo>
                    <a:pt x="0" y="4410"/>
                  </a:lnTo>
                  <a:lnTo>
                    <a:pt x="19860" y="4410"/>
                  </a:lnTo>
                  <a:lnTo>
                    <a:pt x="1986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457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6182269" y="1471027"/>
              <a:ext cx="54688" cy="57280"/>
            </a:xfrm>
            <a:custGeom>
              <a:rect b="b" l="l" r="r" t="t"/>
              <a:pathLst>
                <a:path extrusionOk="0" h="950" w="907">
                  <a:moveTo>
                    <a:pt x="0" y="1"/>
                  </a:moveTo>
                  <a:lnTo>
                    <a:pt x="0" y="270"/>
                  </a:lnTo>
                  <a:lnTo>
                    <a:pt x="680" y="949"/>
                  </a:lnTo>
                  <a:lnTo>
                    <a:pt x="906" y="9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6182269" y="1403436"/>
              <a:ext cx="124871" cy="124871"/>
            </a:xfrm>
            <a:custGeom>
              <a:rect b="b" l="l" r="r" t="t"/>
              <a:pathLst>
                <a:path extrusionOk="0" h="2071" w="2071">
                  <a:moveTo>
                    <a:pt x="0" y="0"/>
                  </a:moveTo>
                  <a:lnTo>
                    <a:pt x="0" y="270"/>
                  </a:lnTo>
                  <a:lnTo>
                    <a:pt x="1801" y="2070"/>
                  </a:lnTo>
                  <a:lnTo>
                    <a:pt x="2070" y="20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6182269" y="1335845"/>
              <a:ext cx="192462" cy="192462"/>
            </a:xfrm>
            <a:custGeom>
              <a:rect b="b" l="l" r="r" t="t"/>
              <a:pathLst>
                <a:path extrusionOk="0" h="3192" w="3192">
                  <a:moveTo>
                    <a:pt x="0" y="0"/>
                  </a:moveTo>
                  <a:lnTo>
                    <a:pt x="0" y="270"/>
                  </a:lnTo>
                  <a:lnTo>
                    <a:pt x="2922" y="3191"/>
                  </a:lnTo>
                  <a:lnTo>
                    <a:pt x="3192" y="31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6182269" y="1268194"/>
              <a:ext cx="260052" cy="260113"/>
            </a:xfrm>
            <a:custGeom>
              <a:rect b="b" l="l" r="r" t="t"/>
              <a:pathLst>
                <a:path extrusionOk="0" h="4314" w="4313">
                  <a:moveTo>
                    <a:pt x="0" y="1"/>
                  </a:moveTo>
                  <a:lnTo>
                    <a:pt x="0" y="217"/>
                  </a:lnTo>
                  <a:lnTo>
                    <a:pt x="4043" y="4313"/>
                  </a:lnTo>
                  <a:lnTo>
                    <a:pt x="4313" y="43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6228394" y="1262346"/>
              <a:ext cx="281578" cy="265961"/>
            </a:xfrm>
            <a:custGeom>
              <a:rect b="b" l="l" r="r" t="t"/>
              <a:pathLst>
                <a:path extrusionOk="0" h="4411" w="4670">
                  <a:moveTo>
                    <a:pt x="1" y="1"/>
                  </a:moveTo>
                  <a:lnTo>
                    <a:pt x="4400" y="4410"/>
                  </a:lnTo>
                  <a:lnTo>
                    <a:pt x="4669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6296045" y="1262346"/>
              <a:ext cx="282181" cy="265961"/>
            </a:xfrm>
            <a:custGeom>
              <a:rect b="b" l="l" r="r" t="t"/>
              <a:pathLst>
                <a:path extrusionOk="0" h="4411" w="4680">
                  <a:moveTo>
                    <a:pt x="0" y="1"/>
                  </a:moveTo>
                  <a:lnTo>
                    <a:pt x="4453" y="4410"/>
                  </a:lnTo>
                  <a:lnTo>
                    <a:pt x="4679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6363636" y="1262346"/>
              <a:ext cx="282181" cy="265961"/>
            </a:xfrm>
            <a:custGeom>
              <a:rect b="b" l="l" r="r" t="t"/>
              <a:pathLst>
                <a:path extrusionOk="0" h="4411" w="4680">
                  <a:moveTo>
                    <a:pt x="0" y="1"/>
                  </a:moveTo>
                  <a:lnTo>
                    <a:pt x="4453" y="4410"/>
                  </a:lnTo>
                  <a:lnTo>
                    <a:pt x="4680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6434482" y="1262346"/>
              <a:ext cx="281517" cy="265961"/>
            </a:xfrm>
            <a:custGeom>
              <a:rect b="b" l="l" r="r" t="t"/>
              <a:pathLst>
                <a:path extrusionOk="0" h="4411" w="4669">
                  <a:moveTo>
                    <a:pt x="1" y="1"/>
                  </a:moveTo>
                  <a:lnTo>
                    <a:pt x="4399" y="4410"/>
                  </a:lnTo>
                  <a:lnTo>
                    <a:pt x="4669" y="4410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6502073" y="1262346"/>
              <a:ext cx="281578" cy="265961"/>
            </a:xfrm>
            <a:custGeom>
              <a:rect b="b" l="l" r="r" t="t"/>
              <a:pathLst>
                <a:path extrusionOk="0" h="4411" w="4670">
                  <a:moveTo>
                    <a:pt x="1" y="1"/>
                  </a:moveTo>
                  <a:lnTo>
                    <a:pt x="4400" y="4410"/>
                  </a:lnTo>
                  <a:lnTo>
                    <a:pt x="4669" y="4410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6569724" y="1262346"/>
              <a:ext cx="281517" cy="265961"/>
            </a:xfrm>
            <a:custGeom>
              <a:rect b="b" l="l" r="r" t="t"/>
              <a:pathLst>
                <a:path extrusionOk="0" h="4411" w="4669">
                  <a:moveTo>
                    <a:pt x="0" y="1"/>
                  </a:moveTo>
                  <a:lnTo>
                    <a:pt x="4399" y="4410"/>
                  </a:lnTo>
                  <a:lnTo>
                    <a:pt x="4668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6637314" y="1262346"/>
              <a:ext cx="282181" cy="265961"/>
            </a:xfrm>
            <a:custGeom>
              <a:rect b="b" l="l" r="r" t="t"/>
              <a:pathLst>
                <a:path extrusionOk="0" h="4411" w="4680">
                  <a:moveTo>
                    <a:pt x="0" y="1"/>
                  </a:moveTo>
                  <a:lnTo>
                    <a:pt x="4410" y="4410"/>
                  </a:lnTo>
                  <a:lnTo>
                    <a:pt x="4680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6704905" y="1262346"/>
              <a:ext cx="282181" cy="265961"/>
            </a:xfrm>
            <a:custGeom>
              <a:rect b="b" l="l" r="r" t="t"/>
              <a:pathLst>
                <a:path extrusionOk="0" h="4411" w="4680">
                  <a:moveTo>
                    <a:pt x="1" y="1"/>
                  </a:moveTo>
                  <a:lnTo>
                    <a:pt x="4453" y="4410"/>
                  </a:lnTo>
                  <a:lnTo>
                    <a:pt x="4680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6773159" y="1262346"/>
              <a:ext cx="281578" cy="265961"/>
            </a:xfrm>
            <a:custGeom>
              <a:rect b="b" l="l" r="r" t="t"/>
              <a:pathLst>
                <a:path extrusionOk="0" h="4411" w="4670">
                  <a:moveTo>
                    <a:pt x="1" y="1"/>
                  </a:moveTo>
                  <a:lnTo>
                    <a:pt x="4443" y="4410"/>
                  </a:lnTo>
                  <a:lnTo>
                    <a:pt x="4669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6843402" y="1262346"/>
              <a:ext cx="281517" cy="265961"/>
            </a:xfrm>
            <a:custGeom>
              <a:rect b="b" l="l" r="r" t="t"/>
              <a:pathLst>
                <a:path extrusionOk="0" h="4411" w="4669">
                  <a:moveTo>
                    <a:pt x="0" y="1"/>
                  </a:moveTo>
                  <a:lnTo>
                    <a:pt x="4399" y="4410"/>
                  </a:lnTo>
                  <a:lnTo>
                    <a:pt x="4668" y="4410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6910993" y="1262346"/>
              <a:ext cx="281517" cy="265961"/>
            </a:xfrm>
            <a:custGeom>
              <a:rect b="b" l="l" r="r" t="t"/>
              <a:pathLst>
                <a:path extrusionOk="0" h="4411" w="4669">
                  <a:moveTo>
                    <a:pt x="0" y="1"/>
                  </a:moveTo>
                  <a:lnTo>
                    <a:pt x="4399" y="4410"/>
                  </a:lnTo>
                  <a:lnTo>
                    <a:pt x="4669" y="4410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6978583" y="1262346"/>
              <a:ext cx="282181" cy="265961"/>
            </a:xfrm>
            <a:custGeom>
              <a:rect b="b" l="l" r="r" t="t"/>
              <a:pathLst>
                <a:path extrusionOk="0" h="4411" w="4680">
                  <a:moveTo>
                    <a:pt x="1" y="1"/>
                  </a:moveTo>
                  <a:lnTo>
                    <a:pt x="4410" y="4410"/>
                  </a:lnTo>
                  <a:lnTo>
                    <a:pt x="4680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7046174" y="1262346"/>
              <a:ext cx="282241" cy="265961"/>
            </a:xfrm>
            <a:custGeom>
              <a:rect b="b" l="l" r="r" t="t"/>
              <a:pathLst>
                <a:path extrusionOk="0" h="4411" w="4681">
                  <a:moveTo>
                    <a:pt x="1" y="1"/>
                  </a:moveTo>
                  <a:lnTo>
                    <a:pt x="4410" y="4410"/>
                  </a:lnTo>
                  <a:lnTo>
                    <a:pt x="4680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7114428" y="1262346"/>
              <a:ext cx="265298" cy="262705"/>
            </a:xfrm>
            <a:custGeom>
              <a:rect b="b" l="l" r="r" t="t"/>
              <a:pathLst>
                <a:path extrusionOk="0" h="4357" w="4400">
                  <a:moveTo>
                    <a:pt x="1" y="1"/>
                  </a:moveTo>
                  <a:lnTo>
                    <a:pt x="4400" y="4357"/>
                  </a:lnTo>
                  <a:lnTo>
                    <a:pt x="4400" y="4087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7182078" y="1262346"/>
              <a:ext cx="197647" cy="195115"/>
            </a:xfrm>
            <a:custGeom>
              <a:rect b="b" l="l" r="r" t="t"/>
              <a:pathLst>
                <a:path extrusionOk="0" h="3236" w="3278">
                  <a:moveTo>
                    <a:pt x="0" y="1"/>
                  </a:moveTo>
                  <a:lnTo>
                    <a:pt x="3278" y="3235"/>
                  </a:lnTo>
                  <a:lnTo>
                    <a:pt x="3278" y="2966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7252262" y="1262346"/>
              <a:ext cx="127464" cy="127464"/>
            </a:xfrm>
            <a:custGeom>
              <a:rect b="b" l="l" r="r" t="t"/>
              <a:pathLst>
                <a:path extrusionOk="0" h="2114" w="2114">
                  <a:moveTo>
                    <a:pt x="1" y="1"/>
                  </a:moveTo>
                  <a:lnTo>
                    <a:pt x="2114" y="2114"/>
                  </a:lnTo>
                  <a:lnTo>
                    <a:pt x="2114" y="1844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7319852" y="1262346"/>
              <a:ext cx="59873" cy="59873"/>
            </a:xfrm>
            <a:custGeom>
              <a:rect b="b" l="l" r="r" t="t"/>
              <a:pathLst>
                <a:path extrusionOk="0" h="993" w="993">
                  <a:moveTo>
                    <a:pt x="1" y="1"/>
                  </a:moveTo>
                  <a:lnTo>
                    <a:pt x="993" y="993"/>
                  </a:lnTo>
                  <a:lnTo>
                    <a:pt x="993" y="723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_2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17"/>
          <p:cNvGrpSpPr/>
          <p:nvPr/>
        </p:nvGrpSpPr>
        <p:grpSpPr>
          <a:xfrm>
            <a:off x="142500" y="62550"/>
            <a:ext cx="8859000" cy="4948875"/>
            <a:chOff x="142500" y="62550"/>
            <a:chExt cx="8859000" cy="4948875"/>
          </a:xfrm>
        </p:grpSpPr>
        <p:grpSp>
          <p:nvGrpSpPr>
            <p:cNvPr id="500" name="Google Shape;500;p17"/>
            <p:cNvGrpSpPr/>
            <p:nvPr/>
          </p:nvGrpSpPr>
          <p:grpSpPr>
            <a:xfrm>
              <a:off x="142500" y="62550"/>
              <a:ext cx="8859000" cy="4948875"/>
              <a:chOff x="142500" y="62550"/>
              <a:chExt cx="8859000" cy="4948875"/>
            </a:xfrm>
          </p:grpSpPr>
          <p:sp>
            <p:nvSpPr>
              <p:cNvPr id="501" name="Google Shape;501;p17"/>
              <p:cNvSpPr/>
              <p:nvPr/>
            </p:nvSpPr>
            <p:spPr>
              <a:xfrm>
                <a:off x="142500" y="152925"/>
                <a:ext cx="8859000" cy="4858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7"/>
              <p:cNvSpPr/>
              <p:nvPr/>
            </p:nvSpPr>
            <p:spPr>
              <a:xfrm>
                <a:off x="142500" y="62550"/>
                <a:ext cx="8859000" cy="320400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3" name="Google Shape;503;p17"/>
            <p:cNvSpPr/>
            <p:nvPr/>
          </p:nvSpPr>
          <p:spPr>
            <a:xfrm>
              <a:off x="8478904" y="154072"/>
              <a:ext cx="149118" cy="149118"/>
            </a:xfrm>
            <a:custGeom>
              <a:rect b="b" l="l" r="r" t="t"/>
              <a:pathLst>
                <a:path extrusionOk="0" h="3087" w="3087">
                  <a:moveTo>
                    <a:pt x="2725" y="362"/>
                  </a:moveTo>
                  <a:lnTo>
                    <a:pt x="2725" y="2716"/>
                  </a:lnTo>
                  <a:lnTo>
                    <a:pt x="370" y="2716"/>
                  </a:lnTo>
                  <a:lnTo>
                    <a:pt x="370" y="362"/>
                  </a:lnTo>
                  <a:close/>
                  <a:moveTo>
                    <a:pt x="185" y="0"/>
                  </a:moveTo>
                  <a:cubicBezTo>
                    <a:pt x="79" y="0"/>
                    <a:pt x="0" y="71"/>
                    <a:pt x="0" y="185"/>
                  </a:cubicBezTo>
                  <a:lnTo>
                    <a:pt x="0" y="2901"/>
                  </a:lnTo>
                  <a:cubicBezTo>
                    <a:pt x="0" y="3007"/>
                    <a:pt x="79" y="3086"/>
                    <a:pt x="185" y="3086"/>
                  </a:cubicBezTo>
                  <a:lnTo>
                    <a:pt x="2901" y="3086"/>
                  </a:lnTo>
                  <a:cubicBezTo>
                    <a:pt x="3016" y="3086"/>
                    <a:pt x="3086" y="3007"/>
                    <a:pt x="3086" y="2901"/>
                  </a:cubicBezTo>
                  <a:lnTo>
                    <a:pt x="3086" y="185"/>
                  </a:lnTo>
                  <a:cubicBezTo>
                    <a:pt x="3086" y="71"/>
                    <a:pt x="3016" y="0"/>
                    <a:pt x="2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8280400" y="285227"/>
              <a:ext cx="140181" cy="17969"/>
            </a:xfrm>
            <a:custGeom>
              <a:rect b="b" l="l" r="r" t="t"/>
              <a:pathLst>
                <a:path extrusionOk="0" h="372" w="2902">
                  <a:moveTo>
                    <a:pt x="177" y="1"/>
                  </a:moveTo>
                  <a:cubicBezTo>
                    <a:pt x="71" y="1"/>
                    <a:pt x="0" y="71"/>
                    <a:pt x="0" y="186"/>
                  </a:cubicBezTo>
                  <a:cubicBezTo>
                    <a:pt x="0" y="292"/>
                    <a:pt x="71" y="371"/>
                    <a:pt x="177" y="371"/>
                  </a:cubicBezTo>
                  <a:lnTo>
                    <a:pt x="2716" y="371"/>
                  </a:lnTo>
                  <a:cubicBezTo>
                    <a:pt x="2822" y="371"/>
                    <a:pt x="2901" y="292"/>
                    <a:pt x="2901" y="186"/>
                  </a:cubicBezTo>
                  <a:cubicBezTo>
                    <a:pt x="2901" y="71"/>
                    <a:pt x="2822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8688471" y="154893"/>
              <a:ext cx="149069" cy="148296"/>
            </a:xfrm>
            <a:custGeom>
              <a:rect b="b" l="l" r="r" t="t"/>
              <a:pathLst>
                <a:path extrusionOk="0" h="3070" w="3086">
                  <a:moveTo>
                    <a:pt x="202" y="1"/>
                  </a:moveTo>
                  <a:cubicBezTo>
                    <a:pt x="157" y="1"/>
                    <a:pt x="110" y="18"/>
                    <a:pt x="71" y="54"/>
                  </a:cubicBezTo>
                  <a:cubicBezTo>
                    <a:pt x="0" y="124"/>
                    <a:pt x="0" y="239"/>
                    <a:pt x="71" y="309"/>
                  </a:cubicBezTo>
                  <a:lnTo>
                    <a:pt x="1287" y="1526"/>
                  </a:lnTo>
                  <a:lnTo>
                    <a:pt x="71" y="2734"/>
                  </a:lnTo>
                  <a:cubicBezTo>
                    <a:pt x="0" y="2813"/>
                    <a:pt x="0" y="2919"/>
                    <a:pt x="71" y="2990"/>
                  </a:cubicBezTo>
                  <a:cubicBezTo>
                    <a:pt x="106" y="3034"/>
                    <a:pt x="150" y="3069"/>
                    <a:pt x="185" y="3069"/>
                  </a:cubicBezTo>
                  <a:cubicBezTo>
                    <a:pt x="256" y="3069"/>
                    <a:pt x="291" y="3034"/>
                    <a:pt x="326" y="2990"/>
                  </a:cubicBezTo>
                  <a:lnTo>
                    <a:pt x="1543" y="1782"/>
                  </a:lnTo>
                  <a:lnTo>
                    <a:pt x="2795" y="2990"/>
                  </a:lnTo>
                  <a:cubicBezTo>
                    <a:pt x="2830" y="3034"/>
                    <a:pt x="2866" y="3069"/>
                    <a:pt x="2901" y="3069"/>
                  </a:cubicBezTo>
                  <a:cubicBezTo>
                    <a:pt x="2936" y="3069"/>
                    <a:pt x="3015" y="3034"/>
                    <a:pt x="3051" y="2990"/>
                  </a:cubicBezTo>
                  <a:cubicBezTo>
                    <a:pt x="3086" y="2919"/>
                    <a:pt x="3086" y="2813"/>
                    <a:pt x="3051" y="2734"/>
                  </a:cubicBezTo>
                  <a:lnTo>
                    <a:pt x="1799" y="1526"/>
                  </a:lnTo>
                  <a:lnTo>
                    <a:pt x="3051" y="309"/>
                  </a:lnTo>
                  <a:cubicBezTo>
                    <a:pt x="3086" y="239"/>
                    <a:pt x="3086" y="124"/>
                    <a:pt x="3051" y="54"/>
                  </a:cubicBezTo>
                  <a:cubicBezTo>
                    <a:pt x="3011" y="18"/>
                    <a:pt x="2956" y="1"/>
                    <a:pt x="2906" y="1"/>
                  </a:cubicBezTo>
                  <a:cubicBezTo>
                    <a:pt x="2857" y="1"/>
                    <a:pt x="2813" y="18"/>
                    <a:pt x="2795" y="54"/>
                  </a:cubicBezTo>
                  <a:lnTo>
                    <a:pt x="1543" y="1270"/>
                  </a:lnTo>
                  <a:lnTo>
                    <a:pt x="326" y="54"/>
                  </a:lnTo>
                  <a:cubicBezTo>
                    <a:pt x="291" y="18"/>
                    <a:pt x="247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17"/>
          <p:cNvGrpSpPr/>
          <p:nvPr/>
        </p:nvGrpSpPr>
        <p:grpSpPr>
          <a:xfrm>
            <a:off x="1518049" y="1242033"/>
            <a:ext cx="6106811" cy="3359326"/>
            <a:chOff x="739015" y="1108676"/>
            <a:chExt cx="3353180" cy="2561829"/>
          </a:xfrm>
        </p:grpSpPr>
        <p:grpSp>
          <p:nvGrpSpPr>
            <p:cNvPr id="507" name="Google Shape;507;p17"/>
            <p:cNvGrpSpPr/>
            <p:nvPr/>
          </p:nvGrpSpPr>
          <p:grpSpPr>
            <a:xfrm>
              <a:off x="739015" y="1108676"/>
              <a:ext cx="3353180" cy="2561829"/>
              <a:chOff x="-1718775" y="-2869817"/>
              <a:chExt cx="10413601" cy="7955990"/>
            </a:xfrm>
          </p:grpSpPr>
          <p:sp>
            <p:nvSpPr>
              <p:cNvPr id="508" name="Google Shape;508;p17"/>
              <p:cNvSpPr/>
              <p:nvPr/>
            </p:nvSpPr>
            <p:spPr>
              <a:xfrm>
                <a:off x="-1718774" y="-2710527"/>
                <a:ext cx="10413600" cy="77967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accent2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7"/>
              <p:cNvSpPr/>
              <p:nvPr/>
            </p:nvSpPr>
            <p:spPr>
              <a:xfrm>
                <a:off x="-1718775" y="-2869817"/>
                <a:ext cx="10413600" cy="680100"/>
              </a:xfrm>
              <a:prstGeom prst="roundRect">
                <a:avLst>
                  <a:gd fmla="val 0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0" name="Google Shape;510;p17"/>
            <p:cNvSpPr/>
            <p:nvPr/>
          </p:nvSpPr>
          <p:spPr>
            <a:xfrm>
              <a:off x="801034" y="1183680"/>
              <a:ext cx="312900" cy="597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17"/>
          <p:cNvSpPr txBox="1"/>
          <p:nvPr>
            <p:ph type="title"/>
          </p:nvPr>
        </p:nvSpPr>
        <p:spPr>
          <a:xfrm>
            <a:off x="4694623" y="3500883"/>
            <a:ext cx="2404500" cy="393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2" name="Google Shape;512;p17"/>
          <p:cNvSpPr txBox="1"/>
          <p:nvPr>
            <p:ph idx="1" type="subTitle"/>
          </p:nvPr>
        </p:nvSpPr>
        <p:spPr>
          <a:xfrm>
            <a:off x="2044875" y="3894478"/>
            <a:ext cx="24045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3" name="Google Shape;513;p17"/>
          <p:cNvSpPr txBox="1"/>
          <p:nvPr>
            <p:ph idx="2" type="subTitle"/>
          </p:nvPr>
        </p:nvSpPr>
        <p:spPr>
          <a:xfrm>
            <a:off x="4694621" y="3894478"/>
            <a:ext cx="24045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4" name="Google Shape;514;p17"/>
          <p:cNvSpPr txBox="1"/>
          <p:nvPr>
            <p:ph idx="3" type="title"/>
          </p:nvPr>
        </p:nvSpPr>
        <p:spPr>
          <a:xfrm>
            <a:off x="2044876" y="3500883"/>
            <a:ext cx="2404500" cy="393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5" name="Google Shape;515;p17"/>
          <p:cNvSpPr txBox="1"/>
          <p:nvPr>
            <p:ph idx="4" type="title"/>
          </p:nvPr>
        </p:nvSpPr>
        <p:spPr>
          <a:xfrm>
            <a:off x="713100" y="486816"/>
            <a:ext cx="7717800" cy="542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1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Google Shape;517;p18"/>
          <p:cNvGrpSpPr/>
          <p:nvPr/>
        </p:nvGrpSpPr>
        <p:grpSpPr>
          <a:xfrm>
            <a:off x="142500" y="62550"/>
            <a:ext cx="8859000" cy="4948875"/>
            <a:chOff x="142500" y="62550"/>
            <a:chExt cx="8859000" cy="4948875"/>
          </a:xfrm>
        </p:grpSpPr>
        <p:grpSp>
          <p:nvGrpSpPr>
            <p:cNvPr id="518" name="Google Shape;518;p18"/>
            <p:cNvGrpSpPr/>
            <p:nvPr/>
          </p:nvGrpSpPr>
          <p:grpSpPr>
            <a:xfrm>
              <a:off x="142500" y="62550"/>
              <a:ext cx="8859000" cy="4948875"/>
              <a:chOff x="142500" y="62550"/>
              <a:chExt cx="8859000" cy="4948875"/>
            </a:xfrm>
          </p:grpSpPr>
          <p:sp>
            <p:nvSpPr>
              <p:cNvPr id="519" name="Google Shape;519;p18"/>
              <p:cNvSpPr/>
              <p:nvPr/>
            </p:nvSpPr>
            <p:spPr>
              <a:xfrm>
                <a:off x="142500" y="152925"/>
                <a:ext cx="8859000" cy="4858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8"/>
              <p:cNvSpPr/>
              <p:nvPr/>
            </p:nvSpPr>
            <p:spPr>
              <a:xfrm>
                <a:off x="142500" y="62550"/>
                <a:ext cx="8859000" cy="320400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1" name="Google Shape;521;p18"/>
            <p:cNvSpPr/>
            <p:nvPr/>
          </p:nvSpPr>
          <p:spPr>
            <a:xfrm>
              <a:off x="8478904" y="154072"/>
              <a:ext cx="149118" cy="149118"/>
            </a:xfrm>
            <a:custGeom>
              <a:rect b="b" l="l" r="r" t="t"/>
              <a:pathLst>
                <a:path extrusionOk="0" h="3087" w="3087">
                  <a:moveTo>
                    <a:pt x="2725" y="362"/>
                  </a:moveTo>
                  <a:lnTo>
                    <a:pt x="2725" y="2716"/>
                  </a:lnTo>
                  <a:lnTo>
                    <a:pt x="370" y="2716"/>
                  </a:lnTo>
                  <a:lnTo>
                    <a:pt x="370" y="362"/>
                  </a:lnTo>
                  <a:close/>
                  <a:moveTo>
                    <a:pt x="185" y="0"/>
                  </a:moveTo>
                  <a:cubicBezTo>
                    <a:pt x="79" y="0"/>
                    <a:pt x="0" y="71"/>
                    <a:pt x="0" y="185"/>
                  </a:cubicBezTo>
                  <a:lnTo>
                    <a:pt x="0" y="2901"/>
                  </a:lnTo>
                  <a:cubicBezTo>
                    <a:pt x="0" y="3007"/>
                    <a:pt x="79" y="3086"/>
                    <a:pt x="185" y="3086"/>
                  </a:cubicBezTo>
                  <a:lnTo>
                    <a:pt x="2901" y="3086"/>
                  </a:lnTo>
                  <a:cubicBezTo>
                    <a:pt x="3016" y="3086"/>
                    <a:pt x="3086" y="3007"/>
                    <a:pt x="3086" y="2901"/>
                  </a:cubicBezTo>
                  <a:lnTo>
                    <a:pt x="3086" y="185"/>
                  </a:lnTo>
                  <a:cubicBezTo>
                    <a:pt x="3086" y="71"/>
                    <a:pt x="3016" y="0"/>
                    <a:pt x="2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8280400" y="285227"/>
              <a:ext cx="140181" cy="17969"/>
            </a:xfrm>
            <a:custGeom>
              <a:rect b="b" l="l" r="r" t="t"/>
              <a:pathLst>
                <a:path extrusionOk="0" h="372" w="2902">
                  <a:moveTo>
                    <a:pt x="177" y="1"/>
                  </a:moveTo>
                  <a:cubicBezTo>
                    <a:pt x="71" y="1"/>
                    <a:pt x="0" y="71"/>
                    <a:pt x="0" y="186"/>
                  </a:cubicBezTo>
                  <a:cubicBezTo>
                    <a:pt x="0" y="292"/>
                    <a:pt x="71" y="371"/>
                    <a:pt x="177" y="371"/>
                  </a:cubicBezTo>
                  <a:lnTo>
                    <a:pt x="2716" y="371"/>
                  </a:lnTo>
                  <a:cubicBezTo>
                    <a:pt x="2822" y="371"/>
                    <a:pt x="2901" y="292"/>
                    <a:pt x="2901" y="186"/>
                  </a:cubicBezTo>
                  <a:cubicBezTo>
                    <a:pt x="2901" y="71"/>
                    <a:pt x="2822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8688471" y="154893"/>
              <a:ext cx="149069" cy="148296"/>
            </a:xfrm>
            <a:custGeom>
              <a:rect b="b" l="l" r="r" t="t"/>
              <a:pathLst>
                <a:path extrusionOk="0" h="3070" w="3086">
                  <a:moveTo>
                    <a:pt x="202" y="1"/>
                  </a:moveTo>
                  <a:cubicBezTo>
                    <a:pt x="157" y="1"/>
                    <a:pt x="110" y="18"/>
                    <a:pt x="71" y="54"/>
                  </a:cubicBezTo>
                  <a:cubicBezTo>
                    <a:pt x="0" y="124"/>
                    <a:pt x="0" y="239"/>
                    <a:pt x="71" y="309"/>
                  </a:cubicBezTo>
                  <a:lnTo>
                    <a:pt x="1287" y="1526"/>
                  </a:lnTo>
                  <a:lnTo>
                    <a:pt x="71" y="2734"/>
                  </a:lnTo>
                  <a:cubicBezTo>
                    <a:pt x="0" y="2813"/>
                    <a:pt x="0" y="2919"/>
                    <a:pt x="71" y="2990"/>
                  </a:cubicBezTo>
                  <a:cubicBezTo>
                    <a:pt x="106" y="3034"/>
                    <a:pt x="150" y="3069"/>
                    <a:pt x="185" y="3069"/>
                  </a:cubicBezTo>
                  <a:cubicBezTo>
                    <a:pt x="256" y="3069"/>
                    <a:pt x="291" y="3034"/>
                    <a:pt x="326" y="2990"/>
                  </a:cubicBezTo>
                  <a:lnTo>
                    <a:pt x="1543" y="1782"/>
                  </a:lnTo>
                  <a:lnTo>
                    <a:pt x="2795" y="2990"/>
                  </a:lnTo>
                  <a:cubicBezTo>
                    <a:pt x="2830" y="3034"/>
                    <a:pt x="2866" y="3069"/>
                    <a:pt x="2901" y="3069"/>
                  </a:cubicBezTo>
                  <a:cubicBezTo>
                    <a:pt x="2936" y="3069"/>
                    <a:pt x="3015" y="3034"/>
                    <a:pt x="3051" y="2990"/>
                  </a:cubicBezTo>
                  <a:cubicBezTo>
                    <a:pt x="3086" y="2919"/>
                    <a:pt x="3086" y="2813"/>
                    <a:pt x="3051" y="2734"/>
                  </a:cubicBezTo>
                  <a:lnTo>
                    <a:pt x="1799" y="1526"/>
                  </a:lnTo>
                  <a:lnTo>
                    <a:pt x="3051" y="309"/>
                  </a:lnTo>
                  <a:cubicBezTo>
                    <a:pt x="3086" y="239"/>
                    <a:pt x="3086" y="124"/>
                    <a:pt x="3051" y="54"/>
                  </a:cubicBezTo>
                  <a:cubicBezTo>
                    <a:pt x="3011" y="18"/>
                    <a:pt x="2956" y="1"/>
                    <a:pt x="2906" y="1"/>
                  </a:cubicBezTo>
                  <a:cubicBezTo>
                    <a:pt x="2857" y="1"/>
                    <a:pt x="2813" y="18"/>
                    <a:pt x="2795" y="54"/>
                  </a:cubicBezTo>
                  <a:lnTo>
                    <a:pt x="1543" y="1270"/>
                  </a:lnTo>
                  <a:lnTo>
                    <a:pt x="326" y="54"/>
                  </a:lnTo>
                  <a:cubicBezTo>
                    <a:pt x="291" y="18"/>
                    <a:pt x="247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18"/>
          <p:cNvGrpSpPr/>
          <p:nvPr/>
        </p:nvGrpSpPr>
        <p:grpSpPr>
          <a:xfrm>
            <a:off x="6019488" y="1188350"/>
            <a:ext cx="2416455" cy="3287960"/>
            <a:chOff x="1487007" y="2052882"/>
            <a:chExt cx="865927" cy="1568234"/>
          </a:xfrm>
        </p:grpSpPr>
        <p:grpSp>
          <p:nvGrpSpPr>
            <p:cNvPr id="525" name="Google Shape;525;p18"/>
            <p:cNvGrpSpPr/>
            <p:nvPr/>
          </p:nvGrpSpPr>
          <p:grpSpPr>
            <a:xfrm>
              <a:off x="1487007" y="2052882"/>
              <a:ext cx="865927" cy="1568234"/>
              <a:chOff x="604183" y="62503"/>
              <a:chExt cx="2689214" cy="4870293"/>
            </a:xfrm>
          </p:grpSpPr>
          <p:sp>
            <p:nvSpPr>
              <p:cNvPr id="526" name="Google Shape;526;p18"/>
              <p:cNvSpPr/>
              <p:nvPr/>
            </p:nvSpPr>
            <p:spPr>
              <a:xfrm>
                <a:off x="604197" y="152896"/>
                <a:ext cx="2689200" cy="47799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accent2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8"/>
              <p:cNvSpPr/>
              <p:nvPr/>
            </p:nvSpPr>
            <p:spPr>
              <a:xfrm>
                <a:off x="604183" y="62503"/>
                <a:ext cx="2689200" cy="455400"/>
              </a:xfrm>
              <a:prstGeom prst="roundRect">
                <a:avLst>
                  <a:gd fmla="val 0" name="adj"/>
                </a:avLst>
              </a:pr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8" name="Google Shape;528;p18"/>
            <p:cNvSpPr/>
            <p:nvPr/>
          </p:nvSpPr>
          <p:spPr>
            <a:xfrm>
              <a:off x="1516118" y="2105891"/>
              <a:ext cx="191700" cy="393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18"/>
          <p:cNvGrpSpPr/>
          <p:nvPr/>
        </p:nvGrpSpPr>
        <p:grpSpPr>
          <a:xfrm>
            <a:off x="3363763" y="1188350"/>
            <a:ext cx="2416455" cy="3287960"/>
            <a:chOff x="1487007" y="2052882"/>
            <a:chExt cx="865927" cy="1568234"/>
          </a:xfrm>
        </p:grpSpPr>
        <p:grpSp>
          <p:nvGrpSpPr>
            <p:cNvPr id="530" name="Google Shape;530;p18"/>
            <p:cNvGrpSpPr/>
            <p:nvPr/>
          </p:nvGrpSpPr>
          <p:grpSpPr>
            <a:xfrm>
              <a:off x="1487007" y="2052882"/>
              <a:ext cx="865927" cy="1568234"/>
              <a:chOff x="604183" y="62503"/>
              <a:chExt cx="2689214" cy="4870293"/>
            </a:xfrm>
          </p:grpSpPr>
          <p:sp>
            <p:nvSpPr>
              <p:cNvPr id="531" name="Google Shape;531;p18"/>
              <p:cNvSpPr/>
              <p:nvPr/>
            </p:nvSpPr>
            <p:spPr>
              <a:xfrm>
                <a:off x="604197" y="152896"/>
                <a:ext cx="2689200" cy="47799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accent2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8"/>
              <p:cNvSpPr/>
              <p:nvPr/>
            </p:nvSpPr>
            <p:spPr>
              <a:xfrm>
                <a:off x="604183" y="62503"/>
                <a:ext cx="2689200" cy="455400"/>
              </a:xfrm>
              <a:prstGeom prst="roundRect">
                <a:avLst>
                  <a:gd fmla="val 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3" name="Google Shape;533;p18"/>
            <p:cNvSpPr/>
            <p:nvPr/>
          </p:nvSpPr>
          <p:spPr>
            <a:xfrm>
              <a:off x="1516118" y="2105891"/>
              <a:ext cx="191700" cy="393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18"/>
          <p:cNvGrpSpPr/>
          <p:nvPr/>
        </p:nvGrpSpPr>
        <p:grpSpPr>
          <a:xfrm>
            <a:off x="708038" y="1188350"/>
            <a:ext cx="2416455" cy="3287960"/>
            <a:chOff x="1487007" y="2052882"/>
            <a:chExt cx="865927" cy="1568234"/>
          </a:xfrm>
        </p:grpSpPr>
        <p:grpSp>
          <p:nvGrpSpPr>
            <p:cNvPr id="535" name="Google Shape;535;p18"/>
            <p:cNvGrpSpPr/>
            <p:nvPr/>
          </p:nvGrpSpPr>
          <p:grpSpPr>
            <a:xfrm>
              <a:off x="1487007" y="2052882"/>
              <a:ext cx="865927" cy="1568234"/>
              <a:chOff x="604183" y="62503"/>
              <a:chExt cx="2689214" cy="4870293"/>
            </a:xfrm>
          </p:grpSpPr>
          <p:sp>
            <p:nvSpPr>
              <p:cNvPr id="536" name="Google Shape;536;p18"/>
              <p:cNvSpPr/>
              <p:nvPr/>
            </p:nvSpPr>
            <p:spPr>
              <a:xfrm>
                <a:off x="604197" y="152896"/>
                <a:ext cx="2689200" cy="47799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accent2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8"/>
              <p:cNvSpPr/>
              <p:nvPr/>
            </p:nvSpPr>
            <p:spPr>
              <a:xfrm>
                <a:off x="604183" y="62503"/>
                <a:ext cx="2689200" cy="455400"/>
              </a:xfrm>
              <a:prstGeom prst="roundRect">
                <a:avLst>
                  <a:gd fmla="val 0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8" name="Google Shape;538;p18"/>
            <p:cNvSpPr/>
            <p:nvPr/>
          </p:nvSpPr>
          <p:spPr>
            <a:xfrm>
              <a:off x="1516118" y="2105891"/>
              <a:ext cx="191700" cy="393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9" name="Google Shape;539;p18"/>
          <p:cNvSpPr/>
          <p:nvPr/>
        </p:nvSpPr>
        <p:spPr>
          <a:xfrm flipH="1" rot="10800000">
            <a:off x="8587500" y="4537059"/>
            <a:ext cx="302673" cy="299856"/>
          </a:xfrm>
          <a:custGeom>
            <a:rect b="b" l="l" r="r" t="t"/>
            <a:pathLst>
              <a:path extrusionOk="0" h="4540" w="4583">
                <a:moveTo>
                  <a:pt x="863" y="1"/>
                </a:moveTo>
                <a:lnTo>
                  <a:pt x="0" y="809"/>
                </a:lnTo>
                <a:lnTo>
                  <a:pt x="1488" y="2254"/>
                </a:lnTo>
                <a:lnTo>
                  <a:pt x="0" y="3688"/>
                </a:lnTo>
                <a:lnTo>
                  <a:pt x="863" y="4539"/>
                </a:lnTo>
                <a:lnTo>
                  <a:pt x="2297" y="3106"/>
                </a:lnTo>
                <a:lnTo>
                  <a:pt x="3731" y="4539"/>
                </a:lnTo>
                <a:lnTo>
                  <a:pt x="4582" y="3688"/>
                </a:lnTo>
                <a:lnTo>
                  <a:pt x="3105" y="2254"/>
                </a:lnTo>
                <a:lnTo>
                  <a:pt x="4582" y="809"/>
                </a:lnTo>
                <a:lnTo>
                  <a:pt x="3731" y="1"/>
                </a:lnTo>
                <a:lnTo>
                  <a:pt x="2297" y="1445"/>
                </a:lnTo>
                <a:lnTo>
                  <a:pt x="863" y="1"/>
                </a:lnTo>
                <a:close/>
              </a:path>
            </a:pathLst>
          </a:custGeom>
          <a:solidFill>
            <a:schemeClr val="accent3"/>
          </a:solidFill>
          <a:ln cap="rnd" cmpd="sng" w="9525">
            <a:solidFill>
              <a:srgbClr val="2D4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18"/>
          <p:cNvSpPr/>
          <p:nvPr/>
        </p:nvSpPr>
        <p:spPr>
          <a:xfrm flipH="1" rot="10800000">
            <a:off x="245467" y="729375"/>
            <a:ext cx="374700" cy="374700"/>
          </a:xfrm>
          <a:prstGeom prst="donut">
            <a:avLst>
              <a:gd fmla="val 2500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18"/>
          <p:cNvSpPr/>
          <p:nvPr/>
        </p:nvSpPr>
        <p:spPr>
          <a:xfrm flipH="1" rot="10800000">
            <a:off x="334923" y="1273030"/>
            <a:ext cx="237502" cy="271299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18"/>
          <p:cNvSpPr/>
          <p:nvPr/>
        </p:nvSpPr>
        <p:spPr>
          <a:xfrm flipH="1" rot="-9368562">
            <a:off x="8668928" y="4250603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18"/>
          <p:cNvSpPr txBox="1"/>
          <p:nvPr>
            <p:ph type="title"/>
          </p:nvPr>
        </p:nvSpPr>
        <p:spPr>
          <a:xfrm>
            <a:off x="6019500" y="1704450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4" name="Google Shape;544;p18"/>
          <p:cNvSpPr txBox="1"/>
          <p:nvPr>
            <p:ph idx="2" type="title"/>
          </p:nvPr>
        </p:nvSpPr>
        <p:spPr>
          <a:xfrm>
            <a:off x="3369748" y="1704450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5" name="Google Shape;545;p18"/>
          <p:cNvSpPr txBox="1"/>
          <p:nvPr>
            <p:ph idx="1" type="subTitle"/>
          </p:nvPr>
        </p:nvSpPr>
        <p:spPr>
          <a:xfrm>
            <a:off x="720001" y="2333275"/>
            <a:ext cx="24045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6" name="Google Shape;546;p18"/>
          <p:cNvSpPr txBox="1"/>
          <p:nvPr>
            <p:ph idx="3" type="subTitle"/>
          </p:nvPr>
        </p:nvSpPr>
        <p:spPr>
          <a:xfrm>
            <a:off x="3369741" y="2333275"/>
            <a:ext cx="24045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7" name="Google Shape;547;p18"/>
          <p:cNvSpPr txBox="1"/>
          <p:nvPr>
            <p:ph idx="4" type="title"/>
          </p:nvPr>
        </p:nvSpPr>
        <p:spPr>
          <a:xfrm>
            <a:off x="720001" y="1704450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8" name="Google Shape;548;p18"/>
          <p:cNvSpPr txBox="1"/>
          <p:nvPr>
            <p:ph idx="5" type="subTitle"/>
          </p:nvPr>
        </p:nvSpPr>
        <p:spPr>
          <a:xfrm>
            <a:off x="6019500" y="2333275"/>
            <a:ext cx="24045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9" name="Google Shape;549;p18"/>
          <p:cNvSpPr txBox="1"/>
          <p:nvPr>
            <p:ph idx="6" type="title"/>
          </p:nvPr>
        </p:nvSpPr>
        <p:spPr>
          <a:xfrm>
            <a:off x="713100" y="486816"/>
            <a:ext cx="7717800" cy="542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oogle Shape;551;p19"/>
          <p:cNvGrpSpPr/>
          <p:nvPr/>
        </p:nvGrpSpPr>
        <p:grpSpPr>
          <a:xfrm>
            <a:off x="142500" y="62550"/>
            <a:ext cx="8859000" cy="4948875"/>
            <a:chOff x="142500" y="62550"/>
            <a:chExt cx="8859000" cy="4948875"/>
          </a:xfrm>
        </p:grpSpPr>
        <p:grpSp>
          <p:nvGrpSpPr>
            <p:cNvPr id="552" name="Google Shape;552;p19"/>
            <p:cNvGrpSpPr/>
            <p:nvPr/>
          </p:nvGrpSpPr>
          <p:grpSpPr>
            <a:xfrm>
              <a:off x="142500" y="62550"/>
              <a:ext cx="8859000" cy="4948875"/>
              <a:chOff x="142500" y="62550"/>
              <a:chExt cx="8859000" cy="4948875"/>
            </a:xfrm>
          </p:grpSpPr>
          <p:sp>
            <p:nvSpPr>
              <p:cNvPr id="553" name="Google Shape;553;p19"/>
              <p:cNvSpPr/>
              <p:nvPr/>
            </p:nvSpPr>
            <p:spPr>
              <a:xfrm>
                <a:off x="142500" y="152925"/>
                <a:ext cx="8859000" cy="4858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9"/>
              <p:cNvSpPr/>
              <p:nvPr/>
            </p:nvSpPr>
            <p:spPr>
              <a:xfrm>
                <a:off x="142500" y="62550"/>
                <a:ext cx="8859000" cy="320400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5" name="Google Shape;555;p19"/>
            <p:cNvSpPr/>
            <p:nvPr/>
          </p:nvSpPr>
          <p:spPr>
            <a:xfrm>
              <a:off x="8478904" y="154072"/>
              <a:ext cx="149118" cy="149118"/>
            </a:xfrm>
            <a:custGeom>
              <a:rect b="b" l="l" r="r" t="t"/>
              <a:pathLst>
                <a:path extrusionOk="0" h="3087" w="3087">
                  <a:moveTo>
                    <a:pt x="2725" y="362"/>
                  </a:moveTo>
                  <a:lnTo>
                    <a:pt x="2725" y="2716"/>
                  </a:lnTo>
                  <a:lnTo>
                    <a:pt x="370" y="2716"/>
                  </a:lnTo>
                  <a:lnTo>
                    <a:pt x="370" y="362"/>
                  </a:lnTo>
                  <a:close/>
                  <a:moveTo>
                    <a:pt x="185" y="0"/>
                  </a:moveTo>
                  <a:cubicBezTo>
                    <a:pt x="79" y="0"/>
                    <a:pt x="0" y="71"/>
                    <a:pt x="0" y="185"/>
                  </a:cubicBezTo>
                  <a:lnTo>
                    <a:pt x="0" y="2901"/>
                  </a:lnTo>
                  <a:cubicBezTo>
                    <a:pt x="0" y="3007"/>
                    <a:pt x="79" y="3086"/>
                    <a:pt x="185" y="3086"/>
                  </a:cubicBezTo>
                  <a:lnTo>
                    <a:pt x="2901" y="3086"/>
                  </a:lnTo>
                  <a:cubicBezTo>
                    <a:pt x="3016" y="3086"/>
                    <a:pt x="3086" y="3007"/>
                    <a:pt x="3086" y="2901"/>
                  </a:cubicBezTo>
                  <a:lnTo>
                    <a:pt x="3086" y="185"/>
                  </a:lnTo>
                  <a:cubicBezTo>
                    <a:pt x="3086" y="71"/>
                    <a:pt x="3016" y="0"/>
                    <a:pt x="2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8280400" y="285227"/>
              <a:ext cx="140181" cy="17969"/>
            </a:xfrm>
            <a:custGeom>
              <a:rect b="b" l="l" r="r" t="t"/>
              <a:pathLst>
                <a:path extrusionOk="0" h="372" w="2902">
                  <a:moveTo>
                    <a:pt x="177" y="1"/>
                  </a:moveTo>
                  <a:cubicBezTo>
                    <a:pt x="71" y="1"/>
                    <a:pt x="0" y="71"/>
                    <a:pt x="0" y="186"/>
                  </a:cubicBezTo>
                  <a:cubicBezTo>
                    <a:pt x="0" y="292"/>
                    <a:pt x="71" y="371"/>
                    <a:pt x="177" y="371"/>
                  </a:cubicBezTo>
                  <a:lnTo>
                    <a:pt x="2716" y="371"/>
                  </a:lnTo>
                  <a:cubicBezTo>
                    <a:pt x="2822" y="371"/>
                    <a:pt x="2901" y="292"/>
                    <a:pt x="2901" y="186"/>
                  </a:cubicBezTo>
                  <a:cubicBezTo>
                    <a:pt x="2901" y="71"/>
                    <a:pt x="2822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8688471" y="154893"/>
              <a:ext cx="149069" cy="148296"/>
            </a:xfrm>
            <a:custGeom>
              <a:rect b="b" l="l" r="r" t="t"/>
              <a:pathLst>
                <a:path extrusionOk="0" h="3070" w="3086">
                  <a:moveTo>
                    <a:pt x="202" y="1"/>
                  </a:moveTo>
                  <a:cubicBezTo>
                    <a:pt x="157" y="1"/>
                    <a:pt x="110" y="18"/>
                    <a:pt x="71" y="54"/>
                  </a:cubicBezTo>
                  <a:cubicBezTo>
                    <a:pt x="0" y="124"/>
                    <a:pt x="0" y="239"/>
                    <a:pt x="71" y="309"/>
                  </a:cubicBezTo>
                  <a:lnTo>
                    <a:pt x="1287" y="1526"/>
                  </a:lnTo>
                  <a:lnTo>
                    <a:pt x="71" y="2734"/>
                  </a:lnTo>
                  <a:cubicBezTo>
                    <a:pt x="0" y="2813"/>
                    <a:pt x="0" y="2919"/>
                    <a:pt x="71" y="2990"/>
                  </a:cubicBezTo>
                  <a:cubicBezTo>
                    <a:pt x="106" y="3034"/>
                    <a:pt x="150" y="3069"/>
                    <a:pt x="185" y="3069"/>
                  </a:cubicBezTo>
                  <a:cubicBezTo>
                    <a:pt x="256" y="3069"/>
                    <a:pt x="291" y="3034"/>
                    <a:pt x="326" y="2990"/>
                  </a:cubicBezTo>
                  <a:lnTo>
                    <a:pt x="1543" y="1782"/>
                  </a:lnTo>
                  <a:lnTo>
                    <a:pt x="2795" y="2990"/>
                  </a:lnTo>
                  <a:cubicBezTo>
                    <a:pt x="2830" y="3034"/>
                    <a:pt x="2866" y="3069"/>
                    <a:pt x="2901" y="3069"/>
                  </a:cubicBezTo>
                  <a:cubicBezTo>
                    <a:pt x="2936" y="3069"/>
                    <a:pt x="3015" y="3034"/>
                    <a:pt x="3051" y="2990"/>
                  </a:cubicBezTo>
                  <a:cubicBezTo>
                    <a:pt x="3086" y="2919"/>
                    <a:pt x="3086" y="2813"/>
                    <a:pt x="3051" y="2734"/>
                  </a:cubicBezTo>
                  <a:lnTo>
                    <a:pt x="1799" y="1526"/>
                  </a:lnTo>
                  <a:lnTo>
                    <a:pt x="3051" y="309"/>
                  </a:lnTo>
                  <a:cubicBezTo>
                    <a:pt x="3086" y="239"/>
                    <a:pt x="3086" y="124"/>
                    <a:pt x="3051" y="54"/>
                  </a:cubicBezTo>
                  <a:cubicBezTo>
                    <a:pt x="3011" y="18"/>
                    <a:pt x="2956" y="1"/>
                    <a:pt x="2906" y="1"/>
                  </a:cubicBezTo>
                  <a:cubicBezTo>
                    <a:pt x="2857" y="1"/>
                    <a:pt x="2813" y="18"/>
                    <a:pt x="2795" y="54"/>
                  </a:cubicBezTo>
                  <a:lnTo>
                    <a:pt x="1543" y="1270"/>
                  </a:lnTo>
                  <a:lnTo>
                    <a:pt x="326" y="54"/>
                  </a:lnTo>
                  <a:cubicBezTo>
                    <a:pt x="291" y="18"/>
                    <a:pt x="247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19"/>
          <p:cNvGrpSpPr/>
          <p:nvPr/>
        </p:nvGrpSpPr>
        <p:grpSpPr>
          <a:xfrm>
            <a:off x="1488911" y="1397425"/>
            <a:ext cx="6164059" cy="3058290"/>
            <a:chOff x="1318835" y="2052888"/>
            <a:chExt cx="2208865" cy="1458690"/>
          </a:xfrm>
        </p:grpSpPr>
        <p:grpSp>
          <p:nvGrpSpPr>
            <p:cNvPr id="559" name="Google Shape;559;p19"/>
            <p:cNvGrpSpPr/>
            <p:nvPr/>
          </p:nvGrpSpPr>
          <p:grpSpPr>
            <a:xfrm>
              <a:off x="1318835" y="2052888"/>
              <a:ext cx="2208865" cy="1458690"/>
              <a:chOff x="81909" y="62521"/>
              <a:chExt cx="6859829" cy="4530095"/>
            </a:xfrm>
          </p:grpSpPr>
          <p:sp>
            <p:nvSpPr>
              <p:cNvPr id="560" name="Google Shape;560;p19"/>
              <p:cNvSpPr/>
              <p:nvPr/>
            </p:nvSpPr>
            <p:spPr>
              <a:xfrm>
                <a:off x="81939" y="152916"/>
                <a:ext cx="6859800" cy="44397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accent2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9"/>
              <p:cNvSpPr/>
              <p:nvPr/>
            </p:nvSpPr>
            <p:spPr>
              <a:xfrm>
                <a:off x="81909" y="62521"/>
                <a:ext cx="6859800" cy="455400"/>
              </a:xfrm>
              <a:prstGeom prst="roundRect">
                <a:avLst>
                  <a:gd fmla="val 0" name="adj"/>
                </a:avLst>
              </a:pr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62" name="Google Shape;562;p19"/>
            <p:cNvSpPr/>
            <p:nvPr/>
          </p:nvSpPr>
          <p:spPr>
            <a:xfrm>
              <a:off x="1404028" y="2105891"/>
              <a:ext cx="191700" cy="393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19"/>
          <p:cNvSpPr txBox="1"/>
          <p:nvPr>
            <p:ph type="title"/>
          </p:nvPr>
        </p:nvSpPr>
        <p:spPr>
          <a:xfrm>
            <a:off x="1984575" y="2037603"/>
            <a:ext cx="23646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4" name="Google Shape;564;p19"/>
          <p:cNvSpPr txBox="1"/>
          <p:nvPr>
            <p:ph idx="2" type="title"/>
          </p:nvPr>
        </p:nvSpPr>
        <p:spPr>
          <a:xfrm>
            <a:off x="4792726" y="2037603"/>
            <a:ext cx="23646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5" name="Google Shape;565;p19"/>
          <p:cNvSpPr txBox="1"/>
          <p:nvPr>
            <p:ph idx="1" type="subTitle"/>
          </p:nvPr>
        </p:nvSpPr>
        <p:spPr>
          <a:xfrm>
            <a:off x="1984562" y="2424749"/>
            <a:ext cx="236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6" name="Google Shape;566;p19"/>
          <p:cNvSpPr txBox="1"/>
          <p:nvPr>
            <p:ph idx="3" type="subTitle"/>
          </p:nvPr>
        </p:nvSpPr>
        <p:spPr>
          <a:xfrm>
            <a:off x="4792715" y="2424749"/>
            <a:ext cx="236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7" name="Google Shape;567;p19"/>
          <p:cNvSpPr txBox="1"/>
          <p:nvPr>
            <p:ph idx="4" type="title"/>
          </p:nvPr>
        </p:nvSpPr>
        <p:spPr>
          <a:xfrm>
            <a:off x="1984575" y="3208763"/>
            <a:ext cx="23646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8" name="Google Shape;568;p19"/>
          <p:cNvSpPr txBox="1"/>
          <p:nvPr>
            <p:ph idx="5" type="title"/>
          </p:nvPr>
        </p:nvSpPr>
        <p:spPr>
          <a:xfrm>
            <a:off x="4667625" y="3208763"/>
            <a:ext cx="26148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9" name="Google Shape;569;p19"/>
          <p:cNvSpPr txBox="1"/>
          <p:nvPr>
            <p:ph idx="6" type="subTitle"/>
          </p:nvPr>
        </p:nvSpPr>
        <p:spPr>
          <a:xfrm>
            <a:off x="1984562" y="3602363"/>
            <a:ext cx="236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0" name="Google Shape;570;p19"/>
          <p:cNvSpPr txBox="1"/>
          <p:nvPr>
            <p:ph idx="7" type="subTitle"/>
          </p:nvPr>
        </p:nvSpPr>
        <p:spPr>
          <a:xfrm>
            <a:off x="4792765" y="3602363"/>
            <a:ext cx="236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1" name="Google Shape;571;p19"/>
          <p:cNvSpPr txBox="1"/>
          <p:nvPr>
            <p:ph idx="8" type="title"/>
          </p:nvPr>
        </p:nvSpPr>
        <p:spPr>
          <a:xfrm>
            <a:off x="713100" y="486816"/>
            <a:ext cx="7717800" cy="542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20"/>
          <p:cNvGrpSpPr/>
          <p:nvPr/>
        </p:nvGrpSpPr>
        <p:grpSpPr>
          <a:xfrm>
            <a:off x="142500" y="62550"/>
            <a:ext cx="8859000" cy="4948875"/>
            <a:chOff x="142500" y="62550"/>
            <a:chExt cx="8859000" cy="4948875"/>
          </a:xfrm>
        </p:grpSpPr>
        <p:grpSp>
          <p:nvGrpSpPr>
            <p:cNvPr id="574" name="Google Shape;574;p20"/>
            <p:cNvGrpSpPr/>
            <p:nvPr/>
          </p:nvGrpSpPr>
          <p:grpSpPr>
            <a:xfrm>
              <a:off x="142500" y="62550"/>
              <a:ext cx="8859000" cy="4948875"/>
              <a:chOff x="142500" y="62550"/>
              <a:chExt cx="8859000" cy="4948875"/>
            </a:xfrm>
          </p:grpSpPr>
          <p:sp>
            <p:nvSpPr>
              <p:cNvPr id="575" name="Google Shape;575;p20"/>
              <p:cNvSpPr/>
              <p:nvPr/>
            </p:nvSpPr>
            <p:spPr>
              <a:xfrm>
                <a:off x="142500" y="152925"/>
                <a:ext cx="8859000" cy="4858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0"/>
              <p:cNvSpPr/>
              <p:nvPr/>
            </p:nvSpPr>
            <p:spPr>
              <a:xfrm>
                <a:off x="142500" y="62550"/>
                <a:ext cx="8859000" cy="320400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7" name="Google Shape;577;p20"/>
            <p:cNvSpPr/>
            <p:nvPr/>
          </p:nvSpPr>
          <p:spPr>
            <a:xfrm>
              <a:off x="8478904" y="154072"/>
              <a:ext cx="149118" cy="149118"/>
            </a:xfrm>
            <a:custGeom>
              <a:rect b="b" l="l" r="r" t="t"/>
              <a:pathLst>
                <a:path extrusionOk="0" h="3087" w="3087">
                  <a:moveTo>
                    <a:pt x="2725" y="362"/>
                  </a:moveTo>
                  <a:lnTo>
                    <a:pt x="2725" y="2716"/>
                  </a:lnTo>
                  <a:lnTo>
                    <a:pt x="370" y="2716"/>
                  </a:lnTo>
                  <a:lnTo>
                    <a:pt x="370" y="362"/>
                  </a:lnTo>
                  <a:close/>
                  <a:moveTo>
                    <a:pt x="185" y="0"/>
                  </a:moveTo>
                  <a:cubicBezTo>
                    <a:pt x="79" y="0"/>
                    <a:pt x="0" y="71"/>
                    <a:pt x="0" y="185"/>
                  </a:cubicBezTo>
                  <a:lnTo>
                    <a:pt x="0" y="2901"/>
                  </a:lnTo>
                  <a:cubicBezTo>
                    <a:pt x="0" y="3007"/>
                    <a:pt x="79" y="3086"/>
                    <a:pt x="185" y="3086"/>
                  </a:cubicBezTo>
                  <a:lnTo>
                    <a:pt x="2901" y="3086"/>
                  </a:lnTo>
                  <a:cubicBezTo>
                    <a:pt x="3016" y="3086"/>
                    <a:pt x="3086" y="3007"/>
                    <a:pt x="3086" y="2901"/>
                  </a:cubicBezTo>
                  <a:lnTo>
                    <a:pt x="3086" y="185"/>
                  </a:lnTo>
                  <a:cubicBezTo>
                    <a:pt x="3086" y="71"/>
                    <a:pt x="3016" y="0"/>
                    <a:pt x="2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8280400" y="285227"/>
              <a:ext cx="140181" cy="17969"/>
            </a:xfrm>
            <a:custGeom>
              <a:rect b="b" l="l" r="r" t="t"/>
              <a:pathLst>
                <a:path extrusionOk="0" h="372" w="2902">
                  <a:moveTo>
                    <a:pt x="177" y="1"/>
                  </a:moveTo>
                  <a:cubicBezTo>
                    <a:pt x="71" y="1"/>
                    <a:pt x="0" y="71"/>
                    <a:pt x="0" y="186"/>
                  </a:cubicBezTo>
                  <a:cubicBezTo>
                    <a:pt x="0" y="292"/>
                    <a:pt x="71" y="371"/>
                    <a:pt x="177" y="371"/>
                  </a:cubicBezTo>
                  <a:lnTo>
                    <a:pt x="2716" y="371"/>
                  </a:lnTo>
                  <a:cubicBezTo>
                    <a:pt x="2822" y="371"/>
                    <a:pt x="2901" y="292"/>
                    <a:pt x="2901" y="186"/>
                  </a:cubicBezTo>
                  <a:cubicBezTo>
                    <a:pt x="2901" y="71"/>
                    <a:pt x="2822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8688471" y="154893"/>
              <a:ext cx="149069" cy="148296"/>
            </a:xfrm>
            <a:custGeom>
              <a:rect b="b" l="l" r="r" t="t"/>
              <a:pathLst>
                <a:path extrusionOk="0" h="3070" w="3086">
                  <a:moveTo>
                    <a:pt x="202" y="1"/>
                  </a:moveTo>
                  <a:cubicBezTo>
                    <a:pt x="157" y="1"/>
                    <a:pt x="110" y="18"/>
                    <a:pt x="71" y="54"/>
                  </a:cubicBezTo>
                  <a:cubicBezTo>
                    <a:pt x="0" y="124"/>
                    <a:pt x="0" y="239"/>
                    <a:pt x="71" y="309"/>
                  </a:cubicBezTo>
                  <a:lnTo>
                    <a:pt x="1287" y="1526"/>
                  </a:lnTo>
                  <a:lnTo>
                    <a:pt x="71" y="2734"/>
                  </a:lnTo>
                  <a:cubicBezTo>
                    <a:pt x="0" y="2813"/>
                    <a:pt x="0" y="2919"/>
                    <a:pt x="71" y="2990"/>
                  </a:cubicBezTo>
                  <a:cubicBezTo>
                    <a:pt x="106" y="3034"/>
                    <a:pt x="150" y="3069"/>
                    <a:pt x="185" y="3069"/>
                  </a:cubicBezTo>
                  <a:cubicBezTo>
                    <a:pt x="256" y="3069"/>
                    <a:pt x="291" y="3034"/>
                    <a:pt x="326" y="2990"/>
                  </a:cubicBezTo>
                  <a:lnTo>
                    <a:pt x="1543" y="1782"/>
                  </a:lnTo>
                  <a:lnTo>
                    <a:pt x="2795" y="2990"/>
                  </a:lnTo>
                  <a:cubicBezTo>
                    <a:pt x="2830" y="3034"/>
                    <a:pt x="2866" y="3069"/>
                    <a:pt x="2901" y="3069"/>
                  </a:cubicBezTo>
                  <a:cubicBezTo>
                    <a:pt x="2936" y="3069"/>
                    <a:pt x="3015" y="3034"/>
                    <a:pt x="3051" y="2990"/>
                  </a:cubicBezTo>
                  <a:cubicBezTo>
                    <a:pt x="3086" y="2919"/>
                    <a:pt x="3086" y="2813"/>
                    <a:pt x="3051" y="2734"/>
                  </a:cubicBezTo>
                  <a:lnTo>
                    <a:pt x="1799" y="1526"/>
                  </a:lnTo>
                  <a:lnTo>
                    <a:pt x="3051" y="309"/>
                  </a:lnTo>
                  <a:cubicBezTo>
                    <a:pt x="3086" y="239"/>
                    <a:pt x="3086" y="124"/>
                    <a:pt x="3051" y="54"/>
                  </a:cubicBezTo>
                  <a:cubicBezTo>
                    <a:pt x="3011" y="18"/>
                    <a:pt x="2956" y="1"/>
                    <a:pt x="2906" y="1"/>
                  </a:cubicBezTo>
                  <a:cubicBezTo>
                    <a:pt x="2857" y="1"/>
                    <a:pt x="2813" y="18"/>
                    <a:pt x="2795" y="54"/>
                  </a:cubicBezTo>
                  <a:lnTo>
                    <a:pt x="1543" y="1270"/>
                  </a:lnTo>
                  <a:lnTo>
                    <a:pt x="326" y="54"/>
                  </a:lnTo>
                  <a:cubicBezTo>
                    <a:pt x="291" y="18"/>
                    <a:pt x="247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20"/>
          <p:cNvGrpSpPr/>
          <p:nvPr/>
        </p:nvGrpSpPr>
        <p:grpSpPr>
          <a:xfrm>
            <a:off x="4761581" y="2993825"/>
            <a:ext cx="2937538" cy="1440670"/>
            <a:chOff x="1318844" y="2052888"/>
            <a:chExt cx="1052655" cy="687146"/>
          </a:xfrm>
        </p:grpSpPr>
        <p:grpSp>
          <p:nvGrpSpPr>
            <p:cNvPr id="581" name="Google Shape;581;p20"/>
            <p:cNvGrpSpPr/>
            <p:nvPr/>
          </p:nvGrpSpPr>
          <p:grpSpPr>
            <a:xfrm>
              <a:off x="1318844" y="2052888"/>
              <a:ext cx="1052655" cy="687146"/>
              <a:chOff x="81938" y="62521"/>
              <a:chExt cx="3269114" cy="2133993"/>
            </a:xfrm>
          </p:grpSpPr>
          <p:sp>
            <p:nvSpPr>
              <p:cNvPr id="582" name="Google Shape;582;p20"/>
              <p:cNvSpPr/>
              <p:nvPr/>
            </p:nvSpPr>
            <p:spPr>
              <a:xfrm>
                <a:off x="81952" y="152914"/>
                <a:ext cx="3269100" cy="20436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accent2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0"/>
              <p:cNvSpPr/>
              <p:nvPr/>
            </p:nvSpPr>
            <p:spPr>
              <a:xfrm>
                <a:off x="81938" y="62521"/>
                <a:ext cx="3269100" cy="455400"/>
              </a:xfrm>
              <a:prstGeom prst="roundRect">
                <a:avLst>
                  <a:gd fmla="val 0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4" name="Google Shape;584;p20"/>
            <p:cNvSpPr/>
            <p:nvPr/>
          </p:nvSpPr>
          <p:spPr>
            <a:xfrm>
              <a:off x="1404028" y="2105891"/>
              <a:ext cx="191700" cy="393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20"/>
          <p:cNvGrpSpPr/>
          <p:nvPr/>
        </p:nvGrpSpPr>
        <p:grpSpPr>
          <a:xfrm>
            <a:off x="1444881" y="2993825"/>
            <a:ext cx="2937538" cy="1440670"/>
            <a:chOff x="1318844" y="2052888"/>
            <a:chExt cx="1052655" cy="687146"/>
          </a:xfrm>
        </p:grpSpPr>
        <p:grpSp>
          <p:nvGrpSpPr>
            <p:cNvPr id="586" name="Google Shape;586;p20"/>
            <p:cNvGrpSpPr/>
            <p:nvPr/>
          </p:nvGrpSpPr>
          <p:grpSpPr>
            <a:xfrm>
              <a:off x="1318844" y="2052888"/>
              <a:ext cx="1052655" cy="687146"/>
              <a:chOff x="81938" y="62521"/>
              <a:chExt cx="3269114" cy="2133993"/>
            </a:xfrm>
          </p:grpSpPr>
          <p:sp>
            <p:nvSpPr>
              <p:cNvPr id="587" name="Google Shape;587;p20"/>
              <p:cNvSpPr/>
              <p:nvPr/>
            </p:nvSpPr>
            <p:spPr>
              <a:xfrm>
                <a:off x="81952" y="152914"/>
                <a:ext cx="3269100" cy="20436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accent2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0"/>
              <p:cNvSpPr/>
              <p:nvPr/>
            </p:nvSpPr>
            <p:spPr>
              <a:xfrm>
                <a:off x="81938" y="62521"/>
                <a:ext cx="3269100" cy="455400"/>
              </a:xfrm>
              <a:prstGeom prst="roundRect">
                <a:avLst>
                  <a:gd fmla="val 0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9" name="Google Shape;589;p20"/>
            <p:cNvSpPr/>
            <p:nvPr/>
          </p:nvSpPr>
          <p:spPr>
            <a:xfrm>
              <a:off x="1404028" y="2105891"/>
              <a:ext cx="191700" cy="393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20"/>
          <p:cNvGrpSpPr/>
          <p:nvPr/>
        </p:nvGrpSpPr>
        <p:grpSpPr>
          <a:xfrm>
            <a:off x="4761581" y="1325675"/>
            <a:ext cx="2937538" cy="1440670"/>
            <a:chOff x="1318844" y="2052888"/>
            <a:chExt cx="1052655" cy="687146"/>
          </a:xfrm>
        </p:grpSpPr>
        <p:grpSp>
          <p:nvGrpSpPr>
            <p:cNvPr id="591" name="Google Shape;591;p20"/>
            <p:cNvGrpSpPr/>
            <p:nvPr/>
          </p:nvGrpSpPr>
          <p:grpSpPr>
            <a:xfrm>
              <a:off x="1318844" y="2052888"/>
              <a:ext cx="1052655" cy="687146"/>
              <a:chOff x="81938" y="62521"/>
              <a:chExt cx="3269114" cy="2133993"/>
            </a:xfrm>
          </p:grpSpPr>
          <p:sp>
            <p:nvSpPr>
              <p:cNvPr id="592" name="Google Shape;592;p20"/>
              <p:cNvSpPr/>
              <p:nvPr/>
            </p:nvSpPr>
            <p:spPr>
              <a:xfrm>
                <a:off x="81952" y="152914"/>
                <a:ext cx="3269100" cy="20436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accent2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0"/>
              <p:cNvSpPr/>
              <p:nvPr/>
            </p:nvSpPr>
            <p:spPr>
              <a:xfrm>
                <a:off x="81938" y="62521"/>
                <a:ext cx="3269100" cy="455400"/>
              </a:xfrm>
              <a:prstGeom prst="roundRect">
                <a:avLst>
                  <a:gd fmla="val 0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4" name="Google Shape;594;p20"/>
            <p:cNvSpPr/>
            <p:nvPr/>
          </p:nvSpPr>
          <p:spPr>
            <a:xfrm>
              <a:off x="1404028" y="2105891"/>
              <a:ext cx="191700" cy="393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20"/>
          <p:cNvGrpSpPr/>
          <p:nvPr/>
        </p:nvGrpSpPr>
        <p:grpSpPr>
          <a:xfrm>
            <a:off x="1444881" y="1325675"/>
            <a:ext cx="2937538" cy="1440670"/>
            <a:chOff x="1318844" y="2052888"/>
            <a:chExt cx="1052655" cy="687146"/>
          </a:xfrm>
        </p:grpSpPr>
        <p:grpSp>
          <p:nvGrpSpPr>
            <p:cNvPr id="596" name="Google Shape;596;p20"/>
            <p:cNvGrpSpPr/>
            <p:nvPr/>
          </p:nvGrpSpPr>
          <p:grpSpPr>
            <a:xfrm>
              <a:off x="1318844" y="2052888"/>
              <a:ext cx="1052655" cy="687146"/>
              <a:chOff x="81938" y="62521"/>
              <a:chExt cx="3269114" cy="2133993"/>
            </a:xfrm>
          </p:grpSpPr>
          <p:sp>
            <p:nvSpPr>
              <p:cNvPr id="597" name="Google Shape;597;p20"/>
              <p:cNvSpPr/>
              <p:nvPr/>
            </p:nvSpPr>
            <p:spPr>
              <a:xfrm>
                <a:off x="81952" y="152914"/>
                <a:ext cx="3269100" cy="20436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accent2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0"/>
              <p:cNvSpPr/>
              <p:nvPr/>
            </p:nvSpPr>
            <p:spPr>
              <a:xfrm>
                <a:off x="81938" y="62521"/>
                <a:ext cx="3269100" cy="455400"/>
              </a:xfrm>
              <a:prstGeom prst="roundRect">
                <a:avLst>
                  <a:gd fmla="val 0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9" name="Google Shape;599;p20"/>
            <p:cNvSpPr/>
            <p:nvPr/>
          </p:nvSpPr>
          <p:spPr>
            <a:xfrm>
              <a:off x="1404028" y="2105891"/>
              <a:ext cx="191700" cy="393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0" name="Google Shape;600;p20"/>
          <p:cNvSpPr txBox="1"/>
          <p:nvPr>
            <p:ph type="title"/>
          </p:nvPr>
        </p:nvSpPr>
        <p:spPr>
          <a:xfrm>
            <a:off x="1731350" y="1721653"/>
            <a:ext cx="23646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1" name="Google Shape;601;p20"/>
          <p:cNvSpPr txBox="1"/>
          <p:nvPr>
            <p:ph idx="2" type="title"/>
          </p:nvPr>
        </p:nvSpPr>
        <p:spPr>
          <a:xfrm>
            <a:off x="5048051" y="1721653"/>
            <a:ext cx="23646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2" name="Google Shape;602;p20"/>
          <p:cNvSpPr txBox="1"/>
          <p:nvPr>
            <p:ph idx="1" type="subTitle"/>
          </p:nvPr>
        </p:nvSpPr>
        <p:spPr>
          <a:xfrm>
            <a:off x="1731337" y="2115238"/>
            <a:ext cx="236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3" name="Google Shape;603;p20"/>
          <p:cNvSpPr txBox="1"/>
          <p:nvPr>
            <p:ph idx="3" type="subTitle"/>
          </p:nvPr>
        </p:nvSpPr>
        <p:spPr>
          <a:xfrm>
            <a:off x="5048040" y="2115238"/>
            <a:ext cx="236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4" name="Google Shape;604;p20"/>
          <p:cNvSpPr txBox="1"/>
          <p:nvPr>
            <p:ph idx="4" type="title"/>
          </p:nvPr>
        </p:nvSpPr>
        <p:spPr>
          <a:xfrm>
            <a:off x="1731350" y="3380350"/>
            <a:ext cx="23646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5" name="Google Shape;605;p20"/>
          <p:cNvSpPr txBox="1"/>
          <p:nvPr>
            <p:ph idx="5" type="title"/>
          </p:nvPr>
        </p:nvSpPr>
        <p:spPr>
          <a:xfrm>
            <a:off x="5048051" y="3380350"/>
            <a:ext cx="23646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6" name="Google Shape;606;p20"/>
          <p:cNvSpPr txBox="1"/>
          <p:nvPr>
            <p:ph idx="6" type="subTitle"/>
          </p:nvPr>
        </p:nvSpPr>
        <p:spPr>
          <a:xfrm>
            <a:off x="1731337" y="3773950"/>
            <a:ext cx="236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7" name="Google Shape;607;p20"/>
          <p:cNvSpPr txBox="1"/>
          <p:nvPr>
            <p:ph idx="7" type="subTitle"/>
          </p:nvPr>
        </p:nvSpPr>
        <p:spPr>
          <a:xfrm>
            <a:off x="5048040" y="3773950"/>
            <a:ext cx="236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8" name="Google Shape;608;p20"/>
          <p:cNvSpPr txBox="1"/>
          <p:nvPr>
            <p:ph idx="8" type="title"/>
          </p:nvPr>
        </p:nvSpPr>
        <p:spPr>
          <a:xfrm>
            <a:off x="713100" y="486816"/>
            <a:ext cx="7717800" cy="542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142500" y="62550"/>
            <a:ext cx="8859000" cy="4948875"/>
            <a:chOff x="142500" y="62550"/>
            <a:chExt cx="8859000" cy="4948875"/>
          </a:xfrm>
        </p:grpSpPr>
        <p:grpSp>
          <p:nvGrpSpPr>
            <p:cNvPr id="20" name="Google Shape;20;p3"/>
            <p:cNvGrpSpPr/>
            <p:nvPr/>
          </p:nvGrpSpPr>
          <p:grpSpPr>
            <a:xfrm>
              <a:off x="142500" y="62550"/>
              <a:ext cx="8859000" cy="4948875"/>
              <a:chOff x="142500" y="62550"/>
              <a:chExt cx="8859000" cy="4948875"/>
            </a:xfrm>
          </p:grpSpPr>
          <p:sp>
            <p:nvSpPr>
              <p:cNvPr id="21" name="Google Shape;21;p3"/>
              <p:cNvSpPr/>
              <p:nvPr/>
            </p:nvSpPr>
            <p:spPr>
              <a:xfrm>
                <a:off x="142500" y="152925"/>
                <a:ext cx="8859000" cy="4858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142500" y="62550"/>
                <a:ext cx="8859000" cy="320400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" name="Google Shape;23;p3"/>
            <p:cNvSpPr/>
            <p:nvPr/>
          </p:nvSpPr>
          <p:spPr>
            <a:xfrm>
              <a:off x="8478904" y="154072"/>
              <a:ext cx="149118" cy="149118"/>
            </a:xfrm>
            <a:custGeom>
              <a:rect b="b" l="l" r="r" t="t"/>
              <a:pathLst>
                <a:path extrusionOk="0" h="3087" w="3087">
                  <a:moveTo>
                    <a:pt x="2725" y="362"/>
                  </a:moveTo>
                  <a:lnTo>
                    <a:pt x="2725" y="2716"/>
                  </a:lnTo>
                  <a:lnTo>
                    <a:pt x="370" y="2716"/>
                  </a:lnTo>
                  <a:lnTo>
                    <a:pt x="370" y="362"/>
                  </a:lnTo>
                  <a:close/>
                  <a:moveTo>
                    <a:pt x="185" y="0"/>
                  </a:moveTo>
                  <a:cubicBezTo>
                    <a:pt x="79" y="0"/>
                    <a:pt x="0" y="71"/>
                    <a:pt x="0" y="185"/>
                  </a:cubicBezTo>
                  <a:lnTo>
                    <a:pt x="0" y="2901"/>
                  </a:lnTo>
                  <a:cubicBezTo>
                    <a:pt x="0" y="3007"/>
                    <a:pt x="79" y="3086"/>
                    <a:pt x="185" y="3086"/>
                  </a:cubicBezTo>
                  <a:lnTo>
                    <a:pt x="2901" y="3086"/>
                  </a:lnTo>
                  <a:cubicBezTo>
                    <a:pt x="3016" y="3086"/>
                    <a:pt x="3086" y="3007"/>
                    <a:pt x="3086" y="2901"/>
                  </a:cubicBezTo>
                  <a:lnTo>
                    <a:pt x="3086" y="185"/>
                  </a:lnTo>
                  <a:cubicBezTo>
                    <a:pt x="3086" y="71"/>
                    <a:pt x="3016" y="0"/>
                    <a:pt x="2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8280400" y="285227"/>
              <a:ext cx="140181" cy="17969"/>
            </a:xfrm>
            <a:custGeom>
              <a:rect b="b" l="l" r="r" t="t"/>
              <a:pathLst>
                <a:path extrusionOk="0" h="372" w="2902">
                  <a:moveTo>
                    <a:pt x="177" y="1"/>
                  </a:moveTo>
                  <a:cubicBezTo>
                    <a:pt x="71" y="1"/>
                    <a:pt x="0" y="71"/>
                    <a:pt x="0" y="186"/>
                  </a:cubicBezTo>
                  <a:cubicBezTo>
                    <a:pt x="0" y="292"/>
                    <a:pt x="71" y="371"/>
                    <a:pt x="177" y="371"/>
                  </a:cubicBezTo>
                  <a:lnTo>
                    <a:pt x="2716" y="371"/>
                  </a:lnTo>
                  <a:cubicBezTo>
                    <a:pt x="2822" y="371"/>
                    <a:pt x="2901" y="292"/>
                    <a:pt x="2901" y="186"/>
                  </a:cubicBezTo>
                  <a:cubicBezTo>
                    <a:pt x="2901" y="71"/>
                    <a:pt x="2822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8688471" y="154893"/>
              <a:ext cx="149069" cy="148296"/>
            </a:xfrm>
            <a:custGeom>
              <a:rect b="b" l="l" r="r" t="t"/>
              <a:pathLst>
                <a:path extrusionOk="0" h="3070" w="3086">
                  <a:moveTo>
                    <a:pt x="202" y="1"/>
                  </a:moveTo>
                  <a:cubicBezTo>
                    <a:pt x="157" y="1"/>
                    <a:pt x="110" y="18"/>
                    <a:pt x="71" y="54"/>
                  </a:cubicBezTo>
                  <a:cubicBezTo>
                    <a:pt x="0" y="124"/>
                    <a:pt x="0" y="239"/>
                    <a:pt x="71" y="309"/>
                  </a:cubicBezTo>
                  <a:lnTo>
                    <a:pt x="1287" y="1526"/>
                  </a:lnTo>
                  <a:lnTo>
                    <a:pt x="71" y="2734"/>
                  </a:lnTo>
                  <a:cubicBezTo>
                    <a:pt x="0" y="2813"/>
                    <a:pt x="0" y="2919"/>
                    <a:pt x="71" y="2990"/>
                  </a:cubicBezTo>
                  <a:cubicBezTo>
                    <a:pt x="106" y="3034"/>
                    <a:pt x="150" y="3069"/>
                    <a:pt x="185" y="3069"/>
                  </a:cubicBezTo>
                  <a:cubicBezTo>
                    <a:pt x="256" y="3069"/>
                    <a:pt x="291" y="3034"/>
                    <a:pt x="326" y="2990"/>
                  </a:cubicBezTo>
                  <a:lnTo>
                    <a:pt x="1543" y="1782"/>
                  </a:lnTo>
                  <a:lnTo>
                    <a:pt x="2795" y="2990"/>
                  </a:lnTo>
                  <a:cubicBezTo>
                    <a:pt x="2830" y="3034"/>
                    <a:pt x="2866" y="3069"/>
                    <a:pt x="2901" y="3069"/>
                  </a:cubicBezTo>
                  <a:cubicBezTo>
                    <a:pt x="2936" y="3069"/>
                    <a:pt x="3015" y="3034"/>
                    <a:pt x="3051" y="2990"/>
                  </a:cubicBezTo>
                  <a:cubicBezTo>
                    <a:pt x="3086" y="2919"/>
                    <a:pt x="3086" y="2813"/>
                    <a:pt x="3051" y="2734"/>
                  </a:cubicBezTo>
                  <a:lnTo>
                    <a:pt x="1799" y="1526"/>
                  </a:lnTo>
                  <a:lnTo>
                    <a:pt x="3051" y="309"/>
                  </a:lnTo>
                  <a:cubicBezTo>
                    <a:pt x="3086" y="239"/>
                    <a:pt x="3086" y="124"/>
                    <a:pt x="3051" y="54"/>
                  </a:cubicBezTo>
                  <a:cubicBezTo>
                    <a:pt x="3011" y="18"/>
                    <a:pt x="2956" y="1"/>
                    <a:pt x="2906" y="1"/>
                  </a:cubicBezTo>
                  <a:cubicBezTo>
                    <a:pt x="2857" y="1"/>
                    <a:pt x="2813" y="18"/>
                    <a:pt x="2795" y="54"/>
                  </a:cubicBezTo>
                  <a:lnTo>
                    <a:pt x="1543" y="1270"/>
                  </a:lnTo>
                  <a:lnTo>
                    <a:pt x="326" y="54"/>
                  </a:lnTo>
                  <a:cubicBezTo>
                    <a:pt x="291" y="18"/>
                    <a:pt x="247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3"/>
          <p:cNvGrpSpPr/>
          <p:nvPr/>
        </p:nvGrpSpPr>
        <p:grpSpPr>
          <a:xfrm>
            <a:off x="591880" y="931474"/>
            <a:ext cx="7960461" cy="3341032"/>
            <a:chOff x="1359389" y="2052888"/>
            <a:chExt cx="2852598" cy="1593548"/>
          </a:xfrm>
        </p:grpSpPr>
        <p:grpSp>
          <p:nvGrpSpPr>
            <p:cNvPr id="27" name="Google Shape;27;p3"/>
            <p:cNvGrpSpPr/>
            <p:nvPr/>
          </p:nvGrpSpPr>
          <p:grpSpPr>
            <a:xfrm>
              <a:off x="1359389" y="2052888"/>
              <a:ext cx="2852598" cy="1593548"/>
              <a:chOff x="207852" y="62519"/>
              <a:chExt cx="8859001" cy="4948906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207853" y="152925"/>
                <a:ext cx="8859000" cy="4858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accent2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207852" y="62519"/>
                <a:ext cx="8859000" cy="455400"/>
              </a:xfrm>
              <a:prstGeom prst="roundRect">
                <a:avLst>
                  <a:gd fmla="val 0" name="adj"/>
                </a:avLst>
              </a:pr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" name="Google Shape;30;p3"/>
            <p:cNvSpPr/>
            <p:nvPr/>
          </p:nvSpPr>
          <p:spPr>
            <a:xfrm>
              <a:off x="1404028" y="2105890"/>
              <a:ext cx="312900" cy="393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" name="Google Shape;31;p3"/>
          <p:cNvSpPr txBox="1"/>
          <p:nvPr>
            <p:ph type="title"/>
          </p:nvPr>
        </p:nvSpPr>
        <p:spPr>
          <a:xfrm>
            <a:off x="1616575" y="2796712"/>
            <a:ext cx="5910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3"/>
          <p:cNvSpPr txBox="1"/>
          <p:nvPr>
            <p:ph hasCustomPrompt="1" idx="2" type="title"/>
          </p:nvPr>
        </p:nvSpPr>
        <p:spPr>
          <a:xfrm>
            <a:off x="3960300" y="1385787"/>
            <a:ext cx="1223100" cy="117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1616125" y="3670700"/>
            <a:ext cx="5911500" cy="4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21"/>
          <p:cNvGrpSpPr/>
          <p:nvPr/>
        </p:nvGrpSpPr>
        <p:grpSpPr>
          <a:xfrm>
            <a:off x="142500" y="62550"/>
            <a:ext cx="8859000" cy="4948875"/>
            <a:chOff x="142500" y="62550"/>
            <a:chExt cx="8859000" cy="4948875"/>
          </a:xfrm>
        </p:grpSpPr>
        <p:grpSp>
          <p:nvGrpSpPr>
            <p:cNvPr id="611" name="Google Shape;611;p21"/>
            <p:cNvGrpSpPr/>
            <p:nvPr/>
          </p:nvGrpSpPr>
          <p:grpSpPr>
            <a:xfrm>
              <a:off x="142500" y="62550"/>
              <a:ext cx="8859000" cy="4948875"/>
              <a:chOff x="142500" y="62550"/>
              <a:chExt cx="8859000" cy="4948875"/>
            </a:xfrm>
          </p:grpSpPr>
          <p:sp>
            <p:nvSpPr>
              <p:cNvPr id="612" name="Google Shape;612;p21"/>
              <p:cNvSpPr/>
              <p:nvPr/>
            </p:nvSpPr>
            <p:spPr>
              <a:xfrm>
                <a:off x="142500" y="152925"/>
                <a:ext cx="8859000" cy="4858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1"/>
              <p:cNvSpPr/>
              <p:nvPr/>
            </p:nvSpPr>
            <p:spPr>
              <a:xfrm>
                <a:off x="142500" y="62550"/>
                <a:ext cx="8859000" cy="320400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4" name="Google Shape;614;p21"/>
            <p:cNvSpPr/>
            <p:nvPr/>
          </p:nvSpPr>
          <p:spPr>
            <a:xfrm>
              <a:off x="8478904" y="154072"/>
              <a:ext cx="149118" cy="149118"/>
            </a:xfrm>
            <a:custGeom>
              <a:rect b="b" l="l" r="r" t="t"/>
              <a:pathLst>
                <a:path extrusionOk="0" h="3087" w="3087">
                  <a:moveTo>
                    <a:pt x="2725" y="362"/>
                  </a:moveTo>
                  <a:lnTo>
                    <a:pt x="2725" y="2716"/>
                  </a:lnTo>
                  <a:lnTo>
                    <a:pt x="370" y="2716"/>
                  </a:lnTo>
                  <a:lnTo>
                    <a:pt x="370" y="362"/>
                  </a:lnTo>
                  <a:close/>
                  <a:moveTo>
                    <a:pt x="185" y="0"/>
                  </a:moveTo>
                  <a:cubicBezTo>
                    <a:pt x="79" y="0"/>
                    <a:pt x="0" y="71"/>
                    <a:pt x="0" y="185"/>
                  </a:cubicBezTo>
                  <a:lnTo>
                    <a:pt x="0" y="2901"/>
                  </a:lnTo>
                  <a:cubicBezTo>
                    <a:pt x="0" y="3007"/>
                    <a:pt x="79" y="3086"/>
                    <a:pt x="185" y="3086"/>
                  </a:cubicBezTo>
                  <a:lnTo>
                    <a:pt x="2901" y="3086"/>
                  </a:lnTo>
                  <a:cubicBezTo>
                    <a:pt x="3016" y="3086"/>
                    <a:pt x="3086" y="3007"/>
                    <a:pt x="3086" y="2901"/>
                  </a:cubicBezTo>
                  <a:lnTo>
                    <a:pt x="3086" y="185"/>
                  </a:lnTo>
                  <a:cubicBezTo>
                    <a:pt x="3086" y="71"/>
                    <a:pt x="3016" y="0"/>
                    <a:pt x="2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8280400" y="285227"/>
              <a:ext cx="140181" cy="17969"/>
            </a:xfrm>
            <a:custGeom>
              <a:rect b="b" l="l" r="r" t="t"/>
              <a:pathLst>
                <a:path extrusionOk="0" h="372" w="2902">
                  <a:moveTo>
                    <a:pt x="177" y="1"/>
                  </a:moveTo>
                  <a:cubicBezTo>
                    <a:pt x="71" y="1"/>
                    <a:pt x="0" y="71"/>
                    <a:pt x="0" y="186"/>
                  </a:cubicBezTo>
                  <a:cubicBezTo>
                    <a:pt x="0" y="292"/>
                    <a:pt x="71" y="371"/>
                    <a:pt x="177" y="371"/>
                  </a:cubicBezTo>
                  <a:lnTo>
                    <a:pt x="2716" y="371"/>
                  </a:lnTo>
                  <a:cubicBezTo>
                    <a:pt x="2822" y="371"/>
                    <a:pt x="2901" y="292"/>
                    <a:pt x="2901" y="186"/>
                  </a:cubicBezTo>
                  <a:cubicBezTo>
                    <a:pt x="2901" y="71"/>
                    <a:pt x="2822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8688471" y="154893"/>
              <a:ext cx="149069" cy="148296"/>
            </a:xfrm>
            <a:custGeom>
              <a:rect b="b" l="l" r="r" t="t"/>
              <a:pathLst>
                <a:path extrusionOk="0" h="3070" w="3086">
                  <a:moveTo>
                    <a:pt x="202" y="1"/>
                  </a:moveTo>
                  <a:cubicBezTo>
                    <a:pt x="157" y="1"/>
                    <a:pt x="110" y="18"/>
                    <a:pt x="71" y="54"/>
                  </a:cubicBezTo>
                  <a:cubicBezTo>
                    <a:pt x="0" y="124"/>
                    <a:pt x="0" y="239"/>
                    <a:pt x="71" y="309"/>
                  </a:cubicBezTo>
                  <a:lnTo>
                    <a:pt x="1287" y="1526"/>
                  </a:lnTo>
                  <a:lnTo>
                    <a:pt x="71" y="2734"/>
                  </a:lnTo>
                  <a:cubicBezTo>
                    <a:pt x="0" y="2813"/>
                    <a:pt x="0" y="2919"/>
                    <a:pt x="71" y="2990"/>
                  </a:cubicBezTo>
                  <a:cubicBezTo>
                    <a:pt x="106" y="3034"/>
                    <a:pt x="150" y="3069"/>
                    <a:pt x="185" y="3069"/>
                  </a:cubicBezTo>
                  <a:cubicBezTo>
                    <a:pt x="256" y="3069"/>
                    <a:pt x="291" y="3034"/>
                    <a:pt x="326" y="2990"/>
                  </a:cubicBezTo>
                  <a:lnTo>
                    <a:pt x="1543" y="1782"/>
                  </a:lnTo>
                  <a:lnTo>
                    <a:pt x="2795" y="2990"/>
                  </a:lnTo>
                  <a:cubicBezTo>
                    <a:pt x="2830" y="3034"/>
                    <a:pt x="2866" y="3069"/>
                    <a:pt x="2901" y="3069"/>
                  </a:cubicBezTo>
                  <a:cubicBezTo>
                    <a:pt x="2936" y="3069"/>
                    <a:pt x="3015" y="3034"/>
                    <a:pt x="3051" y="2990"/>
                  </a:cubicBezTo>
                  <a:cubicBezTo>
                    <a:pt x="3086" y="2919"/>
                    <a:pt x="3086" y="2813"/>
                    <a:pt x="3051" y="2734"/>
                  </a:cubicBezTo>
                  <a:lnTo>
                    <a:pt x="1799" y="1526"/>
                  </a:lnTo>
                  <a:lnTo>
                    <a:pt x="3051" y="309"/>
                  </a:lnTo>
                  <a:cubicBezTo>
                    <a:pt x="3086" y="239"/>
                    <a:pt x="3086" y="124"/>
                    <a:pt x="3051" y="54"/>
                  </a:cubicBezTo>
                  <a:cubicBezTo>
                    <a:pt x="3011" y="18"/>
                    <a:pt x="2956" y="1"/>
                    <a:pt x="2906" y="1"/>
                  </a:cubicBezTo>
                  <a:cubicBezTo>
                    <a:pt x="2857" y="1"/>
                    <a:pt x="2813" y="18"/>
                    <a:pt x="2795" y="54"/>
                  </a:cubicBezTo>
                  <a:lnTo>
                    <a:pt x="1543" y="1270"/>
                  </a:lnTo>
                  <a:lnTo>
                    <a:pt x="326" y="54"/>
                  </a:lnTo>
                  <a:cubicBezTo>
                    <a:pt x="291" y="18"/>
                    <a:pt x="247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21"/>
          <p:cNvGrpSpPr/>
          <p:nvPr/>
        </p:nvGrpSpPr>
        <p:grpSpPr>
          <a:xfrm>
            <a:off x="713212" y="1418050"/>
            <a:ext cx="7717850" cy="3037228"/>
            <a:chOff x="1402867" y="2052888"/>
            <a:chExt cx="2765660" cy="1448644"/>
          </a:xfrm>
        </p:grpSpPr>
        <p:grpSp>
          <p:nvGrpSpPr>
            <p:cNvPr id="618" name="Google Shape;618;p21"/>
            <p:cNvGrpSpPr/>
            <p:nvPr/>
          </p:nvGrpSpPr>
          <p:grpSpPr>
            <a:xfrm>
              <a:off x="1402867" y="2052888"/>
              <a:ext cx="2765660" cy="1448644"/>
              <a:chOff x="342880" y="62521"/>
              <a:chExt cx="8589006" cy="4498895"/>
            </a:xfrm>
          </p:grpSpPr>
          <p:sp>
            <p:nvSpPr>
              <p:cNvPr id="619" name="Google Shape;619;p21"/>
              <p:cNvSpPr/>
              <p:nvPr/>
            </p:nvSpPr>
            <p:spPr>
              <a:xfrm>
                <a:off x="342880" y="152916"/>
                <a:ext cx="8589000" cy="4408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accent2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1"/>
              <p:cNvSpPr/>
              <p:nvPr/>
            </p:nvSpPr>
            <p:spPr>
              <a:xfrm>
                <a:off x="342885" y="62521"/>
                <a:ext cx="8589000" cy="455400"/>
              </a:xfrm>
              <a:prstGeom prst="roundRect">
                <a:avLst>
                  <a:gd fmla="val 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1" name="Google Shape;621;p21"/>
            <p:cNvSpPr/>
            <p:nvPr/>
          </p:nvSpPr>
          <p:spPr>
            <a:xfrm>
              <a:off x="1466299" y="2105890"/>
              <a:ext cx="312900" cy="393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2" name="Google Shape;622;p21"/>
          <p:cNvSpPr txBox="1"/>
          <p:nvPr>
            <p:ph type="title"/>
          </p:nvPr>
        </p:nvSpPr>
        <p:spPr>
          <a:xfrm>
            <a:off x="1130055" y="2015700"/>
            <a:ext cx="202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3" name="Google Shape;623;p21"/>
          <p:cNvSpPr txBox="1"/>
          <p:nvPr>
            <p:ph idx="2" type="title"/>
          </p:nvPr>
        </p:nvSpPr>
        <p:spPr>
          <a:xfrm>
            <a:off x="3560933" y="2015700"/>
            <a:ext cx="202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4" name="Google Shape;624;p21"/>
          <p:cNvSpPr txBox="1"/>
          <p:nvPr>
            <p:ph idx="1" type="subTitle"/>
          </p:nvPr>
        </p:nvSpPr>
        <p:spPr>
          <a:xfrm>
            <a:off x="1130050" y="2409300"/>
            <a:ext cx="202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5" name="Google Shape;625;p21"/>
          <p:cNvSpPr txBox="1"/>
          <p:nvPr>
            <p:ph idx="3" type="subTitle"/>
          </p:nvPr>
        </p:nvSpPr>
        <p:spPr>
          <a:xfrm>
            <a:off x="3560928" y="2409300"/>
            <a:ext cx="202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6" name="Google Shape;626;p21"/>
          <p:cNvSpPr txBox="1"/>
          <p:nvPr>
            <p:ph idx="4" type="title"/>
          </p:nvPr>
        </p:nvSpPr>
        <p:spPr>
          <a:xfrm>
            <a:off x="1130055" y="3220475"/>
            <a:ext cx="202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7" name="Google Shape;627;p21"/>
          <p:cNvSpPr txBox="1"/>
          <p:nvPr>
            <p:ph idx="5" type="title"/>
          </p:nvPr>
        </p:nvSpPr>
        <p:spPr>
          <a:xfrm>
            <a:off x="3560933" y="3220475"/>
            <a:ext cx="202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8" name="Google Shape;628;p21"/>
          <p:cNvSpPr txBox="1"/>
          <p:nvPr>
            <p:ph idx="6" type="subTitle"/>
          </p:nvPr>
        </p:nvSpPr>
        <p:spPr>
          <a:xfrm>
            <a:off x="1130050" y="3614075"/>
            <a:ext cx="202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9" name="Google Shape;629;p21"/>
          <p:cNvSpPr txBox="1"/>
          <p:nvPr>
            <p:ph idx="7" type="subTitle"/>
          </p:nvPr>
        </p:nvSpPr>
        <p:spPr>
          <a:xfrm>
            <a:off x="3560928" y="3614075"/>
            <a:ext cx="202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0" name="Google Shape;630;p21"/>
          <p:cNvSpPr txBox="1"/>
          <p:nvPr>
            <p:ph idx="8" type="title"/>
          </p:nvPr>
        </p:nvSpPr>
        <p:spPr>
          <a:xfrm>
            <a:off x="5991815" y="2015700"/>
            <a:ext cx="202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1" name="Google Shape;631;p21"/>
          <p:cNvSpPr txBox="1"/>
          <p:nvPr>
            <p:ph idx="9" type="subTitle"/>
          </p:nvPr>
        </p:nvSpPr>
        <p:spPr>
          <a:xfrm>
            <a:off x="5991810" y="2409300"/>
            <a:ext cx="202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2" name="Google Shape;632;p21"/>
          <p:cNvSpPr txBox="1"/>
          <p:nvPr>
            <p:ph idx="13" type="title"/>
          </p:nvPr>
        </p:nvSpPr>
        <p:spPr>
          <a:xfrm>
            <a:off x="5991815" y="3220475"/>
            <a:ext cx="202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3" name="Google Shape;633;p21"/>
          <p:cNvSpPr txBox="1"/>
          <p:nvPr>
            <p:ph idx="14" type="subTitle"/>
          </p:nvPr>
        </p:nvSpPr>
        <p:spPr>
          <a:xfrm>
            <a:off x="5991810" y="3614075"/>
            <a:ext cx="202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4" name="Google Shape;634;p21"/>
          <p:cNvSpPr txBox="1"/>
          <p:nvPr>
            <p:ph idx="15" type="title"/>
          </p:nvPr>
        </p:nvSpPr>
        <p:spPr>
          <a:xfrm>
            <a:off x="713100" y="486816"/>
            <a:ext cx="7717800" cy="542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5" name="Google Shape;635;p21"/>
          <p:cNvSpPr/>
          <p:nvPr/>
        </p:nvSpPr>
        <p:spPr>
          <a:xfrm>
            <a:off x="8504349" y="994798"/>
            <a:ext cx="427273" cy="423253"/>
          </a:xfrm>
          <a:custGeom>
            <a:rect b="b" l="l" r="r" t="t"/>
            <a:pathLst>
              <a:path extrusionOk="0" h="4540" w="4583">
                <a:moveTo>
                  <a:pt x="863" y="1"/>
                </a:moveTo>
                <a:lnTo>
                  <a:pt x="0" y="809"/>
                </a:lnTo>
                <a:lnTo>
                  <a:pt x="1488" y="2254"/>
                </a:lnTo>
                <a:lnTo>
                  <a:pt x="0" y="3688"/>
                </a:lnTo>
                <a:lnTo>
                  <a:pt x="863" y="4539"/>
                </a:lnTo>
                <a:lnTo>
                  <a:pt x="2297" y="3106"/>
                </a:lnTo>
                <a:lnTo>
                  <a:pt x="3731" y="4539"/>
                </a:lnTo>
                <a:lnTo>
                  <a:pt x="4582" y="3688"/>
                </a:lnTo>
                <a:lnTo>
                  <a:pt x="3105" y="2254"/>
                </a:lnTo>
                <a:lnTo>
                  <a:pt x="4582" y="809"/>
                </a:lnTo>
                <a:lnTo>
                  <a:pt x="3731" y="1"/>
                </a:lnTo>
                <a:lnTo>
                  <a:pt x="2297" y="1445"/>
                </a:lnTo>
                <a:lnTo>
                  <a:pt x="863" y="1"/>
                </a:lnTo>
                <a:close/>
              </a:path>
            </a:pathLst>
          </a:custGeom>
          <a:solidFill>
            <a:schemeClr val="accent2"/>
          </a:solidFill>
          <a:ln cap="rnd" cmpd="sng" w="9525">
            <a:solidFill>
              <a:srgbClr val="2D4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1"/>
          <p:cNvSpPr/>
          <p:nvPr/>
        </p:nvSpPr>
        <p:spPr>
          <a:xfrm>
            <a:off x="266319" y="4455265"/>
            <a:ext cx="374700" cy="374700"/>
          </a:xfrm>
          <a:prstGeom prst="donut">
            <a:avLst>
              <a:gd fmla="val 2500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1"/>
          <p:cNvSpPr/>
          <p:nvPr/>
        </p:nvSpPr>
        <p:spPr>
          <a:xfrm>
            <a:off x="334923" y="3764786"/>
            <a:ext cx="237502" cy="271299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1"/>
          <p:cNvSpPr/>
          <p:nvPr/>
        </p:nvSpPr>
        <p:spPr>
          <a:xfrm rot="-1431438">
            <a:off x="8668928" y="3929177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n columns">
  <p:cSld name="CUSTOM_9"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0" name="Google Shape;640;p22"/>
          <p:cNvGrpSpPr/>
          <p:nvPr/>
        </p:nvGrpSpPr>
        <p:grpSpPr>
          <a:xfrm>
            <a:off x="142500" y="62550"/>
            <a:ext cx="8859000" cy="4948875"/>
            <a:chOff x="142500" y="62550"/>
            <a:chExt cx="8859000" cy="4948875"/>
          </a:xfrm>
        </p:grpSpPr>
        <p:grpSp>
          <p:nvGrpSpPr>
            <p:cNvPr id="641" name="Google Shape;641;p22"/>
            <p:cNvGrpSpPr/>
            <p:nvPr/>
          </p:nvGrpSpPr>
          <p:grpSpPr>
            <a:xfrm>
              <a:off x="142500" y="62550"/>
              <a:ext cx="8859000" cy="4948875"/>
              <a:chOff x="142500" y="62550"/>
              <a:chExt cx="8859000" cy="4948875"/>
            </a:xfrm>
          </p:grpSpPr>
          <p:sp>
            <p:nvSpPr>
              <p:cNvPr id="642" name="Google Shape;642;p22"/>
              <p:cNvSpPr/>
              <p:nvPr/>
            </p:nvSpPr>
            <p:spPr>
              <a:xfrm>
                <a:off x="142500" y="152925"/>
                <a:ext cx="8859000" cy="4858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2"/>
              <p:cNvSpPr/>
              <p:nvPr/>
            </p:nvSpPr>
            <p:spPr>
              <a:xfrm>
                <a:off x="142500" y="62550"/>
                <a:ext cx="8859000" cy="320400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4" name="Google Shape;644;p22"/>
            <p:cNvSpPr/>
            <p:nvPr/>
          </p:nvSpPr>
          <p:spPr>
            <a:xfrm>
              <a:off x="8478904" y="154072"/>
              <a:ext cx="149118" cy="149118"/>
            </a:xfrm>
            <a:custGeom>
              <a:rect b="b" l="l" r="r" t="t"/>
              <a:pathLst>
                <a:path extrusionOk="0" h="3087" w="3087">
                  <a:moveTo>
                    <a:pt x="2725" y="362"/>
                  </a:moveTo>
                  <a:lnTo>
                    <a:pt x="2725" y="2716"/>
                  </a:lnTo>
                  <a:lnTo>
                    <a:pt x="370" y="2716"/>
                  </a:lnTo>
                  <a:lnTo>
                    <a:pt x="370" y="362"/>
                  </a:lnTo>
                  <a:close/>
                  <a:moveTo>
                    <a:pt x="185" y="0"/>
                  </a:moveTo>
                  <a:cubicBezTo>
                    <a:pt x="79" y="0"/>
                    <a:pt x="0" y="71"/>
                    <a:pt x="0" y="185"/>
                  </a:cubicBezTo>
                  <a:lnTo>
                    <a:pt x="0" y="2901"/>
                  </a:lnTo>
                  <a:cubicBezTo>
                    <a:pt x="0" y="3007"/>
                    <a:pt x="79" y="3086"/>
                    <a:pt x="185" y="3086"/>
                  </a:cubicBezTo>
                  <a:lnTo>
                    <a:pt x="2901" y="3086"/>
                  </a:lnTo>
                  <a:cubicBezTo>
                    <a:pt x="3016" y="3086"/>
                    <a:pt x="3086" y="3007"/>
                    <a:pt x="3086" y="2901"/>
                  </a:cubicBezTo>
                  <a:lnTo>
                    <a:pt x="3086" y="185"/>
                  </a:lnTo>
                  <a:cubicBezTo>
                    <a:pt x="3086" y="71"/>
                    <a:pt x="3016" y="0"/>
                    <a:pt x="2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8280400" y="285227"/>
              <a:ext cx="140181" cy="17969"/>
            </a:xfrm>
            <a:custGeom>
              <a:rect b="b" l="l" r="r" t="t"/>
              <a:pathLst>
                <a:path extrusionOk="0" h="372" w="2902">
                  <a:moveTo>
                    <a:pt x="177" y="1"/>
                  </a:moveTo>
                  <a:cubicBezTo>
                    <a:pt x="71" y="1"/>
                    <a:pt x="0" y="71"/>
                    <a:pt x="0" y="186"/>
                  </a:cubicBezTo>
                  <a:cubicBezTo>
                    <a:pt x="0" y="292"/>
                    <a:pt x="71" y="371"/>
                    <a:pt x="177" y="371"/>
                  </a:cubicBezTo>
                  <a:lnTo>
                    <a:pt x="2716" y="371"/>
                  </a:lnTo>
                  <a:cubicBezTo>
                    <a:pt x="2822" y="371"/>
                    <a:pt x="2901" y="292"/>
                    <a:pt x="2901" y="186"/>
                  </a:cubicBezTo>
                  <a:cubicBezTo>
                    <a:pt x="2901" y="71"/>
                    <a:pt x="2822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8688471" y="154893"/>
              <a:ext cx="149069" cy="148296"/>
            </a:xfrm>
            <a:custGeom>
              <a:rect b="b" l="l" r="r" t="t"/>
              <a:pathLst>
                <a:path extrusionOk="0" h="3070" w="3086">
                  <a:moveTo>
                    <a:pt x="202" y="1"/>
                  </a:moveTo>
                  <a:cubicBezTo>
                    <a:pt x="157" y="1"/>
                    <a:pt x="110" y="18"/>
                    <a:pt x="71" y="54"/>
                  </a:cubicBezTo>
                  <a:cubicBezTo>
                    <a:pt x="0" y="124"/>
                    <a:pt x="0" y="239"/>
                    <a:pt x="71" y="309"/>
                  </a:cubicBezTo>
                  <a:lnTo>
                    <a:pt x="1287" y="1526"/>
                  </a:lnTo>
                  <a:lnTo>
                    <a:pt x="71" y="2734"/>
                  </a:lnTo>
                  <a:cubicBezTo>
                    <a:pt x="0" y="2813"/>
                    <a:pt x="0" y="2919"/>
                    <a:pt x="71" y="2990"/>
                  </a:cubicBezTo>
                  <a:cubicBezTo>
                    <a:pt x="106" y="3034"/>
                    <a:pt x="150" y="3069"/>
                    <a:pt x="185" y="3069"/>
                  </a:cubicBezTo>
                  <a:cubicBezTo>
                    <a:pt x="256" y="3069"/>
                    <a:pt x="291" y="3034"/>
                    <a:pt x="326" y="2990"/>
                  </a:cubicBezTo>
                  <a:lnTo>
                    <a:pt x="1543" y="1782"/>
                  </a:lnTo>
                  <a:lnTo>
                    <a:pt x="2795" y="2990"/>
                  </a:lnTo>
                  <a:cubicBezTo>
                    <a:pt x="2830" y="3034"/>
                    <a:pt x="2866" y="3069"/>
                    <a:pt x="2901" y="3069"/>
                  </a:cubicBezTo>
                  <a:cubicBezTo>
                    <a:pt x="2936" y="3069"/>
                    <a:pt x="3015" y="3034"/>
                    <a:pt x="3051" y="2990"/>
                  </a:cubicBezTo>
                  <a:cubicBezTo>
                    <a:pt x="3086" y="2919"/>
                    <a:pt x="3086" y="2813"/>
                    <a:pt x="3051" y="2734"/>
                  </a:cubicBezTo>
                  <a:lnTo>
                    <a:pt x="1799" y="1526"/>
                  </a:lnTo>
                  <a:lnTo>
                    <a:pt x="3051" y="309"/>
                  </a:lnTo>
                  <a:cubicBezTo>
                    <a:pt x="3086" y="239"/>
                    <a:pt x="3086" y="124"/>
                    <a:pt x="3051" y="54"/>
                  </a:cubicBezTo>
                  <a:cubicBezTo>
                    <a:pt x="3011" y="18"/>
                    <a:pt x="2956" y="1"/>
                    <a:pt x="2906" y="1"/>
                  </a:cubicBezTo>
                  <a:cubicBezTo>
                    <a:pt x="2857" y="1"/>
                    <a:pt x="2813" y="18"/>
                    <a:pt x="2795" y="54"/>
                  </a:cubicBezTo>
                  <a:lnTo>
                    <a:pt x="1543" y="1270"/>
                  </a:lnTo>
                  <a:lnTo>
                    <a:pt x="326" y="54"/>
                  </a:lnTo>
                  <a:cubicBezTo>
                    <a:pt x="291" y="18"/>
                    <a:pt x="247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7" name="Google Shape;647;p22"/>
          <p:cNvSpPr txBox="1"/>
          <p:nvPr>
            <p:ph idx="1" type="subTitle"/>
          </p:nvPr>
        </p:nvSpPr>
        <p:spPr>
          <a:xfrm>
            <a:off x="1754919" y="2222406"/>
            <a:ext cx="2566200" cy="47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8" name="Google Shape;648;p22"/>
          <p:cNvSpPr txBox="1"/>
          <p:nvPr>
            <p:ph idx="2" type="subTitle"/>
          </p:nvPr>
        </p:nvSpPr>
        <p:spPr>
          <a:xfrm>
            <a:off x="1754898" y="2819056"/>
            <a:ext cx="2566200" cy="47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9" name="Google Shape;649;p22"/>
          <p:cNvSpPr txBox="1"/>
          <p:nvPr>
            <p:ph idx="3" type="subTitle"/>
          </p:nvPr>
        </p:nvSpPr>
        <p:spPr>
          <a:xfrm>
            <a:off x="1754919" y="3415706"/>
            <a:ext cx="2566200" cy="47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0" name="Google Shape;650;p22"/>
          <p:cNvSpPr txBox="1"/>
          <p:nvPr>
            <p:ph idx="4" type="subTitle"/>
          </p:nvPr>
        </p:nvSpPr>
        <p:spPr>
          <a:xfrm>
            <a:off x="1754898" y="4012356"/>
            <a:ext cx="2566200" cy="47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1" name="Google Shape;651;p22"/>
          <p:cNvSpPr txBox="1"/>
          <p:nvPr>
            <p:ph idx="5" type="subTitle"/>
          </p:nvPr>
        </p:nvSpPr>
        <p:spPr>
          <a:xfrm>
            <a:off x="1754919" y="1625756"/>
            <a:ext cx="2566200" cy="47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22"/>
          <p:cNvSpPr txBox="1"/>
          <p:nvPr>
            <p:ph idx="6" type="subTitle"/>
          </p:nvPr>
        </p:nvSpPr>
        <p:spPr>
          <a:xfrm>
            <a:off x="5351198" y="2222406"/>
            <a:ext cx="2566200" cy="47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3" name="Google Shape;653;p22"/>
          <p:cNvSpPr txBox="1"/>
          <p:nvPr>
            <p:ph idx="7" type="subTitle"/>
          </p:nvPr>
        </p:nvSpPr>
        <p:spPr>
          <a:xfrm>
            <a:off x="5351177" y="2819056"/>
            <a:ext cx="2566200" cy="47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4" name="Google Shape;654;p22"/>
          <p:cNvSpPr txBox="1"/>
          <p:nvPr>
            <p:ph idx="8" type="subTitle"/>
          </p:nvPr>
        </p:nvSpPr>
        <p:spPr>
          <a:xfrm>
            <a:off x="5351198" y="3415706"/>
            <a:ext cx="2566200" cy="47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5" name="Google Shape;655;p22"/>
          <p:cNvSpPr txBox="1"/>
          <p:nvPr>
            <p:ph idx="9" type="subTitle"/>
          </p:nvPr>
        </p:nvSpPr>
        <p:spPr>
          <a:xfrm>
            <a:off x="5351177" y="4012356"/>
            <a:ext cx="2566200" cy="47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6" name="Google Shape;656;p22"/>
          <p:cNvSpPr txBox="1"/>
          <p:nvPr>
            <p:ph idx="13" type="subTitle"/>
          </p:nvPr>
        </p:nvSpPr>
        <p:spPr>
          <a:xfrm>
            <a:off x="5351198" y="1625756"/>
            <a:ext cx="2566200" cy="47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7" name="Google Shape;657;p22"/>
          <p:cNvSpPr txBox="1"/>
          <p:nvPr>
            <p:ph type="title"/>
          </p:nvPr>
        </p:nvSpPr>
        <p:spPr>
          <a:xfrm>
            <a:off x="713100" y="486816"/>
            <a:ext cx="7717800" cy="542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658" name="Google Shape;658;p22"/>
          <p:cNvGrpSpPr/>
          <p:nvPr/>
        </p:nvGrpSpPr>
        <p:grpSpPr>
          <a:xfrm>
            <a:off x="444111" y="2843136"/>
            <a:ext cx="537980" cy="537206"/>
            <a:chOff x="9234348" y="2174936"/>
            <a:chExt cx="537980" cy="537206"/>
          </a:xfrm>
        </p:grpSpPr>
        <p:sp>
          <p:nvSpPr>
            <p:cNvPr id="659" name="Google Shape;659;p22"/>
            <p:cNvSpPr/>
            <p:nvPr/>
          </p:nvSpPr>
          <p:spPr>
            <a:xfrm>
              <a:off x="9234348" y="2174936"/>
              <a:ext cx="22800" cy="22026"/>
            </a:xfrm>
            <a:custGeom>
              <a:rect b="b" l="l" r="r" t="t"/>
              <a:pathLst>
                <a:path extrusionOk="0" h="313" w="324">
                  <a:moveTo>
                    <a:pt x="183" y="0"/>
                  </a:moveTo>
                  <a:cubicBezTo>
                    <a:pt x="54" y="0"/>
                    <a:pt x="0" y="43"/>
                    <a:pt x="0" y="173"/>
                  </a:cubicBezTo>
                  <a:cubicBezTo>
                    <a:pt x="0" y="270"/>
                    <a:pt x="54" y="313"/>
                    <a:pt x="183" y="313"/>
                  </a:cubicBezTo>
                  <a:cubicBezTo>
                    <a:pt x="270" y="313"/>
                    <a:pt x="323" y="270"/>
                    <a:pt x="323" y="173"/>
                  </a:cubicBezTo>
                  <a:cubicBezTo>
                    <a:pt x="323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9307181" y="2174936"/>
              <a:ext cx="25826" cy="22026"/>
            </a:xfrm>
            <a:custGeom>
              <a:rect b="b" l="l" r="r" t="t"/>
              <a:pathLst>
                <a:path extrusionOk="0" h="313" w="367">
                  <a:moveTo>
                    <a:pt x="183" y="0"/>
                  </a:moveTo>
                  <a:cubicBezTo>
                    <a:pt x="97" y="0"/>
                    <a:pt x="0" y="43"/>
                    <a:pt x="0" y="173"/>
                  </a:cubicBezTo>
                  <a:cubicBezTo>
                    <a:pt x="0" y="270"/>
                    <a:pt x="97" y="313"/>
                    <a:pt x="183" y="313"/>
                  </a:cubicBezTo>
                  <a:cubicBezTo>
                    <a:pt x="270" y="313"/>
                    <a:pt x="367" y="270"/>
                    <a:pt x="367" y="173"/>
                  </a:cubicBezTo>
                  <a:cubicBezTo>
                    <a:pt x="367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9380014" y="2174936"/>
              <a:ext cx="25052" cy="22026"/>
            </a:xfrm>
            <a:custGeom>
              <a:rect b="b" l="l" r="r" t="t"/>
              <a:pathLst>
                <a:path extrusionOk="0" h="313" w="356">
                  <a:moveTo>
                    <a:pt x="183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8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9455873" y="2174936"/>
              <a:ext cx="22026" cy="22026"/>
            </a:xfrm>
            <a:custGeom>
              <a:rect b="b" l="l" r="r" t="t"/>
              <a:pathLst>
                <a:path extrusionOk="0" h="313" w="313">
                  <a:moveTo>
                    <a:pt x="140" y="0"/>
                  </a:moveTo>
                  <a:cubicBezTo>
                    <a:pt x="43" y="0"/>
                    <a:pt x="0" y="43"/>
                    <a:pt x="0" y="173"/>
                  </a:cubicBezTo>
                  <a:cubicBezTo>
                    <a:pt x="0" y="270"/>
                    <a:pt x="43" y="313"/>
                    <a:pt x="140" y="313"/>
                  </a:cubicBezTo>
                  <a:cubicBezTo>
                    <a:pt x="227" y="313"/>
                    <a:pt x="313" y="270"/>
                    <a:pt x="313" y="173"/>
                  </a:cubicBezTo>
                  <a:cubicBezTo>
                    <a:pt x="313" y="43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9528706" y="2174936"/>
              <a:ext cx="22026" cy="22026"/>
            </a:xfrm>
            <a:custGeom>
              <a:rect b="b" l="l" r="r" t="t"/>
              <a:pathLst>
                <a:path extrusionOk="0" h="313" w="313">
                  <a:moveTo>
                    <a:pt x="184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84" y="313"/>
                  </a:cubicBezTo>
                  <a:cubicBezTo>
                    <a:pt x="270" y="313"/>
                    <a:pt x="313" y="270"/>
                    <a:pt x="313" y="173"/>
                  </a:cubicBezTo>
                  <a:cubicBezTo>
                    <a:pt x="313" y="43"/>
                    <a:pt x="270" y="0"/>
                    <a:pt x="18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9601539" y="2174936"/>
              <a:ext cx="25122" cy="22026"/>
            </a:xfrm>
            <a:custGeom>
              <a:rect b="b" l="l" r="r" t="t"/>
              <a:pathLst>
                <a:path extrusionOk="0" h="313" w="357">
                  <a:moveTo>
                    <a:pt x="173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7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9674373" y="2174936"/>
              <a:ext cx="25122" cy="22026"/>
            </a:xfrm>
            <a:custGeom>
              <a:rect b="b" l="l" r="r" t="t"/>
              <a:pathLst>
                <a:path extrusionOk="0" h="313" w="357">
                  <a:moveTo>
                    <a:pt x="173" y="0"/>
                  </a:moveTo>
                  <a:cubicBezTo>
                    <a:pt x="87" y="0"/>
                    <a:pt x="0" y="43"/>
                    <a:pt x="0" y="173"/>
                  </a:cubicBezTo>
                  <a:cubicBezTo>
                    <a:pt x="0" y="270"/>
                    <a:pt x="87" y="313"/>
                    <a:pt x="17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9750232" y="2174936"/>
              <a:ext cx="22096" cy="22026"/>
            </a:xfrm>
            <a:custGeom>
              <a:rect b="b" l="l" r="r" t="t"/>
              <a:pathLst>
                <a:path extrusionOk="0" h="313" w="314">
                  <a:moveTo>
                    <a:pt x="130" y="0"/>
                  </a:moveTo>
                  <a:cubicBezTo>
                    <a:pt x="44" y="0"/>
                    <a:pt x="0" y="43"/>
                    <a:pt x="0" y="173"/>
                  </a:cubicBezTo>
                  <a:cubicBezTo>
                    <a:pt x="0" y="270"/>
                    <a:pt x="44" y="313"/>
                    <a:pt x="130" y="313"/>
                  </a:cubicBezTo>
                  <a:cubicBezTo>
                    <a:pt x="216" y="313"/>
                    <a:pt x="313" y="270"/>
                    <a:pt x="313" y="173"/>
                  </a:cubicBezTo>
                  <a:cubicBezTo>
                    <a:pt x="313" y="43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9234348" y="2247769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0"/>
                  </a:moveTo>
                  <a:cubicBezTo>
                    <a:pt x="54" y="0"/>
                    <a:pt x="0" y="87"/>
                    <a:pt x="0" y="173"/>
                  </a:cubicBezTo>
                  <a:cubicBezTo>
                    <a:pt x="0" y="270"/>
                    <a:pt x="54" y="356"/>
                    <a:pt x="183" y="356"/>
                  </a:cubicBezTo>
                  <a:cubicBezTo>
                    <a:pt x="270" y="356"/>
                    <a:pt x="323" y="270"/>
                    <a:pt x="323" y="173"/>
                  </a:cubicBezTo>
                  <a:cubicBezTo>
                    <a:pt x="323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9307181" y="2247769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0"/>
                  </a:moveTo>
                  <a:cubicBezTo>
                    <a:pt x="97" y="0"/>
                    <a:pt x="0" y="87"/>
                    <a:pt x="0" y="173"/>
                  </a:cubicBezTo>
                  <a:cubicBezTo>
                    <a:pt x="0" y="270"/>
                    <a:pt x="97" y="356"/>
                    <a:pt x="183" y="356"/>
                  </a:cubicBezTo>
                  <a:cubicBezTo>
                    <a:pt x="270" y="356"/>
                    <a:pt x="367" y="270"/>
                    <a:pt x="367" y="173"/>
                  </a:cubicBezTo>
                  <a:cubicBezTo>
                    <a:pt x="367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9380014" y="2247769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8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9455873" y="2247769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0"/>
                  </a:moveTo>
                  <a:cubicBezTo>
                    <a:pt x="43" y="0"/>
                    <a:pt x="0" y="87"/>
                    <a:pt x="0" y="173"/>
                  </a:cubicBezTo>
                  <a:cubicBezTo>
                    <a:pt x="0" y="270"/>
                    <a:pt x="43" y="356"/>
                    <a:pt x="140" y="356"/>
                  </a:cubicBezTo>
                  <a:cubicBezTo>
                    <a:pt x="227" y="356"/>
                    <a:pt x="313" y="270"/>
                    <a:pt x="313" y="173"/>
                  </a:cubicBezTo>
                  <a:cubicBezTo>
                    <a:pt x="313" y="87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9528706" y="2247769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84" y="356"/>
                  </a:cubicBezTo>
                  <a:cubicBezTo>
                    <a:pt x="270" y="356"/>
                    <a:pt x="313" y="270"/>
                    <a:pt x="313" y="173"/>
                  </a:cubicBezTo>
                  <a:cubicBezTo>
                    <a:pt x="313" y="87"/>
                    <a:pt x="270" y="0"/>
                    <a:pt x="18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9601539" y="2247769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7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9674373" y="2247769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0"/>
                  </a:moveTo>
                  <a:cubicBezTo>
                    <a:pt x="87" y="0"/>
                    <a:pt x="0" y="87"/>
                    <a:pt x="0" y="173"/>
                  </a:cubicBezTo>
                  <a:cubicBezTo>
                    <a:pt x="0" y="270"/>
                    <a:pt x="87" y="356"/>
                    <a:pt x="17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9750232" y="2247769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0"/>
                  </a:moveTo>
                  <a:cubicBezTo>
                    <a:pt x="44" y="0"/>
                    <a:pt x="0" y="87"/>
                    <a:pt x="0" y="173"/>
                  </a:cubicBezTo>
                  <a:cubicBezTo>
                    <a:pt x="0" y="270"/>
                    <a:pt x="44" y="356"/>
                    <a:pt x="130" y="356"/>
                  </a:cubicBezTo>
                  <a:cubicBezTo>
                    <a:pt x="216" y="356"/>
                    <a:pt x="313" y="270"/>
                    <a:pt x="313" y="173"/>
                  </a:cubicBezTo>
                  <a:cubicBezTo>
                    <a:pt x="313" y="87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9234348" y="2319829"/>
              <a:ext cx="22800" cy="25896"/>
            </a:xfrm>
            <a:custGeom>
              <a:rect b="b" l="l" r="r" t="t"/>
              <a:pathLst>
                <a:path extrusionOk="0" h="368" w="324">
                  <a:moveTo>
                    <a:pt x="183" y="1"/>
                  </a:moveTo>
                  <a:cubicBezTo>
                    <a:pt x="54" y="1"/>
                    <a:pt x="0" y="98"/>
                    <a:pt x="0" y="184"/>
                  </a:cubicBezTo>
                  <a:cubicBezTo>
                    <a:pt x="0" y="270"/>
                    <a:pt x="54" y="367"/>
                    <a:pt x="183" y="367"/>
                  </a:cubicBezTo>
                  <a:cubicBezTo>
                    <a:pt x="270" y="367"/>
                    <a:pt x="323" y="270"/>
                    <a:pt x="323" y="184"/>
                  </a:cubicBezTo>
                  <a:cubicBezTo>
                    <a:pt x="323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9307181" y="2319829"/>
              <a:ext cx="25826" cy="25896"/>
            </a:xfrm>
            <a:custGeom>
              <a:rect b="b" l="l" r="r" t="t"/>
              <a:pathLst>
                <a:path extrusionOk="0" h="368" w="367">
                  <a:moveTo>
                    <a:pt x="183" y="1"/>
                  </a:moveTo>
                  <a:cubicBezTo>
                    <a:pt x="97" y="1"/>
                    <a:pt x="0" y="98"/>
                    <a:pt x="0" y="184"/>
                  </a:cubicBezTo>
                  <a:cubicBezTo>
                    <a:pt x="0" y="270"/>
                    <a:pt x="97" y="367"/>
                    <a:pt x="183" y="367"/>
                  </a:cubicBezTo>
                  <a:cubicBezTo>
                    <a:pt x="270" y="367"/>
                    <a:pt x="367" y="270"/>
                    <a:pt x="367" y="184"/>
                  </a:cubicBezTo>
                  <a:cubicBezTo>
                    <a:pt x="367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9380014" y="2319829"/>
              <a:ext cx="25052" cy="25896"/>
            </a:xfrm>
            <a:custGeom>
              <a:rect b="b" l="l" r="r" t="t"/>
              <a:pathLst>
                <a:path extrusionOk="0" h="368" w="356">
                  <a:moveTo>
                    <a:pt x="18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8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9455873" y="2319829"/>
              <a:ext cx="22026" cy="25896"/>
            </a:xfrm>
            <a:custGeom>
              <a:rect b="b" l="l" r="r" t="t"/>
              <a:pathLst>
                <a:path extrusionOk="0" h="368" w="313">
                  <a:moveTo>
                    <a:pt x="140" y="1"/>
                  </a:moveTo>
                  <a:cubicBezTo>
                    <a:pt x="43" y="1"/>
                    <a:pt x="0" y="98"/>
                    <a:pt x="0" y="184"/>
                  </a:cubicBezTo>
                  <a:cubicBezTo>
                    <a:pt x="0" y="270"/>
                    <a:pt x="43" y="367"/>
                    <a:pt x="140" y="367"/>
                  </a:cubicBezTo>
                  <a:cubicBezTo>
                    <a:pt x="227" y="367"/>
                    <a:pt x="313" y="270"/>
                    <a:pt x="313" y="184"/>
                  </a:cubicBezTo>
                  <a:cubicBezTo>
                    <a:pt x="313" y="98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9528706" y="2319829"/>
              <a:ext cx="22026" cy="25896"/>
            </a:xfrm>
            <a:custGeom>
              <a:rect b="b" l="l" r="r" t="t"/>
              <a:pathLst>
                <a:path extrusionOk="0" h="368" w="313">
                  <a:moveTo>
                    <a:pt x="184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84" y="367"/>
                  </a:cubicBezTo>
                  <a:cubicBezTo>
                    <a:pt x="270" y="367"/>
                    <a:pt x="313" y="270"/>
                    <a:pt x="313" y="184"/>
                  </a:cubicBezTo>
                  <a:cubicBezTo>
                    <a:pt x="313" y="98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9601539" y="2319829"/>
              <a:ext cx="25122" cy="25896"/>
            </a:xfrm>
            <a:custGeom>
              <a:rect b="b" l="l" r="r" t="t"/>
              <a:pathLst>
                <a:path extrusionOk="0" h="368" w="357">
                  <a:moveTo>
                    <a:pt x="17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7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9674373" y="2319829"/>
              <a:ext cx="25122" cy="25896"/>
            </a:xfrm>
            <a:custGeom>
              <a:rect b="b" l="l" r="r" t="t"/>
              <a:pathLst>
                <a:path extrusionOk="0" h="368" w="357">
                  <a:moveTo>
                    <a:pt x="173" y="1"/>
                  </a:moveTo>
                  <a:cubicBezTo>
                    <a:pt x="87" y="1"/>
                    <a:pt x="0" y="98"/>
                    <a:pt x="0" y="184"/>
                  </a:cubicBezTo>
                  <a:cubicBezTo>
                    <a:pt x="0" y="270"/>
                    <a:pt x="87" y="367"/>
                    <a:pt x="17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9750232" y="2319829"/>
              <a:ext cx="22096" cy="25896"/>
            </a:xfrm>
            <a:custGeom>
              <a:rect b="b" l="l" r="r" t="t"/>
              <a:pathLst>
                <a:path extrusionOk="0" h="368" w="314">
                  <a:moveTo>
                    <a:pt x="130" y="1"/>
                  </a:moveTo>
                  <a:cubicBezTo>
                    <a:pt x="44" y="1"/>
                    <a:pt x="0" y="98"/>
                    <a:pt x="0" y="184"/>
                  </a:cubicBezTo>
                  <a:cubicBezTo>
                    <a:pt x="0" y="270"/>
                    <a:pt x="44" y="367"/>
                    <a:pt x="130" y="367"/>
                  </a:cubicBezTo>
                  <a:cubicBezTo>
                    <a:pt x="216" y="367"/>
                    <a:pt x="313" y="270"/>
                    <a:pt x="313" y="184"/>
                  </a:cubicBezTo>
                  <a:cubicBezTo>
                    <a:pt x="313" y="98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9234348" y="2395688"/>
              <a:ext cx="22800" cy="22870"/>
            </a:xfrm>
            <a:custGeom>
              <a:rect b="b" l="l" r="r" t="t"/>
              <a:pathLst>
                <a:path extrusionOk="0" h="325" w="324">
                  <a:moveTo>
                    <a:pt x="183" y="1"/>
                  </a:moveTo>
                  <a:cubicBezTo>
                    <a:pt x="54" y="1"/>
                    <a:pt x="0" y="55"/>
                    <a:pt x="0" y="141"/>
                  </a:cubicBezTo>
                  <a:cubicBezTo>
                    <a:pt x="0" y="227"/>
                    <a:pt x="54" y="324"/>
                    <a:pt x="183" y="324"/>
                  </a:cubicBezTo>
                  <a:cubicBezTo>
                    <a:pt x="270" y="324"/>
                    <a:pt x="323" y="227"/>
                    <a:pt x="323" y="141"/>
                  </a:cubicBezTo>
                  <a:cubicBezTo>
                    <a:pt x="323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9307181" y="2395688"/>
              <a:ext cx="25826" cy="22870"/>
            </a:xfrm>
            <a:custGeom>
              <a:rect b="b" l="l" r="r" t="t"/>
              <a:pathLst>
                <a:path extrusionOk="0" h="325" w="367">
                  <a:moveTo>
                    <a:pt x="183" y="1"/>
                  </a:moveTo>
                  <a:cubicBezTo>
                    <a:pt x="97" y="1"/>
                    <a:pt x="0" y="55"/>
                    <a:pt x="0" y="141"/>
                  </a:cubicBezTo>
                  <a:cubicBezTo>
                    <a:pt x="0" y="227"/>
                    <a:pt x="97" y="324"/>
                    <a:pt x="183" y="324"/>
                  </a:cubicBezTo>
                  <a:cubicBezTo>
                    <a:pt x="270" y="324"/>
                    <a:pt x="367" y="227"/>
                    <a:pt x="367" y="141"/>
                  </a:cubicBezTo>
                  <a:cubicBezTo>
                    <a:pt x="367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9380014" y="2395688"/>
              <a:ext cx="25052" cy="22870"/>
            </a:xfrm>
            <a:custGeom>
              <a:rect b="b" l="l" r="r" t="t"/>
              <a:pathLst>
                <a:path extrusionOk="0" h="325" w="356">
                  <a:moveTo>
                    <a:pt x="183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8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9455873" y="2395688"/>
              <a:ext cx="22026" cy="22870"/>
            </a:xfrm>
            <a:custGeom>
              <a:rect b="b" l="l" r="r" t="t"/>
              <a:pathLst>
                <a:path extrusionOk="0" h="325" w="313">
                  <a:moveTo>
                    <a:pt x="140" y="1"/>
                  </a:moveTo>
                  <a:cubicBezTo>
                    <a:pt x="43" y="1"/>
                    <a:pt x="0" y="55"/>
                    <a:pt x="0" y="141"/>
                  </a:cubicBezTo>
                  <a:cubicBezTo>
                    <a:pt x="0" y="227"/>
                    <a:pt x="43" y="324"/>
                    <a:pt x="140" y="324"/>
                  </a:cubicBezTo>
                  <a:cubicBezTo>
                    <a:pt x="227" y="324"/>
                    <a:pt x="313" y="227"/>
                    <a:pt x="313" y="141"/>
                  </a:cubicBezTo>
                  <a:cubicBezTo>
                    <a:pt x="313" y="55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9528706" y="2395688"/>
              <a:ext cx="22026" cy="22870"/>
            </a:xfrm>
            <a:custGeom>
              <a:rect b="b" l="l" r="r" t="t"/>
              <a:pathLst>
                <a:path extrusionOk="0" h="325" w="313">
                  <a:moveTo>
                    <a:pt x="184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84" y="324"/>
                  </a:cubicBezTo>
                  <a:cubicBezTo>
                    <a:pt x="270" y="324"/>
                    <a:pt x="313" y="227"/>
                    <a:pt x="313" y="141"/>
                  </a:cubicBezTo>
                  <a:cubicBezTo>
                    <a:pt x="313" y="55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9601539" y="2395688"/>
              <a:ext cx="25122" cy="22870"/>
            </a:xfrm>
            <a:custGeom>
              <a:rect b="b" l="l" r="r" t="t"/>
              <a:pathLst>
                <a:path extrusionOk="0" h="325" w="357">
                  <a:moveTo>
                    <a:pt x="173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7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2"/>
            <p:cNvSpPr/>
            <p:nvPr/>
          </p:nvSpPr>
          <p:spPr>
            <a:xfrm>
              <a:off x="9674373" y="2395688"/>
              <a:ext cx="25122" cy="22870"/>
            </a:xfrm>
            <a:custGeom>
              <a:rect b="b" l="l" r="r" t="t"/>
              <a:pathLst>
                <a:path extrusionOk="0" h="325" w="357">
                  <a:moveTo>
                    <a:pt x="173" y="1"/>
                  </a:moveTo>
                  <a:cubicBezTo>
                    <a:pt x="87" y="1"/>
                    <a:pt x="0" y="55"/>
                    <a:pt x="0" y="141"/>
                  </a:cubicBezTo>
                  <a:cubicBezTo>
                    <a:pt x="0" y="227"/>
                    <a:pt x="87" y="324"/>
                    <a:pt x="17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2"/>
            <p:cNvSpPr/>
            <p:nvPr/>
          </p:nvSpPr>
          <p:spPr>
            <a:xfrm>
              <a:off x="9750232" y="2395688"/>
              <a:ext cx="22096" cy="22870"/>
            </a:xfrm>
            <a:custGeom>
              <a:rect b="b" l="l" r="r" t="t"/>
              <a:pathLst>
                <a:path extrusionOk="0" h="325" w="314">
                  <a:moveTo>
                    <a:pt x="130" y="1"/>
                  </a:moveTo>
                  <a:cubicBezTo>
                    <a:pt x="44" y="1"/>
                    <a:pt x="0" y="55"/>
                    <a:pt x="0" y="141"/>
                  </a:cubicBezTo>
                  <a:cubicBezTo>
                    <a:pt x="0" y="227"/>
                    <a:pt x="44" y="324"/>
                    <a:pt x="130" y="324"/>
                  </a:cubicBezTo>
                  <a:cubicBezTo>
                    <a:pt x="216" y="324"/>
                    <a:pt x="313" y="227"/>
                    <a:pt x="313" y="141"/>
                  </a:cubicBezTo>
                  <a:cubicBezTo>
                    <a:pt x="313" y="55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2"/>
            <p:cNvSpPr/>
            <p:nvPr/>
          </p:nvSpPr>
          <p:spPr>
            <a:xfrm>
              <a:off x="9234348" y="2468521"/>
              <a:ext cx="22800" cy="22096"/>
            </a:xfrm>
            <a:custGeom>
              <a:rect b="b" l="l" r="r" t="t"/>
              <a:pathLst>
                <a:path extrusionOk="0" h="314" w="324">
                  <a:moveTo>
                    <a:pt x="183" y="1"/>
                  </a:moveTo>
                  <a:cubicBezTo>
                    <a:pt x="54" y="1"/>
                    <a:pt x="0" y="98"/>
                    <a:pt x="0" y="184"/>
                  </a:cubicBezTo>
                  <a:cubicBezTo>
                    <a:pt x="0" y="270"/>
                    <a:pt x="54" y="313"/>
                    <a:pt x="183" y="313"/>
                  </a:cubicBezTo>
                  <a:cubicBezTo>
                    <a:pt x="270" y="313"/>
                    <a:pt x="323" y="270"/>
                    <a:pt x="323" y="184"/>
                  </a:cubicBezTo>
                  <a:cubicBezTo>
                    <a:pt x="323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2"/>
            <p:cNvSpPr/>
            <p:nvPr/>
          </p:nvSpPr>
          <p:spPr>
            <a:xfrm>
              <a:off x="9307181" y="2468521"/>
              <a:ext cx="25826" cy="22096"/>
            </a:xfrm>
            <a:custGeom>
              <a:rect b="b" l="l" r="r" t="t"/>
              <a:pathLst>
                <a:path extrusionOk="0" h="314" w="367">
                  <a:moveTo>
                    <a:pt x="183" y="1"/>
                  </a:moveTo>
                  <a:cubicBezTo>
                    <a:pt x="97" y="1"/>
                    <a:pt x="0" y="98"/>
                    <a:pt x="0" y="184"/>
                  </a:cubicBezTo>
                  <a:cubicBezTo>
                    <a:pt x="0" y="270"/>
                    <a:pt x="97" y="313"/>
                    <a:pt x="183" y="313"/>
                  </a:cubicBezTo>
                  <a:cubicBezTo>
                    <a:pt x="270" y="313"/>
                    <a:pt x="367" y="270"/>
                    <a:pt x="367" y="184"/>
                  </a:cubicBezTo>
                  <a:cubicBezTo>
                    <a:pt x="367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9380014" y="2468521"/>
              <a:ext cx="25052" cy="22096"/>
            </a:xfrm>
            <a:custGeom>
              <a:rect b="b" l="l" r="r" t="t"/>
              <a:pathLst>
                <a:path extrusionOk="0" h="314" w="356">
                  <a:moveTo>
                    <a:pt x="18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8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9455873" y="2468521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40" y="1"/>
                  </a:moveTo>
                  <a:cubicBezTo>
                    <a:pt x="43" y="1"/>
                    <a:pt x="0" y="98"/>
                    <a:pt x="0" y="184"/>
                  </a:cubicBezTo>
                  <a:cubicBezTo>
                    <a:pt x="0" y="270"/>
                    <a:pt x="43" y="313"/>
                    <a:pt x="140" y="313"/>
                  </a:cubicBezTo>
                  <a:cubicBezTo>
                    <a:pt x="227" y="313"/>
                    <a:pt x="313" y="270"/>
                    <a:pt x="313" y="184"/>
                  </a:cubicBezTo>
                  <a:cubicBezTo>
                    <a:pt x="313" y="98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2"/>
            <p:cNvSpPr/>
            <p:nvPr/>
          </p:nvSpPr>
          <p:spPr>
            <a:xfrm>
              <a:off x="9528706" y="2468521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84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84" y="313"/>
                  </a:cubicBezTo>
                  <a:cubicBezTo>
                    <a:pt x="270" y="313"/>
                    <a:pt x="313" y="270"/>
                    <a:pt x="313" y="184"/>
                  </a:cubicBezTo>
                  <a:cubicBezTo>
                    <a:pt x="313" y="98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2"/>
            <p:cNvSpPr/>
            <p:nvPr/>
          </p:nvSpPr>
          <p:spPr>
            <a:xfrm>
              <a:off x="9601539" y="2468521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7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2"/>
            <p:cNvSpPr/>
            <p:nvPr/>
          </p:nvSpPr>
          <p:spPr>
            <a:xfrm>
              <a:off x="9674373" y="2468521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7" y="1"/>
                    <a:pt x="0" y="98"/>
                    <a:pt x="0" y="184"/>
                  </a:cubicBezTo>
                  <a:cubicBezTo>
                    <a:pt x="0" y="270"/>
                    <a:pt x="87" y="313"/>
                    <a:pt x="17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9750232" y="2468521"/>
              <a:ext cx="22096" cy="22096"/>
            </a:xfrm>
            <a:custGeom>
              <a:rect b="b" l="l" r="r" t="t"/>
              <a:pathLst>
                <a:path extrusionOk="0" h="314" w="314">
                  <a:moveTo>
                    <a:pt x="130" y="1"/>
                  </a:moveTo>
                  <a:cubicBezTo>
                    <a:pt x="44" y="1"/>
                    <a:pt x="0" y="98"/>
                    <a:pt x="0" y="184"/>
                  </a:cubicBezTo>
                  <a:cubicBezTo>
                    <a:pt x="0" y="270"/>
                    <a:pt x="44" y="313"/>
                    <a:pt x="130" y="313"/>
                  </a:cubicBezTo>
                  <a:cubicBezTo>
                    <a:pt x="216" y="313"/>
                    <a:pt x="313" y="270"/>
                    <a:pt x="313" y="184"/>
                  </a:cubicBezTo>
                  <a:cubicBezTo>
                    <a:pt x="313" y="98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2"/>
            <p:cNvSpPr/>
            <p:nvPr/>
          </p:nvSpPr>
          <p:spPr>
            <a:xfrm>
              <a:off x="9234348" y="2541354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1"/>
                  </a:moveTo>
                  <a:cubicBezTo>
                    <a:pt x="54" y="1"/>
                    <a:pt x="0" y="87"/>
                    <a:pt x="0" y="184"/>
                  </a:cubicBezTo>
                  <a:cubicBezTo>
                    <a:pt x="0" y="270"/>
                    <a:pt x="54" y="357"/>
                    <a:pt x="183" y="357"/>
                  </a:cubicBezTo>
                  <a:cubicBezTo>
                    <a:pt x="270" y="357"/>
                    <a:pt x="323" y="270"/>
                    <a:pt x="323" y="184"/>
                  </a:cubicBezTo>
                  <a:cubicBezTo>
                    <a:pt x="323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2"/>
            <p:cNvSpPr/>
            <p:nvPr/>
          </p:nvSpPr>
          <p:spPr>
            <a:xfrm>
              <a:off x="9307181" y="2541354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1"/>
                  </a:moveTo>
                  <a:cubicBezTo>
                    <a:pt x="97" y="1"/>
                    <a:pt x="0" y="87"/>
                    <a:pt x="0" y="184"/>
                  </a:cubicBezTo>
                  <a:cubicBezTo>
                    <a:pt x="0" y="270"/>
                    <a:pt x="97" y="357"/>
                    <a:pt x="183" y="357"/>
                  </a:cubicBezTo>
                  <a:cubicBezTo>
                    <a:pt x="270" y="357"/>
                    <a:pt x="367" y="270"/>
                    <a:pt x="367" y="184"/>
                  </a:cubicBezTo>
                  <a:cubicBezTo>
                    <a:pt x="367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2"/>
            <p:cNvSpPr/>
            <p:nvPr/>
          </p:nvSpPr>
          <p:spPr>
            <a:xfrm>
              <a:off x="9380014" y="2541354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9455873" y="2541354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1"/>
                  </a:moveTo>
                  <a:cubicBezTo>
                    <a:pt x="43" y="1"/>
                    <a:pt x="0" y="87"/>
                    <a:pt x="0" y="184"/>
                  </a:cubicBezTo>
                  <a:cubicBezTo>
                    <a:pt x="0" y="270"/>
                    <a:pt x="43" y="357"/>
                    <a:pt x="140" y="357"/>
                  </a:cubicBezTo>
                  <a:cubicBezTo>
                    <a:pt x="227" y="357"/>
                    <a:pt x="313" y="270"/>
                    <a:pt x="313" y="184"/>
                  </a:cubicBezTo>
                  <a:cubicBezTo>
                    <a:pt x="313" y="87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2"/>
            <p:cNvSpPr/>
            <p:nvPr/>
          </p:nvSpPr>
          <p:spPr>
            <a:xfrm>
              <a:off x="9528706" y="2541354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4" y="357"/>
                  </a:cubicBezTo>
                  <a:cubicBezTo>
                    <a:pt x="270" y="357"/>
                    <a:pt x="313" y="270"/>
                    <a:pt x="313" y="184"/>
                  </a:cubicBezTo>
                  <a:cubicBezTo>
                    <a:pt x="313" y="87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2"/>
            <p:cNvSpPr/>
            <p:nvPr/>
          </p:nvSpPr>
          <p:spPr>
            <a:xfrm>
              <a:off x="9601539" y="2541354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9674373" y="2541354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7" y="1"/>
                    <a:pt x="0" y="87"/>
                    <a:pt x="0" y="184"/>
                  </a:cubicBezTo>
                  <a:cubicBezTo>
                    <a:pt x="0" y="270"/>
                    <a:pt x="87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9750232" y="2541354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1"/>
                  </a:moveTo>
                  <a:cubicBezTo>
                    <a:pt x="44" y="1"/>
                    <a:pt x="0" y="87"/>
                    <a:pt x="0" y="184"/>
                  </a:cubicBezTo>
                  <a:cubicBezTo>
                    <a:pt x="0" y="270"/>
                    <a:pt x="44" y="357"/>
                    <a:pt x="130" y="357"/>
                  </a:cubicBezTo>
                  <a:cubicBezTo>
                    <a:pt x="216" y="357"/>
                    <a:pt x="313" y="270"/>
                    <a:pt x="313" y="184"/>
                  </a:cubicBezTo>
                  <a:cubicBezTo>
                    <a:pt x="313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9234348" y="2614187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1"/>
                  </a:moveTo>
                  <a:cubicBezTo>
                    <a:pt x="54" y="1"/>
                    <a:pt x="0" y="87"/>
                    <a:pt x="0" y="184"/>
                  </a:cubicBezTo>
                  <a:cubicBezTo>
                    <a:pt x="0" y="270"/>
                    <a:pt x="54" y="357"/>
                    <a:pt x="183" y="357"/>
                  </a:cubicBezTo>
                  <a:cubicBezTo>
                    <a:pt x="270" y="357"/>
                    <a:pt x="323" y="270"/>
                    <a:pt x="323" y="184"/>
                  </a:cubicBezTo>
                  <a:cubicBezTo>
                    <a:pt x="323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9307181" y="2614187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1"/>
                  </a:moveTo>
                  <a:cubicBezTo>
                    <a:pt x="97" y="1"/>
                    <a:pt x="0" y="87"/>
                    <a:pt x="0" y="184"/>
                  </a:cubicBezTo>
                  <a:cubicBezTo>
                    <a:pt x="0" y="270"/>
                    <a:pt x="97" y="357"/>
                    <a:pt x="183" y="357"/>
                  </a:cubicBezTo>
                  <a:cubicBezTo>
                    <a:pt x="270" y="357"/>
                    <a:pt x="367" y="270"/>
                    <a:pt x="367" y="184"/>
                  </a:cubicBezTo>
                  <a:cubicBezTo>
                    <a:pt x="367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2"/>
            <p:cNvSpPr/>
            <p:nvPr/>
          </p:nvSpPr>
          <p:spPr>
            <a:xfrm>
              <a:off x="9380014" y="2614187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2"/>
            <p:cNvSpPr/>
            <p:nvPr/>
          </p:nvSpPr>
          <p:spPr>
            <a:xfrm>
              <a:off x="9455873" y="2614187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1"/>
                  </a:moveTo>
                  <a:cubicBezTo>
                    <a:pt x="43" y="1"/>
                    <a:pt x="0" y="87"/>
                    <a:pt x="0" y="184"/>
                  </a:cubicBezTo>
                  <a:cubicBezTo>
                    <a:pt x="0" y="270"/>
                    <a:pt x="43" y="357"/>
                    <a:pt x="140" y="357"/>
                  </a:cubicBezTo>
                  <a:cubicBezTo>
                    <a:pt x="227" y="357"/>
                    <a:pt x="313" y="270"/>
                    <a:pt x="313" y="184"/>
                  </a:cubicBezTo>
                  <a:cubicBezTo>
                    <a:pt x="313" y="87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9528706" y="2614187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4" y="357"/>
                  </a:cubicBezTo>
                  <a:cubicBezTo>
                    <a:pt x="270" y="357"/>
                    <a:pt x="313" y="270"/>
                    <a:pt x="313" y="184"/>
                  </a:cubicBezTo>
                  <a:cubicBezTo>
                    <a:pt x="313" y="87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9601539" y="2614187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9674373" y="2614187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7" y="1"/>
                    <a:pt x="0" y="87"/>
                    <a:pt x="0" y="184"/>
                  </a:cubicBezTo>
                  <a:cubicBezTo>
                    <a:pt x="0" y="270"/>
                    <a:pt x="87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9750232" y="2614187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1"/>
                  </a:moveTo>
                  <a:cubicBezTo>
                    <a:pt x="44" y="1"/>
                    <a:pt x="0" y="87"/>
                    <a:pt x="0" y="184"/>
                  </a:cubicBezTo>
                  <a:cubicBezTo>
                    <a:pt x="0" y="270"/>
                    <a:pt x="44" y="357"/>
                    <a:pt x="130" y="357"/>
                  </a:cubicBezTo>
                  <a:cubicBezTo>
                    <a:pt x="216" y="357"/>
                    <a:pt x="313" y="270"/>
                    <a:pt x="313" y="184"/>
                  </a:cubicBezTo>
                  <a:cubicBezTo>
                    <a:pt x="313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9234348" y="2690046"/>
              <a:ext cx="22800" cy="22096"/>
            </a:xfrm>
            <a:custGeom>
              <a:rect b="b" l="l" r="r" t="t"/>
              <a:pathLst>
                <a:path extrusionOk="0" h="314" w="324">
                  <a:moveTo>
                    <a:pt x="183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270"/>
                    <a:pt x="54" y="314"/>
                    <a:pt x="183" y="314"/>
                  </a:cubicBezTo>
                  <a:cubicBezTo>
                    <a:pt x="270" y="314"/>
                    <a:pt x="323" y="270"/>
                    <a:pt x="323" y="130"/>
                  </a:cubicBezTo>
                  <a:cubicBezTo>
                    <a:pt x="323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9307181" y="2690046"/>
              <a:ext cx="25826" cy="22096"/>
            </a:xfrm>
            <a:custGeom>
              <a:rect b="b" l="l" r="r" t="t"/>
              <a:pathLst>
                <a:path extrusionOk="0" h="314" w="367">
                  <a:moveTo>
                    <a:pt x="183" y="1"/>
                  </a:moveTo>
                  <a:cubicBezTo>
                    <a:pt x="97" y="1"/>
                    <a:pt x="0" y="44"/>
                    <a:pt x="0" y="130"/>
                  </a:cubicBezTo>
                  <a:cubicBezTo>
                    <a:pt x="0" y="270"/>
                    <a:pt x="97" y="314"/>
                    <a:pt x="183" y="314"/>
                  </a:cubicBezTo>
                  <a:cubicBezTo>
                    <a:pt x="270" y="314"/>
                    <a:pt x="367" y="270"/>
                    <a:pt x="367" y="130"/>
                  </a:cubicBezTo>
                  <a:cubicBezTo>
                    <a:pt x="367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9380014" y="2690046"/>
              <a:ext cx="25052" cy="22096"/>
            </a:xfrm>
            <a:custGeom>
              <a:rect b="b" l="l" r="r" t="t"/>
              <a:pathLst>
                <a:path extrusionOk="0" h="314" w="356">
                  <a:moveTo>
                    <a:pt x="183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8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9455873" y="2690046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4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270"/>
                    <a:pt x="43" y="314"/>
                    <a:pt x="140" y="314"/>
                  </a:cubicBezTo>
                  <a:cubicBezTo>
                    <a:pt x="227" y="314"/>
                    <a:pt x="313" y="270"/>
                    <a:pt x="313" y="130"/>
                  </a:cubicBezTo>
                  <a:cubicBezTo>
                    <a:pt x="313" y="44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9528706" y="2690046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84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84" y="314"/>
                  </a:cubicBezTo>
                  <a:cubicBezTo>
                    <a:pt x="270" y="314"/>
                    <a:pt x="313" y="270"/>
                    <a:pt x="313" y="130"/>
                  </a:cubicBezTo>
                  <a:cubicBezTo>
                    <a:pt x="313" y="44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9601539" y="2690046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7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9674373" y="2690046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270"/>
                    <a:pt x="87" y="314"/>
                    <a:pt x="17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9750232" y="2690046"/>
              <a:ext cx="22096" cy="22096"/>
            </a:xfrm>
            <a:custGeom>
              <a:rect b="b" l="l" r="r" t="t"/>
              <a:pathLst>
                <a:path extrusionOk="0" h="314" w="314">
                  <a:moveTo>
                    <a:pt x="130" y="1"/>
                  </a:moveTo>
                  <a:cubicBezTo>
                    <a:pt x="44" y="1"/>
                    <a:pt x="0" y="44"/>
                    <a:pt x="0" y="130"/>
                  </a:cubicBezTo>
                  <a:cubicBezTo>
                    <a:pt x="0" y="270"/>
                    <a:pt x="44" y="314"/>
                    <a:pt x="130" y="314"/>
                  </a:cubicBezTo>
                  <a:cubicBezTo>
                    <a:pt x="216" y="314"/>
                    <a:pt x="313" y="270"/>
                    <a:pt x="313" y="130"/>
                  </a:cubicBezTo>
                  <a:cubicBezTo>
                    <a:pt x="313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3" name="Google Shape;723;p22"/>
          <p:cNvSpPr/>
          <p:nvPr/>
        </p:nvSpPr>
        <p:spPr>
          <a:xfrm>
            <a:off x="384758" y="1791153"/>
            <a:ext cx="234462" cy="267849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2"/>
          <p:cNvSpPr/>
          <p:nvPr/>
        </p:nvSpPr>
        <p:spPr>
          <a:xfrm rot="-1431438">
            <a:off x="8667890" y="1228877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_1"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6" name="Google Shape;726;p23"/>
          <p:cNvGrpSpPr/>
          <p:nvPr/>
        </p:nvGrpSpPr>
        <p:grpSpPr>
          <a:xfrm>
            <a:off x="142500" y="62550"/>
            <a:ext cx="8859000" cy="4948875"/>
            <a:chOff x="142500" y="62550"/>
            <a:chExt cx="8859000" cy="4948875"/>
          </a:xfrm>
        </p:grpSpPr>
        <p:grpSp>
          <p:nvGrpSpPr>
            <p:cNvPr id="727" name="Google Shape;727;p23"/>
            <p:cNvGrpSpPr/>
            <p:nvPr/>
          </p:nvGrpSpPr>
          <p:grpSpPr>
            <a:xfrm>
              <a:off x="142500" y="62550"/>
              <a:ext cx="8859000" cy="4948875"/>
              <a:chOff x="142500" y="62550"/>
              <a:chExt cx="8859000" cy="4948875"/>
            </a:xfrm>
          </p:grpSpPr>
          <p:sp>
            <p:nvSpPr>
              <p:cNvPr id="728" name="Google Shape;728;p23"/>
              <p:cNvSpPr/>
              <p:nvPr/>
            </p:nvSpPr>
            <p:spPr>
              <a:xfrm>
                <a:off x="142500" y="152925"/>
                <a:ext cx="8859000" cy="4858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3"/>
              <p:cNvSpPr/>
              <p:nvPr/>
            </p:nvSpPr>
            <p:spPr>
              <a:xfrm>
                <a:off x="142500" y="62550"/>
                <a:ext cx="8859000" cy="320400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0" name="Google Shape;730;p23"/>
            <p:cNvSpPr/>
            <p:nvPr/>
          </p:nvSpPr>
          <p:spPr>
            <a:xfrm>
              <a:off x="8478904" y="154072"/>
              <a:ext cx="149118" cy="149118"/>
            </a:xfrm>
            <a:custGeom>
              <a:rect b="b" l="l" r="r" t="t"/>
              <a:pathLst>
                <a:path extrusionOk="0" h="3087" w="3087">
                  <a:moveTo>
                    <a:pt x="2725" y="362"/>
                  </a:moveTo>
                  <a:lnTo>
                    <a:pt x="2725" y="2716"/>
                  </a:lnTo>
                  <a:lnTo>
                    <a:pt x="370" y="2716"/>
                  </a:lnTo>
                  <a:lnTo>
                    <a:pt x="370" y="362"/>
                  </a:lnTo>
                  <a:close/>
                  <a:moveTo>
                    <a:pt x="185" y="0"/>
                  </a:moveTo>
                  <a:cubicBezTo>
                    <a:pt x="79" y="0"/>
                    <a:pt x="0" y="71"/>
                    <a:pt x="0" y="185"/>
                  </a:cubicBezTo>
                  <a:lnTo>
                    <a:pt x="0" y="2901"/>
                  </a:lnTo>
                  <a:cubicBezTo>
                    <a:pt x="0" y="3007"/>
                    <a:pt x="79" y="3086"/>
                    <a:pt x="185" y="3086"/>
                  </a:cubicBezTo>
                  <a:lnTo>
                    <a:pt x="2901" y="3086"/>
                  </a:lnTo>
                  <a:cubicBezTo>
                    <a:pt x="3016" y="3086"/>
                    <a:pt x="3086" y="3007"/>
                    <a:pt x="3086" y="2901"/>
                  </a:cubicBezTo>
                  <a:lnTo>
                    <a:pt x="3086" y="185"/>
                  </a:lnTo>
                  <a:cubicBezTo>
                    <a:pt x="3086" y="71"/>
                    <a:pt x="3016" y="0"/>
                    <a:pt x="2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3"/>
            <p:cNvSpPr/>
            <p:nvPr/>
          </p:nvSpPr>
          <p:spPr>
            <a:xfrm>
              <a:off x="8280400" y="285227"/>
              <a:ext cx="140181" cy="17969"/>
            </a:xfrm>
            <a:custGeom>
              <a:rect b="b" l="l" r="r" t="t"/>
              <a:pathLst>
                <a:path extrusionOk="0" h="372" w="2902">
                  <a:moveTo>
                    <a:pt x="177" y="1"/>
                  </a:moveTo>
                  <a:cubicBezTo>
                    <a:pt x="71" y="1"/>
                    <a:pt x="0" y="71"/>
                    <a:pt x="0" y="186"/>
                  </a:cubicBezTo>
                  <a:cubicBezTo>
                    <a:pt x="0" y="292"/>
                    <a:pt x="71" y="371"/>
                    <a:pt x="177" y="371"/>
                  </a:cubicBezTo>
                  <a:lnTo>
                    <a:pt x="2716" y="371"/>
                  </a:lnTo>
                  <a:cubicBezTo>
                    <a:pt x="2822" y="371"/>
                    <a:pt x="2901" y="292"/>
                    <a:pt x="2901" y="186"/>
                  </a:cubicBezTo>
                  <a:cubicBezTo>
                    <a:pt x="2901" y="71"/>
                    <a:pt x="2822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3"/>
            <p:cNvSpPr/>
            <p:nvPr/>
          </p:nvSpPr>
          <p:spPr>
            <a:xfrm>
              <a:off x="8688471" y="154893"/>
              <a:ext cx="149069" cy="148296"/>
            </a:xfrm>
            <a:custGeom>
              <a:rect b="b" l="l" r="r" t="t"/>
              <a:pathLst>
                <a:path extrusionOk="0" h="3070" w="3086">
                  <a:moveTo>
                    <a:pt x="202" y="1"/>
                  </a:moveTo>
                  <a:cubicBezTo>
                    <a:pt x="157" y="1"/>
                    <a:pt x="110" y="18"/>
                    <a:pt x="71" y="54"/>
                  </a:cubicBezTo>
                  <a:cubicBezTo>
                    <a:pt x="0" y="124"/>
                    <a:pt x="0" y="239"/>
                    <a:pt x="71" y="309"/>
                  </a:cubicBezTo>
                  <a:lnTo>
                    <a:pt x="1287" y="1526"/>
                  </a:lnTo>
                  <a:lnTo>
                    <a:pt x="71" y="2734"/>
                  </a:lnTo>
                  <a:cubicBezTo>
                    <a:pt x="0" y="2813"/>
                    <a:pt x="0" y="2919"/>
                    <a:pt x="71" y="2990"/>
                  </a:cubicBezTo>
                  <a:cubicBezTo>
                    <a:pt x="106" y="3034"/>
                    <a:pt x="150" y="3069"/>
                    <a:pt x="185" y="3069"/>
                  </a:cubicBezTo>
                  <a:cubicBezTo>
                    <a:pt x="256" y="3069"/>
                    <a:pt x="291" y="3034"/>
                    <a:pt x="326" y="2990"/>
                  </a:cubicBezTo>
                  <a:lnTo>
                    <a:pt x="1543" y="1782"/>
                  </a:lnTo>
                  <a:lnTo>
                    <a:pt x="2795" y="2990"/>
                  </a:lnTo>
                  <a:cubicBezTo>
                    <a:pt x="2830" y="3034"/>
                    <a:pt x="2866" y="3069"/>
                    <a:pt x="2901" y="3069"/>
                  </a:cubicBezTo>
                  <a:cubicBezTo>
                    <a:pt x="2936" y="3069"/>
                    <a:pt x="3015" y="3034"/>
                    <a:pt x="3051" y="2990"/>
                  </a:cubicBezTo>
                  <a:cubicBezTo>
                    <a:pt x="3086" y="2919"/>
                    <a:pt x="3086" y="2813"/>
                    <a:pt x="3051" y="2734"/>
                  </a:cubicBezTo>
                  <a:lnTo>
                    <a:pt x="1799" y="1526"/>
                  </a:lnTo>
                  <a:lnTo>
                    <a:pt x="3051" y="309"/>
                  </a:lnTo>
                  <a:cubicBezTo>
                    <a:pt x="3086" y="239"/>
                    <a:pt x="3086" y="124"/>
                    <a:pt x="3051" y="54"/>
                  </a:cubicBezTo>
                  <a:cubicBezTo>
                    <a:pt x="3011" y="18"/>
                    <a:pt x="2956" y="1"/>
                    <a:pt x="2906" y="1"/>
                  </a:cubicBezTo>
                  <a:cubicBezTo>
                    <a:pt x="2857" y="1"/>
                    <a:pt x="2813" y="18"/>
                    <a:pt x="2795" y="54"/>
                  </a:cubicBezTo>
                  <a:lnTo>
                    <a:pt x="1543" y="1270"/>
                  </a:lnTo>
                  <a:lnTo>
                    <a:pt x="326" y="54"/>
                  </a:lnTo>
                  <a:cubicBezTo>
                    <a:pt x="291" y="18"/>
                    <a:pt x="247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3" name="Google Shape;733;p23"/>
          <p:cNvSpPr txBox="1"/>
          <p:nvPr>
            <p:ph type="title"/>
          </p:nvPr>
        </p:nvSpPr>
        <p:spPr>
          <a:xfrm>
            <a:off x="713100" y="486816"/>
            <a:ext cx="7717800" cy="542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734" name="Google Shape;734;p23"/>
          <p:cNvGrpSpPr/>
          <p:nvPr/>
        </p:nvGrpSpPr>
        <p:grpSpPr>
          <a:xfrm>
            <a:off x="8321968" y="4378911"/>
            <a:ext cx="583875" cy="583817"/>
            <a:chOff x="2753179" y="2741260"/>
            <a:chExt cx="587695" cy="587695"/>
          </a:xfrm>
        </p:grpSpPr>
        <p:sp>
          <p:nvSpPr>
            <p:cNvPr id="735" name="Google Shape;735;p23"/>
            <p:cNvSpPr/>
            <p:nvPr/>
          </p:nvSpPr>
          <p:spPr>
            <a:xfrm>
              <a:off x="2772051" y="2760132"/>
              <a:ext cx="568823" cy="568823"/>
            </a:xfrm>
            <a:custGeom>
              <a:rect b="b" l="l" r="r" t="t"/>
              <a:pathLst>
                <a:path extrusionOk="0" h="9434" w="9434">
                  <a:moveTo>
                    <a:pt x="7687" y="0"/>
                  </a:moveTo>
                  <a:lnTo>
                    <a:pt x="6469" y="1218"/>
                  </a:lnTo>
                  <a:lnTo>
                    <a:pt x="6609" y="1348"/>
                  </a:lnTo>
                  <a:cubicBezTo>
                    <a:pt x="7332" y="2070"/>
                    <a:pt x="7687" y="3019"/>
                    <a:pt x="7687" y="4000"/>
                  </a:cubicBezTo>
                  <a:cubicBezTo>
                    <a:pt x="7687" y="4992"/>
                    <a:pt x="7332" y="5930"/>
                    <a:pt x="6609" y="6609"/>
                  </a:cubicBezTo>
                  <a:cubicBezTo>
                    <a:pt x="5887" y="7331"/>
                    <a:pt x="4992" y="7730"/>
                    <a:pt x="4000" y="7730"/>
                  </a:cubicBezTo>
                  <a:cubicBezTo>
                    <a:pt x="2965" y="7730"/>
                    <a:pt x="2070" y="7331"/>
                    <a:pt x="1348" y="6609"/>
                  </a:cubicBezTo>
                  <a:lnTo>
                    <a:pt x="1219" y="6469"/>
                  </a:lnTo>
                  <a:lnTo>
                    <a:pt x="0" y="7730"/>
                  </a:lnTo>
                  <a:lnTo>
                    <a:pt x="140" y="7817"/>
                  </a:lnTo>
                  <a:cubicBezTo>
                    <a:pt x="1175" y="8852"/>
                    <a:pt x="2523" y="9434"/>
                    <a:pt x="4000" y="9434"/>
                  </a:cubicBezTo>
                  <a:cubicBezTo>
                    <a:pt x="5445" y="9434"/>
                    <a:pt x="6793" y="8852"/>
                    <a:pt x="7817" y="7817"/>
                  </a:cubicBezTo>
                  <a:cubicBezTo>
                    <a:pt x="8852" y="6835"/>
                    <a:pt x="9434" y="5445"/>
                    <a:pt x="9434" y="4000"/>
                  </a:cubicBezTo>
                  <a:cubicBezTo>
                    <a:pt x="9434" y="2523"/>
                    <a:pt x="8852" y="1175"/>
                    <a:pt x="7817" y="140"/>
                  </a:cubicBezTo>
                  <a:lnTo>
                    <a:pt x="768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3"/>
            <p:cNvSpPr/>
            <p:nvPr/>
          </p:nvSpPr>
          <p:spPr>
            <a:xfrm>
              <a:off x="3145819" y="2741260"/>
              <a:ext cx="108652" cy="108591"/>
            </a:xfrm>
            <a:custGeom>
              <a:rect b="b" l="l" r="r" t="t"/>
              <a:pathLst>
                <a:path extrusionOk="0" h="1801" w="1802">
                  <a:moveTo>
                    <a:pt x="906" y="0"/>
                  </a:moveTo>
                  <a:cubicBezTo>
                    <a:pt x="410" y="0"/>
                    <a:pt x="1" y="410"/>
                    <a:pt x="1" y="906"/>
                  </a:cubicBezTo>
                  <a:cubicBezTo>
                    <a:pt x="1" y="1391"/>
                    <a:pt x="410" y="1801"/>
                    <a:pt x="906" y="1801"/>
                  </a:cubicBezTo>
                  <a:cubicBezTo>
                    <a:pt x="1402" y="1801"/>
                    <a:pt x="1801" y="1391"/>
                    <a:pt x="1801" y="906"/>
                  </a:cubicBezTo>
                  <a:cubicBezTo>
                    <a:pt x="1801" y="410"/>
                    <a:pt x="1402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3"/>
            <p:cNvSpPr/>
            <p:nvPr/>
          </p:nvSpPr>
          <p:spPr>
            <a:xfrm>
              <a:off x="2753179" y="3131308"/>
              <a:ext cx="105999" cy="108591"/>
            </a:xfrm>
            <a:custGeom>
              <a:rect b="b" l="l" r="r" t="t"/>
              <a:pathLst>
                <a:path extrusionOk="0" h="1801" w="1758">
                  <a:moveTo>
                    <a:pt x="906" y="0"/>
                  </a:moveTo>
                  <a:cubicBezTo>
                    <a:pt x="410" y="0"/>
                    <a:pt x="1" y="410"/>
                    <a:pt x="1" y="906"/>
                  </a:cubicBezTo>
                  <a:cubicBezTo>
                    <a:pt x="1" y="1391"/>
                    <a:pt x="410" y="1801"/>
                    <a:pt x="906" y="1801"/>
                  </a:cubicBezTo>
                  <a:cubicBezTo>
                    <a:pt x="1391" y="1801"/>
                    <a:pt x="1758" y="1391"/>
                    <a:pt x="1758" y="906"/>
                  </a:cubicBezTo>
                  <a:cubicBezTo>
                    <a:pt x="1758" y="410"/>
                    <a:pt x="1391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8" name="Google Shape;738;p23"/>
          <p:cNvSpPr/>
          <p:nvPr/>
        </p:nvSpPr>
        <p:spPr>
          <a:xfrm rot="-1431438">
            <a:off x="8689028" y="2750014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3"/>
          <p:cNvSpPr/>
          <p:nvPr/>
        </p:nvSpPr>
        <p:spPr>
          <a:xfrm rot="1286979">
            <a:off x="316426" y="2445490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3"/>
          <p:cNvSpPr/>
          <p:nvPr/>
        </p:nvSpPr>
        <p:spPr>
          <a:xfrm rot="-1431438">
            <a:off x="316428" y="1069264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9_1_1"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2" name="Google Shape;742;p24"/>
          <p:cNvGrpSpPr/>
          <p:nvPr/>
        </p:nvGrpSpPr>
        <p:grpSpPr>
          <a:xfrm>
            <a:off x="142500" y="62550"/>
            <a:ext cx="8859000" cy="4948875"/>
            <a:chOff x="142500" y="62550"/>
            <a:chExt cx="8859000" cy="4948875"/>
          </a:xfrm>
        </p:grpSpPr>
        <p:grpSp>
          <p:nvGrpSpPr>
            <p:cNvPr id="743" name="Google Shape;743;p24"/>
            <p:cNvGrpSpPr/>
            <p:nvPr/>
          </p:nvGrpSpPr>
          <p:grpSpPr>
            <a:xfrm>
              <a:off x="142500" y="62550"/>
              <a:ext cx="8859000" cy="4948875"/>
              <a:chOff x="142500" y="62550"/>
              <a:chExt cx="8859000" cy="4948875"/>
            </a:xfrm>
          </p:grpSpPr>
          <p:sp>
            <p:nvSpPr>
              <p:cNvPr id="744" name="Google Shape;744;p24"/>
              <p:cNvSpPr/>
              <p:nvPr/>
            </p:nvSpPr>
            <p:spPr>
              <a:xfrm>
                <a:off x="142500" y="152925"/>
                <a:ext cx="8859000" cy="4858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4"/>
              <p:cNvSpPr/>
              <p:nvPr/>
            </p:nvSpPr>
            <p:spPr>
              <a:xfrm>
                <a:off x="142500" y="62550"/>
                <a:ext cx="8859000" cy="320400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46" name="Google Shape;746;p24"/>
            <p:cNvSpPr/>
            <p:nvPr/>
          </p:nvSpPr>
          <p:spPr>
            <a:xfrm>
              <a:off x="8478904" y="154072"/>
              <a:ext cx="149118" cy="149118"/>
            </a:xfrm>
            <a:custGeom>
              <a:rect b="b" l="l" r="r" t="t"/>
              <a:pathLst>
                <a:path extrusionOk="0" h="3087" w="3087">
                  <a:moveTo>
                    <a:pt x="2725" y="362"/>
                  </a:moveTo>
                  <a:lnTo>
                    <a:pt x="2725" y="2716"/>
                  </a:lnTo>
                  <a:lnTo>
                    <a:pt x="370" y="2716"/>
                  </a:lnTo>
                  <a:lnTo>
                    <a:pt x="370" y="362"/>
                  </a:lnTo>
                  <a:close/>
                  <a:moveTo>
                    <a:pt x="185" y="0"/>
                  </a:moveTo>
                  <a:cubicBezTo>
                    <a:pt x="79" y="0"/>
                    <a:pt x="0" y="71"/>
                    <a:pt x="0" y="185"/>
                  </a:cubicBezTo>
                  <a:lnTo>
                    <a:pt x="0" y="2901"/>
                  </a:lnTo>
                  <a:cubicBezTo>
                    <a:pt x="0" y="3007"/>
                    <a:pt x="79" y="3086"/>
                    <a:pt x="185" y="3086"/>
                  </a:cubicBezTo>
                  <a:lnTo>
                    <a:pt x="2901" y="3086"/>
                  </a:lnTo>
                  <a:cubicBezTo>
                    <a:pt x="3016" y="3086"/>
                    <a:pt x="3086" y="3007"/>
                    <a:pt x="3086" y="2901"/>
                  </a:cubicBezTo>
                  <a:lnTo>
                    <a:pt x="3086" y="185"/>
                  </a:lnTo>
                  <a:cubicBezTo>
                    <a:pt x="3086" y="71"/>
                    <a:pt x="3016" y="0"/>
                    <a:pt x="2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4"/>
            <p:cNvSpPr/>
            <p:nvPr/>
          </p:nvSpPr>
          <p:spPr>
            <a:xfrm>
              <a:off x="8280400" y="285227"/>
              <a:ext cx="140181" cy="17969"/>
            </a:xfrm>
            <a:custGeom>
              <a:rect b="b" l="l" r="r" t="t"/>
              <a:pathLst>
                <a:path extrusionOk="0" h="372" w="2902">
                  <a:moveTo>
                    <a:pt x="177" y="1"/>
                  </a:moveTo>
                  <a:cubicBezTo>
                    <a:pt x="71" y="1"/>
                    <a:pt x="0" y="71"/>
                    <a:pt x="0" y="186"/>
                  </a:cubicBezTo>
                  <a:cubicBezTo>
                    <a:pt x="0" y="292"/>
                    <a:pt x="71" y="371"/>
                    <a:pt x="177" y="371"/>
                  </a:cubicBezTo>
                  <a:lnTo>
                    <a:pt x="2716" y="371"/>
                  </a:lnTo>
                  <a:cubicBezTo>
                    <a:pt x="2822" y="371"/>
                    <a:pt x="2901" y="292"/>
                    <a:pt x="2901" y="186"/>
                  </a:cubicBezTo>
                  <a:cubicBezTo>
                    <a:pt x="2901" y="71"/>
                    <a:pt x="2822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4"/>
            <p:cNvSpPr/>
            <p:nvPr/>
          </p:nvSpPr>
          <p:spPr>
            <a:xfrm>
              <a:off x="8688471" y="154893"/>
              <a:ext cx="149069" cy="148296"/>
            </a:xfrm>
            <a:custGeom>
              <a:rect b="b" l="l" r="r" t="t"/>
              <a:pathLst>
                <a:path extrusionOk="0" h="3070" w="3086">
                  <a:moveTo>
                    <a:pt x="202" y="1"/>
                  </a:moveTo>
                  <a:cubicBezTo>
                    <a:pt x="157" y="1"/>
                    <a:pt x="110" y="18"/>
                    <a:pt x="71" y="54"/>
                  </a:cubicBezTo>
                  <a:cubicBezTo>
                    <a:pt x="0" y="124"/>
                    <a:pt x="0" y="239"/>
                    <a:pt x="71" y="309"/>
                  </a:cubicBezTo>
                  <a:lnTo>
                    <a:pt x="1287" y="1526"/>
                  </a:lnTo>
                  <a:lnTo>
                    <a:pt x="71" y="2734"/>
                  </a:lnTo>
                  <a:cubicBezTo>
                    <a:pt x="0" y="2813"/>
                    <a:pt x="0" y="2919"/>
                    <a:pt x="71" y="2990"/>
                  </a:cubicBezTo>
                  <a:cubicBezTo>
                    <a:pt x="106" y="3034"/>
                    <a:pt x="150" y="3069"/>
                    <a:pt x="185" y="3069"/>
                  </a:cubicBezTo>
                  <a:cubicBezTo>
                    <a:pt x="256" y="3069"/>
                    <a:pt x="291" y="3034"/>
                    <a:pt x="326" y="2990"/>
                  </a:cubicBezTo>
                  <a:lnTo>
                    <a:pt x="1543" y="1782"/>
                  </a:lnTo>
                  <a:lnTo>
                    <a:pt x="2795" y="2990"/>
                  </a:lnTo>
                  <a:cubicBezTo>
                    <a:pt x="2830" y="3034"/>
                    <a:pt x="2866" y="3069"/>
                    <a:pt x="2901" y="3069"/>
                  </a:cubicBezTo>
                  <a:cubicBezTo>
                    <a:pt x="2936" y="3069"/>
                    <a:pt x="3015" y="3034"/>
                    <a:pt x="3051" y="2990"/>
                  </a:cubicBezTo>
                  <a:cubicBezTo>
                    <a:pt x="3086" y="2919"/>
                    <a:pt x="3086" y="2813"/>
                    <a:pt x="3051" y="2734"/>
                  </a:cubicBezTo>
                  <a:lnTo>
                    <a:pt x="1799" y="1526"/>
                  </a:lnTo>
                  <a:lnTo>
                    <a:pt x="3051" y="309"/>
                  </a:lnTo>
                  <a:cubicBezTo>
                    <a:pt x="3086" y="239"/>
                    <a:pt x="3086" y="124"/>
                    <a:pt x="3051" y="54"/>
                  </a:cubicBezTo>
                  <a:cubicBezTo>
                    <a:pt x="3011" y="18"/>
                    <a:pt x="2956" y="1"/>
                    <a:pt x="2906" y="1"/>
                  </a:cubicBezTo>
                  <a:cubicBezTo>
                    <a:pt x="2857" y="1"/>
                    <a:pt x="2813" y="18"/>
                    <a:pt x="2795" y="54"/>
                  </a:cubicBezTo>
                  <a:lnTo>
                    <a:pt x="1543" y="1270"/>
                  </a:lnTo>
                  <a:lnTo>
                    <a:pt x="326" y="54"/>
                  </a:lnTo>
                  <a:cubicBezTo>
                    <a:pt x="291" y="18"/>
                    <a:pt x="247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9" name="Google Shape;749;p24"/>
          <p:cNvGrpSpPr/>
          <p:nvPr/>
        </p:nvGrpSpPr>
        <p:grpSpPr>
          <a:xfrm>
            <a:off x="713200" y="1149025"/>
            <a:ext cx="5668021" cy="3454496"/>
            <a:chOff x="1402863" y="2052882"/>
            <a:chExt cx="2031112" cy="1647666"/>
          </a:xfrm>
        </p:grpSpPr>
        <p:grpSp>
          <p:nvGrpSpPr>
            <p:cNvPr id="750" name="Google Shape;750;p24"/>
            <p:cNvGrpSpPr/>
            <p:nvPr/>
          </p:nvGrpSpPr>
          <p:grpSpPr>
            <a:xfrm>
              <a:off x="1402863" y="2052882"/>
              <a:ext cx="2031112" cy="1647666"/>
              <a:chOff x="342866" y="62503"/>
              <a:chExt cx="6307801" cy="5116974"/>
            </a:xfrm>
          </p:grpSpPr>
          <p:sp>
            <p:nvSpPr>
              <p:cNvPr id="751" name="Google Shape;751;p24"/>
              <p:cNvSpPr/>
              <p:nvPr/>
            </p:nvSpPr>
            <p:spPr>
              <a:xfrm>
                <a:off x="342867" y="155977"/>
                <a:ext cx="6307800" cy="5023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accent2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4"/>
              <p:cNvSpPr/>
              <p:nvPr/>
            </p:nvSpPr>
            <p:spPr>
              <a:xfrm>
                <a:off x="342866" y="62503"/>
                <a:ext cx="6307800" cy="471000"/>
              </a:xfrm>
              <a:prstGeom prst="roundRect">
                <a:avLst>
                  <a:gd fmla="val 0" name="adj"/>
                </a:avLst>
              </a:pr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3" name="Google Shape;753;p24"/>
            <p:cNvSpPr/>
            <p:nvPr/>
          </p:nvSpPr>
          <p:spPr>
            <a:xfrm>
              <a:off x="1431235" y="2105885"/>
              <a:ext cx="285600" cy="393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24"/>
          <p:cNvSpPr txBox="1"/>
          <p:nvPr>
            <p:ph type="title"/>
          </p:nvPr>
        </p:nvSpPr>
        <p:spPr>
          <a:xfrm>
            <a:off x="713100" y="486816"/>
            <a:ext cx="7717800" cy="542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9_1_2"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6" name="Google Shape;756;p25"/>
          <p:cNvGrpSpPr/>
          <p:nvPr/>
        </p:nvGrpSpPr>
        <p:grpSpPr>
          <a:xfrm>
            <a:off x="142500" y="62550"/>
            <a:ext cx="8859000" cy="4948875"/>
            <a:chOff x="142500" y="62550"/>
            <a:chExt cx="8859000" cy="4948875"/>
          </a:xfrm>
        </p:grpSpPr>
        <p:grpSp>
          <p:nvGrpSpPr>
            <p:cNvPr id="757" name="Google Shape;757;p25"/>
            <p:cNvGrpSpPr/>
            <p:nvPr/>
          </p:nvGrpSpPr>
          <p:grpSpPr>
            <a:xfrm>
              <a:off x="142500" y="62550"/>
              <a:ext cx="8859000" cy="4948875"/>
              <a:chOff x="142500" y="62550"/>
              <a:chExt cx="8859000" cy="4948875"/>
            </a:xfrm>
          </p:grpSpPr>
          <p:sp>
            <p:nvSpPr>
              <p:cNvPr id="758" name="Google Shape;758;p25"/>
              <p:cNvSpPr/>
              <p:nvPr/>
            </p:nvSpPr>
            <p:spPr>
              <a:xfrm>
                <a:off x="142500" y="152925"/>
                <a:ext cx="8859000" cy="4858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25"/>
              <p:cNvSpPr/>
              <p:nvPr/>
            </p:nvSpPr>
            <p:spPr>
              <a:xfrm>
                <a:off x="142500" y="62550"/>
                <a:ext cx="8859000" cy="320400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60" name="Google Shape;760;p25"/>
            <p:cNvSpPr/>
            <p:nvPr/>
          </p:nvSpPr>
          <p:spPr>
            <a:xfrm>
              <a:off x="8478904" y="154072"/>
              <a:ext cx="149118" cy="149118"/>
            </a:xfrm>
            <a:custGeom>
              <a:rect b="b" l="l" r="r" t="t"/>
              <a:pathLst>
                <a:path extrusionOk="0" h="3087" w="3087">
                  <a:moveTo>
                    <a:pt x="2725" y="362"/>
                  </a:moveTo>
                  <a:lnTo>
                    <a:pt x="2725" y="2716"/>
                  </a:lnTo>
                  <a:lnTo>
                    <a:pt x="370" y="2716"/>
                  </a:lnTo>
                  <a:lnTo>
                    <a:pt x="370" y="362"/>
                  </a:lnTo>
                  <a:close/>
                  <a:moveTo>
                    <a:pt x="185" y="0"/>
                  </a:moveTo>
                  <a:cubicBezTo>
                    <a:pt x="79" y="0"/>
                    <a:pt x="0" y="71"/>
                    <a:pt x="0" y="185"/>
                  </a:cubicBezTo>
                  <a:lnTo>
                    <a:pt x="0" y="2901"/>
                  </a:lnTo>
                  <a:cubicBezTo>
                    <a:pt x="0" y="3007"/>
                    <a:pt x="79" y="3086"/>
                    <a:pt x="185" y="3086"/>
                  </a:cubicBezTo>
                  <a:lnTo>
                    <a:pt x="2901" y="3086"/>
                  </a:lnTo>
                  <a:cubicBezTo>
                    <a:pt x="3016" y="3086"/>
                    <a:pt x="3086" y="3007"/>
                    <a:pt x="3086" y="2901"/>
                  </a:cubicBezTo>
                  <a:lnTo>
                    <a:pt x="3086" y="185"/>
                  </a:lnTo>
                  <a:cubicBezTo>
                    <a:pt x="3086" y="71"/>
                    <a:pt x="3016" y="0"/>
                    <a:pt x="2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8280400" y="285227"/>
              <a:ext cx="140181" cy="17969"/>
            </a:xfrm>
            <a:custGeom>
              <a:rect b="b" l="l" r="r" t="t"/>
              <a:pathLst>
                <a:path extrusionOk="0" h="372" w="2902">
                  <a:moveTo>
                    <a:pt x="177" y="1"/>
                  </a:moveTo>
                  <a:cubicBezTo>
                    <a:pt x="71" y="1"/>
                    <a:pt x="0" y="71"/>
                    <a:pt x="0" y="186"/>
                  </a:cubicBezTo>
                  <a:cubicBezTo>
                    <a:pt x="0" y="292"/>
                    <a:pt x="71" y="371"/>
                    <a:pt x="177" y="371"/>
                  </a:cubicBezTo>
                  <a:lnTo>
                    <a:pt x="2716" y="371"/>
                  </a:lnTo>
                  <a:cubicBezTo>
                    <a:pt x="2822" y="371"/>
                    <a:pt x="2901" y="292"/>
                    <a:pt x="2901" y="186"/>
                  </a:cubicBezTo>
                  <a:cubicBezTo>
                    <a:pt x="2901" y="71"/>
                    <a:pt x="2822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8688471" y="154893"/>
              <a:ext cx="149069" cy="148296"/>
            </a:xfrm>
            <a:custGeom>
              <a:rect b="b" l="l" r="r" t="t"/>
              <a:pathLst>
                <a:path extrusionOk="0" h="3070" w="3086">
                  <a:moveTo>
                    <a:pt x="202" y="1"/>
                  </a:moveTo>
                  <a:cubicBezTo>
                    <a:pt x="157" y="1"/>
                    <a:pt x="110" y="18"/>
                    <a:pt x="71" y="54"/>
                  </a:cubicBezTo>
                  <a:cubicBezTo>
                    <a:pt x="0" y="124"/>
                    <a:pt x="0" y="239"/>
                    <a:pt x="71" y="309"/>
                  </a:cubicBezTo>
                  <a:lnTo>
                    <a:pt x="1287" y="1526"/>
                  </a:lnTo>
                  <a:lnTo>
                    <a:pt x="71" y="2734"/>
                  </a:lnTo>
                  <a:cubicBezTo>
                    <a:pt x="0" y="2813"/>
                    <a:pt x="0" y="2919"/>
                    <a:pt x="71" y="2990"/>
                  </a:cubicBezTo>
                  <a:cubicBezTo>
                    <a:pt x="106" y="3034"/>
                    <a:pt x="150" y="3069"/>
                    <a:pt x="185" y="3069"/>
                  </a:cubicBezTo>
                  <a:cubicBezTo>
                    <a:pt x="256" y="3069"/>
                    <a:pt x="291" y="3034"/>
                    <a:pt x="326" y="2990"/>
                  </a:cubicBezTo>
                  <a:lnTo>
                    <a:pt x="1543" y="1782"/>
                  </a:lnTo>
                  <a:lnTo>
                    <a:pt x="2795" y="2990"/>
                  </a:lnTo>
                  <a:cubicBezTo>
                    <a:pt x="2830" y="3034"/>
                    <a:pt x="2866" y="3069"/>
                    <a:pt x="2901" y="3069"/>
                  </a:cubicBezTo>
                  <a:cubicBezTo>
                    <a:pt x="2936" y="3069"/>
                    <a:pt x="3015" y="3034"/>
                    <a:pt x="3051" y="2990"/>
                  </a:cubicBezTo>
                  <a:cubicBezTo>
                    <a:pt x="3086" y="2919"/>
                    <a:pt x="3086" y="2813"/>
                    <a:pt x="3051" y="2734"/>
                  </a:cubicBezTo>
                  <a:lnTo>
                    <a:pt x="1799" y="1526"/>
                  </a:lnTo>
                  <a:lnTo>
                    <a:pt x="3051" y="309"/>
                  </a:lnTo>
                  <a:cubicBezTo>
                    <a:pt x="3086" y="239"/>
                    <a:pt x="3086" y="124"/>
                    <a:pt x="3051" y="54"/>
                  </a:cubicBezTo>
                  <a:cubicBezTo>
                    <a:pt x="3011" y="18"/>
                    <a:pt x="2956" y="1"/>
                    <a:pt x="2906" y="1"/>
                  </a:cubicBezTo>
                  <a:cubicBezTo>
                    <a:pt x="2857" y="1"/>
                    <a:pt x="2813" y="18"/>
                    <a:pt x="2795" y="54"/>
                  </a:cubicBezTo>
                  <a:lnTo>
                    <a:pt x="1543" y="1270"/>
                  </a:lnTo>
                  <a:lnTo>
                    <a:pt x="326" y="54"/>
                  </a:lnTo>
                  <a:cubicBezTo>
                    <a:pt x="291" y="18"/>
                    <a:pt x="247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3" name="Google Shape;763;p25"/>
          <p:cNvSpPr txBox="1"/>
          <p:nvPr>
            <p:ph type="title"/>
          </p:nvPr>
        </p:nvSpPr>
        <p:spPr>
          <a:xfrm>
            <a:off x="713100" y="486816"/>
            <a:ext cx="7717800" cy="542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764" name="Google Shape;764;p25"/>
          <p:cNvGrpSpPr/>
          <p:nvPr/>
        </p:nvGrpSpPr>
        <p:grpSpPr>
          <a:xfrm>
            <a:off x="490650" y="1093420"/>
            <a:ext cx="8162909" cy="3605174"/>
            <a:chOff x="1323113" y="2052882"/>
            <a:chExt cx="2925145" cy="1719534"/>
          </a:xfrm>
        </p:grpSpPr>
        <p:grpSp>
          <p:nvGrpSpPr>
            <p:cNvPr id="765" name="Google Shape;765;p25"/>
            <p:cNvGrpSpPr/>
            <p:nvPr/>
          </p:nvGrpSpPr>
          <p:grpSpPr>
            <a:xfrm>
              <a:off x="1323113" y="2052882"/>
              <a:ext cx="2925145" cy="1719534"/>
              <a:chOff x="95196" y="62503"/>
              <a:chExt cx="9084300" cy="5340167"/>
            </a:xfrm>
          </p:grpSpPr>
          <p:sp>
            <p:nvSpPr>
              <p:cNvPr id="766" name="Google Shape;766;p25"/>
              <p:cNvSpPr/>
              <p:nvPr/>
            </p:nvSpPr>
            <p:spPr>
              <a:xfrm>
                <a:off x="95196" y="155969"/>
                <a:ext cx="9084300" cy="52467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accent2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5"/>
              <p:cNvSpPr/>
              <p:nvPr/>
            </p:nvSpPr>
            <p:spPr>
              <a:xfrm>
                <a:off x="95196" y="62503"/>
                <a:ext cx="9084300" cy="471000"/>
              </a:xfrm>
              <a:prstGeom prst="roundRect">
                <a:avLst>
                  <a:gd fmla="val 0" name="adj"/>
                </a:avLst>
              </a:pr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68" name="Google Shape;768;p25"/>
            <p:cNvSpPr/>
            <p:nvPr/>
          </p:nvSpPr>
          <p:spPr>
            <a:xfrm>
              <a:off x="1431235" y="2105885"/>
              <a:ext cx="285600" cy="393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9" name="Google Shape;769;p25"/>
          <p:cNvSpPr/>
          <p:nvPr/>
        </p:nvSpPr>
        <p:spPr>
          <a:xfrm rot="-1431438">
            <a:off x="8695178" y="520752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25"/>
          <p:cNvSpPr/>
          <p:nvPr/>
        </p:nvSpPr>
        <p:spPr>
          <a:xfrm rot="-4130251">
            <a:off x="8570078" y="754300"/>
            <a:ext cx="221068" cy="252538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25"/>
          <p:cNvSpPr/>
          <p:nvPr/>
        </p:nvSpPr>
        <p:spPr>
          <a:xfrm rot="9368562">
            <a:off x="244605" y="742782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25"/>
          <p:cNvSpPr/>
          <p:nvPr/>
        </p:nvSpPr>
        <p:spPr>
          <a:xfrm rot="6669749">
            <a:off x="369702" y="509230"/>
            <a:ext cx="221068" cy="252538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9_1_3"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774;p26"/>
          <p:cNvGrpSpPr/>
          <p:nvPr/>
        </p:nvGrpSpPr>
        <p:grpSpPr>
          <a:xfrm>
            <a:off x="142500" y="62550"/>
            <a:ext cx="8859000" cy="4948875"/>
            <a:chOff x="142500" y="62550"/>
            <a:chExt cx="8859000" cy="4948875"/>
          </a:xfrm>
        </p:grpSpPr>
        <p:grpSp>
          <p:nvGrpSpPr>
            <p:cNvPr id="775" name="Google Shape;775;p26"/>
            <p:cNvGrpSpPr/>
            <p:nvPr/>
          </p:nvGrpSpPr>
          <p:grpSpPr>
            <a:xfrm>
              <a:off x="142500" y="62550"/>
              <a:ext cx="8859000" cy="4948875"/>
              <a:chOff x="142500" y="62550"/>
              <a:chExt cx="8859000" cy="4948875"/>
            </a:xfrm>
          </p:grpSpPr>
          <p:sp>
            <p:nvSpPr>
              <p:cNvPr id="776" name="Google Shape;776;p26"/>
              <p:cNvSpPr/>
              <p:nvPr/>
            </p:nvSpPr>
            <p:spPr>
              <a:xfrm>
                <a:off x="142500" y="152925"/>
                <a:ext cx="8859000" cy="4858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6"/>
              <p:cNvSpPr/>
              <p:nvPr/>
            </p:nvSpPr>
            <p:spPr>
              <a:xfrm>
                <a:off x="142500" y="62550"/>
                <a:ext cx="8859000" cy="320400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78" name="Google Shape;778;p26"/>
            <p:cNvSpPr/>
            <p:nvPr/>
          </p:nvSpPr>
          <p:spPr>
            <a:xfrm>
              <a:off x="8478904" y="154072"/>
              <a:ext cx="149118" cy="149118"/>
            </a:xfrm>
            <a:custGeom>
              <a:rect b="b" l="l" r="r" t="t"/>
              <a:pathLst>
                <a:path extrusionOk="0" h="3087" w="3087">
                  <a:moveTo>
                    <a:pt x="2725" y="362"/>
                  </a:moveTo>
                  <a:lnTo>
                    <a:pt x="2725" y="2716"/>
                  </a:lnTo>
                  <a:lnTo>
                    <a:pt x="370" y="2716"/>
                  </a:lnTo>
                  <a:lnTo>
                    <a:pt x="370" y="362"/>
                  </a:lnTo>
                  <a:close/>
                  <a:moveTo>
                    <a:pt x="185" y="0"/>
                  </a:moveTo>
                  <a:cubicBezTo>
                    <a:pt x="79" y="0"/>
                    <a:pt x="0" y="71"/>
                    <a:pt x="0" y="185"/>
                  </a:cubicBezTo>
                  <a:lnTo>
                    <a:pt x="0" y="2901"/>
                  </a:lnTo>
                  <a:cubicBezTo>
                    <a:pt x="0" y="3007"/>
                    <a:pt x="79" y="3086"/>
                    <a:pt x="185" y="3086"/>
                  </a:cubicBezTo>
                  <a:lnTo>
                    <a:pt x="2901" y="3086"/>
                  </a:lnTo>
                  <a:cubicBezTo>
                    <a:pt x="3016" y="3086"/>
                    <a:pt x="3086" y="3007"/>
                    <a:pt x="3086" y="2901"/>
                  </a:cubicBezTo>
                  <a:lnTo>
                    <a:pt x="3086" y="185"/>
                  </a:lnTo>
                  <a:cubicBezTo>
                    <a:pt x="3086" y="71"/>
                    <a:pt x="3016" y="0"/>
                    <a:pt x="2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8280400" y="285227"/>
              <a:ext cx="140181" cy="17969"/>
            </a:xfrm>
            <a:custGeom>
              <a:rect b="b" l="l" r="r" t="t"/>
              <a:pathLst>
                <a:path extrusionOk="0" h="372" w="2902">
                  <a:moveTo>
                    <a:pt x="177" y="1"/>
                  </a:moveTo>
                  <a:cubicBezTo>
                    <a:pt x="71" y="1"/>
                    <a:pt x="0" y="71"/>
                    <a:pt x="0" y="186"/>
                  </a:cubicBezTo>
                  <a:cubicBezTo>
                    <a:pt x="0" y="292"/>
                    <a:pt x="71" y="371"/>
                    <a:pt x="177" y="371"/>
                  </a:cubicBezTo>
                  <a:lnTo>
                    <a:pt x="2716" y="371"/>
                  </a:lnTo>
                  <a:cubicBezTo>
                    <a:pt x="2822" y="371"/>
                    <a:pt x="2901" y="292"/>
                    <a:pt x="2901" y="186"/>
                  </a:cubicBezTo>
                  <a:cubicBezTo>
                    <a:pt x="2901" y="71"/>
                    <a:pt x="2822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8688471" y="154893"/>
              <a:ext cx="149069" cy="148296"/>
            </a:xfrm>
            <a:custGeom>
              <a:rect b="b" l="l" r="r" t="t"/>
              <a:pathLst>
                <a:path extrusionOk="0" h="3070" w="3086">
                  <a:moveTo>
                    <a:pt x="202" y="1"/>
                  </a:moveTo>
                  <a:cubicBezTo>
                    <a:pt x="157" y="1"/>
                    <a:pt x="110" y="18"/>
                    <a:pt x="71" y="54"/>
                  </a:cubicBezTo>
                  <a:cubicBezTo>
                    <a:pt x="0" y="124"/>
                    <a:pt x="0" y="239"/>
                    <a:pt x="71" y="309"/>
                  </a:cubicBezTo>
                  <a:lnTo>
                    <a:pt x="1287" y="1526"/>
                  </a:lnTo>
                  <a:lnTo>
                    <a:pt x="71" y="2734"/>
                  </a:lnTo>
                  <a:cubicBezTo>
                    <a:pt x="0" y="2813"/>
                    <a:pt x="0" y="2919"/>
                    <a:pt x="71" y="2990"/>
                  </a:cubicBezTo>
                  <a:cubicBezTo>
                    <a:pt x="106" y="3034"/>
                    <a:pt x="150" y="3069"/>
                    <a:pt x="185" y="3069"/>
                  </a:cubicBezTo>
                  <a:cubicBezTo>
                    <a:pt x="256" y="3069"/>
                    <a:pt x="291" y="3034"/>
                    <a:pt x="326" y="2990"/>
                  </a:cubicBezTo>
                  <a:lnTo>
                    <a:pt x="1543" y="1782"/>
                  </a:lnTo>
                  <a:lnTo>
                    <a:pt x="2795" y="2990"/>
                  </a:lnTo>
                  <a:cubicBezTo>
                    <a:pt x="2830" y="3034"/>
                    <a:pt x="2866" y="3069"/>
                    <a:pt x="2901" y="3069"/>
                  </a:cubicBezTo>
                  <a:cubicBezTo>
                    <a:pt x="2936" y="3069"/>
                    <a:pt x="3015" y="3034"/>
                    <a:pt x="3051" y="2990"/>
                  </a:cubicBezTo>
                  <a:cubicBezTo>
                    <a:pt x="3086" y="2919"/>
                    <a:pt x="3086" y="2813"/>
                    <a:pt x="3051" y="2734"/>
                  </a:cubicBezTo>
                  <a:lnTo>
                    <a:pt x="1799" y="1526"/>
                  </a:lnTo>
                  <a:lnTo>
                    <a:pt x="3051" y="309"/>
                  </a:lnTo>
                  <a:cubicBezTo>
                    <a:pt x="3086" y="239"/>
                    <a:pt x="3086" y="124"/>
                    <a:pt x="3051" y="54"/>
                  </a:cubicBezTo>
                  <a:cubicBezTo>
                    <a:pt x="3011" y="18"/>
                    <a:pt x="2956" y="1"/>
                    <a:pt x="2906" y="1"/>
                  </a:cubicBezTo>
                  <a:cubicBezTo>
                    <a:pt x="2857" y="1"/>
                    <a:pt x="2813" y="18"/>
                    <a:pt x="2795" y="54"/>
                  </a:cubicBezTo>
                  <a:lnTo>
                    <a:pt x="1543" y="1270"/>
                  </a:lnTo>
                  <a:lnTo>
                    <a:pt x="326" y="54"/>
                  </a:lnTo>
                  <a:cubicBezTo>
                    <a:pt x="291" y="18"/>
                    <a:pt x="247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1" name="Google Shape;781;p26"/>
          <p:cNvSpPr txBox="1"/>
          <p:nvPr>
            <p:ph type="title"/>
          </p:nvPr>
        </p:nvSpPr>
        <p:spPr>
          <a:xfrm>
            <a:off x="713100" y="486816"/>
            <a:ext cx="7717800" cy="542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2" name="Google Shape;782;p26"/>
          <p:cNvSpPr/>
          <p:nvPr/>
        </p:nvSpPr>
        <p:spPr>
          <a:xfrm rot="-1431438">
            <a:off x="8621653" y="862552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26"/>
          <p:cNvSpPr/>
          <p:nvPr/>
        </p:nvSpPr>
        <p:spPr>
          <a:xfrm rot="2903613">
            <a:off x="341276" y="4018552"/>
            <a:ext cx="221068" cy="252537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26"/>
          <p:cNvSpPr/>
          <p:nvPr/>
        </p:nvSpPr>
        <p:spPr>
          <a:xfrm>
            <a:off x="252413" y="3371325"/>
            <a:ext cx="372900" cy="372900"/>
          </a:xfrm>
          <a:prstGeom prst="donut">
            <a:avLst>
              <a:gd fmla="val 2500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26"/>
          <p:cNvSpPr/>
          <p:nvPr/>
        </p:nvSpPr>
        <p:spPr>
          <a:xfrm rot="-1431438">
            <a:off x="8661203" y="4317039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9_1_4"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7" name="Google Shape;787;p27"/>
          <p:cNvGrpSpPr/>
          <p:nvPr/>
        </p:nvGrpSpPr>
        <p:grpSpPr>
          <a:xfrm>
            <a:off x="142500" y="62550"/>
            <a:ext cx="8859000" cy="4948875"/>
            <a:chOff x="142500" y="62550"/>
            <a:chExt cx="8859000" cy="4948875"/>
          </a:xfrm>
        </p:grpSpPr>
        <p:grpSp>
          <p:nvGrpSpPr>
            <p:cNvPr id="788" name="Google Shape;788;p27"/>
            <p:cNvGrpSpPr/>
            <p:nvPr/>
          </p:nvGrpSpPr>
          <p:grpSpPr>
            <a:xfrm>
              <a:off x="142500" y="62550"/>
              <a:ext cx="8859000" cy="4948875"/>
              <a:chOff x="142500" y="62550"/>
              <a:chExt cx="8859000" cy="4948875"/>
            </a:xfrm>
          </p:grpSpPr>
          <p:sp>
            <p:nvSpPr>
              <p:cNvPr id="789" name="Google Shape;789;p27"/>
              <p:cNvSpPr/>
              <p:nvPr/>
            </p:nvSpPr>
            <p:spPr>
              <a:xfrm>
                <a:off x="142500" y="152925"/>
                <a:ext cx="8859000" cy="4858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27"/>
              <p:cNvSpPr/>
              <p:nvPr/>
            </p:nvSpPr>
            <p:spPr>
              <a:xfrm>
                <a:off x="142500" y="62550"/>
                <a:ext cx="8859000" cy="320400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1" name="Google Shape;791;p27"/>
            <p:cNvSpPr/>
            <p:nvPr/>
          </p:nvSpPr>
          <p:spPr>
            <a:xfrm>
              <a:off x="8478904" y="154072"/>
              <a:ext cx="149118" cy="149118"/>
            </a:xfrm>
            <a:custGeom>
              <a:rect b="b" l="l" r="r" t="t"/>
              <a:pathLst>
                <a:path extrusionOk="0" h="3087" w="3087">
                  <a:moveTo>
                    <a:pt x="2725" y="362"/>
                  </a:moveTo>
                  <a:lnTo>
                    <a:pt x="2725" y="2716"/>
                  </a:lnTo>
                  <a:lnTo>
                    <a:pt x="370" y="2716"/>
                  </a:lnTo>
                  <a:lnTo>
                    <a:pt x="370" y="362"/>
                  </a:lnTo>
                  <a:close/>
                  <a:moveTo>
                    <a:pt x="185" y="0"/>
                  </a:moveTo>
                  <a:cubicBezTo>
                    <a:pt x="79" y="0"/>
                    <a:pt x="0" y="71"/>
                    <a:pt x="0" y="185"/>
                  </a:cubicBezTo>
                  <a:lnTo>
                    <a:pt x="0" y="2901"/>
                  </a:lnTo>
                  <a:cubicBezTo>
                    <a:pt x="0" y="3007"/>
                    <a:pt x="79" y="3086"/>
                    <a:pt x="185" y="3086"/>
                  </a:cubicBezTo>
                  <a:lnTo>
                    <a:pt x="2901" y="3086"/>
                  </a:lnTo>
                  <a:cubicBezTo>
                    <a:pt x="3016" y="3086"/>
                    <a:pt x="3086" y="3007"/>
                    <a:pt x="3086" y="2901"/>
                  </a:cubicBezTo>
                  <a:lnTo>
                    <a:pt x="3086" y="185"/>
                  </a:lnTo>
                  <a:cubicBezTo>
                    <a:pt x="3086" y="71"/>
                    <a:pt x="3016" y="0"/>
                    <a:pt x="2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7"/>
            <p:cNvSpPr/>
            <p:nvPr/>
          </p:nvSpPr>
          <p:spPr>
            <a:xfrm>
              <a:off x="8280400" y="285227"/>
              <a:ext cx="140181" cy="17969"/>
            </a:xfrm>
            <a:custGeom>
              <a:rect b="b" l="l" r="r" t="t"/>
              <a:pathLst>
                <a:path extrusionOk="0" h="372" w="2902">
                  <a:moveTo>
                    <a:pt x="177" y="1"/>
                  </a:moveTo>
                  <a:cubicBezTo>
                    <a:pt x="71" y="1"/>
                    <a:pt x="0" y="71"/>
                    <a:pt x="0" y="186"/>
                  </a:cubicBezTo>
                  <a:cubicBezTo>
                    <a:pt x="0" y="292"/>
                    <a:pt x="71" y="371"/>
                    <a:pt x="177" y="371"/>
                  </a:cubicBezTo>
                  <a:lnTo>
                    <a:pt x="2716" y="371"/>
                  </a:lnTo>
                  <a:cubicBezTo>
                    <a:pt x="2822" y="371"/>
                    <a:pt x="2901" y="292"/>
                    <a:pt x="2901" y="186"/>
                  </a:cubicBezTo>
                  <a:cubicBezTo>
                    <a:pt x="2901" y="71"/>
                    <a:pt x="2822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7"/>
            <p:cNvSpPr/>
            <p:nvPr/>
          </p:nvSpPr>
          <p:spPr>
            <a:xfrm>
              <a:off x="8688471" y="154893"/>
              <a:ext cx="149069" cy="148296"/>
            </a:xfrm>
            <a:custGeom>
              <a:rect b="b" l="l" r="r" t="t"/>
              <a:pathLst>
                <a:path extrusionOk="0" h="3070" w="3086">
                  <a:moveTo>
                    <a:pt x="202" y="1"/>
                  </a:moveTo>
                  <a:cubicBezTo>
                    <a:pt x="157" y="1"/>
                    <a:pt x="110" y="18"/>
                    <a:pt x="71" y="54"/>
                  </a:cubicBezTo>
                  <a:cubicBezTo>
                    <a:pt x="0" y="124"/>
                    <a:pt x="0" y="239"/>
                    <a:pt x="71" y="309"/>
                  </a:cubicBezTo>
                  <a:lnTo>
                    <a:pt x="1287" y="1526"/>
                  </a:lnTo>
                  <a:lnTo>
                    <a:pt x="71" y="2734"/>
                  </a:lnTo>
                  <a:cubicBezTo>
                    <a:pt x="0" y="2813"/>
                    <a:pt x="0" y="2919"/>
                    <a:pt x="71" y="2990"/>
                  </a:cubicBezTo>
                  <a:cubicBezTo>
                    <a:pt x="106" y="3034"/>
                    <a:pt x="150" y="3069"/>
                    <a:pt x="185" y="3069"/>
                  </a:cubicBezTo>
                  <a:cubicBezTo>
                    <a:pt x="256" y="3069"/>
                    <a:pt x="291" y="3034"/>
                    <a:pt x="326" y="2990"/>
                  </a:cubicBezTo>
                  <a:lnTo>
                    <a:pt x="1543" y="1782"/>
                  </a:lnTo>
                  <a:lnTo>
                    <a:pt x="2795" y="2990"/>
                  </a:lnTo>
                  <a:cubicBezTo>
                    <a:pt x="2830" y="3034"/>
                    <a:pt x="2866" y="3069"/>
                    <a:pt x="2901" y="3069"/>
                  </a:cubicBezTo>
                  <a:cubicBezTo>
                    <a:pt x="2936" y="3069"/>
                    <a:pt x="3015" y="3034"/>
                    <a:pt x="3051" y="2990"/>
                  </a:cubicBezTo>
                  <a:cubicBezTo>
                    <a:pt x="3086" y="2919"/>
                    <a:pt x="3086" y="2813"/>
                    <a:pt x="3051" y="2734"/>
                  </a:cubicBezTo>
                  <a:lnTo>
                    <a:pt x="1799" y="1526"/>
                  </a:lnTo>
                  <a:lnTo>
                    <a:pt x="3051" y="309"/>
                  </a:lnTo>
                  <a:cubicBezTo>
                    <a:pt x="3086" y="239"/>
                    <a:pt x="3086" y="124"/>
                    <a:pt x="3051" y="54"/>
                  </a:cubicBezTo>
                  <a:cubicBezTo>
                    <a:pt x="3011" y="18"/>
                    <a:pt x="2956" y="1"/>
                    <a:pt x="2906" y="1"/>
                  </a:cubicBezTo>
                  <a:cubicBezTo>
                    <a:pt x="2857" y="1"/>
                    <a:pt x="2813" y="18"/>
                    <a:pt x="2795" y="54"/>
                  </a:cubicBezTo>
                  <a:lnTo>
                    <a:pt x="1543" y="1270"/>
                  </a:lnTo>
                  <a:lnTo>
                    <a:pt x="326" y="54"/>
                  </a:lnTo>
                  <a:cubicBezTo>
                    <a:pt x="291" y="18"/>
                    <a:pt x="247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4" name="Google Shape;794;p27"/>
          <p:cNvSpPr txBox="1"/>
          <p:nvPr>
            <p:ph type="title"/>
          </p:nvPr>
        </p:nvSpPr>
        <p:spPr>
          <a:xfrm>
            <a:off x="713100" y="486816"/>
            <a:ext cx="7717800" cy="542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5" name="Google Shape;795;p27"/>
          <p:cNvSpPr/>
          <p:nvPr/>
        </p:nvSpPr>
        <p:spPr>
          <a:xfrm rot="-1431438">
            <a:off x="8661228" y="989002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7"/>
          <p:cNvSpPr/>
          <p:nvPr/>
        </p:nvSpPr>
        <p:spPr>
          <a:xfrm>
            <a:off x="209799" y="3395977"/>
            <a:ext cx="450497" cy="446248"/>
          </a:xfrm>
          <a:custGeom>
            <a:rect b="b" l="l" r="r" t="t"/>
            <a:pathLst>
              <a:path extrusionOk="0" h="4540" w="4583">
                <a:moveTo>
                  <a:pt x="863" y="1"/>
                </a:moveTo>
                <a:lnTo>
                  <a:pt x="0" y="809"/>
                </a:lnTo>
                <a:lnTo>
                  <a:pt x="1488" y="2254"/>
                </a:lnTo>
                <a:lnTo>
                  <a:pt x="0" y="3688"/>
                </a:lnTo>
                <a:lnTo>
                  <a:pt x="863" y="4539"/>
                </a:lnTo>
                <a:lnTo>
                  <a:pt x="2297" y="3106"/>
                </a:lnTo>
                <a:lnTo>
                  <a:pt x="3731" y="4539"/>
                </a:lnTo>
                <a:lnTo>
                  <a:pt x="4582" y="3688"/>
                </a:lnTo>
                <a:lnTo>
                  <a:pt x="3105" y="2254"/>
                </a:lnTo>
                <a:lnTo>
                  <a:pt x="4582" y="809"/>
                </a:lnTo>
                <a:lnTo>
                  <a:pt x="3731" y="1"/>
                </a:lnTo>
                <a:lnTo>
                  <a:pt x="2297" y="1445"/>
                </a:lnTo>
                <a:lnTo>
                  <a:pt x="863" y="1"/>
                </a:lnTo>
                <a:close/>
              </a:path>
            </a:pathLst>
          </a:custGeom>
          <a:solidFill>
            <a:schemeClr val="accent2"/>
          </a:solidFill>
          <a:ln cap="rnd" cmpd="sng" w="9525">
            <a:solidFill>
              <a:srgbClr val="2D4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27"/>
          <p:cNvSpPr/>
          <p:nvPr/>
        </p:nvSpPr>
        <p:spPr>
          <a:xfrm rot="2282265">
            <a:off x="384904" y="4033902"/>
            <a:ext cx="221065" cy="252534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27"/>
          <p:cNvSpPr/>
          <p:nvPr/>
        </p:nvSpPr>
        <p:spPr>
          <a:xfrm rot="8942254">
            <a:off x="303824" y="1666483"/>
            <a:ext cx="221064" cy="252532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27"/>
          <p:cNvSpPr/>
          <p:nvPr/>
        </p:nvSpPr>
        <p:spPr>
          <a:xfrm rot="470441">
            <a:off x="8589001" y="4617390"/>
            <a:ext cx="221067" cy="252536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27"/>
          <p:cNvSpPr/>
          <p:nvPr/>
        </p:nvSpPr>
        <p:spPr>
          <a:xfrm rot="-1431438">
            <a:off x="8749403" y="4134389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27"/>
          <p:cNvSpPr/>
          <p:nvPr/>
        </p:nvSpPr>
        <p:spPr>
          <a:xfrm rot="6738496">
            <a:off x="8556952" y="3699416"/>
            <a:ext cx="221067" cy="252536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9_1_5"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3" name="Google Shape;803;p28"/>
          <p:cNvGrpSpPr/>
          <p:nvPr/>
        </p:nvGrpSpPr>
        <p:grpSpPr>
          <a:xfrm>
            <a:off x="142500" y="62550"/>
            <a:ext cx="8859000" cy="4948875"/>
            <a:chOff x="142500" y="62550"/>
            <a:chExt cx="8859000" cy="4948875"/>
          </a:xfrm>
        </p:grpSpPr>
        <p:grpSp>
          <p:nvGrpSpPr>
            <p:cNvPr id="804" name="Google Shape;804;p28"/>
            <p:cNvGrpSpPr/>
            <p:nvPr/>
          </p:nvGrpSpPr>
          <p:grpSpPr>
            <a:xfrm>
              <a:off x="142500" y="62550"/>
              <a:ext cx="8859000" cy="4948875"/>
              <a:chOff x="142500" y="62550"/>
              <a:chExt cx="8859000" cy="4948875"/>
            </a:xfrm>
          </p:grpSpPr>
          <p:sp>
            <p:nvSpPr>
              <p:cNvPr id="805" name="Google Shape;805;p28"/>
              <p:cNvSpPr/>
              <p:nvPr/>
            </p:nvSpPr>
            <p:spPr>
              <a:xfrm>
                <a:off x="142500" y="152925"/>
                <a:ext cx="8859000" cy="4858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8"/>
              <p:cNvSpPr/>
              <p:nvPr/>
            </p:nvSpPr>
            <p:spPr>
              <a:xfrm>
                <a:off x="142500" y="62550"/>
                <a:ext cx="8859000" cy="320400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7" name="Google Shape;807;p28"/>
            <p:cNvSpPr/>
            <p:nvPr/>
          </p:nvSpPr>
          <p:spPr>
            <a:xfrm>
              <a:off x="8478904" y="154072"/>
              <a:ext cx="149118" cy="149118"/>
            </a:xfrm>
            <a:custGeom>
              <a:rect b="b" l="l" r="r" t="t"/>
              <a:pathLst>
                <a:path extrusionOk="0" h="3087" w="3087">
                  <a:moveTo>
                    <a:pt x="2725" y="362"/>
                  </a:moveTo>
                  <a:lnTo>
                    <a:pt x="2725" y="2716"/>
                  </a:lnTo>
                  <a:lnTo>
                    <a:pt x="370" y="2716"/>
                  </a:lnTo>
                  <a:lnTo>
                    <a:pt x="370" y="362"/>
                  </a:lnTo>
                  <a:close/>
                  <a:moveTo>
                    <a:pt x="185" y="0"/>
                  </a:moveTo>
                  <a:cubicBezTo>
                    <a:pt x="79" y="0"/>
                    <a:pt x="0" y="71"/>
                    <a:pt x="0" y="185"/>
                  </a:cubicBezTo>
                  <a:lnTo>
                    <a:pt x="0" y="2901"/>
                  </a:lnTo>
                  <a:cubicBezTo>
                    <a:pt x="0" y="3007"/>
                    <a:pt x="79" y="3086"/>
                    <a:pt x="185" y="3086"/>
                  </a:cubicBezTo>
                  <a:lnTo>
                    <a:pt x="2901" y="3086"/>
                  </a:lnTo>
                  <a:cubicBezTo>
                    <a:pt x="3016" y="3086"/>
                    <a:pt x="3086" y="3007"/>
                    <a:pt x="3086" y="2901"/>
                  </a:cubicBezTo>
                  <a:lnTo>
                    <a:pt x="3086" y="185"/>
                  </a:lnTo>
                  <a:cubicBezTo>
                    <a:pt x="3086" y="71"/>
                    <a:pt x="3016" y="0"/>
                    <a:pt x="2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8"/>
            <p:cNvSpPr/>
            <p:nvPr/>
          </p:nvSpPr>
          <p:spPr>
            <a:xfrm>
              <a:off x="8280400" y="285227"/>
              <a:ext cx="140181" cy="17969"/>
            </a:xfrm>
            <a:custGeom>
              <a:rect b="b" l="l" r="r" t="t"/>
              <a:pathLst>
                <a:path extrusionOk="0" h="372" w="2902">
                  <a:moveTo>
                    <a:pt x="177" y="1"/>
                  </a:moveTo>
                  <a:cubicBezTo>
                    <a:pt x="71" y="1"/>
                    <a:pt x="0" y="71"/>
                    <a:pt x="0" y="186"/>
                  </a:cubicBezTo>
                  <a:cubicBezTo>
                    <a:pt x="0" y="292"/>
                    <a:pt x="71" y="371"/>
                    <a:pt x="177" y="371"/>
                  </a:cubicBezTo>
                  <a:lnTo>
                    <a:pt x="2716" y="371"/>
                  </a:lnTo>
                  <a:cubicBezTo>
                    <a:pt x="2822" y="371"/>
                    <a:pt x="2901" y="292"/>
                    <a:pt x="2901" y="186"/>
                  </a:cubicBezTo>
                  <a:cubicBezTo>
                    <a:pt x="2901" y="71"/>
                    <a:pt x="2822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8"/>
            <p:cNvSpPr/>
            <p:nvPr/>
          </p:nvSpPr>
          <p:spPr>
            <a:xfrm>
              <a:off x="8688471" y="154893"/>
              <a:ext cx="149069" cy="148296"/>
            </a:xfrm>
            <a:custGeom>
              <a:rect b="b" l="l" r="r" t="t"/>
              <a:pathLst>
                <a:path extrusionOk="0" h="3070" w="3086">
                  <a:moveTo>
                    <a:pt x="202" y="1"/>
                  </a:moveTo>
                  <a:cubicBezTo>
                    <a:pt x="157" y="1"/>
                    <a:pt x="110" y="18"/>
                    <a:pt x="71" y="54"/>
                  </a:cubicBezTo>
                  <a:cubicBezTo>
                    <a:pt x="0" y="124"/>
                    <a:pt x="0" y="239"/>
                    <a:pt x="71" y="309"/>
                  </a:cubicBezTo>
                  <a:lnTo>
                    <a:pt x="1287" y="1526"/>
                  </a:lnTo>
                  <a:lnTo>
                    <a:pt x="71" y="2734"/>
                  </a:lnTo>
                  <a:cubicBezTo>
                    <a:pt x="0" y="2813"/>
                    <a:pt x="0" y="2919"/>
                    <a:pt x="71" y="2990"/>
                  </a:cubicBezTo>
                  <a:cubicBezTo>
                    <a:pt x="106" y="3034"/>
                    <a:pt x="150" y="3069"/>
                    <a:pt x="185" y="3069"/>
                  </a:cubicBezTo>
                  <a:cubicBezTo>
                    <a:pt x="256" y="3069"/>
                    <a:pt x="291" y="3034"/>
                    <a:pt x="326" y="2990"/>
                  </a:cubicBezTo>
                  <a:lnTo>
                    <a:pt x="1543" y="1782"/>
                  </a:lnTo>
                  <a:lnTo>
                    <a:pt x="2795" y="2990"/>
                  </a:lnTo>
                  <a:cubicBezTo>
                    <a:pt x="2830" y="3034"/>
                    <a:pt x="2866" y="3069"/>
                    <a:pt x="2901" y="3069"/>
                  </a:cubicBezTo>
                  <a:cubicBezTo>
                    <a:pt x="2936" y="3069"/>
                    <a:pt x="3015" y="3034"/>
                    <a:pt x="3051" y="2990"/>
                  </a:cubicBezTo>
                  <a:cubicBezTo>
                    <a:pt x="3086" y="2919"/>
                    <a:pt x="3086" y="2813"/>
                    <a:pt x="3051" y="2734"/>
                  </a:cubicBezTo>
                  <a:lnTo>
                    <a:pt x="1799" y="1526"/>
                  </a:lnTo>
                  <a:lnTo>
                    <a:pt x="3051" y="309"/>
                  </a:lnTo>
                  <a:cubicBezTo>
                    <a:pt x="3086" y="239"/>
                    <a:pt x="3086" y="124"/>
                    <a:pt x="3051" y="54"/>
                  </a:cubicBezTo>
                  <a:cubicBezTo>
                    <a:pt x="3011" y="18"/>
                    <a:pt x="2956" y="1"/>
                    <a:pt x="2906" y="1"/>
                  </a:cubicBezTo>
                  <a:cubicBezTo>
                    <a:pt x="2857" y="1"/>
                    <a:pt x="2813" y="18"/>
                    <a:pt x="2795" y="54"/>
                  </a:cubicBezTo>
                  <a:lnTo>
                    <a:pt x="1543" y="1270"/>
                  </a:lnTo>
                  <a:lnTo>
                    <a:pt x="326" y="54"/>
                  </a:lnTo>
                  <a:cubicBezTo>
                    <a:pt x="291" y="18"/>
                    <a:pt x="247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0" name="Google Shape;810;p28"/>
          <p:cNvSpPr txBox="1"/>
          <p:nvPr>
            <p:ph type="title"/>
          </p:nvPr>
        </p:nvSpPr>
        <p:spPr>
          <a:xfrm>
            <a:off x="713100" y="486816"/>
            <a:ext cx="7717800" cy="542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11" name="Google Shape;811;p28"/>
          <p:cNvSpPr/>
          <p:nvPr/>
        </p:nvSpPr>
        <p:spPr>
          <a:xfrm rot="-1431438">
            <a:off x="8616878" y="885127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28"/>
          <p:cNvSpPr/>
          <p:nvPr/>
        </p:nvSpPr>
        <p:spPr>
          <a:xfrm rot="-1431438">
            <a:off x="337253" y="3678577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28"/>
          <p:cNvSpPr/>
          <p:nvPr/>
        </p:nvSpPr>
        <p:spPr>
          <a:xfrm>
            <a:off x="266319" y="4455265"/>
            <a:ext cx="374700" cy="374700"/>
          </a:xfrm>
          <a:prstGeom prst="donut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28"/>
          <p:cNvSpPr/>
          <p:nvPr/>
        </p:nvSpPr>
        <p:spPr>
          <a:xfrm>
            <a:off x="990150" y="4715401"/>
            <a:ext cx="166152" cy="18977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28"/>
          <p:cNvSpPr/>
          <p:nvPr/>
        </p:nvSpPr>
        <p:spPr>
          <a:xfrm rot="-1431438">
            <a:off x="8668928" y="1560052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28"/>
          <p:cNvSpPr/>
          <p:nvPr/>
        </p:nvSpPr>
        <p:spPr>
          <a:xfrm rot="2453042">
            <a:off x="8668929" y="1312202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9_1_6"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" name="Google Shape;818;p29"/>
          <p:cNvGrpSpPr/>
          <p:nvPr/>
        </p:nvGrpSpPr>
        <p:grpSpPr>
          <a:xfrm>
            <a:off x="142500" y="62550"/>
            <a:ext cx="8859000" cy="4948875"/>
            <a:chOff x="142500" y="62550"/>
            <a:chExt cx="8859000" cy="4948875"/>
          </a:xfrm>
        </p:grpSpPr>
        <p:grpSp>
          <p:nvGrpSpPr>
            <p:cNvPr id="819" name="Google Shape;819;p29"/>
            <p:cNvGrpSpPr/>
            <p:nvPr/>
          </p:nvGrpSpPr>
          <p:grpSpPr>
            <a:xfrm>
              <a:off x="142500" y="62550"/>
              <a:ext cx="8859000" cy="4948875"/>
              <a:chOff x="142500" y="62550"/>
              <a:chExt cx="8859000" cy="4948875"/>
            </a:xfrm>
          </p:grpSpPr>
          <p:sp>
            <p:nvSpPr>
              <p:cNvPr id="820" name="Google Shape;820;p29"/>
              <p:cNvSpPr/>
              <p:nvPr/>
            </p:nvSpPr>
            <p:spPr>
              <a:xfrm>
                <a:off x="142500" y="152925"/>
                <a:ext cx="8859000" cy="4858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29"/>
              <p:cNvSpPr/>
              <p:nvPr/>
            </p:nvSpPr>
            <p:spPr>
              <a:xfrm>
                <a:off x="142500" y="62550"/>
                <a:ext cx="8859000" cy="320400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22" name="Google Shape;822;p29"/>
            <p:cNvSpPr/>
            <p:nvPr/>
          </p:nvSpPr>
          <p:spPr>
            <a:xfrm>
              <a:off x="8478904" y="154072"/>
              <a:ext cx="149118" cy="149118"/>
            </a:xfrm>
            <a:custGeom>
              <a:rect b="b" l="l" r="r" t="t"/>
              <a:pathLst>
                <a:path extrusionOk="0" h="3087" w="3087">
                  <a:moveTo>
                    <a:pt x="2725" y="362"/>
                  </a:moveTo>
                  <a:lnTo>
                    <a:pt x="2725" y="2716"/>
                  </a:lnTo>
                  <a:lnTo>
                    <a:pt x="370" y="2716"/>
                  </a:lnTo>
                  <a:lnTo>
                    <a:pt x="370" y="362"/>
                  </a:lnTo>
                  <a:close/>
                  <a:moveTo>
                    <a:pt x="185" y="0"/>
                  </a:moveTo>
                  <a:cubicBezTo>
                    <a:pt x="79" y="0"/>
                    <a:pt x="0" y="71"/>
                    <a:pt x="0" y="185"/>
                  </a:cubicBezTo>
                  <a:lnTo>
                    <a:pt x="0" y="2901"/>
                  </a:lnTo>
                  <a:cubicBezTo>
                    <a:pt x="0" y="3007"/>
                    <a:pt x="79" y="3086"/>
                    <a:pt x="185" y="3086"/>
                  </a:cubicBezTo>
                  <a:lnTo>
                    <a:pt x="2901" y="3086"/>
                  </a:lnTo>
                  <a:cubicBezTo>
                    <a:pt x="3016" y="3086"/>
                    <a:pt x="3086" y="3007"/>
                    <a:pt x="3086" y="2901"/>
                  </a:cubicBezTo>
                  <a:lnTo>
                    <a:pt x="3086" y="185"/>
                  </a:lnTo>
                  <a:cubicBezTo>
                    <a:pt x="3086" y="71"/>
                    <a:pt x="3016" y="0"/>
                    <a:pt x="2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8280400" y="285227"/>
              <a:ext cx="140181" cy="17969"/>
            </a:xfrm>
            <a:custGeom>
              <a:rect b="b" l="l" r="r" t="t"/>
              <a:pathLst>
                <a:path extrusionOk="0" h="372" w="2902">
                  <a:moveTo>
                    <a:pt x="177" y="1"/>
                  </a:moveTo>
                  <a:cubicBezTo>
                    <a:pt x="71" y="1"/>
                    <a:pt x="0" y="71"/>
                    <a:pt x="0" y="186"/>
                  </a:cubicBezTo>
                  <a:cubicBezTo>
                    <a:pt x="0" y="292"/>
                    <a:pt x="71" y="371"/>
                    <a:pt x="177" y="371"/>
                  </a:cubicBezTo>
                  <a:lnTo>
                    <a:pt x="2716" y="371"/>
                  </a:lnTo>
                  <a:cubicBezTo>
                    <a:pt x="2822" y="371"/>
                    <a:pt x="2901" y="292"/>
                    <a:pt x="2901" y="186"/>
                  </a:cubicBezTo>
                  <a:cubicBezTo>
                    <a:pt x="2901" y="71"/>
                    <a:pt x="2822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8688471" y="154893"/>
              <a:ext cx="149069" cy="148296"/>
            </a:xfrm>
            <a:custGeom>
              <a:rect b="b" l="l" r="r" t="t"/>
              <a:pathLst>
                <a:path extrusionOk="0" h="3070" w="3086">
                  <a:moveTo>
                    <a:pt x="202" y="1"/>
                  </a:moveTo>
                  <a:cubicBezTo>
                    <a:pt x="157" y="1"/>
                    <a:pt x="110" y="18"/>
                    <a:pt x="71" y="54"/>
                  </a:cubicBezTo>
                  <a:cubicBezTo>
                    <a:pt x="0" y="124"/>
                    <a:pt x="0" y="239"/>
                    <a:pt x="71" y="309"/>
                  </a:cubicBezTo>
                  <a:lnTo>
                    <a:pt x="1287" y="1526"/>
                  </a:lnTo>
                  <a:lnTo>
                    <a:pt x="71" y="2734"/>
                  </a:lnTo>
                  <a:cubicBezTo>
                    <a:pt x="0" y="2813"/>
                    <a:pt x="0" y="2919"/>
                    <a:pt x="71" y="2990"/>
                  </a:cubicBezTo>
                  <a:cubicBezTo>
                    <a:pt x="106" y="3034"/>
                    <a:pt x="150" y="3069"/>
                    <a:pt x="185" y="3069"/>
                  </a:cubicBezTo>
                  <a:cubicBezTo>
                    <a:pt x="256" y="3069"/>
                    <a:pt x="291" y="3034"/>
                    <a:pt x="326" y="2990"/>
                  </a:cubicBezTo>
                  <a:lnTo>
                    <a:pt x="1543" y="1782"/>
                  </a:lnTo>
                  <a:lnTo>
                    <a:pt x="2795" y="2990"/>
                  </a:lnTo>
                  <a:cubicBezTo>
                    <a:pt x="2830" y="3034"/>
                    <a:pt x="2866" y="3069"/>
                    <a:pt x="2901" y="3069"/>
                  </a:cubicBezTo>
                  <a:cubicBezTo>
                    <a:pt x="2936" y="3069"/>
                    <a:pt x="3015" y="3034"/>
                    <a:pt x="3051" y="2990"/>
                  </a:cubicBezTo>
                  <a:cubicBezTo>
                    <a:pt x="3086" y="2919"/>
                    <a:pt x="3086" y="2813"/>
                    <a:pt x="3051" y="2734"/>
                  </a:cubicBezTo>
                  <a:lnTo>
                    <a:pt x="1799" y="1526"/>
                  </a:lnTo>
                  <a:lnTo>
                    <a:pt x="3051" y="309"/>
                  </a:lnTo>
                  <a:cubicBezTo>
                    <a:pt x="3086" y="239"/>
                    <a:pt x="3086" y="124"/>
                    <a:pt x="3051" y="54"/>
                  </a:cubicBezTo>
                  <a:cubicBezTo>
                    <a:pt x="3011" y="18"/>
                    <a:pt x="2956" y="1"/>
                    <a:pt x="2906" y="1"/>
                  </a:cubicBezTo>
                  <a:cubicBezTo>
                    <a:pt x="2857" y="1"/>
                    <a:pt x="2813" y="18"/>
                    <a:pt x="2795" y="54"/>
                  </a:cubicBezTo>
                  <a:lnTo>
                    <a:pt x="1543" y="1270"/>
                  </a:lnTo>
                  <a:lnTo>
                    <a:pt x="326" y="54"/>
                  </a:lnTo>
                  <a:cubicBezTo>
                    <a:pt x="291" y="18"/>
                    <a:pt x="247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5" name="Google Shape;825;p29"/>
          <p:cNvGrpSpPr/>
          <p:nvPr/>
        </p:nvGrpSpPr>
        <p:grpSpPr>
          <a:xfrm>
            <a:off x="713063" y="1149000"/>
            <a:ext cx="7717858" cy="3599706"/>
            <a:chOff x="1402863" y="2052882"/>
            <a:chExt cx="2765662" cy="1716925"/>
          </a:xfrm>
        </p:grpSpPr>
        <p:grpSp>
          <p:nvGrpSpPr>
            <p:cNvPr id="826" name="Google Shape;826;p29"/>
            <p:cNvGrpSpPr/>
            <p:nvPr/>
          </p:nvGrpSpPr>
          <p:grpSpPr>
            <a:xfrm>
              <a:off x="1402863" y="2052882"/>
              <a:ext cx="2765662" cy="1716925"/>
              <a:chOff x="342866" y="62503"/>
              <a:chExt cx="8589014" cy="5332067"/>
            </a:xfrm>
          </p:grpSpPr>
          <p:sp>
            <p:nvSpPr>
              <p:cNvPr id="827" name="Google Shape;827;p29"/>
              <p:cNvSpPr/>
              <p:nvPr/>
            </p:nvSpPr>
            <p:spPr>
              <a:xfrm>
                <a:off x="342880" y="155969"/>
                <a:ext cx="8589000" cy="52386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accent2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9"/>
              <p:cNvSpPr/>
              <p:nvPr/>
            </p:nvSpPr>
            <p:spPr>
              <a:xfrm>
                <a:off x="342866" y="62503"/>
                <a:ext cx="8589000" cy="471000"/>
              </a:xfrm>
              <a:prstGeom prst="roundRect">
                <a:avLst>
                  <a:gd fmla="val 0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29" name="Google Shape;829;p29"/>
            <p:cNvSpPr/>
            <p:nvPr/>
          </p:nvSpPr>
          <p:spPr>
            <a:xfrm>
              <a:off x="1431235" y="2105885"/>
              <a:ext cx="285600" cy="393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0" name="Google Shape;830;p29"/>
          <p:cNvSpPr txBox="1"/>
          <p:nvPr>
            <p:ph type="title"/>
          </p:nvPr>
        </p:nvSpPr>
        <p:spPr>
          <a:xfrm>
            <a:off x="713100" y="486816"/>
            <a:ext cx="7717800" cy="542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831" name="Google Shape;831;p29"/>
          <p:cNvGrpSpPr/>
          <p:nvPr/>
        </p:nvGrpSpPr>
        <p:grpSpPr>
          <a:xfrm>
            <a:off x="228974" y="4046266"/>
            <a:ext cx="410793" cy="459102"/>
            <a:chOff x="4148221" y="731931"/>
            <a:chExt cx="1070053" cy="1195890"/>
          </a:xfrm>
        </p:grpSpPr>
        <p:sp>
          <p:nvSpPr>
            <p:cNvPr id="832" name="Google Shape;832;p29"/>
            <p:cNvSpPr/>
            <p:nvPr/>
          </p:nvSpPr>
          <p:spPr>
            <a:xfrm>
              <a:off x="4150814" y="737117"/>
              <a:ext cx="1064870" cy="1189017"/>
            </a:xfrm>
            <a:custGeom>
              <a:rect b="b" l="l" r="r" t="t"/>
              <a:pathLst>
                <a:path extrusionOk="0" h="19720" w="17661">
                  <a:moveTo>
                    <a:pt x="1" y="1"/>
                  </a:moveTo>
                  <a:lnTo>
                    <a:pt x="1" y="19720"/>
                  </a:lnTo>
                  <a:lnTo>
                    <a:pt x="17661" y="19720"/>
                  </a:lnTo>
                  <a:lnTo>
                    <a:pt x="17661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4264591" y="1867707"/>
              <a:ext cx="48779" cy="59752"/>
            </a:xfrm>
            <a:custGeom>
              <a:rect b="b" l="l" r="r" t="t"/>
              <a:pathLst>
                <a:path extrusionOk="0" h="991" w="809">
                  <a:moveTo>
                    <a:pt x="92" y="1"/>
                  </a:moveTo>
                  <a:cubicBezTo>
                    <a:pt x="57" y="1"/>
                    <a:pt x="22" y="25"/>
                    <a:pt x="0" y="74"/>
                  </a:cubicBezTo>
                  <a:cubicBezTo>
                    <a:pt x="0" y="117"/>
                    <a:pt x="0" y="203"/>
                    <a:pt x="43" y="246"/>
                  </a:cubicBezTo>
                  <a:lnTo>
                    <a:pt x="583" y="925"/>
                  </a:lnTo>
                  <a:cubicBezTo>
                    <a:pt x="609" y="969"/>
                    <a:pt x="645" y="990"/>
                    <a:pt x="678" y="990"/>
                  </a:cubicBezTo>
                  <a:cubicBezTo>
                    <a:pt x="712" y="990"/>
                    <a:pt x="744" y="969"/>
                    <a:pt x="766" y="925"/>
                  </a:cubicBezTo>
                  <a:cubicBezTo>
                    <a:pt x="809" y="882"/>
                    <a:pt x="809" y="785"/>
                    <a:pt x="766" y="742"/>
                  </a:cubicBezTo>
                  <a:lnTo>
                    <a:pt x="184" y="74"/>
                  </a:lnTo>
                  <a:cubicBezTo>
                    <a:pt x="162" y="25"/>
                    <a:pt x="127" y="1"/>
                    <a:pt x="92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4153407" y="1876269"/>
              <a:ext cx="57280" cy="48357"/>
            </a:xfrm>
            <a:custGeom>
              <a:rect b="b" l="l" r="r" t="t"/>
              <a:pathLst>
                <a:path extrusionOk="0" h="802" w="950">
                  <a:moveTo>
                    <a:pt x="138" y="0"/>
                  </a:moveTo>
                  <a:cubicBezTo>
                    <a:pt x="98" y="0"/>
                    <a:pt x="55" y="31"/>
                    <a:pt x="55" y="61"/>
                  </a:cubicBezTo>
                  <a:cubicBezTo>
                    <a:pt x="1" y="158"/>
                    <a:pt x="1" y="244"/>
                    <a:pt x="55" y="244"/>
                  </a:cubicBezTo>
                  <a:lnTo>
                    <a:pt x="766" y="783"/>
                  </a:lnTo>
                  <a:cubicBezTo>
                    <a:pt x="779" y="796"/>
                    <a:pt x="792" y="801"/>
                    <a:pt x="806" y="801"/>
                  </a:cubicBezTo>
                  <a:cubicBezTo>
                    <a:pt x="840" y="801"/>
                    <a:pt x="876" y="771"/>
                    <a:pt x="906" y="740"/>
                  </a:cubicBezTo>
                  <a:cubicBezTo>
                    <a:pt x="949" y="643"/>
                    <a:pt x="906" y="557"/>
                    <a:pt x="863" y="514"/>
                  </a:cubicBezTo>
                  <a:lnTo>
                    <a:pt x="184" y="18"/>
                  </a:lnTo>
                  <a:cubicBezTo>
                    <a:pt x="171" y="5"/>
                    <a:pt x="155" y="0"/>
                    <a:pt x="138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4194347" y="1830143"/>
              <a:ext cx="29967" cy="75550"/>
            </a:xfrm>
            <a:custGeom>
              <a:rect b="b" l="l" r="r" t="t"/>
              <a:pathLst>
                <a:path extrusionOk="0" h="1253" w="497">
                  <a:moveTo>
                    <a:pt x="130" y="1"/>
                  </a:moveTo>
                  <a:cubicBezTo>
                    <a:pt x="114" y="1"/>
                    <a:pt x="99" y="6"/>
                    <a:pt x="87" y="18"/>
                  </a:cubicBezTo>
                  <a:cubicBezTo>
                    <a:pt x="44" y="18"/>
                    <a:pt x="1" y="115"/>
                    <a:pt x="44" y="201"/>
                  </a:cubicBezTo>
                  <a:lnTo>
                    <a:pt x="270" y="1139"/>
                  </a:lnTo>
                  <a:cubicBezTo>
                    <a:pt x="270" y="1210"/>
                    <a:pt x="317" y="1253"/>
                    <a:pt x="359" y="1253"/>
                  </a:cubicBezTo>
                  <a:cubicBezTo>
                    <a:pt x="374" y="1253"/>
                    <a:pt x="389" y="1247"/>
                    <a:pt x="400" y="1236"/>
                  </a:cubicBezTo>
                  <a:cubicBezTo>
                    <a:pt x="454" y="1193"/>
                    <a:pt x="497" y="1139"/>
                    <a:pt x="497" y="1053"/>
                  </a:cubicBezTo>
                  <a:lnTo>
                    <a:pt x="227" y="115"/>
                  </a:lnTo>
                  <a:cubicBezTo>
                    <a:pt x="227" y="43"/>
                    <a:pt x="175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4218405" y="1716306"/>
              <a:ext cx="38408" cy="70123"/>
            </a:xfrm>
            <a:custGeom>
              <a:rect b="b" l="l" r="r" t="t"/>
              <a:pathLst>
                <a:path extrusionOk="0" h="1163" w="637">
                  <a:moveTo>
                    <a:pt x="502" y="1"/>
                  </a:moveTo>
                  <a:cubicBezTo>
                    <a:pt x="472" y="1"/>
                    <a:pt x="441" y="31"/>
                    <a:pt x="411" y="62"/>
                  </a:cubicBezTo>
                  <a:lnTo>
                    <a:pt x="1" y="968"/>
                  </a:lnTo>
                  <a:cubicBezTo>
                    <a:pt x="1" y="1011"/>
                    <a:pt x="1" y="1097"/>
                    <a:pt x="55" y="1140"/>
                  </a:cubicBezTo>
                  <a:cubicBezTo>
                    <a:pt x="68" y="1156"/>
                    <a:pt x="84" y="1163"/>
                    <a:pt x="103" y="1163"/>
                  </a:cubicBezTo>
                  <a:cubicBezTo>
                    <a:pt x="146" y="1163"/>
                    <a:pt x="197" y="1127"/>
                    <a:pt x="227" y="1097"/>
                  </a:cubicBezTo>
                  <a:lnTo>
                    <a:pt x="594" y="202"/>
                  </a:lnTo>
                  <a:cubicBezTo>
                    <a:pt x="637" y="159"/>
                    <a:pt x="637" y="62"/>
                    <a:pt x="540" y="19"/>
                  </a:cubicBezTo>
                  <a:cubicBezTo>
                    <a:pt x="527" y="6"/>
                    <a:pt x="515" y="1"/>
                    <a:pt x="502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4373121" y="1849015"/>
              <a:ext cx="24118" cy="77117"/>
            </a:xfrm>
            <a:custGeom>
              <a:rect b="b" l="l" r="r" t="t"/>
              <a:pathLst>
                <a:path extrusionOk="0" h="1279" w="400">
                  <a:moveTo>
                    <a:pt x="130" y="0"/>
                  </a:moveTo>
                  <a:cubicBezTo>
                    <a:pt x="113" y="0"/>
                    <a:pt x="98" y="6"/>
                    <a:pt x="87" y="17"/>
                  </a:cubicBezTo>
                  <a:cubicBezTo>
                    <a:pt x="44" y="17"/>
                    <a:pt x="1" y="114"/>
                    <a:pt x="1" y="157"/>
                  </a:cubicBezTo>
                  <a:lnTo>
                    <a:pt x="184" y="1149"/>
                  </a:lnTo>
                  <a:cubicBezTo>
                    <a:pt x="184" y="1235"/>
                    <a:pt x="270" y="1279"/>
                    <a:pt x="313" y="1279"/>
                  </a:cubicBezTo>
                  <a:cubicBezTo>
                    <a:pt x="357" y="1235"/>
                    <a:pt x="400" y="1192"/>
                    <a:pt x="400" y="1095"/>
                  </a:cubicBezTo>
                  <a:lnTo>
                    <a:pt x="227" y="114"/>
                  </a:lnTo>
                  <a:cubicBezTo>
                    <a:pt x="227" y="43"/>
                    <a:pt x="175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4338030" y="1631592"/>
              <a:ext cx="46246" cy="62224"/>
            </a:xfrm>
            <a:custGeom>
              <a:rect b="b" l="l" r="r" t="t"/>
              <a:pathLst>
                <a:path extrusionOk="0" h="1032" w="767">
                  <a:moveTo>
                    <a:pt x="631" y="1"/>
                  </a:moveTo>
                  <a:cubicBezTo>
                    <a:pt x="604" y="1"/>
                    <a:pt x="583" y="11"/>
                    <a:pt x="583" y="33"/>
                  </a:cubicBezTo>
                  <a:lnTo>
                    <a:pt x="44" y="798"/>
                  </a:lnTo>
                  <a:cubicBezTo>
                    <a:pt x="1" y="842"/>
                    <a:pt x="1" y="928"/>
                    <a:pt x="44" y="982"/>
                  </a:cubicBezTo>
                  <a:cubicBezTo>
                    <a:pt x="62" y="1018"/>
                    <a:pt x="80" y="1032"/>
                    <a:pt x="98" y="1032"/>
                  </a:cubicBezTo>
                  <a:cubicBezTo>
                    <a:pt x="123" y="1032"/>
                    <a:pt x="148" y="1007"/>
                    <a:pt x="173" y="982"/>
                  </a:cubicBezTo>
                  <a:lnTo>
                    <a:pt x="712" y="259"/>
                  </a:lnTo>
                  <a:cubicBezTo>
                    <a:pt x="766" y="173"/>
                    <a:pt x="766" y="76"/>
                    <a:pt x="712" y="33"/>
                  </a:cubicBezTo>
                  <a:cubicBezTo>
                    <a:pt x="691" y="11"/>
                    <a:pt x="658" y="1"/>
                    <a:pt x="63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9"/>
            <p:cNvSpPr/>
            <p:nvPr/>
          </p:nvSpPr>
          <p:spPr>
            <a:xfrm>
              <a:off x="4329588" y="1805422"/>
              <a:ext cx="41001" cy="69339"/>
            </a:xfrm>
            <a:custGeom>
              <a:rect b="b" l="l" r="r" t="t"/>
              <a:pathLst>
                <a:path extrusionOk="0" h="1150" w="680">
                  <a:moveTo>
                    <a:pt x="529" y="0"/>
                  </a:moveTo>
                  <a:cubicBezTo>
                    <a:pt x="504" y="0"/>
                    <a:pt x="479" y="21"/>
                    <a:pt x="453" y="72"/>
                  </a:cubicBezTo>
                  <a:lnTo>
                    <a:pt x="44" y="923"/>
                  </a:lnTo>
                  <a:cubicBezTo>
                    <a:pt x="0" y="1010"/>
                    <a:pt x="44" y="1107"/>
                    <a:pt x="98" y="1150"/>
                  </a:cubicBezTo>
                  <a:cubicBezTo>
                    <a:pt x="141" y="1150"/>
                    <a:pt x="227" y="1150"/>
                    <a:pt x="227" y="1064"/>
                  </a:cubicBezTo>
                  <a:lnTo>
                    <a:pt x="637" y="201"/>
                  </a:lnTo>
                  <a:cubicBezTo>
                    <a:pt x="680" y="115"/>
                    <a:pt x="637" y="29"/>
                    <a:pt x="583" y="29"/>
                  </a:cubicBezTo>
                  <a:cubicBezTo>
                    <a:pt x="565" y="11"/>
                    <a:pt x="547" y="0"/>
                    <a:pt x="529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4256752" y="1790891"/>
              <a:ext cx="59270" cy="36177"/>
            </a:xfrm>
            <a:custGeom>
              <a:rect b="b" l="l" r="r" t="t"/>
              <a:pathLst>
                <a:path extrusionOk="0" h="600" w="983">
                  <a:moveTo>
                    <a:pt x="810" y="0"/>
                  </a:moveTo>
                  <a:lnTo>
                    <a:pt x="87" y="313"/>
                  </a:lnTo>
                  <a:cubicBezTo>
                    <a:pt x="1" y="356"/>
                    <a:pt x="1" y="442"/>
                    <a:pt x="1" y="496"/>
                  </a:cubicBezTo>
                  <a:cubicBezTo>
                    <a:pt x="33" y="559"/>
                    <a:pt x="64" y="599"/>
                    <a:pt x="96" y="599"/>
                  </a:cubicBezTo>
                  <a:cubicBezTo>
                    <a:pt x="107" y="599"/>
                    <a:pt x="119" y="594"/>
                    <a:pt x="130" y="582"/>
                  </a:cubicBezTo>
                  <a:lnTo>
                    <a:pt x="896" y="270"/>
                  </a:lnTo>
                  <a:cubicBezTo>
                    <a:pt x="939" y="270"/>
                    <a:pt x="982" y="173"/>
                    <a:pt x="939" y="86"/>
                  </a:cubicBezTo>
                  <a:cubicBezTo>
                    <a:pt x="939" y="43"/>
                    <a:pt x="853" y="0"/>
                    <a:pt x="81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4289311" y="1710518"/>
              <a:ext cx="53964" cy="46970"/>
            </a:xfrm>
            <a:custGeom>
              <a:rect b="b" l="l" r="r" t="t"/>
              <a:pathLst>
                <a:path extrusionOk="0" h="779" w="895">
                  <a:moveTo>
                    <a:pt x="106" y="0"/>
                  </a:moveTo>
                  <a:cubicBezTo>
                    <a:pt x="73" y="0"/>
                    <a:pt x="43" y="21"/>
                    <a:pt x="43" y="72"/>
                  </a:cubicBezTo>
                  <a:cubicBezTo>
                    <a:pt x="0" y="115"/>
                    <a:pt x="0" y="212"/>
                    <a:pt x="43" y="255"/>
                  </a:cubicBezTo>
                  <a:lnTo>
                    <a:pt x="712" y="751"/>
                  </a:lnTo>
                  <a:cubicBezTo>
                    <a:pt x="750" y="768"/>
                    <a:pt x="781" y="778"/>
                    <a:pt x="806" y="778"/>
                  </a:cubicBezTo>
                  <a:cubicBezTo>
                    <a:pt x="843" y="778"/>
                    <a:pt x="869" y="755"/>
                    <a:pt x="895" y="697"/>
                  </a:cubicBezTo>
                  <a:cubicBezTo>
                    <a:pt x="895" y="654"/>
                    <a:pt x="895" y="568"/>
                    <a:pt x="852" y="524"/>
                  </a:cubicBezTo>
                  <a:lnTo>
                    <a:pt x="173" y="29"/>
                  </a:lnTo>
                  <a:cubicBezTo>
                    <a:pt x="155" y="11"/>
                    <a:pt x="129" y="0"/>
                    <a:pt x="106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4421900" y="1693334"/>
              <a:ext cx="59873" cy="21525"/>
            </a:xfrm>
            <a:custGeom>
              <a:rect b="b" l="l" r="r" t="t"/>
              <a:pathLst>
                <a:path extrusionOk="0" h="357" w="993">
                  <a:moveTo>
                    <a:pt x="87" y="1"/>
                  </a:moveTo>
                  <a:cubicBezTo>
                    <a:pt x="44" y="1"/>
                    <a:pt x="0" y="87"/>
                    <a:pt x="0" y="130"/>
                  </a:cubicBezTo>
                  <a:cubicBezTo>
                    <a:pt x="0" y="227"/>
                    <a:pt x="44" y="314"/>
                    <a:pt x="87" y="314"/>
                  </a:cubicBezTo>
                  <a:lnTo>
                    <a:pt x="852" y="357"/>
                  </a:lnTo>
                  <a:cubicBezTo>
                    <a:pt x="938" y="357"/>
                    <a:pt x="992" y="314"/>
                    <a:pt x="992" y="227"/>
                  </a:cubicBezTo>
                  <a:cubicBezTo>
                    <a:pt x="992" y="130"/>
                    <a:pt x="938" y="87"/>
                    <a:pt x="895" y="87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9"/>
            <p:cNvSpPr/>
            <p:nvPr/>
          </p:nvSpPr>
          <p:spPr>
            <a:xfrm>
              <a:off x="4427085" y="1748926"/>
              <a:ext cx="32559" cy="75489"/>
            </a:xfrm>
            <a:custGeom>
              <a:rect b="b" l="l" r="r" t="t"/>
              <a:pathLst>
                <a:path extrusionOk="0" h="1252" w="540">
                  <a:moveTo>
                    <a:pt x="393" y="0"/>
                  </a:moveTo>
                  <a:cubicBezTo>
                    <a:pt x="343" y="0"/>
                    <a:pt x="313" y="42"/>
                    <a:pt x="313" y="114"/>
                  </a:cubicBezTo>
                  <a:lnTo>
                    <a:pt x="44" y="1052"/>
                  </a:lnTo>
                  <a:cubicBezTo>
                    <a:pt x="1" y="1138"/>
                    <a:pt x="44" y="1192"/>
                    <a:pt x="98" y="1235"/>
                  </a:cubicBezTo>
                  <a:cubicBezTo>
                    <a:pt x="109" y="1246"/>
                    <a:pt x="123" y="1252"/>
                    <a:pt x="138" y="1252"/>
                  </a:cubicBezTo>
                  <a:cubicBezTo>
                    <a:pt x="180" y="1252"/>
                    <a:pt x="227" y="1210"/>
                    <a:pt x="227" y="1138"/>
                  </a:cubicBezTo>
                  <a:lnTo>
                    <a:pt x="497" y="200"/>
                  </a:lnTo>
                  <a:cubicBezTo>
                    <a:pt x="540" y="114"/>
                    <a:pt x="497" y="60"/>
                    <a:pt x="453" y="17"/>
                  </a:cubicBezTo>
                  <a:cubicBezTo>
                    <a:pt x="431" y="6"/>
                    <a:pt x="410" y="0"/>
                    <a:pt x="39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9"/>
            <p:cNvSpPr/>
            <p:nvPr/>
          </p:nvSpPr>
          <p:spPr>
            <a:xfrm>
              <a:off x="4367936" y="1718356"/>
              <a:ext cx="40398" cy="69942"/>
            </a:xfrm>
            <a:custGeom>
              <a:rect b="b" l="l" r="r" t="t"/>
              <a:pathLst>
                <a:path extrusionOk="0" h="1160" w="670">
                  <a:moveTo>
                    <a:pt x="151" y="0"/>
                  </a:moveTo>
                  <a:cubicBezTo>
                    <a:pt x="128" y="0"/>
                    <a:pt x="104" y="11"/>
                    <a:pt x="87" y="28"/>
                  </a:cubicBezTo>
                  <a:cubicBezTo>
                    <a:pt x="44" y="82"/>
                    <a:pt x="1" y="168"/>
                    <a:pt x="44" y="211"/>
                  </a:cubicBezTo>
                  <a:lnTo>
                    <a:pt x="443" y="1063"/>
                  </a:lnTo>
                  <a:cubicBezTo>
                    <a:pt x="443" y="1160"/>
                    <a:pt x="540" y="1160"/>
                    <a:pt x="583" y="1160"/>
                  </a:cubicBezTo>
                  <a:cubicBezTo>
                    <a:pt x="626" y="1106"/>
                    <a:pt x="669" y="1020"/>
                    <a:pt x="626" y="934"/>
                  </a:cubicBezTo>
                  <a:lnTo>
                    <a:pt x="216" y="82"/>
                  </a:lnTo>
                  <a:cubicBezTo>
                    <a:pt x="216" y="24"/>
                    <a:pt x="185" y="0"/>
                    <a:pt x="15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9"/>
            <p:cNvSpPr/>
            <p:nvPr/>
          </p:nvSpPr>
          <p:spPr>
            <a:xfrm>
              <a:off x="4429678" y="1407355"/>
              <a:ext cx="46246" cy="63069"/>
            </a:xfrm>
            <a:custGeom>
              <a:rect b="b" l="l" r="r" t="t"/>
              <a:pathLst>
                <a:path extrusionOk="0" h="1046" w="767">
                  <a:moveTo>
                    <a:pt x="658" y="0"/>
                  </a:moveTo>
                  <a:cubicBezTo>
                    <a:pt x="637" y="0"/>
                    <a:pt x="615" y="22"/>
                    <a:pt x="594" y="65"/>
                  </a:cubicBezTo>
                  <a:lnTo>
                    <a:pt x="55" y="787"/>
                  </a:lnTo>
                  <a:cubicBezTo>
                    <a:pt x="1" y="873"/>
                    <a:pt x="1" y="970"/>
                    <a:pt x="55" y="1014"/>
                  </a:cubicBezTo>
                  <a:cubicBezTo>
                    <a:pt x="76" y="1035"/>
                    <a:pt x="109" y="1046"/>
                    <a:pt x="141" y="1046"/>
                  </a:cubicBezTo>
                  <a:cubicBezTo>
                    <a:pt x="173" y="1046"/>
                    <a:pt x="206" y="1035"/>
                    <a:pt x="227" y="1014"/>
                  </a:cubicBezTo>
                  <a:lnTo>
                    <a:pt x="723" y="248"/>
                  </a:lnTo>
                  <a:cubicBezTo>
                    <a:pt x="766" y="205"/>
                    <a:pt x="766" y="119"/>
                    <a:pt x="723" y="65"/>
                  </a:cubicBezTo>
                  <a:cubicBezTo>
                    <a:pt x="702" y="22"/>
                    <a:pt x="680" y="0"/>
                    <a:pt x="658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9"/>
            <p:cNvSpPr/>
            <p:nvPr/>
          </p:nvSpPr>
          <p:spPr>
            <a:xfrm>
              <a:off x="4503177" y="1628999"/>
              <a:ext cx="46186" cy="61019"/>
            </a:xfrm>
            <a:custGeom>
              <a:rect b="b" l="l" r="r" t="t"/>
              <a:pathLst>
                <a:path extrusionOk="0" h="1012" w="766">
                  <a:moveTo>
                    <a:pt x="648" y="1"/>
                  </a:moveTo>
                  <a:cubicBezTo>
                    <a:pt x="625" y="1"/>
                    <a:pt x="604" y="11"/>
                    <a:pt x="582" y="33"/>
                  </a:cubicBezTo>
                  <a:lnTo>
                    <a:pt x="43" y="798"/>
                  </a:lnTo>
                  <a:cubicBezTo>
                    <a:pt x="0" y="841"/>
                    <a:pt x="0" y="928"/>
                    <a:pt x="43" y="971"/>
                  </a:cubicBezTo>
                  <a:cubicBezTo>
                    <a:pt x="65" y="998"/>
                    <a:pt x="100" y="1011"/>
                    <a:pt x="135" y="1011"/>
                  </a:cubicBezTo>
                  <a:cubicBezTo>
                    <a:pt x="170" y="1011"/>
                    <a:pt x="205" y="998"/>
                    <a:pt x="227" y="971"/>
                  </a:cubicBezTo>
                  <a:lnTo>
                    <a:pt x="722" y="259"/>
                  </a:lnTo>
                  <a:cubicBezTo>
                    <a:pt x="766" y="162"/>
                    <a:pt x="766" y="76"/>
                    <a:pt x="722" y="33"/>
                  </a:cubicBezTo>
                  <a:cubicBezTo>
                    <a:pt x="695" y="11"/>
                    <a:pt x="671" y="1"/>
                    <a:pt x="64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9"/>
            <p:cNvSpPr/>
            <p:nvPr/>
          </p:nvSpPr>
          <p:spPr>
            <a:xfrm>
              <a:off x="4427085" y="1583718"/>
              <a:ext cx="38408" cy="70425"/>
            </a:xfrm>
            <a:custGeom>
              <a:rect b="b" l="l" r="r" t="t"/>
              <a:pathLst>
                <a:path extrusionOk="0" h="1168" w="637">
                  <a:moveTo>
                    <a:pt x="502" y="1"/>
                  </a:moveTo>
                  <a:cubicBezTo>
                    <a:pt x="471" y="1"/>
                    <a:pt x="441" y="31"/>
                    <a:pt x="410" y="62"/>
                  </a:cubicBezTo>
                  <a:lnTo>
                    <a:pt x="1" y="967"/>
                  </a:lnTo>
                  <a:cubicBezTo>
                    <a:pt x="1" y="1010"/>
                    <a:pt x="1" y="1097"/>
                    <a:pt x="44" y="1140"/>
                  </a:cubicBezTo>
                  <a:cubicBezTo>
                    <a:pt x="66" y="1158"/>
                    <a:pt x="94" y="1168"/>
                    <a:pt x="122" y="1168"/>
                  </a:cubicBezTo>
                  <a:cubicBezTo>
                    <a:pt x="162" y="1168"/>
                    <a:pt x="202" y="1147"/>
                    <a:pt x="227" y="1097"/>
                  </a:cubicBezTo>
                  <a:lnTo>
                    <a:pt x="583" y="245"/>
                  </a:lnTo>
                  <a:cubicBezTo>
                    <a:pt x="637" y="159"/>
                    <a:pt x="637" y="62"/>
                    <a:pt x="540" y="18"/>
                  </a:cubicBezTo>
                  <a:cubicBezTo>
                    <a:pt x="527" y="6"/>
                    <a:pt x="514" y="1"/>
                    <a:pt x="502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9"/>
            <p:cNvSpPr/>
            <p:nvPr/>
          </p:nvSpPr>
          <p:spPr>
            <a:xfrm>
              <a:off x="4386808" y="1541270"/>
              <a:ext cx="59210" cy="36780"/>
            </a:xfrm>
            <a:custGeom>
              <a:rect b="b" l="l" r="r" t="t"/>
              <a:pathLst>
                <a:path extrusionOk="0" h="610" w="982">
                  <a:moveTo>
                    <a:pt x="852" y="0"/>
                  </a:moveTo>
                  <a:lnTo>
                    <a:pt x="86" y="323"/>
                  </a:lnTo>
                  <a:cubicBezTo>
                    <a:pt x="43" y="367"/>
                    <a:pt x="0" y="453"/>
                    <a:pt x="43" y="496"/>
                  </a:cubicBezTo>
                  <a:cubicBezTo>
                    <a:pt x="43" y="568"/>
                    <a:pt x="67" y="610"/>
                    <a:pt x="114" y="610"/>
                  </a:cubicBezTo>
                  <a:cubicBezTo>
                    <a:pt x="130" y="610"/>
                    <a:pt x="150" y="604"/>
                    <a:pt x="173" y="593"/>
                  </a:cubicBezTo>
                  <a:lnTo>
                    <a:pt x="895" y="270"/>
                  </a:lnTo>
                  <a:cubicBezTo>
                    <a:pt x="938" y="270"/>
                    <a:pt x="981" y="183"/>
                    <a:pt x="981" y="97"/>
                  </a:cubicBezTo>
                  <a:cubicBezTo>
                    <a:pt x="938" y="54"/>
                    <a:pt x="895" y="0"/>
                    <a:pt x="852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9"/>
            <p:cNvSpPr/>
            <p:nvPr/>
          </p:nvSpPr>
          <p:spPr>
            <a:xfrm>
              <a:off x="4340622" y="1480372"/>
              <a:ext cx="54024" cy="46849"/>
            </a:xfrm>
            <a:custGeom>
              <a:rect b="b" l="l" r="r" t="t"/>
              <a:pathLst>
                <a:path extrusionOk="0" h="777" w="896">
                  <a:moveTo>
                    <a:pt x="106" y="1"/>
                  </a:moveTo>
                  <a:cubicBezTo>
                    <a:pt x="66" y="1"/>
                    <a:pt x="26" y="22"/>
                    <a:pt x="1" y="72"/>
                  </a:cubicBezTo>
                  <a:cubicBezTo>
                    <a:pt x="1" y="115"/>
                    <a:pt x="1" y="201"/>
                    <a:pt x="44" y="255"/>
                  </a:cubicBezTo>
                  <a:lnTo>
                    <a:pt x="723" y="741"/>
                  </a:lnTo>
                  <a:cubicBezTo>
                    <a:pt x="742" y="764"/>
                    <a:pt x="768" y="777"/>
                    <a:pt x="795" y="777"/>
                  </a:cubicBezTo>
                  <a:cubicBezTo>
                    <a:pt x="832" y="777"/>
                    <a:pt x="871" y="753"/>
                    <a:pt x="896" y="697"/>
                  </a:cubicBezTo>
                  <a:cubicBezTo>
                    <a:pt x="896" y="654"/>
                    <a:pt x="896" y="568"/>
                    <a:pt x="852" y="525"/>
                  </a:cubicBezTo>
                  <a:lnTo>
                    <a:pt x="184" y="29"/>
                  </a:lnTo>
                  <a:cubicBezTo>
                    <a:pt x="162" y="11"/>
                    <a:pt x="134" y="1"/>
                    <a:pt x="106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9"/>
            <p:cNvSpPr/>
            <p:nvPr/>
          </p:nvSpPr>
          <p:spPr>
            <a:xfrm>
              <a:off x="4500524" y="1489899"/>
              <a:ext cx="59270" cy="22128"/>
            </a:xfrm>
            <a:custGeom>
              <a:rect b="b" l="l" r="r" t="t"/>
              <a:pathLst>
                <a:path extrusionOk="0" h="367" w="983">
                  <a:moveTo>
                    <a:pt x="130" y="0"/>
                  </a:moveTo>
                  <a:cubicBezTo>
                    <a:pt x="44" y="0"/>
                    <a:pt x="1" y="43"/>
                    <a:pt x="1" y="140"/>
                  </a:cubicBezTo>
                  <a:cubicBezTo>
                    <a:pt x="1" y="227"/>
                    <a:pt x="44" y="270"/>
                    <a:pt x="87" y="270"/>
                  </a:cubicBezTo>
                  <a:lnTo>
                    <a:pt x="896" y="367"/>
                  </a:lnTo>
                  <a:cubicBezTo>
                    <a:pt x="939" y="367"/>
                    <a:pt x="982" y="270"/>
                    <a:pt x="982" y="227"/>
                  </a:cubicBezTo>
                  <a:cubicBezTo>
                    <a:pt x="982" y="140"/>
                    <a:pt x="939" y="43"/>
                    <a:pt x="896" y="43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9"/>
            <p:cNvSpPr/>
            <p:nvPr/>
          </p:nvSpPr>
          <p:spPr>
            <a:xfrm>
              <a:off x="4456991" y="1080979"/>
              <a:ext cx="59873" cy="21525"/>
            </a:xfrm>
            <a:custGeom>
              <a:rect b="b" l="l" r="r" t="t"/>
              <a:pathLst>
                <a:path extrusionOk="0" h="357" w="993">
                  <a:moveTo>
                    <a:pt x="87" y="1"/>
                  </a:moveTo>
                  <a:cubicBezTo>
                    <a:pt x="44" y="1"/>
                    <a:pt x="1" y="87"/>
                    <a:pt x="1" y="141"/>
                  </a:cubicBezTo>
                  <a:cubicBezTo>
                    <a:pt x="1" y="227"/>
                    <a:pt x="44" y="314"/>
                    <a:pt x="87" y="314"/>
                  </a:cubicBezTo>
                  <a:lnTo>
                    <a:pt x="895" y="357"/>
                  </a:lnTo>
                  <a:cubicBezTo>
                    <a:pt x="949" y="357"/>
                    <a:pt x="993" y="314"/>
                    <a:pt x="993" y="227"/>
                  </a:cubicBezTo>
                  <a:cubicBezTo>
                    <a:pt x="993" y="141"/>
                    <a:pt x="949" y="87"/>
                    <a:pt x="895" y="87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9"/>
            <p:cNvSpPr/>
            <p:nvPr/>
          </p:nvSpPr>
          <p:spPr>
            <a:xfrm>
              <a:off x="4508363" y="1546094"/>
              <a:ext cx="29967" cy="73861"/>
            </a:xfrm>
            <a:custGeom>
              <a:rect b="b" l="l" r="r" t="t"/>
              <a:pathLst>
                <a:path extrusionOk="0" h="1225" w="497">
                  <a:moveTo>
                    <a:pt x="367" y="0"/>
                  </a:moveTo>
                  <a:cubicBezTo>
                    <a:pt x="322" y="0"/>
                    <a:pt x="270" y="40"/>
                    <a:pt x="270" y="103"/>
                  </a:cubicBezTo>
                  <a:lnTo>
                    <a:pt x="0" y="1052"/>
                  </a:lnTo>
                  <a:cubicBezTo>
                    <a:pt x="0" y="1095"/>
                    <a:pt x="0" y="1181"/>
                    <a:pt x="97" y="1225"/>
                  </a:cubicBezTo>
                  <a:cubicBezTo>
                    <a:pt x="141" y="1225"/>
                    <a:pt x="184" y="1181"/>
                    <a:pt x="227" y="1138"/>
                  </a:cubicBezTo>
                  <a:lnTo>
                    <a:pt x="496" y="190"/>
                  </a:lnTo>
                  <a:cubicBezTo>
                    <a:pt x="496" y="103"/>
                    <a:pt x="453" y="17"/>
                    <a:pt x="410" y="17"/>
                  </a:cubicBezTo>
                  <a:cubicBezTo>
                    <a:pt x="398" y="6"/>
                    <a:pt x="383" y="0"/>
                    <a:pt x="367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9"/>
            <p:cNvSpPr/>
            <p:nvPr/>
          </p:nvSpPr>
          <p:spPr>
            <a:xfrm>
              <a:off x="4456991" y="1494361"/>
              <a:ext cx="37745" cy="70726"/>
            </a:xfrm>
            <a:custGeom>
              <a:rect b="b" l="l" r="r" t="t"/>
              <a:pathLst>
                <a:path extrusionOk="0" h="1173" w="626">
                  <a:moveTo>
                    <a:pt x="118" y="1"/>
                  </a:moveTo>
                  <a:cubicBezTo>
                    <a:pt x="97" y="1"/>
                    <a:pt x="73" y="7"/>
                    <a:pt x="44" y="23"/>
                  </a:cubicBezTo>
                  <a:cubicBezTo>
                    <a:pt x="1" y="66"/>
                    <a:pt x="1" y="153"/>
                    <a:pt x="44" y="239"/>
                  </a:cubicBezTo>
                  <a:lnTo>
                    <a:pt x="410" y="1101"/>
                  </a:lnTo>
                  <a:cubicBezTo>
                    <a:pt x="436" y="1152"/>
                    <a:pt x="461" y="1173"/>
                    <a:pt x="495" y="1173"/>
                  </a:cubicBezTo>
                  <a:cubicBezTo>
                    <a:pt x="519" y="1173"/>
                    <a:pt x="547" y="1162"/>
                    <a:pt x="583" y="1145"/>
                  </a:cubicBezTo>
                  <a:cubicBezTo>
                    <a:pt x="626" y="1101"/>
                    <a:pt x="626" y="1004"/>
                    <a:pt x="583" y="961"/>
                  </a:cubicBezTo>
                  <a:lnTo>
                    <a:pt x="227" y="66"/>
                  </a:lnTo>
                  <a:cubicBezTo>
                    <a:pt x="197" y="36"/>
                    <a:pt x="167" y="1"/>
                    <a:pt x="11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9"/>
            <p:cNvSpPr/>
            <p:nvPr/>
          </p:nvSpPr>
          <p:spPr>
            <a:xfrm>
              <a:off x="4148221" y="1390412"/>
              <a:ext cx="48839" cy="58607"/>
            </a:xfrm>
            <a:custGeom>
              <a:rect b="b" l="l" r="r" t="t"/>
              <a:pathLst>
                <a:path extrusionOk="0" h="972" w="810">
                  <a:moveTo>
                    <a:pt x="97" y="1"/>
                  </a:moveTo>
                  <a:cubicBezTo>
                    <a:pt x="68" y="1"/>
                    <a:pt x="44" y="12"/>
                    <a:pt x="44" y="33"/>
                  </a:cubicBezTo>
                  <a:cubicBezTo>
                    <a:pt x="0" y="76"/>
                    <a:pt x="0" y="173"/>
                    <a:pt x="44" y="260"/>
                  </a:cubicBezTo>
                  <a:lnTo>
                    <a:pt x="583" y="939"/>
                  </a:lnTo>
                  <a:cubicBezTo>
                    <a:pt x="604" y="960"/>
                    <a:pt x="639" y="971"/>
                    <a:pt x="674" y="971"/>
                  </a:cubicBezTo>
                  <a:cubicBezTo>
                    <a:pt x="709" y="971"/>
                    <a:pt x="744" y="960"/>
                    <a:pt x="766" y="939"/>
                  </a:cubicBezTo>
                  <a:cubicBezTo>
                    <a:pt x="809" y="842"/>
                    <a:pt x="809" y="755"/>
                    <a:pt x="766" y="712"/>
                  </a:cubicBezTo>
                  <a:lnTo>
                    <a:pt x="184" y="33"/>
                  </a:lnTo>
                  <a:cubicBezTo>
                    <a:pt x="162" y="12"/>
                    <a:pt x="127" y="1"/>
                    <a:pt x="97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9"/>
            <p:cNvSpPr/>
            <p:nvPr/>
          </p:nvSpPr>
          <p:spPr>
            <a:xfrm>
              <a:off x="4335437" y="1546395"/>
              <a:ext cx="16340" cy="76153"/>
            </a:xfrm>
            <a:custGeom>
              <a:rect b="b" l="l" r="r" t="t"/>
              <a:pathLst>
                <a:path extrusionOk="0" h="1263" w="271">
                  <a:moveTo>
                    <a:pt x="106" y="1"/>
                  </a:moveTo>
                  <a:cubicBezTo>
                    <a:pt x="72" y="1"/>
                    <a:pt x="44" y="71"/>
                    <a:pt x="44" y="141"/>
                  </a:cubicBezTo>
                  <a:lnTo>
                    <a:pt x="1" y="1133"/>
                  </a:lnTo>
                  <a:cubicBezTo>
                    <a:pt x="1" y="1220"/>
                    <a:pt x="44" y="1263"/>
                    <a:pt x="87" y="1263"/>
                  </a:cubicBezTo>
                  <a:cubicBezTo>
                    <a:pt x="173" y="1263"/>
                    <a:pt x="216" y="1220"/>
                    <a:pt x="216" y="1133"/>
                  </a:cubicBezTo>
                  <a:lnTo>
                    <a:pt x="270" y="141"/>
                  </a:lnTo>
                  <a:cubicBezTo>
                    <a:pt x="270" y="55"/>
                    <a:pt x="216" y="12"/>
                    <a:pt x="130" y="12"/>
                  </a:cubicBezTo>
                  <a:cubicBezTo>
                    <a:pt x="122" y="4"/>
                    <a:pt x="114" y="1"/>
                    <a:pt x="106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9"/>
            <p:cNvSpPr/>
            <p:nvPr/>
          </p:nvSpPr>
          <p:spPr>
            <a:xfrm>
              <a:off x="4178128" y="1505033"/>
              <a:ext cx="54024" cy="48417"/>
            </a:xfrm>
            <a:custGeom>
              <a:rect b="b" l="l" r="r" t="t"/>
              <a:pathLst>
                <a:path extrusionOk="0" h="803" w="896">
                  <a:moveTo>
                    <a:pt x="131" y="1"/>
                  </a:moveTo>
                  <a:cubicBezTo>
                    <a:pt x="87" y="1"/>
                    <a:pt x="44" y="31"/>
                    <a:pt x="44" y="62"/>
                  </a:cubicBezTo>
                  <a:cubicBezTo>
                    <a:pt x="0" y="159"/>
                    <a:pt x="0" y="245"/>
                    <a:pt x="44" y="245"/>
                  </a:cubicBezTo>
                  <a:lnTo>
                    <a:pt x="723" y="784"/>
                  </a:lnTo>
                  <a:cubicBezTo>
                    <a:pt x="748" y="797"/>
                    <a:pt x="770" y="802"/>
                    <a:pt x="789" y="802"/>
                  </a:cubicBezTo>
                  <a:cubicBezTo>
                    <a:pt x="834" y="802"/>
                    <a:pt x="865" y="772"/>
                    <a:pt x="895" y="741"/>
                  </a:cubicBezTo>
                  <a:cubicBezTo>
                    <a:pt x="895" y="655"/>
                    <a:pt x="895" y="558"/>
                    <a:pt x="852" y="515"/>
                  </a:cubicBezTo>
                  <a:lnTo>
                    <a:pt x="184" y="19"/>
                  </a:lnTo>
                  <a:cubicBezTo>
                    <a:pt x="168" y="6"/>
                    <a:pt x="149" y="1"/>
                    <a:pt x="13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4237940" y="1453782"/>
              <a:ext cx="29303" cy="75550"/>
            </a:xfrm>
            <a:custGeom>
              <a:rect b="b" l="l" r="r" t="t"/>
              <a:pathLst>
                <a:path extrusionOk="0" h="1253" w="486">
                  <a:moveTo>
                    <a:pt x="121" y="0"/>
                  </a:moveTo>
                  <a:cubicBezTo>
                    <a:pt x="110" y="0"/>
                    <a:pt x="98" y="6"/>
                    <a:pt x="87" y="17"/>
                  </a:cubicBezTo>
                  <a:cubicBezTo>
                    <a:pt x="0" y="60"/>
                    <a:pt x="0" y="103"/>
                    <a:pt x="0" y="200"/>
                  </a:cubicBezTo>
                  <a:lnTo>
                    <a:pt x="216" y="1138"/>
                  </a:lnTo>
                  <a:cubicBezTo>
                    <a:pt x="256" y="1210"/>
                    <a:pt x="290" y="1252"/>
                    <a:pt x="339" y="1252"/>
                  </a:cubicBezTo>
                  <a:cubicBezTo>
                    <a:pt x="357" y="1252"/>
                    <a:pt x="377" y="1247"/>
                    <a:pt x="399" y="1235"/>
                  </a:cubicBezTo>
                  <a:cubicBezTo>
                    <a:pt x="442" y="1235"/>
                    <a:pt x="485" y="1138"/>
                    <a:pt x="442" y="1052"/>
                  </a:cubicBezTo>
                  <a:lnTo>
                    <a:pt x="216" y="103"/>
                  </a:lnTo>
                  <a:cubicBezTo>
                    <a:pt x="184" y="40"/>
                    <a:pt x="153" y="0"/>
                    <a:pt x="12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4283403" y="1370937"/>
              <a:ext cx="24781" cy="76092"/>
            </a:xfrm>
            <a:custGeom>
              <a:rect b="b" l="l" r="r" t="t"/>
              <a:pathLst>
                <a:path extrusionOk="0" h="1262" w="411">
                  <a:moveTo>
                    <a:pt x="98" y="0"/>
                  </a:moveTo>
                  <a:cubicBezTo>
                    <a:pt x="1" y="0"/>
                    <a:pt x="1" y="87"/>
                    <a:pt x="1" y="184"/>
                  </a:cubicBezTo>
                  <a:lnTo>
                    <a:pt x="184" y="1165"/>
                  </a:lnTo>
                  <a:cubicBezTo>
                    <a:pt x="184" y="1208"/>
                    <a:pt x="227" y="1262"/>
                    <a:pt x="271" y="1262"/>
                  </a:cubicBezTo>
                  <a:cubicBezTo>
                    <a:pt x="368" y="1262"/>
                    <a:pt x="411" y="1165"/>
                    <a:pt x="368" y="1078"/>
                  </a:cubicBezTo>
                  <a:lnTo>
                    <a:pt x="227" y="87"/>
                  </a:lnTo>
                  <a:cubicBezTo>
                    <a:pt x="184" y="43"/>
                    <a:pt x="141" y="0"/>
                    <a:pt x="98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4289311" y="1600359"/>
              <a:ext cx="16280" cy="76816"/>
            </a:xfrm>
            <a:custGeom>
              <a:rect b="b" l="l" r="r" t="t"/>
              <a:pathLst>
                <a:path extrusionOk="0" h="1274" w="270">
                  <a:moveTo>
                    <a:pt x="130" y="1"/>
                  </a:moveTo>
                  <a:cubicBezTo>
                    <a:pt x="72" y="1"/>
                    <a:pt x="43" y="73"/>
                    <a:pt x="43" y="152"/>
                  </a:cubicBezTo>
                  <a:lnTo>
                    <a:pt x="0" y="1133"/>
                  </a:lnTo>
                  <a:cubicBezTo>
                    <a:pt x="0" y="1230"/>
                    <a:pt x="43" y="1273"/>
                    <a:pt x="129" y="1273"/>
                  </a:cubicBezTo>
                  <a:cubicBezTo>
                    <a:pt x="173" y="1273"/>
                    <a:pt x="226" y="1230"/>
                    <a:pt x="226" y="1133"/>
                  </a:cubicBezTo>
                  <a:lnTo>
                    <a:pt x="270" y="152"/>
                  </a:lnTo>
                  <a:cubicBezTo>
                    <a:pt x="270" y="55"/>
                    <a:pt x="226" y="12"/>
                    <a:pt x="173" y="12"/>
                  </a:cubicBezTo>
                  <a:cubicBezTo>
                    <a:pt x="157" y="4"/>
                    <a:pt x="14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4205441" y="1609524"/>
              <a:ext cx="59210" cy="37745"/>
            </a:xfrm>
            <a:custGeom>
              <a:rect b="b" l="l" r="r" t="t"/>
              <a:pathLst>
                <a:path extrusionOk="0" h="626" w="982">
                  <a:moveTo>
                    <a:pt x="130" y="0"/>
                  </a:moveTo>
                  <a:cubicBezTo>
                    <a:pt x="86" y="0"/>
                    <a:pt x="43" y="43"/>
                    <a:pt x="0" y="86"/>
                  </a:cubicBezTo>
                  <a:cubicBezTo>
                    <a:pt x="0" y="173"/>
                    <a:pt x="0" y="270"/>
                    <a:pt x="86" y="270"/>
                  </a:cubicBezTo>
                  <a:lnTo>
                    <a:pt x="809" y="625"/>
                  </a:lnTo>
                  <a:cubicBezTo>
                    <a:pt x="852" y="625"/>
                    <a:pt x="938" y="625"/>
                    <a:pt x="938" y="539"/>
                  </a:cubicBezTo>
                  <a:cubicBezTo>
                    <a:pt x="981" y="442"/>
                    <a:pt x="938" y="399"/>
                    <a:pt x="895" y="356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4245718" y="1544466"/>
              <a:ext cx="57280" cy="46970"/>
            </a:xfrm>
            <a:custGeom>
              <a:rect b="b" l="l" r="r" t="t"/>
              <a:pathLst>
                <a:path extrusionOk="0" h="779" w="950">
                  <a:moveTo>
                    <a:pt x="766" y="1"/>
                  </a:moveTo>
                  <a:lnTo>
                    <a:pt x="87" y="540"/>
                  </a:lnTo>
                  <a:cubicBezTo>
                    <a:pt x="44" y="583"/>
                    <a:pt x="1" y="626"/>
                    <a:pt x="44" y="713"/>
                  </a:cubicBezTo>
                  <a:cubicBezTo>
                    <a:pt x="74" y="743"/>
                    <a:pt x="110" y="778"/>
                    <a:pt x="143" y="778"/>
                  </a:cubicBezTo>
                  <a:cubicBezTo>
                    <a:pt x="157" y="778"/>
                    <a:pt x="171" y="772"/>
                    <a:pt x="184" y="756"/>
                  </a:cubicBezTo>
                  <a:lnTo>
                    <a:pt x="852" y="270"/>
                  </a:lnTo>
                  <a:cubicBezTo>
                    <a:pt x="949" y="217"/>
                    <a:pt x="949" y="130"/>
                    <a:pt x="896" y="87"/>
                  </a:cubicBezTo>
                  <a:cubicBezTo>
                    <a:pt x="896" y="1"/>
                    <a:pt x="809" y="1"/>
                    <a:pt x="766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4221661" y="1152669"/>
              <a:ext cx="45583" cy="62707"/>
            </a:xfrm>
            <a:custGeom>
              <a:rect b="b" l="l" r="r" t="t"/>
              <a:pathLst>
                <a:path extrusionOk="0" h="1040" w="756">
                  <a:moveTo>
                    <a:pt x="648" y="0"/>
                  </a:moveTo>
                  <a:cubicBezTo>
                    <a:pt x="626" y="0"/>
                    <a:pt x="605" y="25"/>
                    <a:pt x="583" y="73"/>
                  </a:cubicBezTo>
                  <a:lnTo>
                    <a:pt x="44" y="785"/>
                  </a:lnTo>
                  <a:cubicBezTo>
                    <a:pt x="1" y="839"/>
                    <a:pt x="1" y="925"/>
                    <a:pt x="44" y="1011"/>
                  </a:cubicBezTo>
                  <a:cubicBezTo>
                    <a:pt x="62" y="1029"/>
                    <a:pt x="87" y="1040"/>
                    <a:pt x="110" y="1040"/>
                  </a:cubicBezTo>
                  <a:cubicBezTo>
                    <a:pt x="144" y="1040"/>
                    <a:pt x="173" y="1019"/>
                    <a:pt x="173" y="968"/>
                  </a:cubicBezTo>
                  <a:lnTo>
                    <a:pt x="712" y="246"/>
                  </a:lnTo>
                  <a:cubicBezTo>
                    <a:pt x="755" y="203"/>
                    <a:pt x="755" y="116"/>
                    <a:pt x="712" y="73"/>
                  </a:cubicBezTo>
                  <a:cubicBezTo>
                    <a:pt x="691" y="25"/>
                    <a:pt x="669" y="0"/>
                    <a:pt x="648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4215812" y="1326319"/>
              <a:ext cx="38408" cy="70063"/>
            </a:xfrm>
            <a:custGeom>
              <a:rect b="b" l="l" r="r" t="t"/>
              <a:pathLst>
                <a:path extrusionOk="0" h="1162" w="637">
                  <a:moveTo>
                    <a:pt x="502" y="0"/>
                  </a:moveTo>
                  <a:cubicBezTo>
                    <a:pt x="471" y="0"/>
                    <a:pt x="441" y="31"/>
                    <a:pt x="410" y="61"/>
                  </a:cubicBezTo>
                  <a:lnTo>
                    <a:pt x="1" y="924"/>
                  </a:lnTo>
                  <a:cubicBezTo>
                    <a:pt x="1" y="1010"/>
                    <a:pt x="1" y="1096"/>
                    <a:pt x="44" y="1139"/>
                  </a:cubicBezTo>
                  <a:cubicBezTo>
                    <a:pt x="60" y="1155"/>
                    <a:pt x="79" y="1162"/>
                    <a:pt x="98" y="1162"/>
                  </a:cubicBezTo>
                  <a:cubicBezTo>
                    <a:pt x="142" y="1162"/>
                    <a:pt x="184" y="1126"/>
                    <a:pt x="184" y="1096"/>
                  </a:cubicBezTo>
                  <a:lnTo>
                    <a:pt x="583" y="201"/>
                  </a:lnTo>
                  <a:cubicBezTo>
                    <a:pt x="637" y="158"/>
                    <a:pt x="583" y="61"/>
                    <a:pt x="540" y="18"/>
                  </a:cubicBezTo>
                  <a:cubicBezTo>
                    <a:pt x="527" y="5"/>
                    <a:pt x="515" y="0"/>
                    <a:pt x="502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4164441" y="1307507"/>
              <a:ext cx="59873" cy="36177"/>
            </a:xfrm>
            <a:custGeom>
              <a:rect b="b" l="l" r="r" t="t"/>
              <a:pathLst>
                <a:path extrusionOk="0" h="600" w="993">
                  <a:moveTo>
                    <a:pt x="896" y="0"/>
                  </a:moveTo>
                  <a:cubicBezTo>
                    <a:pt x="880" y="0"/>
                    <a:pt x="864" y="6"/>
                    <a:pt x="853" y="17"/>
                  </a:cubicBezTo>
                  <a:lnTo>
                    <a:pt x="87" y="330"/>
                  </a:lnTo>
                  <a:cubicBezTo>
                    <a:pt x="44" y="330"/>
                    <a:pt x="1" y="427"/>
                    <a:pt x="44" y="513"/>
                  </a:cubicBezTo>
                  <a:cubicBezTo>
                    <a:pt x="44" y="600"/>
                    <a:pt x="141" y="600"/>
                    <a:pt x="184" y="600"/>
                  </a:cubicBezTo>
                  <a:lnTo>
                    <a:pt x="896" y="287"/>
                  </a:lnTo>
                  <a:cubicBezTo>
                    <a:pt x="993" y="244"/>
                    <a:pt x="993" y="201"/>
                    <a:pt x="993" y="104"/>
                  </a:cubicBezTo>
                  <a:cubicBezTo>
                    <a:pt x="993" y="40"/>
                    <a:pt x="941" y="0"/>
                    <a:pt x="896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4779448" y="1220983"/>
              <a:ext cx="54024" cy="51613"/>
            </a:xfrm>
            <a:custGeom>
              <a:rect b="b" l="l" r="r" t="t"/>
              <a:pathLst>
                <a:path extrusionOk="0" h="856" w="896">
                  <a:moveTo>
                    <a:pt x="131" y="1"/>
                  </a:moveTo>
                  <a:cubicBezTo>
                    <a:pt x="86" y="1"/>
                    <a:pt x="43" y="31"/>
                    <a:pt x="43" y="62"/>
                  </a:cubicBezTo>
                  <a:cubicBezTo>
                    <a:pt x="0" y="148"/>
                    <a:pt x="0" y="245"/>
                    <a:pt x="43" y="288"/>
                  </a:cubicBezTo>
                  <a:lnTo>
                    <a:pt x="723" y="827"/>
                  </a:lnTo>
                  <a:cubicBezTo>
                    <a:pt x="740" y="845"/>
                    <a:pt x="758" y="855"/>
                    <a:pt x="776" y="855"/>
                  </a:cubicBezTo>
                  <a:cubicBezTo>
                    <a:pt x="801" y="855"/>
                    <a:pt x="827" y="834"/>
                    <a:pt x="852" y="784"/>
                  </a:cubicBezTo>
                  <a:cubicBezTo>
                    <a:pt x="895" y="730"/>
                    <a:pt x="895" y="644"/>
                    <a:pt x="809" y="601"/>
                  </a:cubicBezTo>
                  <a:lnTo>
                    <a:pt x="183" y="18"/>
                  </a:lnTo>
                  <a:cubicBezTo>
                    <a:pt x="168" y="6"/>
                    <a:pt x="149" y="1"/>
                    <a:pt x="13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4847039" y="1167442"/>
              <a:ext cx="27374" cy="77178"/>
            </a:xfrm>
            <a:custGeom>
              <a:rect b="b" l="l" r="r" t="t"/>
              <a:pathLst>
                <a:path extrusionOk="0" h="1280" w="454">
                  <a:moveTo>
                    <a:pt x="87" y="1"/>
                  </a:moveTo>
                  <a:cubicBezTo>
                    <a:pt x="44" y="55"/>
                    <a:pt x="0" y="98"/>
                    <a:pt x="0" y="184"/>
                  </a:cubicBezTo>
                  <a:lnTo>
                    <a:pt x="227" y="1176"/>
                  </a:lnTo>
                  <a:cubicBezTo>
                    <a:pt x="227" y="1239"/>
                    <a:pt x="250" y="1279"/>
                    <a:pt x="296" y="1279"/>
                  </a:cubicBezTo>
                  <a:cubicBezTo>
                    <a:pt x="313" y="1279"/>
                    <a:pt x="333" y="1274"/>
                    <a:pt x="356" y="1262"/>
                  </a:cubicBezTo>
                  <a:cubicBezTo>
                    <a:pt x="410" y="1262"/>
                    <a:pt x="453" y="1176"/>
                    <a:pt x="410" y="1079"/>
                  </a:cubicBezTo>
                  <a:lnTo>
                    <a:pt x="227" y="141"/>
                  </a:lnTo>
                  <a:cubicBezTo>
                    <a:pt x="227" y="55"/>
                    <a:pt x="184" y="1"/>
                    <a:pt x="87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4817133" y="1090083"/>
              <a:ext cx="41001" cy="66083"/>
            </a:xfrm>
            <a:custGeom>
              <a:rect b="b" l="l" r="r" t="t"/>
              <a:pathLst>
                <a:path extrusionOk="0" h="1096" w="680">
                  <a:moveTo>
                    <a:pt x="541" y="1"/>
                  </a:moveTo>
                  <a:cubicBezTo>
                    <a:pt x="507" y="1"/>
                    <a:pt x="475" y="12"/>
                    <a:pt x="453" y="33"/>
                  </a:cubicBezTo>
                  <a:lnTo>
                    <a:pt x="1" y="885"/>
                  </a:lnTo>
                  <a:cubicBezTo>
                    <a:pt x="1" y="928"/>
                    <a:pt x="1" y="1014"/>
                    <a:pt x="44" y="1068"/>
                  </a:cubicBezTo>
                  <a:cubicBezTo>
                    <a:pt x="65" y="1085"/>
                    <a:pt x="92" y="1096"/>
                    <a:pt x="116" y="1096"/>
                  </a:cubicBezTo>
                  <a:cubicBezTo>
                    <a:pt x="153" y="1096"/>
                    <a:pt x="184" y="1072"/>
                    <a:pt x="184" y="1014"/>
                  </a:cubicBezTo>
                  <a:lnTo>
                    <a:pt x="637" y="206"/>
                  </a:lnTo>
                  <a:cubicBezTo>
                    <a:pt x="680" y="119"/>
                    <a:pt x="680" y="76"/>
                    <a:pt x="637" y="33"/>
                  </a:cubicBezTo>
                  <a:cubicBezTo>
                    <a:pt x="610" y="12"/>
                    <a:pt x="575" y="1"/>
                    <a:pt x="5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4925724" y="1311124"/>
              <a:ext cx="21465" cy="76092"/>
            </a:xfrm>
            <a:custGeom>
              <a:rect b="b" l="l" r="r" t="t"/>
              <a:pathLst>
                <a:path extrusionOk="0" h="1262" w="356">
                  <a:moveTo>
                    <a:pt x="270" y="0"/>
                  </a:moveTo>
                  <a:cubicBezTo>
                    <a:pt x="183" y="0"/>
                    <a:pt x="129" y="44"/>
                    <a:pt x="129" y="97"/>
                  </a:cubicBezTo>
                  <a:lnTo>
                    <a:pt x="0" y="1122"/>
                  </a:lnTo>
                  <a:cubicBezTo>
                    <a:pt x="0" y="1176"/>
                    <a:pt x="43" y="1262"/>
                    <a:pt x="129" y="1262"/>
                  </a:cubicBezTo>
                  <a:cubicBezTo>
                    <a:pt x="183" y="1262"/>
                    <a:pt x="226" y="1219"/>
                    <a:pt x="226" y="1176"/>
                  </a:cubicBezTo>
                  <a:lnTo>
                    <a:pt x="356" y="141"/>
                  </a:lnTo>
                  <a:cubicBezTo>
                    <a:pt x="356" y="97"/>
                    <a:pt x="313" y="0"/>
                    <a:pt x="27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4844446" y="1311124"/>
              <a:ext cx="56617" cy="42086"/>
            </a:xfrm>
            <a:custGeom>
              <a:rect b="b" l="l" r="r" t="t"/>
              <a:pathLst>
                <a:path extrusionOk="0" h="698" w="939">
                  <a:moveTo>
                    <a:pt x="184" y="0"/>
                  </a:moveTo>
                  <a:cubicBezTo>
                    <a:pt x="130" y="0"/>
                    <a:pt x="43" y="0"/>
                    <a:pt x="43" y="97"/>
                  </a:cubicBezTo>
                  <a:cubicBezTo>
                    <a:pt x="0" y="184"/>
                    <a:pt x="43" y="227"/>
                    <a:pt x="87" y="270"/>
                  </a:cubicBezTo>
                  <a:lnTo>
                    <a:pt x="809" y="680"/>
                  </a:lnTo>
                  <a:cubicBezTo>
                    <a:pt x="822" y="692"/>
                    <a:pt x="834" y="698"/>
                    <a:pt x="847" y="698"/>
                  </a:cubicBezTo>
                  <a:cubicBezTo>
                    <a:pt x="877" y="698"/>
                    <a:pt x="908" y="667"/>
                    <a:pt x="938" y="637"/>
                  </a:cubicBezTo>
                  <a:cubicBezTo>
                    <a:pt x="938" y="540"/>
                    <a:pt x="938" y="453"/>
                    <a:pt x="895" y="453"/>
                  </a:cubicBezTo>
                  <a:lnTo>
                    <a:pt x="184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4895818" y="1228882"/>
              <a:ext cx="57220" cy="44618"/>
            </a:xfrm>
            <a:custGeom>
              <a:rect b="b" l="l" r="r" t="t"/>
              <a:pathLst>
                <a:path extrusionOk="0" h="740" w="949">
                  <a:moveTo>
                    <a:pt x="826" y="0"/>
                  </a:moveTo>
                  <a:cubicBezTo>
                    <a:pt x="808" y="0"/>
                    <a:pt x="788" y="5"/>
                    <a:pt x="766" y="17"/>
                  </a:cubicBezTo>
                  <a:lnTo>
                    <a:pt x="86" y="470"/>
                  </a:lnTo>
                  <a:cubicBezTo>
                    <a:pt x="0" y="513"/>
                    <a:pt x="0" y="556"/>
                    <a:pt x="43" y="653"/>
                  </a:cubicBezTo>
                  <a:cubicBezTo>
                    <a:pt x="43" y="739"/>
                    <a:pt x="140" y="739"/>
                    <a:pt x="183" y="739"/>
                  </a:cubicBezTo>
                  <a:lnTo>
                    <a:pt x="852" y="286"/>
                  </a:lnTo>
                  <a:cubicBezTo>
                    <a:pt x="949" y="243"/>
                    <a:pt x="949" y="157"/>
                    <a:pt x="949" y="114"/>
                  </a:cubicBezTo>
                  <a:cubicBezTo>
                    <a:pt x="909" y="42"/>
                    <a:pt x="875" y="0"/>
                    <a:pt x="826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4941943" y="1109860"/>
              <a:ext cx="27374" cy="77178"/>
            </a:xfrm>
            <a:custGeom>
              <a:rect b="b" l="l" r="r" t="t"/>
              <a:pathLst>
                <a:path extrusionOk="0" h="1280" w="454">
                  <a:moveTo>
                    <a:pt x="153" y="1"/>
                  </a:moveTo>
                  <a:cubicBezTo>
                    <a:pt x="135" y="1"/>
                    <a:pt x="113" y="6"/>
                    <a:pt x="87" y="18"/>
                  </a:cubicBezTo>
                  <a:cubicBezTo>
                    <a:pt x="44" y="18"/>
                    <a:pt x="1" y="104"/>
                    <a:pt x="1" y="147"/>
                  </a:cubicBezTo>
                  <a:lnTo>
                    <a:pt x="227" y="1139"/>
                  </a:lnTo>
                  <a:cubicBezTo>
                    <a:pt x="227" y="1225"/>
                    <a:pt x="270" y="1279"/>
                    <a:pt x="356" y="1279"/>
                  </a:cubicBezTo>
                  <a:cubicBezTo>
                    <a:pt x="399" y="1225"/>
                    <a:pt x="453" y="1139"/>
                    <a:pt x="399" y="1096"/>
                  </a:cubicBezTo>
                  <a:lnTo>
                    <a:pt x="227" y="104"/>
                  </a:lnTo>
                  <a:cubicBezTo>
                    <a:pt x="227" y="41"/>
                    <a:pt x="204" y="1"/>
                    <a:pt x="15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4172942" y="1231414"/>
              <a:ext cx="56617" cy="48357"/>
            </a:xfrm>
            <a:custGeom>
              <a:rect b="b" l="l" r="r" t="t"/>
              <a:pathLst>
                <a:path extrusionOk="0" h="802" w="939">
                  <a:moveTo>
                    <a:pt x="128" y="0"/>
                  </a:moveTo>
                  <a:cubicBezTo>
                    <a:pt x="87" y="0"/>
                    <a:pt x="43" y="33"/>
                    <a:pt x="43" y="72"/>
                  </a:cubicBezTo>
                  <a:cubicBezTo>
                    <a:pt x="0" y="158"/>
                    <a:pt x="0" y="244"/>
                    <a:pt x="43" y="287"/>
                  </a:cubicBezTo>
                  <a:lnTo>
                    <a:pt x="755" y="783"/>
                  </a:lnTo>
                  <a:cubicBezTo>
                    <a:pt x="771" y="796"/>
                    <a:pt x="786" y="801"/>
                    <a:pt x="800" y="801"/>
                  </a:cubicBezTo>
                  <a:cubicBezTo>
                    <a:pt x="834" y="801"/>
                    <a:pt x="865" y="771"/>
                    <a:pt x="895" y="740"/>
                  </a:cubicBezTo>
                  <a:cubicBezTo>
                    <a:pt x="938" y="654"/>
                    <a:pt x="895" y="557"/>
                    <a:pt x="852" y="514"/>
                  </a:cubicBezTo>
                  <a:lnTo>
                    <a:pt x="173" y="18"/>
                  </a:lnTo>
                  <a:cubicBezTo>
                    <a:pt x="160" y="6"/>
                    <a:pt x="144" y="0"/>
                    <a:pt x="128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4305531" y="1216220"/>
              <a:ext cx="59210" cy="19536"/>
            </a:xfrm>
            <a:custGeom>
              <a:rect b="b" l="l" r="r" t="t"/>
              <a:pathLst>
                <a:path extrusionOk="0" h="324" w="982">
                  <a:moveTo>
                    <a:pt x="87" y="0"/>
                  </a:moveTo>
                  <a:cubicBezTo>
                    <a:pt x="44" y="0"/>
                    <a:pt x="1" y="54"/>
                    <a:pt x="1" y="141"/>
                  </a:cubicBezTo>
                  <a:cubicBezTo>
                    <a:pt x="1" y="184"/>
                    <a:pt x="44" y="270"/>
                    <a:pt x="87" y="270"/>
                  </a:cubicBezTo>
                  <a:lnTo>
                    <a:pt x="852" y="324"/>
                  </a:lnTo>
                  <a:cubicBezTo>
                    <a:pt x="939" y="324"/>
                    <a:pt x="982" y="270"/>
                    <a:pt x="982" y="184"/>
                  </a:cubicBezTo>
                  <a:cubicBezTo>
                    <a:pt x="982" y="97"/>
                    <a:pt x="939" y="54"/>
                    <a:pt x="895" y="54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4310716" y="1270847"/>
              <a:ext cx="32559" cy="73861"/>
            </a:xfrm>
            <a:custGeom>
              <a:rect b="b" l="l" r="r" t="t"/>
              <a:pathLst>
                <a:path extrusionOk="0" h="1225" w="540">
                  <a:moveTo>
                    <a:pt x="454" y="0"/>
                  </a:moveTo>
                  <a:cubicBezTo>
                    <a:pt x="411" y="0"/>
                    <a:pt x="313" y="43"/>
                    <a:pt x="313" y="86"/>
                  </a:cubicBezTo>
                  <a:lnTo>
                    <a:pt x="44" y="1035"/>
                  </a:lnTo>
                  <a:cubicBezTo>
                    <a:pt x="1" y="1121"/>
                    <a:pt x="44" y="1208"/>
                    <a:pt x="87" y="1208"/>
                  </a:cubicBezTo>
                  <a:cubicBezTo>
                    <a:pt x="102" y="1219"/>
                    <a:pt x="118" y="1224"/>
                    <a:pt x="135" y="1224"/>
                  </a:cubicBezTo>
                  <a:cubicBezTo>
                    <a:pt x="181" y="1224"/>
                    <a:pt x="227" y="1184"/>
                    <a:pt x="227" y="1121"/>
                  </a:cubicBezTo>
                  <a:lnTo>
                    <a:pt x="497" y="173"/>
                  </a:lnTo>
                  <a:cubicBezTo>
                    <a:pt x="540" y="129"/>
                    <a:pt x="497" y="43"/>
                    <a:pt x="45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4250904" y="1239856"/>
              <a:ext cx="41061" cy="69822"/>
            </a:xfrm>
            <a:custGeom>
              <a:rect b="b" l="l" r="r" t="t"/>
              <a:pathLst>
                <a:path extrusionOk="0" h="1158" w="681">
                  <a:moveTo>
                    <a:pt x="144" y="0"/>
                  </a:moveTo>
                  <a:cubicBezTo>
                    <a:pt x="127" y="0"/>
                    <a:pt x="111" y="5"/>
                    <a:pt x="98" y="18"/>
                  </a:cubicBezTo>
                  <a:cubicBezTo>
                    <a:pt x="55" y="61"/>
                    <a:pt x="1" y="147"/>
                    <a:pt x="55" y="201"/>
                  </a:cubicBezTo>
                  <a:lnTo>
                    <a:pt x="454" y="1096"/>
                  </a:lnTo>
                  <a:cubicBezTo>
                    <a:pt x="484" y="1127"/>
                    <a:pt x="515" y="1157"/>
                    <a:pt x="549" y="1157"/>
                  </a:cubicBezTo>
                  <a:cubicBezTo>
                    <a:pt x="563" y="1157"/>
                    <a:pt x="578" y="1152"/>
                    <a:pt x="594" y="1139"/>
                  </a:cubicBezTo>
                  <a:cubicBezTo>
                    <a:pt x="637" y="1096"/>
                    <a:pt x="680" y="1010"/>
                    <a:pt x="637" y="956"/>
                  </a:cubicBezTo>
                  <a:lnTo>
                    <a:pt x="227" y="61"/>
                  </a:lnTo>
                  <a:cubicBezTo>
                    <a:pt x="227" y="31"/>
                    <a:pt x="184" y="0"/>
                    <a:pt x="14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4299682" y="949053"/>
              <a:ext cx="48839" cy="62224"/>
            </a:xfrm>
            <a:custGeom>
              <a:rect b="b" l="l" r="r" t="t"/>
              <a:pathLst>
                <a:path extrusionOk="0" h="1032" w="810">
                  <a:moveTo>
                    <a:pt x="658" y="0"/>
                  </a:moveTo>
                  <a:cubicBezTo>
                    <a:pt x="637" y="0"/>
                    <a:pt x="615" y="11"/>
                    <a:pt x="594" y="33"/>
                  </a:cubicBezTo>
                  <a:lnTo>
                    <a:pt x="54" y="798"/>
                  </a:lnTo>
                  <a:cubicBezTo>
                    <a:pt x="1" y="841"/>
                    <a:pt x="1" y="927"/>
                    <a:pt x="54" y="981"/>
                  </a:cubicBezTo>
                  <a:cubicBezTo>
                    <a:pt x="73" y="1018"/>
                    <a:pt x="99" y="1031"/>
                    <a:pt x="126" y="1031"/>
                  </a:cubicBezTo>
                  <a:cubicBezTo>
                    <a:pt x="163" y="1031"/>
                    <a:pt x="202" y="1006"/>
                    <a:pt x="227" y="981"/>
                  </a:cubicBezTo>
                  <a:lnTo>
                    <a:pt x="766" y="259"/>
                  </a:lnTo>
                  <a:cubicBezTo>
                    <a:pt x="809" y="173"/>
                    <a:pt x="766" y="76"/>
                    <a:pt x="723" y="33"/>
                  </a:cubicBezTo>
                  <a:cubicBezTo>
                    <a:pt x="701" y="11"/>
                    <a:pt x="680" y="0"/>
                    <a:pt x="658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4310716" y="1106604"/>
              <a:ext cx="37805" cy="68495"/>
            </a:xfrm>
            <a:custGeom>
              <a:rect b="b" l="l" r="r" t="t"/>
              <a:pathLst>
                <a:path extrusionOk="0" h="1136" w="627">
                  <a:moveTo>
                    <a:pt x="486" y="0"/>
                  </a:moveTo>
                  <a:cubicBezTo>
                    <a:pt x="461" y="0"/>
                    <a:pt x="436" y="21"/>
                    <a:pt x="411" y="72"/>
                  </a:cubicBezTo>
                  <a:lnTo>
                    <a:pt x="1" y="924"/>
                  </a:lnTo>
                  <a:cubicBezTo>
                    <a:pt x="1" y="1010"/>
                    <a:pt x="1" y="1107"/>
                    <a:pt x="44" y="1107"/>
                  </a:cubicBezTo>
                  <a:cubicBezTo>
                    <a:pt x="84" y="1125"/>
                    <a:pt x="115" y="1135"/>
                    <a:pt x="141" y="1135"/>
                  </a:cubicBezTo>
                  <a:cubicBezTo>
                    <a:pt x="177" y="1135"/>
                    <a:pt x="202" y="1114"/>
                    <a:pt x="227" y="1064"/>
                  </a:cubicBezTo>
                  <a:lnTo>
                    <a:pt x="583" y="201"/>
                  </a:lnTo>
                  <a:cubicBezTo>
                    <a:pt x="626" y="115"/>
                    <a:pt x="626" y="29"/>
                    <a:pt x="540" y="29"/>
                  </a:cubicBezTo>
                  <a:cubicBezTo>
                    <a:pt x="522" y="11"/>
                    <a:pt x="504" y="0"/>
                    <a:pt x="486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4270439" y="1063734"/>
              <a:ext cx="59210" cy="36177"/>
            </a:xfrm>
            <a:custGeom>
              <a:rect b="b" l="l" r="r" t="t"/>
              <a:pathLst>
                <a:path extrusionOk="0" h="600" w="982">
                  <a:moveTo>
                    <a:pt x="887" y="0"/>
                  </a:moveTo>
                  <a:cubicBezTo>
                    <a:pt x="875" y="0"/>
                    <a:pt x="864" y="6"/>
                    <a:pt x="852" y="17"/>
                  </a:cubicBezTo>
                  <a:lnTo>
                    <a:pt x="87" y="330"/>
                  </a:lnTo>
                  <a:cubicBezTo>
                    <a:pt x="43" y="330"/>
                    <a:pt x="0" y="427"/>
                    <a:pt x="43" y="513"/>
                  </a:cubicBezTo>
                  <a:cubicBezTo>
                    <a:pt x="43" y="556"/>
                    <a:pt x="130" y="600"/>
                    <a:pt x="173" y="600"/>
                  </a:cubicBezTo>
                  <a:lnTo>
                    <a:pt x="895" y="287"/>
                  </a:lnTo>
                  <a:cubicBezTo>
                    <a:pt x="981" y="244"/>
                    <a:pt x="981" y="157"/>
                    <a:pt x="981" y="104"/>
                  </a:cubicBezTo>
                  <a:cubicBezTo>
                    <a:pt x="950" y="40"/>
                    <a:pt x="918" y="0"/>
                    <a:pt x="887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4224253" y="1001269"/>
              <a:ext cx="54024" cy="48357"/>
            </a:xfrm>
            <a:custGeom>
              <a:rect b="b" l="l" r="r" t="t"/>
              <a:pathLst>
                <a:path extrusionOk="0" h="802" w="896">
                  <a:moveTo>
                    <a:pt x="127" y="0"/>
                  </a:moveTo>
                  <a:cubicBezTo>
                    <a:pt x="83" y="0"/>
                    <a:pt x="31" y="31"/>
                    <a:pt x="1" y="61"/>
                  </a:cubicBezTo>
                  <a:cubicBezTo>
                    <a:pt x="1" y="158"/>
                    <a:pt x="1" y="245"/>
                    <a:pt x="44" y="245"/>
                  </a:cubicBezTo>
                  <a:lnTo>
                    <a:pt x="712" y="784"/>
                  </a:lnTo>
                  <a:cubicBezTo>
                    <a:pt x="741" y="796"/>
                    <a:pt x="765" y="802"/>
                    <a:pt x="785" y="802"/>
                  </a:cubicBezTo>
                  <a:cubicBezTo>
                    <a:pt x="835" y="802"/>
                    <a:pt x="865" y="771"/>
                    <a:pt x="896" y="741"/>
                  </a:cubicBezTo>
                  <a:cubicBezTo>
                    <a:pt x="896" y="654"/>
                    <a:pt x="896" y="557"/>
                    <a:pt x="853" y="514"/>
                  </a:cubicBezTo>
                  <a:lnTo>
                    <a:pt x="173" y="18"/>
                  </a:ln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4367936" y="1147544"/>
              <a:ext cx="54024" cy="47271"/>
            </a:xfrm>
            <a:custGeom>
              <a:rect b="b" l="l" r="r" t="t"/>
              <a:pathLst>
                <a:path extrusionOk="0" h="784" w="896">
                  <a:moveTo>
                    <a:pt x="107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158"/>
                    <a:pt x="1" y="201"/>
                    <a:pt x="44" y="245"/>
                  </a:cubicBezTo>
                  <a:lnTo>
                    <a:pt x="712" y="784"/>
                  </a:lnTo>
                  <a:cubicBezTo>
                    <a:pt x="755" y="784"/>
                    <a:pt x="852" y="784"/>
                    <a:pt x="895" y="697"/>
                  </a:cubicBezTo>
                  <a:cubicBezTo>
                    <a:pt x="895" y="654"/>
                    <a:pt x="895" y="557"/>
                    <a:pt x="852" y="514"/>
                  </a:cubicBezTo>
                  <a:lnTo>
                    <a:pt x="173" y="18"/>
                  </a:lnTo>
                  <a:cubicBezTo>
                    <a:pt x="148" y="5"/>
                    <a:pt x="126" y="0"/>
                    <a:pt x="107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4384216" y="986074"/>
              <a:ext cx="61802" cy="22189"/>
            </a:xfrm>
            <a:custGeom>
              <a:rect b="b" l="l" r="r" t="t"/>
              <a:pathLst>
                <a:path extrusionOk="0" h="368" w="1025">
                  <a:moveTo>
                    <a:pt x="129" y="1"/>
                  </a:moveTo>
                  <a:cubicBezTo>
                    <a:pt x="43" y="1"/>
                    <a:pt x="0" y="44"/>
                    <a:pt x="0" y="141"/>
                  </a:cubicBezTo>
                  <a:cubicBezTo>
                    <a:pt x="0" y="227"/>
                    <a:pt x="43" y="270"/>
                    <a:pt x="129" y="270"/>
                  </a:cubicBezTo>
                  <a:lnTo>
                    <a:pt x="895" y="367"/>
                  </a:lnTo>
                  <a:cubicBezTo>
                    <a:pt x="938" y="367"/>
                    <a:pt x="981" y="270"/>
                    <a:pt x="981" y="227"/>
                  </a:cubicBezTo>
                  <a:cubicBezTo>
                    <a:pt x="1024" y="141"/>
                    <a:pt x="938" y="44"/>
                    <a:pt x="895" y="44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9"/>
            <p:cNvSpPr/>
            <p:nvPr/>
          </p:nvSpPr>
          <p:spPr>
            <a:xfrm>
              <a:off x="4397179" y="1058549"/>
              <a:ext cx="29967" cy="74886"/>
            </a:xfrm>
            <a:custGeom>
              <a:rect b="b" l="l" r="r" t="t"/>
              <a:pathLst>
                <a:path extrusionOk="0" h="1242" w="497">
                  <a:moveTo>
                    <a:pt x="392" y="0"/>
                  </a:moveTo>
                  <a:cubicBezTo>
                    <a:pt x="343" y="0"/>
                    <a:pt x="310" y="40"/>
                    <a:pt x="270" y="103"/>
                  </a:cubicBezTo>
                  <a:lnTo>
                    <a:pt x="55" y="1052"/>
                  </a:lnTo>
                  <a:cubicBezTo>
                    <a:pt x="1" y="1138"/>
                    <a:pt x="55" y="1181"/>
                    <a:pt x="98" y="1225"/>
                  </a:cubicBezTo>
                  <a:cubicBezTo>
                    <a:pt x="109" y="1236"/>
                    <a:pt x="124" y="1242"/>
                    <a:pt x="139" y="1242"/>
                  </a:cubicBezTo>
                  <a:cubicBezTo>
                    <a:pt x="181" y="1242"/>
                    <a:pt x="227" y="1201"/>
                    <a:pt x="227" y="1138"/>
                  </a:cubicBezTo>
                  <a:lnTo>
                    <a:pt x="497" y="190"/>
                  </a:lnTo>
                  <a:cubicBezTo>
                    <a:pt x="497" y="103"/>
                    <a:pt x="497" y="60"/>
                    <a:pt x="454" y="17"/>
                  </a:cubicBezTo>
                  <a:cubicBezTo>
                    <a:pt x="430" y="6"/>
                    <a:pt x="410" y="0"/>
                    <a:pt x="392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9"/>
            <p:cNvSpPr/>
            <p:nvPr/>
          </p:nvSpPr>
          <p:spPr>
            <a:xfrm>
              <a:off x="4340622" y="1016885"/>
              <a:ext cx="37805" cy="69400"/>
            </a:xfrm>
            <a:custGeom>
              <a:rect b="b" l="l" r="r" t="t"/>
              <a:pathLst>
                <a:path extrusionOk="0" h="1151" w="627">
                  <a:moveTo>
                    <a:pt x="145" y="1"/>
                  </a:moveTo>
                  <a:cubicBezTo>
                    <a:pt x="125" y="1"/>
                    <a:pt x="105" y="11"/>
                    <a:pt x="87" y="29"/>
                  </a:cubicBezTo>
                  <a:cubicBezTo>
                    <a:pt x="1" y="29"/>
                    <a:pt x="1" y="126"/>
                    <a:pt x="44" y="212"/>
                  </a:cubicBezTo>
                  <a:lnTo>
                    <a:pt x="400" y="1064"/>
                  </a:lnTo>
                  <a:cubicBezTo>
                    <a:pt x="454" y="1150"/>
                    <a:pt x="497" y="1150"/>
                    <a:pt x="583" y="1150"/>
                  </a:cubicBezTo>
                  <a:cubicBezTo>
                    <a:pt x="626" y="1107"/>
                    <a:pt x="626" y="1021"/>
                    <a:pt x="626" y="934"/>
                  </a:cubicBezTo>
                  <a:lnTo>
                    <a:pt x="227" y="72"/>
                  </a:lnTo>
                  <a:cubicBezTo>
                    <a:pt x="202" y="21"/>
                    <a:pt x="173" y="1"/>
                    <a:pt x="145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4391994" y="1217305"/>
              <a:ext cx="37745" cy="68917"/>
            </a:xfrm>
            <a:custGeom>
              <a:rect b="b" l="l" r="r" t="t"/>
              <a:pathLst>
                <a:path extrusionOk="0" h="1143" w="626">
                  <a:moveTo>
                    <a:pt x="117" y="0"/>
                  </a:moveTo>
                  <a:cubicBezTo>
                    <a:pt x="90" y="0"/>
                    <a:pt x="62" y="13"/>
                    <a:pt x="44" y="36"/>
                  </a:cubicBezTo>
                  <a:cubicBezTo>
                    <a:pt x="0" y="36"/>
                    <a:pt x="0" y="123"/>
                    <a:pt x="0" y="209"/>
                  </a:cubicBezTo>
                  <a:lnTo>
                    <a:pt x="410" y="1061"/>
                  </a:lnTo>
                  <a:cubicBezTo>
                    <a:pt x="436" y="1119"/>
                    <a:pt x="462" y="1142"/>
                    <a:pt x="488" y="1142"/>
                  </a:cubicBezTo>
                  <a:cubicBezTo>
                    <a:pt x="505" y="1142"/>
                    <a:pt x="522" y="1132"/>
                    <a:pt x="540" y="1114"/>
                  </a:cubicBezTo>
                  <a:cubicBezTo>
                    <a:pt x="583" y="1114"/>
                    <a:pt x="626" y="1017"/>
                    <a:pt x="583" y="931"/>
                  </a:cubicBezTo>
                  <a:lnTo>
                    <a:pt x="184" y="79"/>
                  </a:lnTo>
                  <a:cubicBezTo>
                    <a:pt x="184" y="24"/>
                    <a:pt x="152" y="0"/>
                    <a:pt x="117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4709205" y="973533"/>
              <a:ext cx="45583" cy="66144"/>
            </a:xfrm>
            <a:custGeom>
              <a:rect b="b" l="l" r="r" t="t"/>
              <a:pathLst>
                <a:path extrusionOk="0" h="1097" w="756">
                  <a:moveTo>
                    <a:pt x="142" y="0"/>
                  </a:moveTo>
                  <a:cubicBezTo>
                    <a:pt x="124" y="0"/>
                    <a:pt x="105" y="13"/>
                    <a:pt x="87" y="36"/>
                  </a:cubicBezTo>
                  <a:cubicBezTo>
                    <a:pt x="44" y="79"/>
                    <a:pt x="1" y="166"/>
                    <a:pt x="44" y="252"/>
                  </a:cubicBezTo>
                  <a:lnTo>
                    <a:pt x="540" y="1017"/>
                  </a:lnTo>
                  <a:cubicBezTo>
                    <a:pt x="565" y="1073"/>
                    <a:pt x="589" y="1097"/>
                    <a:pt x="614" y="1097"/>
                  </a:cubicBezTo>
                  <a:cubicBezTo>
                    <a:pt x="632" y="1097"/>
                    <a:pt x="651" y="1084"/>
                    <a:pt x="669" y="1061"/>
                  </a:cubicBezTo>
                  <a:cubicBezTo>
                    <a:pt x="712" y="1017"/>
                    <a:pt x="755" y="931"/>
                    <a:pt x="712" y="845"/>
                  </a:cubicBezTo>
                  <a:lnTo>
                    <a:pt x="216" y="79"/>
                  </a:lnTo>
                  <a:cubicBezTo>
                    <a:pt x="192" y="24"/>
                    <a:pt x="167" y="0"/>
                    <a:pt x="142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4830759" y="997772"/>
              <a:ext cx="51432" cy="55351"/>
            </a:xfrm>
            <a:custGeom>
              <a:rect b="b" l="l" r="r" t="t"/>
              <a:pathLst>
                <a:path extrusionOk="0" h="918" w="853">
                  <a:moveTo>
                    <a:pt x="93" y="1"/>
                  </a:moveTo>
                  <a:cubicBezTo>
                    <a:pt x="58" y="1"/>
                    <a:pt x="22" y="12"/>
                    <a:pt x="1" y="33"/>
                  </a:cubicBezTo>
                  <a:cubicBezTo>
                    <a:pt x="1" y="119"/>
                    <a:pt x="1" y="216"/>
                    <a:pt x="44" y="260"/>
                  </a:cubicBezTo>
                  <a:lnTo>
                    <a:pt x="626" y="885"/>
                  </a:lnTo>
                  <a:cubicBezTo>
                    <a:pt x="653" y="906"/>
                    <a:pt x="688" y="917"/>
                    <a:pt x="722" y="917"/>
                  </a:cubicBezTo>
                  <a:cubicBezTo>
                    <a:pt x="756" y="917"/>
                    <a:pt x="788" y="906"/>
                    <a:pt x="810" y="885"/>
                  </a:cubicBezTo>
                  <a:cubicBezTo>
                    <a:pt x="853" y="799"/>
                    <a:pt x="810" y="712"/>
                    <a:pt x="766" y="659"/>
                  </a:cubicBezTo>
                  <a:lnTo>
                    <a:pt x="184" y="33"/>
                  </a:lnTo>
                  <a:cubicBezTo>
                    <a:pt x="163" y="12"/>
                    <a:pt x="128" y="1"/>
                    <a:pt x="9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9"/>
            <p:cNvSpPr/>
            <p:nvPr/>
          </p:nvSpPr>
          <p:spPr>
            <a:xfrm>
              <a:off x="4795668" y="1013388"/>
              <a:ext cx="21525" cy="78745"/>
            </a:xfrm>
            <a:custGeom>
              <a:rect b="b" l="l" r="r" t="t"/>
              <a:pathLst>
                <a:path extrusionOk="0" h="1306" w="357">
                  <a:moveTo>
                    <a:pt x="87" y="1"/>
                  </a:moveTo>
                  <a:cubicBezTo>
                    <a:pt x="44" y="44"/>
                    <a:pt x="1" y="87"/>
                    <a:pt x="1" y="184"/>
                  </a:cubicBezTo>
                  <a:lnTo>
                    <a:pt x="130" y="1165"/>
                  </a:lnTo>
                  <a:cubicBezTo>
                    <a:pt x="130" y="1262"/>
                    <a:pt x="184" y="1305"/>
                    <a:pt x="227" y="1305"/>
                  </a:cubicBezTo>
                  <a:cubicBezTo>
                    <a:pt x="313" y="1262"/>
                    <a:pt x="357" y="1208"/>
                    <a:pt x="357" y="1122"/>
                  </a:cubicBezTo>
                  <a:lnTo>
                    <a:pt x="227" y="130"/>
                  </a:lnTo>
                  <a:cubicBezTo>
                    <a:pt x="227" y="44"/>
                    <a:pt x="130" y="1"/>
                    <a:pt x="87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9"/>
            <p:cNvSpPr/>
            <p:nvPr/>
          </p:nvSpPr>
          <p:spPr>
            <a:xfrm>
              <a:off x="4746949" y="1138862"/>
              <a:ext cx="46186" cy="63611"/>
            </a:xfrm>
            <a:custGeom>
              <a:rect b="b" l="l" r="r" t="t"/>
              <a:pathLst>
                <a:path extrusionOk="0" h="1055" w="766">
                  <a:moveTo>
                    <a:pt x="627" y="0"/>
                  </a:moveTo>
                  <a:cubicBezTo>
                    <a:pt x="593" y="0"/>
                    <a:pt x="561" y="11"/>
                    <a:pt x="539" y="33"/>
                  </a:cubicBezTo>
                  <a:lnTo>
                    <a:pt x="43" y="798"/>
                  </a:lnTo>
                  <a:cubicBezTo>
                    <a:pt x="0" y="884"/>
                    <a:pt x="43" y="971"/>
                    <a:pt x="86" y="1014"/>
                  </a:cubicBezTo>
                  <a:cubicBezTo>
                    <a:pt x="108" y="1041"/>
                    <a:pt x="132" y="1054"/>
                    <a:pt x="156" y="1054"/>
                  </a:cubicBezTo>
                  <a:cubicBezTo>
                    <a:pt x="181" y="1054"/>
                    <a:pt x="205" y="1041"/>
                    <a:pt x="227" y="1014"/>
                  </a:cubicBezTo>
                  <a:lnTo>
                    <a:pt x="722" y="205"/>
                  </a:lnTo>
                  <a:cubicBezTo>
                    <a:pt x="766" y="162"/>
                    <a:pt x="766" y="76"/>
                    <a:pt x="722" y="33"/>
                  </a:cubicBezTo>
                  <a:cubicBezTo>
                    <a:pt x="696" y="11"/>
                    <a:pt x="660" y="0"/>
                    <a:pt x="627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9"/>
            <p:cNvSpPr/>
            <p:nvPr/>
          </p:nvSpPr>
          <p:spPr>
            <a:xfrm>
              <a:off x="4765761" y="858671"/>
              <a:ext cx="24781" cy="77117"/>
            </a:xfrm>
            <a:custGeom>
              <a:rect b="b" l="l" r="r" t="t"/>
              <a:pathLst>
                <a:path extrusionOk="0" h="1279" w="411">
                  <a:moveTo>
                    <a:pt x="313" y="1"/>
                  </a:moveTo>
                  <a:cubicBezTo>
                    <a:pt x="270" y="1"/>
                    <a:pt x="184" y="55"/>
                    <a:pt x="184" y="141"/>
                  </a:cubicBezTo>
                  <a:lnTo>
                    <a:pt x="1" y="1133"/>
                  </a:lnTo>
                  <a:cubicBezTo>
                    <a:pt x="1" y="1176"/>
                    <a:pt x="44" y="1262"/>
                    <a:pt x="87" y="1262"/>
                  </a:cubicBezTo>
                  <a:cubicBezTo>
                    <a:pt x="101" y="1274"/>
                    <a:pt x="118" y="1279"/>
                    <a:pt x="135" y="1279"/>
                  </a:cubicBezTo>
                  <a:cubicBezTo>
                    <a:pt x="181" y="1279"/>
                    <a:pt x="227" y="1239"/>
                    <a:pt x="227" y="1176"/>
                  </a:cubicBezTo>
                  <a:lnTo>
                    <a:pt x="410" y="184"/>
                  </a:lnTo>
                  <a:cubicBezTo>
                    <a:pt x="410" y="98"/>
                    <a:pt x="357" y="55"/>
                    <a:pt x="31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4811947" y="897923"/>
              <a:ext cx="56617" cy="46970"/>
            </a:xfrm>
            <a:custGeom>
              <a:rect b="b" l="l" r="r" t="t"/>
              <a:pathLst>
                <a:path extrusionOk="0" h="779" w="939">
                  <a:moveTo>
                    <a:pt x="108" y="1"/>
                  </a:moveTo>
                  <a:cubicBezTo>
                    <a:pt x="73" y="1"/>
                    <a:pt x="43" y="21"/>
                    <a:pt x="43" y="72"/>
                  </a:cubicBezTo>
                  <a:cubicBezTo>
                    <a:pt x="0" y="158"/>
                    <a:pt x="0" y="212"/>
                    <a:pt x="87" y="255"/>
                  </a:cubicBezTo>
                  <a:lnTo>
                    <a:pt x="766" y="751"/>
                  </a:lnTo>
                  <a:cubicBezTo>
                    <a:pt x="783" y="768"/>
                    <a:pt x="800" y="779"/>
                    <a:pt x="817" y="779"/>
                  </a:cubicBezTo>
                  <a:cubicBezTo>
                    <a:pt x="843" y="779"/>
                    <a:pt x="869" y="756"/>
                    <a:pt x="895" y="697"/>
                  </a:cubicBezTo>
                  <a:cubicBezTo>
                    <a:pt x="938" y="611"/>
                    <a:pt x="895" y="568"/>
                    <a:pt x="852" y="525"/>
                  </a:cubicBezTo>
                  <a:lnTo>
                    <a:pt x="184" y="29"/>
                  </a:lnTo>
                  <a:cubicBezTo>
                    <a:pt x="161" y="11"/>
                    <a:pt x="133" y="1"/>
                    <a:pt x="10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9"/>
            <p:cNvSpPr/>
            <p:nvPr/>
          </p:nvSpPr>
          <p:spPr>
            <a:xfrm>
              <a:off x="4763169" y="952550"/>
              <a:ext cx="59873" cy="39433"/>
            </a:xfrm>
            <a:custGeom>
              <a:rect b="b" l="l" r="r" t="t"/>
              <a:pathLst>
                <a:path extrusionOk="0" h="654" w="993">
                  <a:moveTo>
                    <a:pt x="850" y="1"/>
                  </a:moveTo>
                  <a:cubicBezTo>
                    <a:pt x="835" y="1"/>
                    <a:pt x="821" y="6"/>
                    <a:pt x="809" y="18"/>
                  </a:cubicBezTo>
                  <a:lnTo>
                    <a:pt x="87" y="384"/>
                  </a:lnTo>
                  <a:cubicBezTo>
                    <a:pt x="1" y="427"/>
                    <a:pt x="1" y="471"/>
                    <a:pt x="1" y="557"/>
                  </a:cubicBezTo>
                  <a:cubicBezTo>
                    <a:pt x="44" y="654"/>
                    <a:pt x="87" y="654"/>
                    <a:pt x="130" y="654"/>
                  </a:cubicBezTo>
                  <a:lnTo>
                    <a:pt x="896" y="287"/>
                  </a:lnTo>
                  <a:cubicBezTo>
                    <a:pt x="939" y="244"/>
                    <a:pt x="993" y="158"/>
                    <a:pt x="939" y="115"/>
                  </a:cubicBezTo>
                  <a:cubicBezTo>
                    <a:pt x="939" y="43"/>
                    <a:pt x="892" y="1"/>
                    <a:pt x="85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4551896" y="814053"/>
              <a:ext cx="43654" cy="65239"/>
            </a:xfrm>
            <a:custGeom>
              <a:rect b="b" l="l" r="r" t="t"/>
              <a:pathLst>
                <a:path extrusionOk="0" h="1082" w="724">
                  <a:moveTo>
                    <a:pt x="145" y="1"/>
                  </a:moveTo>
                  <a:cubicBezTo>
                    <a:pt x="125" y="1"/>
                    <a:pt x="105" y="11"/>
                    <a:pt x="87" y="29"/>
                  </a:cubicBezTo>
                  <a:cubicBezTo>
                    <a:pt x="1" y="72"/>
                    <a:pt x="1" y="158"/>
                    <a:pt x="44" y="202"/>
                  </a:cubicBezTo>
                  <a:lnTo>
                    <a:pt x="540" y="1010"/>
                  </a:lnTo>
                  <a:cubicBezTo>
                    <a:pt x="571" y="1049"/>
                    <a:pt x="601" y="1082"/>
                    <a:pt x="632" y="1082"/>
                  </a:cubicBezTo>
                  <a:cubicBezTo>
                    <a:pt x="645" y="1082"/>
                    <a:pt x="657" y="1076"/>
                    <a:pt x="669" y="1064"/>
                  </a:cubicBezTo>
                  <a:cubicBezTo>
                    <a:pt x="723" y="1010"/>
                    <a:pt x="723" y="924"/>
                    <a:pt x="723" y="838"/>
                  </a:cubicBezTo>
                  <a:lnTo>
                    <a:pt x="227" y="72"/>
                  </a:lnTo>
                  <a:cubicBezTo>
                    <a:pt x="202" y="22"/>
                    <a:pt x="173" y="1"/>
                    <a:pt x="145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9"/>
            <p:cNvSpPr/>
            <p:nvPr/>
          </p:nvSpPr>
          <p:spPr>
            <a:xfrm>
              <a:off x="4687137" y="862832"/>
              <a:ext cx="51371" cy="56135"/>
            </a:xfrm>
            <a:custGeom>
              <a:rect b="b" l="l" r="r" t="t"/>
              <a:pathLst>
                <a:path extrusionOk="0" h="931" w="852">
                  <a:moveTo>
                    <a:pt x="113" y="0"/>
                  </a:moveTo>
                  <a:cubicBezTo>
                    <a:pt x="77" y="0"/>
                    <a:pt x="43" y="21"/>
                    <a:pt x="43" y="72"/>
                  </a:cubicBezTo>
                  <a:cubicBezTo>
                    <a:pt x="0" y="115"/>
                    <a:pt x="0" y="201"/>
                    <a:pt x="43" y="255"/>
                  </a:cubicBezTo>
                  <a:lnTo>
                    <a:pt x="636" y="880"/>
                  </a:lnTo>
                  <a:cubicBezTo>
                    <a:pt x="655" y="917"/>
                    <a:pt x="680" y="930"/>
                    <a:pt x="708" y="930"/>
                  </a:cubicBezTo>
                  <a:cubicBezTo>
                    <a:pt x="745" y="930"/>
                    <a:pt x="784" y="905"/>
                    <a:pt x="809" y="880"/>
                  </a:cubicBezTo>
                  <a:cubicBezTo>
                    <a:pt x="852" y="837"/>
                    <a:pt x="852" y="740"/>
                    <a:pt x="809" y="697"/>
                  </a:cubicBezTo>
                  <a:lnTo>
                    <a:pt x="184" y="29"/>
                  </a:lnTo>
                  <a:cubicBezTo>
                    <a:pt x="166" y="11"/>
                    <a:pt x="139" y="0"/>
                    <a:pt x="11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4445958" y="1133315"/>
              <a:ext cx="48779" cy="56738"/>
            </a:xfrm>
            <a:custGeom>
              <a:rect b="b" l="l" r="r" t="t"/>
              <a:pathLst>
                <a:path extrusionOk="0" h="941" w="809">
                  <a:moveTo>
                    <a:pt x="116" y="0"/>
                  </a:moveTo>
                  <a:cubicBezTo>
                    <a:pt x="77" y="0"/>
                    <a:pt x="33" y="23"/>
                    <a:pt x="0" y="82"/>
                  </a:cubicBezTo>
                  <a:cubicBezTo>
                    <a:pt x="0" y="125"/>
                    <a:pt x="0" y="211"/>
                    <a:pt x="54" y="254"/>
                  </a:cubicBezTo>
                  <a:lnTo>
                    <a:pt x="636" y="890"/>
                  </a:lnTo>
                  <a:cubicBezTo>
                    <a:pt x="655" y="927"/>
                    <a:pt x="681" y="940"/>
                    <a:pt x="708" y="940"/>
                  </a:cubicBezTo>
                  <a:cubicBezTo>
                    <a:pt x="745" y="940"/>
                    <a:pt x="784" y="915"/>
                    <a:pt x="809" y="890"/>
                  </a:cubicBezTo>
                  <a:cubicBezTo>
                    <a:pt x="809" y="836"/>
                    <a:pt x="809" y="750"/>
                    <a:pt x="766" y="707"/>
                  </a:cubicBezTo>
                  <a:lnTo>
                    <a:pt x="184" y="28"/>
                  </a:lnTo>
                  <a:cubicBezTo>
                    <a:pt x="166" y="10"/>
                    <a:pt x="142" y="0"/>
                    <a:pt x="116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4644207" y="904857"/>
              <a:ext cx="21525" cy="76816"/>
            </a:xfrm>
            <a:custGeom>
              <a:rect b="b" l="l" r="r" t="t"/>
              <a:pathLst>
                <a:path extrusionOk="0" h="1274" w="357">
                  <a:moveTo>
                    <a:pt x="130" y="0"/>
                  </a:moveTo>
                  <a:cubicBezTo>
                    <a:pt x="44" y="0"/>
                    <a:pt x="1" y="97"/>
                    <a:pt x="44" y="183"/>
                  </a:cubicBezTo>
                  <a:lnTo>
                    <a:pt x="130" y="1175"/>
                  </a:lnTo>
                  <a:cubicBezTo>
                    <a:pt x="165" y="1210"/>
                    <a:pt x="200" y="1273"/>
                    <a:pt x="240" y="1273"/>
                  </a:cubicBezTo>
                  <a:cubicBezTo>
                    <a:pt x="250" y="1273"/>
                    <a:pt x="260" y="1270"/>
                    <a:pt x="270" y="1262"/>
                  </a:cubicBezTo>
                  <a:cubicBezTo>
                    <a:pt x="356" y="1262"/>
                    <a:pt x="356" y="1175"/>
                    <a:pt x="356" y="1121"/>
                  </a:cubicBezTo>
                  <a:lnTo>
                    <a:pt x="270" y="140"/>
                  </a:lnTo>
                  <a:cubicBezTo>
                    <a:pt x="216" y="43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9"/>
            <p:cNvSpPr/>
            <p:nvPr/>
          </p:nvSpPr>
          <p:spPr>
            <a:xfrm>
              <a:off x="4600674" y="950983"/>
              <a:ext cx="16280" cy="78745"/>
            </a:xfrm>
            <a:custGeom>
              <a:rect b="b" l="l" r="r" t="t"/>
              <a:pathLst>
                <a:path extrusionOk="0" h="1306" w="270">
                  <a:moveTo>
                    <a:pt x="130" y="1"/>
                  </a:moveTo>
                  <a:cubicBezTo>
                    <a:pt x="43" y="44"/>
                    <a:pt x="0" y="87"/>
                    <a:pt x="0" y="184"/>
                  </a:cubicBezTo>
                  <a:lnTo>
                    <a:pt x="43" y="1165"/>
                  </a:lnTo>
                  <a:cubicBezTo>
                    <a:pt x="43" y="1262"/>
                    <a:pt x="130" y="1305"/>
                    <a:pt x="184" y="1305"/>
                  </a:cubicBezTo>
                  <a:cubicBezTo>
                    <a:pt x="227" y="1305"/>
                    <a:pt x="270" y="1262"/>
                    <a:pt x="270" y="1165"/>
                  </a:cubicBezTo>
                  <a:lnTo>
                    <a:pt x="227" y="141"/>
                  </a:lnTo>
                  <a:cubicBezTo>
                    <a:pt x="227" y="87"/>
                    <a:pt x="184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9"/>
            <p:cNvSpPr/>
            <p:nvPr/>
          </p:nvSpPr>
          <p:spPr>
            <a:xfrm>
              <a:off x="4622139" y="731931"/>
              <a:ext cx="24721" cy="76454"/>
            </a:xfrm>
            <a:custGeom>
              <a:rect b="b" l="l" r="r" t="t"/>
              <a:pathLst>
                <a:path extrusionOk="0" h="1268" w="410">
                  <a:moveTo>
                    <a:pt x="313" y="0"/>
                  </a:moveTo>
                  <a:cubicBezTo>
                    <a:pt x="270" y="0"/>
                    <a:pt x="227" y="43"/>
                    <a:pt x="183" y="130"/>
                  </a:cubicBezTo>
                  <a:lnTo>
                    <a:pt x="0" y="1122"/>
                  </a:lnTo>
                  <a:cubicBezTo>
                    <a:pt x="0" y="1165"/>
                    <a:pt x="43" y="1251"/>
                    <a:pt x="97" y="1251"/>
                  </a:cubicBezTo>
                  <a:cubicBezTo>
                    <a:pt x="120" y="1262"/>
                    <a:pt x="140" y="1268"/>
                    <a:pt x="157" y="1268"/>
                  </a:cubicBezTo>
                  <a:cubicBezTo>
                    <a:pt x="203" y="1268"/>
                    <a:pt x="227" y="1228"/>
                    <a:pt x="227" y="1165"/>
                  </a:cubicBezTo>
                  <a:lnTo>
                    <a:pt x="410" y="173"/>
                  </a:lnTo>
                  <a:cubicBezTo>
                    <a:pt x="410" y="130"/>
                    <a:pt x="367" y="43"/>
                    <a:pt x="31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9"/>
            <p:cNvSpPr/>
            <p:nvPr/>
          </p:nvSpPr>
          <p:spPr>
            <a:xfrm>
              <a:off x="4698171" y="784147"/>
              <a:ext cx="54024" cy="46427"/>
            </a:xfrm>
            <a:custGeom>
              <a:rect b="b" l="l" r="r" t="t"/>
              <a:pathLst>
                <a:path extrusionOk="0" h="770" w="896">
                  <a:moveTo>
                    <a:pt x="87" y="1"/>
                  </a:moveTo>
                  <a:cubicBezTo>
                    <a:pt x="51" y="1"/>
                    <a:pt x="26" y="22"/>
                    <a:pt x="1" y="72"/>
                  </a:cubicBezTo>
                  <a:cubicBezTo>
                    <a:pt x="1" y="115"/>
                    <a:pt x="1" y="212"/>
                    <a:pt x="44" y="256"/>
                  </a:cubicBezTo>
                  <a:lnTo>
                    <a:pt x="723" y="751"/>
                  </a:lnTo>
                  <a:cubicBezTo>
                    <a:pt x="735" y="764"/>
                    <a:pt x="751" y="769"/>
                    <a:pt x="768" y="769"/>
                  </a:cubicBezTo>
                  <a:cubicBezTo>
                    <a:pt x="812" y="769"/>
                    <a:pt x="865" y="736"/>
                    <a:pt x="895" y="698"/>
                  </a:cubicBezTo>
                  <a:cubicBezTo>
                    <a:pt x="895" y="611"/>
                    <a:pt x="895" y="525"/>
                    <a:pt x="852" y="525"/>
                  </a:cubicBezTo>
                  <a:lnTo>
                    <a:pt x="184" y="29"/>
                  </a:lnTo>
                  <a:cubicBezTo>
                    <a:pt x="144" y="11"/>
                    <a:pt x="113" y="1"/>
                    <a:pt x="87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4619486" y="818394"/>
              <a:ext cx="59873" cy="38770"/>
            </a:xfrm>
            <a:custGeom>
              <a:rect b="b" l="l" r="r" t="t"/>
              <a:pathLst>
                <a:path extrusionOk="0" h="643" w="993">
                  <a:moveTo>
                    <a:pt x="810" y="0"/>
                  </a:moveTo>
                  <a:lnTo>
                    <a:pt x="87" y="356"/>
                  </a:lnTo>
                  <a:cubicBezTo>
                    <a:pt x="44" y="399"/>
                    <a:pt x="1" y="496"/>
                    <a:pt x="1" y="539"/>
                  </a:cubicBezTo>
                  <a:cubicBezTo>
                    <a:pt x="33" y="602"/>
                    <a:pt x="64" y="642"/>
                    <a:pt x="117" y="642"/>
                  </a:cubicBezTo>
                  <a:cubicBezTo>
                    <a:pt x="136" y="642"/>
                    <a:pt x="158" y="637"/>
                    <a:pt x="184" y="626"/>
                  </a:cubicBezTo>
                  <a:lnTo>
                    <a:pt x="896" y="270"/>
                  </a:lnTo>
                  <a:cubicBezTo>
                    <a:pt x="950" y="270"/>
                    <a:pt x="993" y="183"/>
                    <a:pt x="950" y="86"/>
                  </a:cubicBezTo>
                  <a:cubicBezTo>
                    <a:pt x="950" y="43"/>
                    <a:pt x="853" y="0"/>
                    <a:pt x="81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9"/>
            <p:cNvSpPr/>
            <p:nvPr/>
          </p:nvSpPr>
          <p:spPr>
            <a:xfrm>
              <a:off x="4324403" y="1401506"/>
              <a:ext cx="43593" cy="64817"/>
            </a:xfrm>
            <a:custGeom>
              <a:rect b="b" l="l" r="r" t="t"/>
              <a:pathLst>
                <a:path extrusionOk="0" h="1075" w="723">
                  <a:moveTo>
                    <a:pt x="135" y="0"/>
                  </a:moveTo>
                  <a:cubicBezTo>
                    <a:pt x="100" y="0"/>
                    <a:pt x="65" y="11"/>
                    <a:pt x="43" y="32"/>
                  </a:cubicBezTo>
                  <a:cubicBezTo>
                    <a:pt x="0" y="76"/>
                    <a:pt x="0" y="162"/>
                    <a:pt x="43" y="216"/>
                  </a:cubicBezTo>
                  <a:lnTo>
                    <a:pt x="539" y="1024"/>
                  </a:lnTo>
                  <a:cubicBezTo>
                    <a:pt x="539" y="1049"/>
                    <a:pt x="568" y="1074"/>
                    <a:pt x="601" y="1074"/>
                  </a:cubicBezTo>
                  <a:cubicBezTo>
                    <a:pt x="625" y="1074"/>
                    <a:pt x="650" y="1061"/>
                    <a:pt x="669" y="1024"/>
                  </a:cubicBezTo>
                  <a:cubicBezTo>
                    <a:pt x="723" y="970"/>
                    <a:pt x="723" y="884"/>
                    <a:pt x="669" y="841"/>
                  </a:cubicBezTo>
                  <a:lnTo>
                    <a:pt x="227" y="32"/>
                  </a:lnTo>
                  <a:cubicBezTo>
                    <a:pt x="205" y="11"/>
                    <a:pt x="170" y="0"/>
                    <a:pt x="135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9"/>
            <p:cNvSpPr/>
            <p:nvPr/>
          </p:nvSpPr>
          <p:spPr>
            <a:xfrm>
              <a:off x="4362087" y="1284474"/>
              <a:ext cx="22189" cy="76454"/>
            </a:xfrm>
            <a:custGeom>
              <a:rect b="b" l="l" r="r" t="t"/>
              <a:pathLst>
                <a:path extrusionOk="0" h="1268" w="368">
                  <a:moveTo>
                    <a:pt x="98" y="0"/>
                  </a:moveTo>
                  <a:cubicBezTo>
                    <a:pt x="44" y="0"/>
                    <a:pt x="1" y="87"/>
                    <a:pt x="1" y="173"/>
                  </a:cubicBezTo>
                  <a:lnTo>
                    <a:pt x="141" y="1165"/>
                  </a:lnTo>
                  <a:cubicBezTo>
                    <a:pt x="141" y="1228"/>
                    <a:pt x="164" y="1268"/>
                    <a:pt x="210" y="1268"/>
                  </a:cubicBezTo>
                  <a:cubicBezTo>
                    <a:pt x="227" y="1268"/>
                    <a:pt x="247" y="1263"/>
                    <a:pt x="270" y="1251"/>
                  </a:cubicBezTo>
                  <a:cubicBezTo>
                    <a:pt x="313" y="1251"/>
                    <a:pt x="367" y="1208"/>
                    <a:pt x="367" y="1122"/>
                  </a:cubicBezTo>
                  <a:lnTo>
                    <a:pt x="227" y="130"/>
                  </a:lnTo>
                  <a:cubicBezTo>
                    <a:pt x="227" y="44"/>
                    <a:pt x="141" y="0"/>
                    <a:pt x="98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4375714" y="1380644"/>
              <a:ext cx="59873" cy="39071"/>
            </a:xfrm>
            <a:custGeom>
              <a:rect b="b" l="l" r="r" t="t"/>
              <a:pathLst>
                <a:path extrusionOk="0" h="648" w="993">
                  <a:moveTo>
                    <a:pt x="894" y="0"/>
                  </a:moveTo>
                  <a:cubicBezTo>
                    <a:pt x="879" y="0"/>
                    <a:pt x="866" y="6"/>
                    <a:pt x="853" y="23"/>
                  </a:cubicBezTo>
                  <a:lnTo>
                    <a:pt x="87" y="378"/>
                  </a:lnTo>
                  <a:cubicBezTo>
                    <a:pt x="44" y="378"/>
                    <a:pt x="1" y="465"/>
                    <a:pt x="44" y="562"/>
                  </a:cubicBezTo>
                  <a:cubicBezTo>
                    <a:pt x="44" y="605"/>
                    <a:pt x="141" y="648"/>
                    <a:pt x="184" y="648"/>
                  </a:cubicBezTo>
                  <a:lnTo>
                    <a:pt x="896" y="292"/>
                  </a:lnTo>
                  <a:cubicBezTo>
                    <a:pt x="993" y="238"/>
                    <a:pt x="993" y="152"/>
                    <a:pt x="993" y="66"/>
                  </a:cubicBezTo>
                  <a:cubicBezTo>
                    <a:pt x="963" y="36"/>
                    <a:pt x="927" y="0"/>
                    <a:pt x="89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9"/>
            <p:cNvSpPr/>
            <p:nvPr/>
          </p:nvSpPr>
          <p:spPr>
            <a:xfrm>
              <a:off x="4605860" y="1195660"/>
              <a:ext cx="51432" cy="55291"/>
            </a:xfrm>
            <a:custGeom>
              <a:rect b="b" l="l" r="r" t="t"/>
              <a:pathLst>
                <a:path extrusionOk="0" h="917" w="853">
                  <a:moveTo>
                    <a:pt x="733" y="0"/>
                  </a:moveTo>
                  <a:cubicBezTo>
                    <a:pt x="716" y="0"/>
                    <a:pt x="698" y="11"/>
                    <a:pt x="680" y="29"/>
                  </a:cubicBezTo>
                  <a:lnTo>
                    <a:pt x="44" y="665"/>
                  </a:lnTo>
                  <a:cubicBezTo>
                    <a:pt x="1" y="708"/>
                    <a:pt x="1" y="794"/>
                    <a:pt x="1" y="837"/>
                  </a:cubicBezTo>
                  <a:cubicBezTo>
                    <a:pt x="25" y="893"/>
                    <a:pt x="68" y="917"/>
                    <a:pt x="107" y="917"/>
                  </a:cubicBezTo>
                  <a:cubicBezTo>
                    <a:pt x="137" y="917"/>
                    <a:pt x="165" y="903"/>
                    <a:pt x="184" y="880"/>
                  </a:cubicBezTo>
                  <a:lnTo>
                    <a:pt x="809" y="255"/>
                  </a:lnTo>
                  <a:cubicBezTo>
                    <a:pt x="852" y="212"/>
                    <a:pt x="852" y="126"/>
                    <a:pt x="809" y="72"/>
                  </a:cubicBezTo>
                  <a:cubicBezTo>
                    <a:pt x="784" y="21"/>
                    <a:pt x="759" y="0"/>
                    <a:pt x="73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9"/>
            <p:cNvSpPr/>
            <p:nvPr/>
          </p:nvSpPr>
          <p:spPr>
            <a:xfrm>
              <a:off x="4640951" y="1019237"/>
              <a:ext cx="43654" cy="63792"/>
            </a:xfrm>
            <a:custGeom>
              <a:rect b="b" l="l" r="r" t="t"/>
              <a:pathLst>
                <a:path extrusionOk="0" h="1058" w="724">
                  <a:moveTo>
                    <a:pt x="614" y="1"/>
                  </a:moveTo>
                  <a:cubicBezTo>
                    <a:pt x="591" y="1"/>
                    <a:pt x="567" y="11"/>
                    <a:pt x="540" y="33"/>
                  </a:cubicBezTo>
                  <a:lnTo>
                    <a:pt x="55" y="842"/>
                  </a:lnTo>
                  <a:cubicBezTo>
                    <a:pt x="1" y="895"/>
                    <a:pt x="1" y="982"/>
                    <a:pt x="55" y="1025"/>
                  </a:cubicBezTo>
                  <a:cubicBezTo>
                    <a:pt x="76" y="1046"/>
                    <a:pt x="109" y="1057"/>
                    <a:pt x="141" y="1057"/>
                  </a:cubicBezTo>
                  <a:cubicBezTo>
                    <a:pt x="173" y="1057"/>
                    <a:pt x="206" y="1046"/>
                    <a:pt x="227" y="1025"/>
                  </a:cubicBezTo>
                  <a:lnTo>
                    <a:pt x="723" y="216"/>
                  </a:lnTo>
                  <a:cubicBezTo>
                    <a:pt x="723" y="173"/>
                    <a:pt x="723" y="87"/>
                    <a:pt x="680" y="33"/>
                  </a:cubicBezTo>
                  <a:cubicBezTo>
                    <a:pt x="658" y="11"/>
                    <a:pt x="637" y="1"/>
                    <a:pt x="61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9"/>
            <p:cNvSpPr/>
            <p:nvPr/>
          </p:nvSpPr>
          <p:spPr>
            <a:xfrm>
              <a:off x="4692986" y="1080979"/>
              <a:ext cx="61802" cy="27374"/>
            </a:xfrm>
            <a:custGeom>
              <a:rect b="b" l="l" r="r" t="t"/>
              <a:pathLst>
                <a:path extrusionOk="0" h="454" w="1025">
                  <a:moveTo>
                    <a:pt x="895" y="1"/>
                  </a:moveTo>
                  <a:lnTo>
                    <a:pt x="87" y="141"/>
                  </a:lnTo>
                  <a:cubicBezTo>
                    <a:pt x="43" y="184"/>
                    <a:pt x="0" y="227"/>
                    <a:pt x="0" y="314"/>
                  </a:cubicBezTo>
                  <a:cubicBezTo>
                    <a:pt x="43" y="411"/>
                    <a:pt x="87" y="454"/>
                    <a:pt x="130" y="454"/>
                  </a:cubicBezTo>
                  <a:lnTo>
                    <a:pt x="895" y="270"/>
                  </a:lnTo>
                  <a:cubicBezTo>
                    <a:pt x="981" y="270"/>
                    <a:pt x="1024" y="184"/>
                    <a:pt x="981" y="141"/>
                  </a:cubicBezTo>
                  <a:cubicBezTo>
                    <a:pt x="981" y="44"/>
                    <a:pt x="938" y="1"/>
                    <a:pt x="895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9"/>
            <p:cNvSpPr/>
            <p:nvPr/>
          </p:nvSpPr>
          <p:spPr>
            <a:xfrm>
              <a:off x="4657231" y="1133315"/>
              <a:ext cx="52035" cy="56738"/>
            </a:xfrm>
            <a:custGeom>
              <a:rect b="b" l="l" r="r" t="t"/>
              <a:pathLst>
                <a:path extrusionOk="0" h="941" w="863">
                  <a:moveTo>
                    <a:pt x="132" y="0"/>
                  </a:moveTo>
                  <a:cubicBezTo>
                    <a:pt x="106" y="0"/>
                    <a:pt x="80" y="23"/>
                    <a:pt x="54" y="82"/>
                  </a:cubicBezTo>
                  <a:cubicBezTo>
                    <a:pt x="0" y="125"/>
                    <a:pt x="0" y="211"/>
                    <a:pt x="54" y="254"/>
                  </a:cubicBezTo>
                  <a:lnTo>
                    <a:pt x="680" y="890"/>
                  </a:lnTo>
                  <a:cubicBezTo>
                    <a:pt x="698" y="927"/>
                    <a:pt x="716" y="940"/>
                    <a:pt x="734" y="940"/>
                  </a:cubicBezTo>
                  <a:cubicBezTo>
                    <a:pt x="759" y="940"/>
                    <a:pt x="784" y="915"/>
                    <a:pt x="809" y="890"/>
                  </a:cubicBezTo>
                  <a:cubicBezTo>
                    <a:pt x="863" y="836"/>
                    <a:pt x="863" y="750"/>
                    <a:pt x="809" y="707"/>
                  </a:cubicBezTo>
                  <a:lnTo>
                    <a:pt x="184" y="28"/>
                  </a:lnTo>
                  <a:cubicBezTo>
                    <a:pt x="166" y="10"/>
                    <a:pt x="149" y="0"/>
                    <a:pt x="132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4516804" y="1148630"/>
              <a:ext cx="59210" cy="29967"/>
            </a:xfrm>
            <a:custGeom>
              <a:rect b="b" l="l" r="r" t="t"/>
              <a:pathLst>
                <a:path extrusionOk="0" h="497" w="982">
                  <a:moveTo>
                    <a:pt x="130" y="0"/>
                  </a:moveTo>
                  <a:cubicBezTo>
                    <a:pt x="87" y="0"/>
                    <a:pt x="44" y="43"/>
                    <a:pt x="1" y="97"/>
                  </a:cubicBezTo>
                  <a:cubicBezTo>
                    <a:pt x="1" y="183"/>
                    <a:pt x="44" y="270"/>
                    <a:pt x="87" y="270"/>
                  </a:cubicBezTo>
                  <a:lnTo>
                    <a:pt x="852" y="496"/>
                  </a:lnTo>
                  <a:cubicBezTo>
                    <a:pt x="895" y="496"/>
                    <a:pt x="982" y="453"/>
                    <a:pt x="982" y="410"/>
                  </a:cubicBezTo>
                  <a:cubicBezTo>
                    <a:pt x="982" y="313"/>
                    <a:pt x="938" y="227"/>
                    <a:pt x="895" y="227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9"/>
            <p:cNvSpPr/>
            <p:nvPr/>
          </p:nvSpPr>
          <p:spPr>
            <a:xfrm>
              <a:off x="4546710" y="1048480"/>
              <a:ext cx="37745" cy="70304"/>
            </a:xfrm>
            <a:custGeom>
              <a:rect b="b" l="l" r="r" t="t"/>
              <a:pathLst>
                <a:path extrusionOk="0" h="1166" w="626">
                  <a:moveTo>
                    <a:pt x="540" y="1"/>
                  </a:moveTo>
                  <a:cubicBezTo>
                    <a:pt x="486" y="1"/>
                    <a:pt x="442" y="1"/>
                    <a:pt x="399" y="87"/>
                  </a:cubicBezTo>
                  <a:lnTo>
                    <a:pt x="0" y="950"/>
                  </a:lnTo>
                  <a:cubicBezTo>
                    <a:pt x="0" y="1036"/>
                    <a:pt x="0" y="1122"/>
                    <a:pt x="44" y="1165"/>
                  </a:cubicBezTo>
                  <a:cubicBezTo>
                    <a:pt x="130" y="1165"/>
                    <a:pt x="173" y="1165"/>
                    <a:pt x="216" y="1079"/>
                  </a:cubicBezTo>
                  <a:lnTo>
                    <a:pt x="583" y="227"/>
                  </a:lnTo>
                  <a:cubicBezTo>
                    <a:pt x="626" y="141"/>
                    <a:pt x="583" y="44"/>
                    <a:pt x="5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9"/>
            <p:cNvSpPr/>
            <p:nvPr/>
          </p:nvSpPr>
          <p:spPr>
            <a:xfrm>
              <a:off x="4600674" y="1091048"/>
              <a:ext cx="29967" cy="73861"/>
            </a:xfrm>
            <a:custGeom>
              <a:rect b="b" l="l" r="r" t="t"/>
              <a:pathLst>
                <a:path extrusionOk="0" h="1225" w="497">
                  <a:moveTo>
                    <a:pt x="106" y="0"/>
                  </a:moveTo>
                  <a:cubicBezTo>
                    <a:pt x="87" y="0"/>
                    <a:pt x="67" y="6"/>
                    <a:pt x="43" y="17"/>
                  </a:cubicBezTo>
                  <a:cubicBezTo>
                    <a:pt x="0" y="60"/>
                    <a:pt x="0" y="103"/>
                    <a:pt x="0" y="190"/>
                  </a:cubicBezTo>
                  <a:lnTo>
                    <a:pt x="270" y="1138"/>
                  </a:lnTo>
                  <a:cubicBezTo>
                    <a:pt x="313" y="1225"/>
                    <a:pt x="356" y="1225"/>
                    <a:pt x="399" y="1225"/>
                  </a:cubicBezTo>
                  <a:cubicBezTo>
                    <a:pt x="496" y="1182"/>
                    <a:pt x="496" y="1095"/>
                    <a:pt x="496" y="1052"/>
                  </a:cubicBezTo>
                  <a:lnTo>
                    <a:pt x="227" y="103"/>
                  </a:lnTo>
                  <a:cubicBezTo>
                    <a:pt x="195" y="40"/>
                    <a:pt x="158" y="0"/>
                    <a:pt x="106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9"/>
            <p:cNvSpPr/>
            <p:nvPr/>
          </p:nvSpPr>
          <p:spPr>
            <a:xfrm>
              <a:off x="4538269" y="1404943"/>
              <a:ext cx="51432" cy="54446"/>
            </a:xfrm>
            <a:custGeom>
              <a:rect b="b" l="l" r="r" t="t"/>
              <a:pathLst>
                <a:path extrusionOk="0" h="903" w="853">
                  <a:moveTo>
                    <a:pt x="726" y="1"/>
                  </a:moveTo>
                  <a:cubicBezTo>
                    <a:pt x="708" y="1"/>
                    <a:pt x="692" y="6"/>
                    <a:pt x="680" y="19"/>
                  </a:cubicBezTo>
                  <a:lnTo>
                    <a:pt x="43" y="644"/>
                  </a:lnTo>
                  <a:cubicBezTo>
                    <a:pt x="0" y="698"/>
                    <a:pt x="0" y="784"/>
                    <a:pt x="43" y="870"/>
                  </a:cubicBezTo>
                  <a:cubicBezTo>
                    <a:pt x="65" y="892"/>
                    <a:pt x="89" y="903"/>
                    <a:pt x="119" y="903"/>
                  </a:cubicBezTo>
                  <a:cubicBezTo>
                    <a:pt x="149" y="903"/>
                    <a:pt x="184" y="892"/>
                    <a:pt x="227" y="870"/>
                  </a:cubicBezTo>
                  <a:lnTo>
                    <a:pt x="809" y="245"/>
                  </a:lnTo>
                  <a:cubicBezTo>
                    <a:pt x="852" y="202"/>
                    <a:pt x="852" y="105"/>
                    <a:pt x="852" y="62"/>
                  </a:cubicBezTo>
                  <a:cubicBezTo>
                    <a:pt x="822" y="31"/>
                    <a:pt x="769" y="1"/>
                    <a:pt x="726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9"/>
            <p:cNvSpPr/>
            <p:nvPr/>
          </p:nvSpPr>
          <p:spPr>
            <a:xfrm>
              <a:off x="4519397" y="987642"/>
              <a:ext cx="51432" cy="55049"/>
            </a:xfrm>
            <a:custGeom>
              <a:rect b="b" l="l" r="r" t="t"/>
              <a:pathLst>
                <a:path extrusionOk="0" h="913" w="853">
                  <a:moveTo>
                    <a:pt x="713" y="0"/>
                  </a:moveTo>
                  <a:cubicBezTo>
                    <a:pt x="699" y="0"/>
                    <a:pt x="684" y="6"/>
                    <a:pt x="669" y="18"/>
                  </a:cubicBezTo>
                  <a:lnTo>
                    <a:pt x="44" y="654"/>
                  </a:lnTo>
                  <a:cubicBezTo>
                    <a:pt x="1" y="697"/>
                    <a:pt x="1" y="783"/>
                    <a:pt x="1" y="880"/>
                  </a:cubicBezTo>
                  <a:cubicBezTo>
                    <a:pt x="22" y="902"/>
                    <a:pt x="55" y="913"/>
                    <a:pt x="88" y="913"/>
                  </a:cubicBezTo>
                  <a:cubicBezTo>
                    <a:pt x="122" y="913"/>
                    <a:pt x="157" y="902"/>
                    <a:pt x="184" y="880"/>
                  </a:cubicBezTo>
                  <a:lnTo>
                    <a:pt x="809" y="244"/>
                  </a:lnTo>
                  <a:cubicBezTo>
                    <a:pt x="852" y="201"/>
                    <a:pt x="852" y="115"/>
                    <a:pt x="809" y="72"/>
                  </a:cubicBezTo>
                  <a:cubicBezTo>
                    <a:pt x="778" y="33"/>
                    <a:pt x="748" y="0"/>
                    <a:pt x="71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9"/>
            <p:cNvSpPr/>
            <p:nvPr/>
          </p:nvSpPr>
          <p:spPr>
            <a:xfrm>
              <a:off x="4895818" y="1786972"/>
              <a:ext cx="62466" cy="31896"/>
            </a:xfrm>
            <a:custGeom>
              <a:rect b="b" l="l" r="r" t="t"/>
              <a:pathLst>
                <a:path extrusionOk="0" h="529" w="1036">
                  <a:moveTo>
                    <a:pt x="920" y="0"/>
                  </a:moveTo>
                  <a:cubicBezTo>
                    <a:pt x="901" y="0"/>
                    <a:pt x="879" y="7"/>
                    <a:pt x="852" y="22"/>
                  </a:cubicBezTo>
                  <a:lnTo>
                    <a:pt x="86" y="238"/>
                  </a:lnTo>
                  <a:cubicBezTo>
                    <a:pt x="43" y="291"/>
                    <a:pt x="0" y="335"/>
                    <a:pt x="43" y="421"/>
                  </a:cubicBezTo>
                  <a:cubicBezTo>
                    <a:pt x="43" y="483"/>
                    <a:pt x="66" y="529"/>
                    <a:pt x="115" y="529"/>
                  </a:cubicBezTo>
                  <a:cubicBezTo>
                    <a:pt x="134" y="529"/>
                    <a:pt x="156" y="522"/>
                    <a:pt x="183" y="507"/>
                  </a:cubicBezTo>
                  <a:lnTo>
                    <a:pt x="895" y="291"/>
                  </a:lnTo>
                  <a:cubicBezTo>
                    <a:pt x="992" y="238"/>
                    <a:pt x="1035" y="194"/>
                    <a:pt x="992" y="108"/>
                  </a:cubicBezTo>
                  <a:cubicBezTo>
                    <a:pt x="992" y="46"/>
                    <a:pt x="969" y="0"/>
                    <a:pt x="92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9"/>
            <p:cNvSpPr/>
            <p:nvPr/>
          </p:nvSpPr>
          <p:spPr>
            <a:xfrm>
              <a:off x="4960815" y="1642023"/>
              <a:ext cx="57220" cy="44015"/>
            </a:xfrm>
            <a:custGeom>
              <a:rect b="b" l="l" r="r" t="t"/>
              <a:pathLst>
                <a:path extrusionOk="0" h="730" w="949">
                  <a:moveTo>
                    <a:pt x="766" y="0"/>
                  </a:moveTo>
                  <a:lnTo>
                    <a:pt x="86" y="485"/>
                  </a:lnTo>
                  <a:cubicBezTo>
                    <a:pt x="43" y="485"/>
                    <a:pt x="0" y="582"/>
                    <a:pt x="43" y="669"/>
                  </a:cubicBezTo>
                  <a:cubicBezTo>
                    <a:pt x="43" y="699"/>
                    <a:pt x="92" y="730"/>
                    <a:pt x="136" y="730"/>
                  </a:cubicBezTo>
                  <a:cubicBezTo>
                    <a:pt x="154" y="730"/>
                    <a:pt x="171" y="724"/>
                    <a:pt x="183" y="712"/>
                  </a:cubicBezTo>
                  <a:lnTo>
                    <a:pt x="895" y="270"/>
                  </a:lnTo>
                  <a:cubicBezTo>
                    <a:pt x="949" y="216"/>
                    <a:pt x="949" y="130"/>
                    <a:pt x="949" y="86"/>
                  </a:cubicBezTo>
                  <a:cubicBezTo>
                    <a:pt x="895" y="0"/>
                    <a:pt x="852" y="0"/>
                    <a:pt x="766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9"/>
            <p:cNvSpPr/>
            <p:nvPr/>
          </p:nvSpPr>
          <p:spPr>
            <a:xfrm>
              <a:off x="4958223" y="1717392"/>
              <a:ext cx="62466" cy="32559"/>
            </a:xfrm>
            <a:custGeom>
              <a:rect b="b" l="l" r="r" t="t"/>
              <a:pathLst>
                <a:path extrusionOk="0" h="540" w="1036">
                  <a:moveTo>
                    <a:pt x="183" y="1"/>
                  </a:moveTo>
                  <a:cubicBezTo>
                    <a:pt x="86" y="1"/>
                    <a:pt x="43" y="44"/>
                    <a:pt x="43" y="98"/>
                  </a:cubicBezTo>
                  <a:cubicBezTo>
                    <a:pt x="0" y="184"/>
                    <a:pt x="43" y="270"/>
                    <a:pt x="86" y="270"/>
                  </a:cubicBezTo>
                  <a:lnTo>
                    <a:pt x="852" y="540"/>
                  </a:lnTo>
                  <a:cubicBezTo>
                    <a:pt x="938" y="540"/>
                    <a:pt x="992" y="497"/>
                    <a:pt x="992" y="454"/>
                  </a:cubicBezTo>
                  <a:cubicBezTo>
                    <a:pt x="1035" y="367"/>
                    <a:pt x="992" y="270"/>
                    <a:pt x="895" y="270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9"/>
            <p:cNvSpPr/>
            <p:nvPr/>
          </p:nvSpPr>
          <p:spPr>
            <a:xfrm>
              <a:off x="5014779" y="1794991"/>
              <a:ext cx="35815" cy="71329"/>
            </a:xfrm>
            <a:custGeom>
              <a:rect b="b" l="l" r="r" t="t"/>
              <a:pathLst>
                <a:path extrusionOk="0" h="1183" w="594">
                  <a:moveTo>
                    <a:pt x="120" y="0"/>
                  </a:moveTo>
                  <a:cubicBezTo>
                    <a:pt x="101" y="0"/>
                    <a:pt x="79" y="6"/>
                    <a:pt x="54" y="18"/>
                  </a:cubicBezTo>
                  <a:cubicBezTo>
                    <a:pt x="0" y="61"/>
                    <a:pt x="0" y="158"/>
                    <a:pt x="0" y="202"/>
                  </a:cubicBezTo>
                  <a:lnTo>
                    <a:pt x="367" y="1096"/>
                  </a:lnTo>
                  <a:cubicBezTo>
                    <a:pt x="410" y="1183"/>
                    <a:pt x="453" y="1183"/>
                    <a:pt x="496" y="1183"/>
                  </a:cubicBezTo>
                  <a:cubicBezTo>
                    <a:pt x="593" y="1140"/>
                    <a:pt x="593" y="1053"/>
                    <a:pt x="593" y="967"/>
                  </a:cubicBezTo>
                  <a:lnTo>
                    <a:pt x="226" y="61"/>
                  </a:lnTo>
                  <a:cubicBezTo>
                    <a:pt x="196" y="31"/>
                    <a:pt x="165" y="0"/>
                    <a:pt x="12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9"/>
            <p:cNvSpPr/>
            <p:nvPr/>
          </p:nvSpPr>
          <p:spPr>
            <a:xfrm>
              <a:off x="4841854" y="1678019"/>
              <a:ext cx="54024" cy="52457"/>
            </a:xfrm>
            <a:custGeom>
              <a:rect b="b" l="l" r="r" t="t"/>
              <a:pathLst>
                <a:path extrusionOk="0" h="870" w="896">
                  <a:moveTo>
                    <a:pt x="119" y="0"/>
                  </a:moveTo>
                  <a:cubicBezTo>
                    <a:pt x="94" y="0"/>
                    <a:pt x="69" y="21"/>
                    <a:pt x="43" y="72"/>
                  </a:cubicBezTo>
                  <a:cubicBezTo>
                    <a:pt x="0" y="115"/>
                    <a:pt x="0" y="212"/>
                    <a:pt x="43" y="255"/>
                  </a:cubicBezTo>
                  <a:lnTo>
                    <a:pt x="669" y="837"/>
                  </a:lnTo>
                  <a:cubicBezTo>
                    <a:pt x="690" y="859"/>
                    <a:pt x="725" y="869"/>
                    <a:pt x="760" y="869"/>
                  </a:cubicBezTo>
                  <a:cubicBezTo>
                    <a:pt x="795" y="869"/>
                    <a:pt x="830" y="859"/>
                    <a:pt x="852" y="837"/>
                  </a:cubicBezTo>
                  <a:cubicBezTo>
                    <a:pt x="895" y="751"/>
                    <a:pt x="852" y="654"/>
                    <a:pt x="809" y="611"/>
                  </a:cubicBezTo>
                  <a:lnTo>
                    <a:pt x="173" y="28"/>
                  </a:lnTo>
                  <a:cubicBezTo>
                    <a:pt x="155" y="11"/>
                    <a:pt x="137" y="0"/>
                    <a:pt x="119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9"/>
            <p:cNvSpPr/>
            <p:nvPr/>
          </p:nvSpPr>
          <p:spPr>
            <a:xfrm>
              <a:off x="4882131" y="1613624"/>
              <a:ext cx="54688" cy="54205"/>
            </a:xfrm>
            <a:custGeom>
              <a:rect b="b" l="l" r="r" t="t"/>
              <a:pathLst>
                <a:path extrusionOk="0" h="899" w="907">
                  <a:moveTo>
                    <a:pt x="761" y="0"/>
                  </a:moveTo>
                  <a:cubicBezTo>
                    <a:pt x="748" y="0"/>
                    <a:pt x="736" y="6"/>
                    <a:pt x="723" y="18"/>
                  </a:cubicBezTo>
                  <a:lnTo>
                    <a:pt x="98" y="644"/>
                  </a:lnTo>
                  <a:cubicBezTo>
                    <a:pt x="44" y="687"/>
                    <a:pt x="1" y="784"/>
                    <a:pt x="44" y="827"/>
                  </a:cubicBezTo>
                  <a:cubicBezTo>
                    <a:pt x="75" y="877"/>
                    <a:pt x="118" y="898"/>
                    <a:pt x="157" y="898"/>
                  </a:cubicBezTo>
                  <a:cubicBezTo>
                    <a:pt x="184" y="898"/>
                    <a:pt x="209" y="888"/>
                    <a:pt x="227" y="870"/>
                  </a:cubicBezTo>
                  <a:lnTo>
                    <a:pt x="809" y="245"/>
                  </a:lnTo>
                  <a:cubicBezTo>
                    <a:pt x="906" y="202"/>
                    <a:pt x="906" y="105"/>
                    <a:pt x="852" y="61"/>
                  </a:cubicBezTo>
                  <a:cubicBezTo>
                    <a:pt x="822" y="31"/>
                    <a:pt x="791" y="0"/>
                    <a:pt x="76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9"/>
            <p:cNvSpPr/>
            <p:nvPr/>
          </p:nvSpPr>
          <p:spPr>
            <a:xfrm>
              <a:off x="4917222" y="1679707"/>
              <a:ext cx="16340" cy="76756"/>
            </a:xfrm>
            <a:custGeom>
              <a:rect b="b" l="l" r="r" t="t"/>
              <a:pathLst>
                <a:path extrusionOk="0" h="1273" w="271">
                  <a:moveTo>
                    <a:pt x="184" y="0"/>
                  </a:moveTo>
                  <a:cubicBezTo>
                    <a:pt x="141" y="0"/>
                    <a:pt x="55" y="44"/>
                    <a:pt x="55" y="130"/>
                  </a:cubicBezTo>
                  <a:lnTo>
                    <a:pt x="55" y="1122"/>
                  </a:lnTo>
                  <a:cubicBezTo>
                    <a:pt x="1" y="1208"/>
                    <a:pt x="98" y="1262"/>
                    <a:pt x="141" y="1262"/>
                  </a:cubicBezTo>
                  <a:cubicBezTo>
                    <a:pt x="148" y="1269"/>
                    <a:pt x="156" y="1272"/>
                    <a:pt x="163" y="1272"/>
                  </a:cubicBezTo>
                  <a:cubicBezTo>
                    <a:pt x="197" y="1272"/>
                    <a:pt x="227" y="1193"/>
                    <a:pt x="227" y="1122"/>
                  </a:cubicBezTo>
                  <a:lnTo>
                    <a:pt x="270" y="130"/>
                  </a:lnTo>
                  <a:cubicBezTo>
                    <a:pt x="270" y="44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9"/>
            <p:cNvSpPr/>
            <p:nvPr/>
          </p:nvSpPr>
          <p:spPr>
            <a:xfrm>
              <a:off x="4809355" y="1757307"/>
              <a:ext cx="56617" cy="45342"/>
            </a:xfrm>
            <a:custGeom>
              <a:rect b="b" l="l" r="r" t="t"/>
              <a:pathLst>
                <a:path extrusionOk="0" h="752" w="939">
                  <a:moveTo>
                    <a:pt x="811" y="0"/>
                  </a:moveTo>
                  <a:cubicBezTo>
                    <a:pt x="795" y="0"/>
                    <a:pt x="778" y="5"/>
                    <a:pt x="766" y="18"/>
                  </a:cubicBezTo>
                  <a:lnTo>
                    <a:pt x="43" y="460"/>
                  </a:lnTo>
                  <a:cubicBezTo>
                    <a:pt x="0" y="514"/>
                    <a:pt x="0" y="600"/>
                    <a:pt x="0" y="643"/>
                  </a:cubicBezTo>
                  <a:cubicBezTo>
                    <a:pt x="31" y="706"/>
                    <a:pt x="63" y="751"/>
                    <a:pt x="110" y="751"/>
                  </a:cubicBezTo>
                  <a:cubicBezTo>
                    <a:pt x="128" y="751"/>
                    <a:pt x="149" y="745"/>
                    <a:pt x="173" y="730"/>
                  </a:cubicBezTo>
                  <a:lnTo>
                    <a:pt x="852" y="288"/>
                  </a:lnTo>
                  <a:cubicBezTo>
                    <a:pt x="895" y="244"/>
                    <a:pt x="938" y="147"/>
                    <a:pt x="895" y="61"/>
                  </a:cubicBezTo>
                  <a:cubicBezTo>
                    <a:pt x="895" y="31"/>
                    <a:pt x="852" y="0"/>
                    <a:pt x="81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9"/>
            <p:cNvSpPr/>
            <p:nvPr/>
          </p:nvSpPr>
          <p:spPr>
            <a:xfrm>
              <a:off x="4822981" y="1850040"/>
              <a:ext cx="59210" cy="32559"/>
            </a:xfrm>
            <a:custGeom>
              <a:rect b="b" l="l" r="r" t="t"/>
              <a:pathLst>
                <a:path extrusionOk="0" h="540" w="982">
                  <a:moveTo>
                    <a:pt x="130" y="0"/>
                  </a:moveTo>
                  <a:cubicBezTo>
                    <a:pt x="87" y="0"/>
                    <a:pt x="1" y="54"/>
                    <a:pt x="1" y="140"/>
                  </a:cubicBezTo>
                  <a:cubicBezTo>
                    <a:pt x="1" y="183"/>
                    <a:pt x="1" y="270"/>
                    <a:pt x="87" y="270"/>
                  </a:cubicBezTo>
                  <a:lnTo>
                    <a:pt x="809" y="539"/>
                  </a:lnTo>
                  <a:cubicBezTo>
                    <a:pt x="895" y="539"/>
                    <a:pt x="939" y="496"/>
                    <a:pt x="939" y="453"/>
                  </a:cubicBezTo>
                  <a:cubicBezTo>
                    <a:pt x="982" y="367"/>
                    <a:pt x="939" y="270"/>
                    <a:pt x="895" y="270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9"/>
            <p:cNvSpPr/>
            <p:nvPr/>
          </p:nvSpPr>
          <p:spPr>
            <a:xfrm>
              <a:off x="4689730" y="1794087"/>
              <a:ext cx="52035" cy="52517"/>
            </a:xfrm>
            <a:custGeom>
              <a:rect b="b" l="l" r="r" t="t"/>
              <a:pathLst>
                <a:path extrusionOk="0" h="871" w="863">
                  <a:moveTo>
                    <a:pt x="96" y="1"/>
                  </a:moveTo>
                  <a:cubicBezTo>
                    <a:pt x="62" y="1"/>
                    <a:pt x="27" y="12"/>
                    <a:pt x="0" y="33"/>
                  </a:cubicBezTo>
                  <a:cubicBezTo>
                    <a:pt x="0" y="120"/>
                    <a:pt x="0" y="217"/>
                    <a:pt x="54" y="260"/>
                  </a:cubicBezTo>
                  <a:lnTo>
                    <a:pt x="680" y="842"/>
                  </a:lnTo>
                  <a:cubicBezTo>
                    <a:pt x="697" y="860"/>
                    <a:pt x="723" y="870"/>
                    <a:pt x="746" y="870"/>
                  </a:cubicBezTo>
                  <a:cubicBezTo>
                    <a:pt x="779" y="870"/>
                    <a:pt x="809" y="849"/>
                    <a:pt x="809" y="799"/>
                  </a:cubicBezTo>
                  <a:cubicBezTo>
                    <a:pt x="863" y="756"/>
                    <a:pt x="863" y="659"/>
                    <a:pt x="809" y="616"/>
                  </a:cubicBezTo>
                  <a:lnTo>
                    <a:pt x="184" y="33"/>
                  </a:lnTo>
                  <a:cubicBezTo>
                    <a:pt x="162" y="12"/>
                    <a:pt x="130" y="1"/>
                    <a:pt x="96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9"/>
            <p:cNvSpPr/>
            <p:nvPr/>
          </p:nvSpPr>
          <p:spPr>
            <a:xfrm>
              <a:off x="4730670" y="1729330"/>
              <a:ext cx="51432" cy="54205"/>
            </a:xfrm>
            <a:custGeom>
              <a:rect b="b" l="l" r="r" t="t"/>
              <a:pathLst>
                <a:path extrusionOk="0" h="899" w="853">
                  <a:moveTo>
                    <a:pt x="747" y="1"/>
                  </a:moveTo>
                  <a:cubicBezTo>
                    <a:pt x="719" y="1"/>
                    <a:pt x="691" y="11"/>
                    <a:pt x="669" y="29"/>
                  </a:cubicBezTo>
                  <a:lnTo>
                    <a:pt x="44" y="611"/>
                  </a:lnTo>
                  <a:cubicBezTo>
                    <a:pt x="1" y="708"/>
                    <a:pt x="1" y="795"/>
                    <a:pt x="44" y="838"/>
                  </a:cubicBezTo>
                  <a:cubicBezTo>
                    <a:pt x="74" y="868"/>
                    <a:pt x="105" y="899"/>
                    <a:pt x="139" y="899"/>
                  </a:cubicBezTo>
                  <a:cubicBezTo>
                    <a:pt x="153" y="899"/>
                    <a:pt x="168" y="894"/>
                    <a:pt x="184" y="881"/>
                  </a:cubicBezTo>
                  <a:lnTo>
                    <a:pt x="809" y="256"/>
                  </a:lnTo>
                  <a:cubicBezTo>
                    <a:pt x="852" y="212"/>
                    <a:pt x="852" y="115"/>
                    <a:pt x="852" y="72"/>
                  </a:cubicBezTo>
                  <a:cubicBezTo>
                    <a:pt x="827" y="22"/>
                    <a:pt x="787" y="1"/>
                    <a:pt x="747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9"/>
            <p:cNvSpPr/>
            <p:nvPr/>
          </p:nvSpPr>
          <p:spPr>
            <a:xfrm>
              <a:off x="4765761" y="1793484"/>
              <a:ext cx="16340" cy="78685"/>
            </a:xfrm>
            <a:custGeom>
              <a:rect b="b" l="l" r="r" t="t"/>
              <a:pathLst>
                <a:path extrusionOk="0" h="1305" w="271">
                  <a:moveTo>
                    <a:pt x="184" y="0"/>
                  </a:moveTo>
                  <a:cubicBezTo>
                    <a:pt x="87" y="0"/>
                    <a:pt x="44" y="86"/>
                    <a:pt x="44" y="130"/>
                  </a:cubicBezTo>
                  <a:lnTo>
                    <a:pt x="1" y="1165"/>
                  </a:lnTo>
                  <a:cubicBezTo>
                    <a:pt x="1" y="1262"/>
                    <a:pt x="44" y="1305"/>
                    <a:pt x="87" y="1305"/>
                  </a:cubicBezTo>
                  <a:cubicBezTo>
                    <a:pt x="184" y="1305"/>
                    <a:pt x="227" y="1262"/>
                    <a:pt x="227" y="1165"/>
                  </a:cubicBezTo>
                  <a:lnTo>
                    <a:pt x="270" y="183"/>
                  </a:lnTo>
                  <a:cubicBezTo>
                    <a:pt x="270" y="86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9"/>
            <p:cNvSpPr/>
            <p:nvPr/>
          </p:nvSpPr>
          <p:spPr>
            <a:xfrm>
              <a:off x="4971849" y="1809703"/>
              <a:ext cx="26711" cy="76153"/>
            </a:xfrm>
            <a:custGeom>
              <a:rect b="b" l="l" r="r" t="t"/>
              <a:pathLst>
                <a:path extrusionOk="0" h="1263" w="443">
                  <a:moveTo>
                    <a:pt x="356" y="1"/>
                  </a:moveTo>
                  <a:cubicBezTo>
                    <a:pt x="313" y="1"/>
                    <a:pt x="227" y="44"/>
                    <a:pt x="227" y="87"/>
                  </a:cubicBezTo>
                  <a:lnTo>
                    <a:pt x="44" y="1079"/>
                  </a:lnTo>
                  <a:cubicBezTo>
                    <a:pt x="0" y="1165"/>
                    <a:pt x="44" y="1262"/>
                    <a:pt x="87" y="1262"/>
                  </a:cubicBezTo>
                  <a:cubicBezTo>
                    <a:pt x="173" y="1262"/>
                    <a:pt x="227" y="1208"/>
                    <a:pt x="227" y="1165"/>
                  </a:cubicBezTo>
                  <a:lnTo>
                    <a:pt x="443" y="184"/>
                  </a:lnTo>
                  <a:cubicBezTo>
                    <a:pt x="443" y="87"/>
                    <a:pt x="399" y="44"/>
                    <a:pt x="356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9"/>
            <p:cNvSpPr/>
            <p:nvPr/>
          </p:nvSpPr>
          <p:spPr>
            <a:xfrm>
              <a:off x="4705949" y="732595"/>
              <a:ext cx="48839" cy="60476"/>
            </a:xfrm>
            <a:custGeom>
              <a:rect b="b" l="l" r="r" t="t"/>
              <a:pathLst>
                <a:path extrusionOk="0" h="1003" w="810">
                  <a:moveTo>
                    <a:pt x="141" y="0"/>
                  </a:moveTo>
                  <a:cubicBezTo>
                    <a:pt x="109" y="0"/>
                    <a:pt x="76" y="11"/>
                    <a:pt x="55" y="32"/>
                  </a:cubicBezTo>
                  <a:cubicBezTo>
                    <a:pt x="1" y="119"/>
                    <a:pt x="1" y="205"/>
                    <a:pt x="55" y="259"/>
                  </a:cubicBezTo>
                  <a:lnTo>
                    <a:pt x="594" y="970"/>
                  </a:lnTo>
                  <a:cubicBezTo>
                    <a:pt x="615" y="992"/>
                    <a:pt x="648" y="1003"/>
                    <a:pt x="680" y="1003"/>
                  </a:cubicBezTo>
                  <a:cubicBezTo>
                    <a:pt x="712" y="1003"/>
                    <a:pt x="745" y="992"/>
                    <a:pt x="766" y="970"/>
                  </a:cubicBezTo>
                  <a:cubicBezTo>
                    <a:pt x="809" y="884"/>
                    <a:pt x="809" y="798"/>
                    <a:pt x="766" y="744"/>
                  </a:cubicBezTo>
                  <a:lnTo>
                    <a:pt x="227" y="32"/>
                  </a:lnTo>
                  <a:cubicBezTo>
                    <a:pt x="206" y="11"/>
                    <a:pt x="173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9"/>
            <p:cNvSpPr/>
            <p:nvPr/>
          </p:nvSpPr>
          <p:spPr>
            <a:xfrm>
              <a:off x="4345868" y="788488"/>
              <a:ext cx="18872" cy="78685"/>
            </a:xfrm>
            <a:custGeom>
              <a:rect b="b" l="l" r="r" t="t"/>
              <a:pathLst>
                <a:path extrusionOk="0" h="1305" w="313">
                  <a:moveTo>
                    <a:pt x="183" y="0"/>
                  </a:moveTo>
                  <a:cubicBezTo>
                    <a:pt x="140" y="0"/>
                    <a:pt x="97" y="43"/>
                    <a:pt x="97" y="140"/>
                  </a:cubicBezTo>
                  <a:lnTo>
                    <a:pt x="0" y="1122"/>
                  </a:lnTo>
                  <a:cubicBezTo>
                    <a:pt x="0" y="1219"/>
                    <a:pt x="43" y="1305"/>
                    <a:pt x="97" y="1305"/>
                  </a:cubicBezTo>
                  <a:cubicBezTo>
                    <a:pt x="183" y="1305"/>
                    <a:pt x="226" y="1262"/>
                    <a:pt x="226" y="1165"/>
                  </a:cubicBezTo>
                  <a:lnTo>
                    <a:pt x="270" y="184"/>
                  </a:lnTo>
                  <a:cubicBezTo>
                    <a:pt x="313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9"/>
            <p:cNvSpPr/>
            <p:nvPr/>
          </p:nvSpPr>
          <p:spPr>
            <a:xfrm>
              <a:off x="4261998" y="795542"/>
              <a:ext cx="59873" cy="39131"/>
            </a:xfrm>
            <a:custGeom>
              <a:rect b="b" l="l" r="r" t="t"/>
              <a:pathLst>
                <a:path extrusionOk="0" h="649" w="993">
                  <a:moveTo>
                    <a:pt x="109" y="1"/>
                  </a:moveTo>
                  <a:cubicBezTo>
                    <a:pt x="61" y="1"/>
                    <a:pt x="30" y="36"/>
                    <a:pt x="0" y="67"/>
                  </a:cubicBezTo>
                  <a:cubicBezTo>
                    <a:pt x="0" y="153"/>
                    <a:pt x="43" y="239"/>
                    <a:pt x="86" y="239"/>
                  </a:cubicBezTo>
                  <a:lnTo>
                    <a:pt x="809" y="649"/>
                  </a:lnTo>
                  <a:cubicBezTo>
                    <a:pt x="852" y="649"/>
                    <a:pt x="949" y="649"/>
                    <a:pt x="949" y="562"/>
                  </a:cubicBezTo>
                  <a:cubicBezTo>
                    <a:pt x="992" y="465"/>
                    <a:pt x="949" y="422"/>
                    <a:pt x="895" y="379"/>
                  </a:cubicBezTo>
                  <a:lnTo>
                    <a:pt x="183" y="23"/>
                  </a:lnTo>
                  <a:cubicBezTo>
                    <a:pt x="154" y="7"/>
                    <a:pt x="130" y="1"/>
                    <a:pt x="109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9"/>
            <p:cNvSpPr/>
            <p:nvPr/>
          </p:nvSpPr>
          <p:spPr>
            <a:xfrm>
              <a:off x="4305531" y="733439"/>
              <a:ext cx="56617" cy="45402"/>
            </a:xfrm>
            <a:custGeom>
              <a:rect b="b" l="l" r="r" t="t"/>
              <a:pathLst>
                <a:path extrusionOk="0" h="753" w="939">
                  <a:moveTo>
                    <a:pt x="812" y="1"/>
                  </a:moveTo>
                  <a:cubicBezTo>
                    <a:pt x="795" y="1"/>
                    <a:pt x="779" y="6"/>
                    <a:pt x="766" y="18"/>
                  </a:cubicBezTo>
                  <a:lnTo>
                    <a:pt x="87" y="514"/>
                  </a:lnTo>
                  <a:cubicBezTo>
                    <a:pt x="1" y="514"/>
                    <a:pt x="1" y="601"/>
                    <a:pt x="44" y="687"/>
                  </a:cubicBezTo>
                  <a:cubicBezTo>
                    <a:pt x="44" y="717"/>
                    <a:pt x="86" y="753"/>
                    <a:pt x="126" y="753"/>
                  </a:cubicBezTo>
                  <a:cubicBezTo>
                    <a:pt x="143" y="753"/>
                    <a:pt x="160" y="746"/>
                    <a:pt x="173" y="730"/>
                  </a:cubicBezTo>
                  <a:lnTo>
                    <a:pt x="852" y="288"/>
                  </a:lnTo>
                  <a:cubicBezTo>
                    <a:pt x="895" y="245"/>
                    <a:pt x="939" y="148"/>
                    <a:pt x="895" y="62"/>
                  </a:cubicBezTo>
                  <a:cubicBezTo>
                    <a:pt x="895" y="31"/>
                    <a:pt x="852" y="1"/>
                    <a:pt x="812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9"/>
            <p:cNvSpPr/>
            <p:nvPr/>
          </p:nvSpPr>
          <p:spPr>
            <a:xfrm>
              <a:off x="4521989" y="886648"/>
              <a:ext cx="48839" cy="61139"/>
            </a:xfrm>
            <a:custGeom>
              <a:rect b="b" l="l" r="r" t="t"/>
              <a:pathLst>
                <a:path extrusionOk="0" h="1014" w="810">
                  <a:moveTo>
                    <a:pt x="136" y="0"/>
                  </a:moveTo>
                  <a:cubicBezTo>
                    <a:pt x="100" y="0"/>
                    <a:pt x="65" y="11"/>
                    <a:pt x="44" y="33"/>
                  </a:cubicBezTo>
                  <a:cubicBezTo>
                    <a:pt x="1" y="130"/>
                    <a:pt x="1" y="216"/>
                    <a:pt x="44" y="259"/>
                  </a:cubicBezTo>
                  <a:lnTo>
                    <a:pt x="626" y="981"/>
                  </a:lnTo>
                  <a:cubicBezTo>
                    <a:pt x="653" y="1003"/>
                    <a:pt x="677" y="1014"/>
                    <a:pt x="700" y="1014"/>
                  </a:cubicBezTo>
                  <a:cubicBezTo>
                    <a:pt x="723" y="1014"/>
                    <a:pt x="745" y="1003"/>
                    <a:pt x="766" y="981"/>
                  </a:cubicBezTo>
                  <a:cubicBezTo>
                    <a:pt x="809" y="884"/>
                    <a:pt x="809" y="798"/>
                    <a:pt x="766" y="755"/>
                  </a:cubicBezTo>
                  <a:lnTo>
                    <a:pt x="227" y="33"/>
                  </a:lnTo>
                  <a:cubicBezTo>
                    <a:pt x="206" y="11"/>
                    <a:pt x="171" y="0"/>
                    <a:pt x="136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9"/>
            <p:cNvSpPr/>
            <p:nvPr/>
          </p:nvSpPr>
          <p:spPr>
            <a:xfrm>
              <a:off x="4391994" y="799522"/>
              <a:ext cx="57280" cy="49864"/>
            </a:xfrm>
            <a:custGeom>
              <a:rect b="b" l="l" r="r" t="t"/>
              <a:pathLst>
                <a:path extrusionOk="0" h="827" w="950">
                  <a:moveTo>
                    <a:pt x="227" y="1"/>
                  </a:moveTo>
                  <a:cubicBezTo>
                    <a:pt x="141" y="1"/>
                    <a:pt x="87" y="1"/>
                    <a:pt x="44" y="44"/>
                  </a:cubicBezTo>
                  <a:cubicBezTo>
                    <a:pt x="0" y="130"/>
                    <a:pt x="44" y="227"/>
                    <a:pt x="87" y="270"/>
                  </a:cubicBezTo>
                  <a:lnTo>
                    <a:pt x="766" y="809"/>
                  </a:lnTo>
                  <a:cubicBezTo>
                    <a:pt x="779" y="822"/>
                    <a:pt x="791" y="827"/>
                    <a:pt x="804" y="827"/>
                  </a:cubicBezTo>
                  <a:cubicBezTo>
                    <a:pt x="834" y="827"/>
                    <a:pt x="865" y="797"/>
                    <a:pt x="895" y="766"/>
                  </a:cubicBezTo>
                  <a:cubicBezTo>
                    <a:pt x="949" y="669"/>
                    <a:pt x="895" y="583"/>
                    <a:pt x="852" y="540"/>
                  </a:cubicBez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9"/>
            <p:cNvSpPr/>
            <p:nvPr/>
          </p:nvSpPr>
          <p:spPr>
            <a:xfrm>
              <a:off x="4456991" y="731931"/>
              <a:ext cx="29967" cy="76454"/>
            </a:xfrm>
            <a:custGeom>
              <a:rect b="b" l="l" r="r" t="t"/>
              <a:pathLst>
                <a:path extrusionOk="0" h="1268" w="497">
                  <a:moveTo>
                    <a:pt x="87" y="0"/>
                  </a:moveTo>
                  <a:cubicBezTo>
                    <a:pt x="44" y="43"/>
                    <a:pt x="1" y="130"/>
                    <a:pt x="44" y="173"/>
                  </a:cubicBezTo>
                  <a:lnTo>
                    <a:pt x="227" y="1165"/>
                  </a:lnTo>
                  <a:cubicBezTo>
                    <a:pt x="259" y="1228"/>
                    <a:pt x="290" y="1268"/>
                    <a:pt x="322" y="1268"/>
                  </a:cubicBezTo>
                  <a:cubicBezTo>
                    <a:pt x="333" y="1268"/>
                    <a:pt x="345" y="1262"/>
                    <a:pt x="356" y="1251"/>
                  </a:cubicBezTo>
                  <a:cubicBezTo>
                    <a:pt x="453" y="1251"/>
                    <a:pt x="497" y="1165"/>
                    <a:pt x="453" y="1078"/>
                  </a:cubicBezTo>
                  <a:lnTo>
                    <a:pt x="227" y="130"/>
                  </a:lnTo>
                  <a:cubicBezTo>
                    <a:pt x="227" y="43"/>
                    <a:pt x="141" y="0"/>
                    <a:pt x="87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9"/>
            <p:cNvSpPr/>
            <p:nvPr/>
          </p:nvSpPr>
          <p:spPr>
            <a:xfrm>
              <a:off x="4478456" y="962017"/>
              <a:ext cx="19536" cy="78745"/>
            </a:xfrm>
            <a:custGeom>
              <a:rect b="b" l="l" r="r" t="t"/>
              <a:pathLst>
                <a:path extrusionOk="0" h="1306" w="324">
                  <a:moveTo>
                    <a:pt x="227" y="1"/>
                  </a:moveTo>
                  <a:cubicBezTo>
                    <a:pt x="141" y="1"/>
                    <a:pt x="97" y="44"/>
                    <a:pt x="97" y="130"/>
                  </a:cubicBezTo>
                  <a:lnTo>
                    <a:pt x="0" y="1122"/>
                  </a:lnTo>
                  <a:cubicBezTo>
                    <a:pt x="0" y="1208"/>
                    <a:pt x="54" y="1305"/>
                    <a:pt x="141" y="1305"/>
                  </a:cubicBezTo>
                  <a:cubicBezTo>
                    <a:pt x="184" y="1305"/>
                    <a:pt x="227" y="1252"/>
                    <a:pt x="227" y="1165"/>
                  </a:cubicBezTo>
                  <a:lnTo>
                    <a:pt x="324" y="173"/>
                  </a:lnTo>
                  <a:cubicBezTo>
                    <a:pt x="324" y="87"/>
                    <a:pt x="270" y="1"/>
                    <a:pt x="227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9"/>
            <p:cNvSpPr/>
            <p:nvPr/>
          </p:nvSpPr>
          <p:spPr>
            <a:xfrm>
              <a:off x="4416714" y="904857"/>
              <a:ext cx="59210" cy="39433"/>
            </a:xfrm>
            <a:custGeom>
              <a:rect b="b" l="l" r="r" t="t"/>
              <a:pathLst>
                <a:path extrusionOk="0" h="654" w="982">
                  <a:moveTo>
                    <a:pt x="173" y="0"/>
                  </a:moveTo>
                  <a:cubicBezTo>
                    <a:pt x="130" y="0"/>
                    <a:pt x="43" y="0"/>
                    <a:pt x="43" y="97"/>
                  </a:cubicBezTo>
                  <a:cubicBezTo>
                    <a:pt x="0" y="183"/>
                    <a:pt x="43" y="227"/>
                    <a:pt x="86" y="270"/>
                  </a:cubicBezTo>
                  <a:lnTo>
                    <a:pt x="809" y="636"/>
                  </a:lnTo>
                  <a:cubicBezTo>
                    <a:pt x="821" y="649"/>
                    <a:pt x="837" y="654"/>
                    <a:pt x="853" y="654"/>
                  </a:cubicBezTo>
                  <a:cubicBezTo>
                    <a:pt x="894" y="654"/>
                    <a:pt x="938" y="621"/>
                    <a:pt x="938" y="582"/>
                  </a:cubicBezTo>
                  <a:cubicBezTo>
                    <a:pt x="981" y="496"/>
                    <a:pt x="938" y="410"/>
                    <a:pt x="895" y="410"/>
                  </a:cubicBezTo>
                  <a:lnTo>
                    <a:pt x="173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9"/>
            <p:cNvSpPr/>
            <p:nvPr/>
          </p:nvSpPr>
          <p:spPr>
            <a:xfrm>
              <a:off x="4468025" y="835518"/>
              <a:ext cx="56617" cy="45342"/>
            </a:xfrm>
            <a:custGeom>
              <a:rect b="b" l="l" r="r" t="t"/>
              <a:pathLst>
                <a:path extrusionOk="0" h="752" w="939">
                  <a:moveTo>
                    <a:pt x="820" y="1"/>
                  </a:moveTo>
                  <a:cubicBezTo>
                    <a:pt x="802" y="1"/>
                    <a:pt x="784" y="11"/>
                    <a:pt x="766" y="29"/>
                  </a:cubicBezTo>
                  <a:lnTo>
                    <a:pt x="44" y="482"/>
                  </a:lnTo>
                  <a:cubicBezTo>
                    <a:pt x="1" y="525"/>
                    <a:pt x="1" y="611"/>
                    <a:pt x="1" y="654"/>
                  </a:cubicBezTo>
                  <a:cubicBezTo>
                    <a:pt x="44" y="751"/>
                    <a:pt x="87" y="751"/>
                    <a:pt x="173" y="751"/>
                  </a:cubicBezTo>
                  <a:lnTo>
                    <a:pt x="853" y="255"/>
                  </a:lnTo>
                  <a:cubicBezTo>
                    <a:pt x="896" y="212"/>
                    <a:pt x="939" y="115"/>
                    <a:pt x="896" y="72"/>
                  </a:cubicBezTo>
                  <a:cubicBezTo>
                    <a:pt x="870" y="21"/>
                    <a:pt x="845" y="1"/>
                    <a:pt x="82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9"/>
            <p:cNvSpPr/>
            <p:nvPr/>
          </p:nvSpPr>
          <p:spPr>
            <a:xfrm>
              <a:off x="4825574" y="741337"/>
              <a:ext cx="29967" cy="74525"/>
            </a:xfrm>
            <a:custGeom>
              <a:rect b="b" l="l" r="r" t="t"/>
              <a:pathLst>
                <a:path extrusionOk="0" h="1236" w="497">
                  <a:moveTo>
                    <a:pt x="359" y="0"/>
                  </a:moveTo>
                  <a:cubicBezTo>
                    <a:pt x="317" y="0"/>
                    <a:pt x="270" y="42"/>
                    <a:pt x="270" y="114"/>
                  </a:cubicBezTo>
                  <a:lnTo>
                    <a:pt x="1" y="1052"/>
                  </a:lnTo>
                  <a:cubicBezTo>
                    <a:pt x="1" y="1095"/>
                    <a:pt x="44" y="1192"/>
                    <a:pt x="87" y="1235"/>
                  </a:cubicBezTo>
                  <a:cubicBezTo>
                    <a:pt x="130" y="1235"/>
                    <a:pt x="173" y="1235"/>
                    <a:pt x="227" y="1138"/>
                  </a:cubicBezTo>
                  <a:lnTo>
                    <a:pt x="443" y="200"/>
                  </a:lnTo>
                  <a:cubicBezTo>
                    <a:pt x="497" y="114"/>
                    <a:pt x="443" y="17"/>
                    <a:pt x="400" y="17"/>
                  </a:cubicBezTo>
                  <a:cubicBezTo>
                    <a:pt x="388" y="5"/>
                    <a:pt x="374" y="0"/>
                    <a:pt x="359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9"/>
            <p:cNvSpPr/>
            <p:nvPr/>
          </p:nvSpPr>
          <p:spPr>
            <a:xfrm>
              <a:off x="4890572" y="837206"/>
              <a:ext cx="18933" cy="78745"/>
            </a:xfrm>
            <a:custGeom>
              <a:rect b="b" l="l" r="r" t="t"/>
              <a:pathLst>
                <a:path extrusionOk="0" h="1306" w="314">
                  <a:moveTo>
                    <a:pt x="173" y="1"/>
                  </a:moveTo>
                  <a:cubicBezTo>
                    <a:pt x="130" y="1"/>
                    <a:pt x="87" y="44"/>
                    <a:pt x="87" y="141"/>
                  </a:cubicBezTo>
                  <a:lnTo>
                    <a:pt x="1" y="1122"/>
                  </a:lnTo>
                  <a:cubicBezTo>
                    <a:pt x="1" y="1219"/>
                    <a:pt x="44" y="1262"/>
                    <a:pt x="87" y="1305"/>
                  </a:cubicBezTo>
                  <a:cubicBezTo>
                    <a:pt x="130" y="1305"/>
                    <a:pt x="227" y="1219"/>
                    <a:pt x="227" y="1165"/>
                  </a:cubicBezTo>
                  <a:lnTo>
                    <a:pt x="313" y="141"/>
                  </a:lnTo>
                  <a:cubicBezTo>
                    <a:pt x="313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9"/>
            <p:cNvSpPr/>
            <p:nvPr/>
          </p:nvSpPr>
          <p:spPr>
            <a:xfrm>
              <a:off x="4828167" y="807963"/>
              <a:ext cx="51432" cy="58607"/>
            </a:xfrm>
            <a:custGeom>
              <a:rect b="b" l="l" r="r" t="t"/>
              <a:pathLst>
                <a:path extrusionOk="0" h="972" w="853">
                  <a:moveTo>
                    <a:pt x="718" y="1"/>
                  </a:moveTo>
                  <a:cubicBezTo>
                    <a:pt x="683" y="1"/>
                    <a:pt x="648" y="11"/>
                    <a:pt x="626" y="33"/>
                  </a:cubicBezTo>
                  <a:lnTo>
                    <a:pt x="87" y="712"/>
                  </a:lnTo>
                  <a:cubicBezTo>
                    <a:pt x="44" y="755"/>
                    <a:pt x="1" y="842"/>
                    <a:pt x="44" y="939"/>
                  </a:cubicBezTo>
                  <a:cubicBezTo>
                    <a:pt x="65" y="960"/>
                    <a:pt x="101" y="971"/>
                    <a:pt x="136" y="971"/>
                  </a:cubicBezTo>
                  <a:cubicBezTo>
                    <a:pt x="171" y="971"/>
                    <a:pt x="206" y="960"/>
                    <a:pt x="227" y="939"/>
                  </a:cubicBezTo>
                  <a:lnTo>
                    <a:pt x="809" y="259"/>
                  </a:lnTo>
                  <a:cubicBezTo>
                    <a:pt x="853" y="173"/>
                    <a:pt x="853" y="87"/>
                    <a:pt x="809" y="33"/>
                  </a:cubicBezTo>
                  <a:cubicBezTo>
                    <a:pt x="788" y="11"/>
                    <a:pt x="753" y="1"/>
                    <a:pt x="71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9"/>
            <p:cNvSpPr/>
            <p:nvPr/>
          </p:nvSpPr>
          <p:spPr>
            <a:xfrm>
              <a:off x="4757983" y="740373"/>
              <a:ext cx="48779" cy="61139"/>
            </a:xfrm>
            <a:custGeom>
              <a:rect b="b" l="l" r="r" t="t"/>
              <a:pathLst>
                <a:path extrusionOk="0" h="1014" w="809">
                  <a:moveTo>
                    <a:pt x="130" y="0"/>
                  </a:moveTo>
                  <a:cubicBezTo>
                    <a:pt x="97" y="0"/>
                    <a:pt x="65" y="11"/>
                    <a:pt x="44" y="33"/>
                  </a:cubicBezTo>
                  <a:cubicBezTo>
                    <a:pt x="0" y="76"/>
                    <a:pt x="0" y="173"/>
                    <a:pt x="44" y="216"/>
                  </a:cubicBezTo>
                  <a:lnTo>
                    <a:pt x="583" y="982"/>
                  </a:lnTo>
                  <a:cubicBezTo>
                    <a:pt x="604" y="1003"/>
                    <a:pt x="626" y="1014"/>
                    <a:pt x="647" y="1014"/>
                  </a:cubicBezTo>
                  <a:cubicBezTo>
                    <a:pt x="669" y="1014"/>
                    <a:pt x="690" y="1003"/>
                    <a:pt x="712" y="982"/>
                  </a:cubicBezTo>
                  <a:cubicBezTo>
                    <a:pt x="755" y="938"/>
                    <a:pt x="809" y="841"/>
                    <a:pt x="755" y="798"/>
                  </a:cubicBezTo>
                  <a:lnTo>
                    <a:pt x="216" y="33"/>
                  </a:lnTo>
                  <a:cubicBezTo>
                    <a:pt x="194" y="11"/>
                    <a:pt x="162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9"/>
            <p:cNvSpPr/>
            <p:nvPr/>
          </p:nvSpPr>
          <p:spPr>
            <a:xfrm>
              <a:off x="4527235" y="735187"/>
              <a:ext cx="46186" cy="60958"/>
            </a:xfrm>
            <a:custGeom>
              <a:rect b="b" l="l" r="r" t="t"/>
              <a:pathLst>
                <a:path extrusionOk="0" h="1011" w="766">
                  <a:moveTo>
                    <a:pt x="658" y="0"/>
                  </a:moveTo>
                  <a:cubicBezTo>
                    <a:pt x="636" y="0"/>
                    <a:pt x="615" y="11"/>
                    <a:pt x="593" y="33"/>
                  </a:cubicBezTo>
                  <a:lnTo>
                    <a:pt x="54" y="755"/>
                  </a:lnTo>
                  <a:cubicBezTo>
                    <a:pt x="0" y="798"/>
                    <a:pt x="0" y="884"/>
                    <a:pt x="54" y="971"/>
                  </a:cubicBezTo>
                  <a:cubicBezTo>
                    <a:pt x="75" y="997"/>
                    <a:pt x="97" y="1011"/>
                    <a:pt x="119" y="1011"/>
                  </a:cubicBezTo>
                  <a:cubicBezTo>
                    <a:pt x="140" y="1011"/>
                    <a:pt x="162" y="997"/>
                    <a:pt x="183" y="971"/>
                  </a:cubicBezTo>
                  <a:lnTo>
                    <a:pt x="722" y="259"/>
                  </a:lnTo>
                  <a:cubicBezTo>
                    <a:pt x="765" y="216"/>
                    <a:pt x="765" y="119"/>
                    <a:pt x="722" y="33"/>
                  </a:cubicBezTo>
                  <a:cubicBezTo>
                    <a:pt x="701" y="11"/>
                    <a:pt x="679" y="0"/>
                    <a:pt x="658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9"/>
            <p:cNvSpPr/>
            <p:nvPr/>
          </p:nvSpPr>
          <p:spPr>
            <a:xfrm>
              <a:off x="4164441" y="1652394"/>
              <a:ext cx="62466" cy="22189"/>
            </a:xfrm>
            <a:custGeom>
              <a:rect b="b" l="l" r="r" t="t"/>
              <a:pathLst>
                <a:path extrusionOk="0" h="368" w="1036">
                  <a:moveTo>
                    <a:pt x="141" y="1"/>
                  </a:moveTo>
                  <a:cubicBezTo>
                    <a:pt x="87" y="1"/>
                    <a:pt x="1" y="98"/>
                    <a:pt x="1" y="141"/>
                  </a:cubicBezTo>
                  <a:cubicBezTo>
                    <a:pt x="1" y="227"/>
                    <a:pt x="44" y="313"/>
                    <a:pt x="141" y="313"/>
                  </a:cubicBezTo>
                  <a:lnTo>
                    <a:pt x="896" y="367"/>
                  </a:lnTo>
                  <a:cubicBezTo>
                    <a:pt x="950" y="367"/>
                    <a:pt x="993" y="313"/>
                    <a:pt x="1036" y="227"/>
                  </a:cubicBezTo>
                  <a:cubicBezTo>
                    <a:pt x="1036" y="141"/>
                    <a:pt x="993" y="98"/>
                    <a:pt x="896" y="98"/>
                  </a:cubicBezTo>
                  <a:lnTo>
                    <a:pt x="141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9"/>
            <p:cNvSpPr/>
            <p:nvPr/>
          </p:nvSpPr>
          <p:spPr>
            <a:xfrm>
              <a:off x="4164441" y="1696590"/>
              <a:ext cx="51432" cy="58426"/>
            </a:xfrm>
            <a:custGeom>
              <a:rect b="b" l="l" r="r" t="t"/>
              <a:pathLst>
                <a:path extrusionOk="0" h="969" w="853">
                  <a:moveTo>
                    <a:pt x="722" y="1"/>
                  </a:moveTo>
                  <a:cubicBezTo>
                    <a:pt x="688" y="1"/>
                    <a:pt x="653" y="12"/>
                    <a:pt x="626" y="33"/>
                  </a:cubicBezTo>
                  <a:lnTo>
                    <a:pt x="44" y="755"/>
                  </a:lnTo>
                  <a:cubicBezTo>
                    <a:pt x="44" y="799"/>
                    <a:pt x="1" y="885"/>
                    <a:pt x="44" y="928"/>
                  </a:cubicBezTo>
                  <a:cubicBezTo>
                    <a:pt x="66" y="955"/>
                    <a:pt x="101" y="968"/>
                    <a:pt x="136" y="968"/>
                  </a:cubicBezTo>
                  <a:cubicBezTo>
                    <a:pt x="171" y="968"/>
                    <a:pt x="206" y="955"/>
                    <a:pt x="227" y="928"/>
                  </a:cubicBezTo>
                  <a:lnTo>
                    <a:pt x="810" y="260"/>
                  </a:lnTo>
                  <a:cubicBezTo>
                    <a:pt x="810" y="216"/>
                    <a:pt x="853" y="119"/>
                    <a:pt x="810" y="33"/>
                  </a:cubicBezTo>
                  <a:cubicBezTo>
                    <a:pt x="788" y="12"/>
                    <a:pt x="756" y="1"/>
                    <a:pt x="722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9"/>
            <p:cNvSpPr/>
            <p:nvPr/>
          </p:nvSpPr>
          <p:spPr>
            <a:xfrm>
              <a:off x="4752135" y="1881514"/>
              <a:ext cx="59873" cy="32017"/>
            </a:xfrm>
            <a:custGeom>
              <a:rect b="b" l="l" r="r" t="t"/>
              <a:pathLst>
                <a:path extrusionOk="0" h="531" w="993">
                  <a:moveTo>
                    <a:pt x="105" y="1"/>
                  </a:moveTo>
                  <a:cubicBezTo>
                    <a:pt x="70" y="1"/>
                    <a:pt x="32" y="43"/>
                    <a:pt x="0" y="114"/>
                  </a:cubicBezTo>
                  <a:cubicBezTo>
                    <a:pt x="0" y="201"/>
                    <a:pt x="43" y="287"/>
                    <a:pt x="97" y="287"/>
                  </a:cubicBezTo>
                  <a:lnTo>
                    <a:pt x="852" y="513"/>
                  </a:lnTo>
                  <a:cubicBezTo>
                    <a:pt x="867" y="525"/>
                    <a:pt x="883" y="530"/>
                    <a:pt x="900" y="530"/>
                  </a:cubicBezTo>
                  <a:cubicBezTo>
                    <a:pt x="946" y="530"/>
                    <a:pt x="992" y="490"/>
                    <a:pt x="992" y="427"/>
                  </a:cubicBezTo>
                  <a:cubicBezTo>
                    <a:pt x="992" y="341"/>
                    <a:pt x="949" y="244"/>
                    <a:pt x="906" y="244"/>
                  </a:cubicBezTo>
                  <a:lnTo>
                    <a:pt x="141" y="17"/>
                  </a:lnTo>
                  <a:cubicBezTo>
                    <a:pt x="129" y="6"/>
                    <a:pt x="117" y="1"/>
                    <a:pt x="105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9"/>
            <p:cNvSpPr/>
            <p:nvPr/>
          </p:nvSpPr>
          <p:spPr>
            <a:xfrm>
              <a:off x="5172089" y="738443"/>
              <a:ext cx="46186" cy="60476"/>
            </a:xfrm>
            <a:custGeom>
              <a:rect b="b" l="l" r="r" t="t"/>
              <a:pathLst>
                <a:path extrusionOk="0" h="1003" w="766">
                  <a:moveTo>
                    <a:pt x="652" y="0"/>
                  </a:moveTo>
                  <a:cubicBezTo>
                    <a:pt x="628" y="0"/>
                    <a:pt x="604" y="22"/>
                    <a:pt x="582" y="65"/>
                  </a:cubicBezTo>
                  <a:lnTo>
                    <a:pt x="43" y="787"/>
                  </a:lnTo>
                  <a:cubicBezTo>
                    <a:pt x="0" y="830"/>
                    <a:pt x="0" y="917"/>
                    <a:pt x="43" y="970"/>
                  </a:cubicBezTo>
                  <a:cubicBezTo>
                    <a:pt x="65" y="992"/>
                    <a:pt x="89" y="1003"/>
                    <a:pt x="113" y="1003"/>
                  </a:cubicBezTo>
                  <a:cubicBezTo>
                    <a:pt x="138" y="1003"/>
                    <a:pt x="162" y="992"/>
                    <a:pt x="183" y="970"/>
                  </a:cubicBezTo>
                  <a:lnTo>
                    <a:pt x="723" y="248"/>
                  </a:lnTo>
                  <a:cubicBezTo>
                    <a:pt x="766" y="205"/>
                    <a:pt x="766" y="108"/>
                    <a:pt x="723" y="65"/>
                  </a:cubicBezTo>
                  <a:cubicBezTo>
                    <a:pt x="701" y="22"/>
                    <a:pt x="677" y="0"/>
                    <a:pt x="652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9"/>
            <p:cNvSpPr/>
            <p:nvPr/>
          </p:nvSpPr>
          <p:spPr>
            <a:xfrm>
              <a:off x="4519397" y="1217004"/>
              <a:ext cx="43593" cy="63370"/>
            </a:xfrm>
            <a:custGeom>
              <a:rect b="b" l="l" r="r" t="t"/>
              <a:pathLst>
                <a:path extrusionOk="0" h="1051" w="723">
                  <a:moveTo>
                    <a:pt x="604" y="1"/>
                  </a:moveTo>
                  <a:cubicBezTo>
                    <a:pt x="583" y="1"/>
                    <a:pt x="561" y="14"/>
                    <a:pt x="540" y="41"/>
                  </a:cubicBezTo>
                  <a:lnTo>
                    <a:pt x="44" y="796"/>
                  </a:lnTo>
                  <a:cubicBezTo>
                    <a:pt x="1" y="893"/>
                    <a:pt x="1" y="979"/>
                    <a:pt x="44" y="1022"/>
                  </a:cubicBezTo>
                  <a:cubicBezTo>
                    <a:pt x="62" y="1040"/>
                    <a:pt x="89" y="1051"/>
                    <a:pt x="117" y="1051"/>
                  </a:cubicBezTo>
                  <a:cubicBezTo>
                    <a:pt x="158" y="1051"/>
                    <a:pt x="202" y="1030"/>
                    <a:pt x="227" y="979"/>
                  </a:cubicBezTo>
                  <a:lnTo>
                    <a:pt x="723" y="214"/>
                  </a:lnTo>
                  <a:cubicBezTo>
                    <a:pt x="723" y="171"/>
                    <a:pt x="723" y="84"/>
                    <a:pt x="669" y="41"/>
                  </a:cubicBezTo>
                  <a:cubicBezTo>
                    <a:pt x="648" y="14"/>
                    <a:pt x="626" y="1"/>
                    <a:pt x="60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9"/>
            <p:cNvSpPr/>
            <p:nvPr/>
          </p:nvSpPr>
          <p:spPr>
            <a:xfrm>
              <a:off x="4533084" y="1299789"/>
              <a:ext cx="59210" cy="26047"/>
            </a:xfrm>
            <a:custGeom>
              <a:rect b="b" l="l" r="r" t="t"/>
              <a:pathLst>
                <a:path extrusionOk="0" h="432" w="982">
                  <a:moveTo>
                    <a:pt x="900" y="0"/>
                  </a:moveTo>
                  <a:cubicBezTo>
                    <a:pt x="886" y="0"/>
                    <a:pt x="870" y="5"/>
                    <a:pt x="852" y="16"/>
                  </a:cubicBezTo>
                  <a:lnTo>
                    <a:pt x="86" y="145"/>
                  </a:lnTo>
                  <a:cubicBezTo>
                    <a:pt x="43" y="145"/>
                    <a:pt x="0" y="232"/>
                    <a:pt x="0" y="329"/>
                  </a:cubicBezTo>
                  <a:cubicBezTo>
                    <a:pt x="0" y="392"/>
                    <a:pt x="23" y="432"/>
                    <a:pt x="69" y="432"/>
                  </a:cubicBezTo>
                  <a:cubicBezTo>
                    <a:pt x="86" y="432"/>
                    <a:pt x="106" y="426"/>
                    <a:pt x="129" y="415"/>
                  </a:cubicBezTo>
                  <a:lnTo>
                    <a:pt x="895" y="285"/>
                  </a:lnTo>
                  <a:cubicBezTo>
                    <a:pt x="938" y="285"/>
                    <a:pt x="981" y="188"/>
                    <a:pt x="981" y="102"/>
                  </a:cubicBezTo>
                  <a:cubicBezTo>
                    <a:pt x="981" y="68"/>
                    <a:pt x="954" y="0"/>
                    <a:pt x="90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9"/>
            <p:cNvSpPr/>
            <p:nvPr/>
          </p:nvSpPr>
          <p:spPr>
            <a:xfrm>
              <a:off x="4579209" y="1350376"/>
              <a:ext cx="51432" cy="56135"/>
            </a:xfrm>
            <a:custGeom>
              <a:rect b="b" l="l" r="r" t="t"/>
              <a:pathLst>
                <a:path extrusionOk="0" h="931" w="853">
                  <a:moveTo>
                    <a:pt x="119" y="0"/>
                  </a:moveTo>
                  <a:cubicBezTo>
                    <a:pt x="94" y="0"/>
                    <a:pt x="69" y="21"/>
                    <a:pt x="44" y="72"/>
                  </a:cubicBezTo>
                  <a:cubicBezTo>
                    <a:pt x="1" y="115"/>
                    <a:pt x="1" y="201"/>
                    <a:pt x="44" y="255"/>
                  </a:cubicBezTo>
                  <a:lnTo>
                    <a:pt x="669" y="880"/>
                  </a:lnTo>
                  <a:cubicBezTo>
                    <a:pt x="687" y="917"/>
                    <a:pt x="705" y="930"/>
                    <a:pt x="724" y="930"/>
                  </a:cubicBezTo>
                  <a:cubicBezTo>
                    <a:pt x="750" y="930"/>
                    <a:pt x="778" y="905"/>
                    <a:pt x="809" y="880"/>
                  </a:cubicBezTo>
                  <a:cubicBezTo>
                    <a:pt x="852" y="837"/>
                    <a:pt x="852" y="740"/>
                    <a:pt x="809" y="697"/>
                  </a:cubicBezTo>
                  <a:lnTo>
                    <a:pt x="173" y="29"/>
                  </a:lnTo>
                  <a:cubicBezTo>
                    <a:pt x="155" y="11"/>
                    <a:pt x="137" y="0"/>
                    <a:pt x="119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9"/>
            <p:cNvSpPr/>
            <p:nvPr/>
          </p:nvSpPr>
          <p:spPr>
            <a:xfrm>
              <a:off x="4413459" y="1333253"/>
              <a:ext cx="59873" cy="30268"/>
            </a:xfrm>
            <a:custGeom>
              <a:rect b="b" l="l" r="r" t="t"/>
              <a:pathLst>
                <a:path extrusionOk="0" h="502" w="993">
                  <a:moveTo>
                    <a:pt x="140" y="0"/>
                  </a:moveTo>
                  <a:cubicBezTo>
                    <a:pt x="54" y="0"/>
                    <a:pt x="0" y="43"/>
                    <a:pt x="0" y="129"/>
                  </a:cubicBezTo>
                  <a:cubicBezTo>
                    <a:pt x="0" y="173"/>
                    <a:pt x="0" y="270"/>
                    <a:pt x="97" y="270"/>
                  </a:cubicBezTo>
                  <a:lnTo>
                    <a:pt x="863" y="485"/>
                  </a:lnTo>
                  <a:cubicBezTo>
                    <a:pt x="872" y="496"/>
                    <a:pt x="881" y="501"/>
                    <a:pt x="890" y="501"/>
                  </a:cubicBezTo>
                  <a:cubicBezTo>
                    <a:pt x="924" y="501"/>
                    <a:pt x="958" y="433"/>
                    <a:pt x="992" y="399"/>
                  </a:cubicBezTo>
                  <a:cubicBezTo>
                    <a:pt x="992" y="313"/>
                    <a:pt x="949" y="216"/>
                    <a:pt x="906" y="216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9"/>
            <p:cNvSpPr/>
            <p:nvPr/>
          </p:nvSpPr>
          <p:spPr>
            <a:xfrm>
              <a:off x="4440772" y="1233525"/>
              <a:ext cx="37745" cy="70907"/>
            </a:xfrm>
            <a:custGeom>
              <a:rect b="b" l="l" r="r" t="t"/>
              <a:pathLst>
                <a:path extrusionOk="0" h="1176" w="626">
                  <a:moveTo>
                    <a:pt x="514" y="1"/>
                  </a:moveTo>
                  <a:cubicBezTo>
                    <a:pt x="481" y="1"/>
                    <a:pt x="453" y="24"/>
                    <a:pt x="453" y="80"/>
                  </a:cubicBezTo>
                  <a:lnTo>
                    <a:pt x="43" y="932"/>
                  </a:lnTo>
                  <a:cubicBezTo>
                    <a:pt x="0" y="1018"/>
                    <a:pt x="43" y="1115"/>
                    <a:pt x="86" y="1158"/>
                  </a:cubicBezTo>
                  <a:cubicBezTo>
                    <a:pt x="102" y="1171"/>
                    <a:pt x="121" y="1176"/>
                    <a:pt x="139" y="1176"/>
                  </a:cubicBezTo>
                  <a:cubicBezTo>
                    <a:pt x="183" y="1176"/>
                    <a:pt x="226" y="1145"/>
                    <a:pt x="226" y="1115"/>
                  </a:cubicBezTo>
                  <a:lnTo>
                    <a:pt x="625" y="209"/>
                  </a:lnTo>
                  <a:cubicBezTo>
                    <a:pt x="625" y="123"/>
                    <a:pt x="625" y="37"/>
                    <a:pt x="582" y="37"/>
                  </a:cubicBezTo>
                  <a:cubicBezTo>
                    <a:pt x="564" y="14"/>
                    <a:pt x="538" y="1"/>
                    <a:pt x="51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9"/>
            <p:cNvSpPr/>
            <p:nvPr/>
          </p:nvSpPr>
          <p:spPr>
            <a:xfrm>
              <a:off x="4500524" y="1331926"/>
              <a:ext cx="32620" cy="74163"/>
            </a:xfrm>
            <a:custGeom>
              <a:rect b="b" l="l" r="r" t="t"/>
              <a:pathLst>
                <a:path extrusionOk="0" h="1230" w="541">
                  <a:moveTo>
                    <a:pt x="123" y="0"/>
                  </a:moveTo>
                  <a:cubicBezTo>
                    <a:pt x="111" y="0"/>
                    <a:pt x="99" y="7"/>
                    <a:pt x="87" y="22"/>
                  </a:cubicBezTo>
                  <a:cubicBezTo>
                    <a:pt x="44" y="65"/>
                    <a:pt x="1" y="108"/>
                    <a:pt x="1" y="195"/>
                  </a:cubicBezTo>
                  <a:lnTo>
                    <a:pt x="314" y="1143"/>
                  </a:lnTo>
                  <a:cubicBezTo>
                    <a:pt x="314" y="1230"/>
                    <a:pt x="357" y="1230"/>
                    <a:pt x="443" y="1230"/>
                  </a:cubicBezTo>
                  <a:cubicBezTo>
                    <a:pt x="497" y="1186"/>
                    <a:pt x="540" y="1100"/>
                    <a:pt x="497" y="1046"/>
                  </a:cubicBezTo>
                  <a:lnTo>
                    <a:pt x="227" y="108"/>
                  </a:lnTo>
                  <a:cubicBezTo>
                    <a:pt x="188" y="46"/>
                    <a:pt x="155" y="0"/>
                    <a:pt x="12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9"/>
            <p:cNvSpPr/>
            <p:nvPr/>
          </p:nvSpPr>
          <p:spPr>
            <a:xfrm>
              <a:off x="4746949" y="1453059"/>
              <a:ext cx="43593" cy="65902"/>
            </a:xfrm>
            <a:custGeom>
              <a:rect b="b" l="l" r="r" t="t"/>
              <a:pathLst>
                <a:path extrusionOk="0" h="1093" w="723">
                  <a:moveTo>
                    <a:pt x="98" y="1"/>
                  </a:moveTo>
                  <a:cubicBezTo>
                    <a:pt x="79" y="1"/>
                    <a:pt x="61" y="11"/>
                    <a:pt x="43" y="29"/>
                  </a:cubicBezTo>
                  <a:cubicBezTo>
                    <a:pt x="0" y="72"/>
                    <a:pt x="0" y="169"/>
                    <a:pt x="0" y="256"/>
                  </a:cubicBezTo>
                  <a:lnTo>
                    <a:pt x="496" y="1021"/>
                  </a:lnTo>
                  <a:cubicBezTo>
                    <a:pt x="521" y="1072"/>
                    <a:pt x="547" y="1092"/>
                    <a:pt x="572" y="1092"/>
                  </a:cubicBezTo>
                  <a:cubicBezTo>
                    <a:pt x="590" y="1092"/>
                    <a:pt x="608" y="1082"/>
                    <a:pt x="625" y="1064"/>
                  </a:cubicBezTo>
                  <a:cubicBezTo>
                    <a:pt x="722" y="1021"/>
                    <a:pt x="722" y="924"/>
                    <a:pt x="669" y="838"/>
                  </a:cubicBezTo>
                  <a:lnTo>
                    <a:pt x="183" y="72"/>
                  </a:lnTo>
                  <a:cubicBezTo>
                    <a:pt x="152" y="22"/>
                    <a:pt x="124" y="1"/>
                    <a:pt x="9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9"/>
            <p:cNvSpPr/>
            <p:nvPr/>
          </p:nvSpPr>
          <p:spPr>
            <a:xfrm>
              <a:off x="4865911" y="1477297"/>
              <a:ext cx="51371" cy="55532"/>
            </a:xfrm>
            <a:custGeom>
              <a:rect b="b" l="l" r="r" t="t"/>
              <a:pathLst>
                <a:path extrusionOk="0" h="921" w="852">
                  <a:moveTo>
                    <a:pt x="110" y="1"/>
                  </a:moveTo>
                  <a:cubicBezTo>
                    <a:pt x="75" y="1"/>
                    <a:pt x="43" y="24"/>
                    <a:pt x="43" y="80"/>
                  </a:cubicBezTo>
                  <a:cubicBezTo>
                    <a:pt x="0" y="123"/>
                    <a:pt x="0" y="209"/>
                    <a:pt x="43" y="252"/>
                  </a:cubicBezTo>
                  <a:lnTo>
                    <a:pt x="636" y="889"/>
                  </a:lnTo>
                  <a:cubicBezTo>
                    <a:pt x="658" y="910"/>
                    <a:pt x="690" y="921"/>
                    <a:pt x="722" y="921"/>
                  </a:cubicBezTo>
                  <a:cubicBezTo>
                    <a:pt x="755" y="921"/>
                    <a:pt x="787" y="910"/>
                    <a:pt x="809" y="889"/>
                  </a:cubicBezTo>
                  <a:cubicBezTo>
                    <a:pt x="852" y="792"/>
                    <a:pt x="852" y="705"/>
                    <a:pt x="809" y="662"/>
                  </a:cubicBezTo>
                  <a:lnTo>
                    <a:pt x="183" y="37"/>
                  </a:lnTo>
                  <a:cubicBezTo>
                    <a:pt x="165" y="14"/>
                    <a:pt x="137" y="1"/>
                    <a:pt x="11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9"/>
            <p:cNvSpPr/>
            <p:nvPr/>
          </p:nvSpPr>
          <p:spPr>
            <a:xfrm>
              <a:off x="4830759" y="1492492"/>
              <a:ext cx="21525" cy="78685"/>
            </a:xfrm>
            <a:custGeom>
              <a:rect b="b" l="l" r="r" t="t"/>
              <a:pathLst>
                <a:path extrusionOk="0" h="1305" w="357">
                  <a:moveTo>
                    <a:pt x="87" y="0"/>
                  </a:moveTo>
                  <a:cubicBezTo>
                    <a:pt x="44" y="54"/>
                    <a:pt x="1" y="97"/>
                    <a:pt x="1" y="184"/>
                  </a:cubicBezTo>
                  <a:lnTo>
                    <a:pt x="141" y="1176"/>
                  </a:lnTo>
                  <a:cubicBezTo>
                    <a:pt x="141" y="1262"/>
                    <a:pt x="184" y="1305"/>
                    <a:pt x="270" y="1305"/>
                  </a:cubicBezTo>
                  <a:cubicBezTo>
                    <a:pt x="314" y="1305"/>
                    <a:pt x="357" y="1219"/>
                    <a:pt x="357" y="1132"/>
                  </a:cubicBezTo>
                  <a:lnTo>
                    <a:pt x="227" y="141"/>
                  </a:lnTo>
                  <a:cubicBezTo>
                    <a:pt x="227" y="54"/>
                    <a:pt x="141" y="0"/>
                    <a:pt x="87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9"/>
            <p:cNvSpPr/>
            <p:nvPr/>
          </p:nvSpPr>
          <p:spPr>
            <a:xfrm>
              <a:off x="4776856" y="1610127"/>
              <a:ext cx="46186" cy="63611"/>
            </a:xfrm>
            <a:custGeom>
              <a:rect b="b" l="l" r="r" t="t"/>
              <a:pathLst>
                <a:path extrusionOk="0" h="1055" w="766">
                  <a:moveTo>
                    <a:pt x="604" y="1"/>
                  </a:moveTo>
                  <a:cubicBezTo>
                    <a:pt x="582" y="1"/>
                    <a:pt x="561" y="12"/>
                    <a:pt x="539" y="33"/>
                  </a:cubicBezTo>
                  <a:lnTo>
                    <a:pt x="43" y="842"/>
                  </a:lnTo>
                  <a:cubicBezTo>
                    <a:pt x="0" y="885"/>
                    <a:pt x="0" y="971"/>
                    <a:pt x="43" y="1014"/>
                  </a:cubicBezTo>
                  <a:cubicBezTo>
                    <a:pt x="65" y="1041"/>
                    <a:pt x="97" y="1055"/>
                    <a:pt x="131" y="1055"/>
                  </a:cubicBezTo>
                  <a:cubicBezTo>
                    <a:pt x="164" y="1055"/>
                    <a:pt x="200" y="1041"/>
                    <a:pt x="226" y="1014"/>
                  </a:cubicBezTo>
                  <a:lnTo>
                    <a:pt x="712" y="206"/>
                  </a:lnTo>
                  <a:cubicBezTo>
                    <a:pt x="766" y="163"/>
                    <a:pt x="766" y="76"/>
                    <a:pt x="669" y="33"/>
                  </a:cubicBezTo>
                  <a:cubicBezTo>
                    <a:pt x="647" y="12"/>
                    <a:pt x="625" y="1"/>
                    <a:pt x="60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9"/>
            <p:cNvSpPr/>
            <p:nvPr/>
          </p:nvSpPr>
          <p:spPr>
            <a:xfrm>
              <a:off x="4800853" y="1338438"/>
              <a:ext cx="24781" cy="78685"/>
            </a:xfrm>
            <a:custGeom>
              <a:rect b="b" l="l" r="r" t="t"/>
              <a:pathLst>
                <a:path extrusionOk="0" h="1305" w="411">
                  <a:moveTo>
                    <a:pt x="314" y="0"/>
                  </a:moveTo>
                  <a:cubicBezTo>
                    <a:pt x="271" y="0"/>
                    <a:pt x="227" y="43"/>
                    <a:pt x="184" y="130"/>
                  </a:cubicBezTo>
                  <a:lnTo>
                    <a:pt x="1" y="1122"/>
                  </a:lnTo>
                  <a:cubicBezTo>
                    <a:pt x="1" y="1165"/>
                    <a:pt x="44" y="1262"/>
                    <a:pt x="98" y="1305"/>
                  </a:cubicBezTo>
                  <a:cubicBezTo>
                    <a:pt x="184" y="1305"/>
                    <a:pt x="227" y="1262"/>
                    <a:pt x="227" y="1165"/>
                  </a:cubicBezTo>
                  <a:lnTo>
                    <a:pt x="411" y="184"/>
                  </a:lnTo>
                  <a:cubicBezTo>
                    <a:pt x="411" y="130"/>
                    <a:pt x="368" y="43"/>
                    <a:pt x="31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9"/>
            <p:cNvSpPr/>
            <p:nvPr/>
          </p:nvSpPr>
          <p:spPr>
            <a:xfrm>
              <a:off x="4865911" y="1393909"/>
              <a:ext cx="57220" cy="47271"/>
            </a:xfrm>
            <a:custGeom>
              <a:rect b="b" l="l" r="r" t="t"/>
              <a:pathLst>
                <a:path extrusionOk="0" h="784" w="949">
                  <a:moveTo>
                    <a:pt x="146" y="1"/>
                  </a:moveTo>
                  <a:cubicBezTo>
                    <a:pt x="115" y="1"/>
                    <a:pt x="82" y="34"/>
                    <a:pt x="43" y="72"/>
                  </a:cubicBezTo>
                  <a:cubicBezTo>
                    <a:pt x="0" y="158"/>
                    <a:pt x="43" y="245"/>
                    <a:pt x="97" y="288"/>
                  </a:cubicBezTo>
                  <a:lnTo>
                    <a:pt x="766" y="784"/>
                  </a:lnTo>
                  <a:cubicBezTo>
                    <a:pt x="809" y="784"/>
                    <a:pt x="906" y="784"/>
                    <a:pt x="906" y="697"/>
                  </a:cubicBezTo>
                  <a:cubicBezTo>
                    <a:pt x="949" y="654"/>
                    <a:pt x="949" y="557"/>
                    <a:pt x="852" y="514"/>
                  </a:cubicBezTo>
                  <a:lnTo>
                    <a:pt x="183" y="18"/>
                  </a:lnTo>
                  <a:cubicBezTo>
                    <a:pt x="171" y="6"/>
                    <a:pt x="159" y="1"/>
                    <a:pt x="146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9"/>
            <p:cNvSpPr/>
            <p:nvPr/>
          </p:nvSpPr>
          <p:spPr>
            <a:xfrm>
              <a:off x="4798260" y="1433342"/>
              <a:ext cx="59873" cy="38770"/>
            </a:xfrm>
            <a:custGeom>
              <a:rect b="b" l="l" r="r" t="t"/>
              <a:pathLst>
                <a:path extrusionOk="0" h="643" w="993">
                  <a:moveTo>
                    <a:pt x="809" y="0"/>
                  </a:moveTo>
                  <a:lnTo>
                    <a:pt x="87" y="356"/>
                  </a:lnTo>
                  <a:cubicBezTo>
                    <a:pt x="44" y="399"/>
                    <a:pt x="1" y="496"/>
                    <a:pt x="1" y="539"/>
                  </a:cubicBezTo>
                  <a:cubicBezTo>
                    <a:pt x="32" y="603"/>
                    <a:pt x="64" y="643"/>
                    <a:pt x="117" y="643"/>
                  </a:cubicBezTo>
                  <a:cubicBezTo>
                    <a:pt x="136" y="643"/>
                    <a:pt x="158" y="637"/>
                    <a:pt x="184" y="626"/>
                  </a:cubicBezTo>
                  <a:lnTo>
                    <a:pt x="896" y="270"/>
                  </a:lnTo>
                  <a:cubicBezTo>
                    <a:pt x="950" y="227"/>
                    <a:pt x="993" y="173"/>
                    <a:pt x="950" y="87"/>
                  </a:cubicBezTo>
                  <a:cubicBezTo>
                    <a:pt x="950" y="0"/>
                    <a:pt x="853" y="0"/>
                    <a:pt x="809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9"/>
            <p:cNvSpPr/>
            <p:nvPr/>
          </p:nvSpPr>
          <p:spPr>
            <a:xfrm>
              <a:off x="4638358" y="1264938"/>
              <a:ext cx="24781" cy="77178"/>
            </a:xfrm>
            <a:custGeom>
              <a:rect b="b" l="l" r="r" t="t"/>
              <a:pathLst>
                <a:path extrusionOk="0" h="1280" w="411">
                  <a:moveTo>
                    <a:pt x="313" y="1"/>
                  </a:moveTo>
                  <a:cubicBezTo>
                    <a:pt x="270" y="1"/>
                    <a:pt x="227" y="55"/>
                    <a:pt x="184" y="141"/>
                  </a:cubicBezTo>
                  <a:lnTo>
                    <a:pt x="44" y="1133"/>
                  </a:lnTo>
                  <a:cubicBezTo>
                    <a:pt x="1" y="1176"/>
                    <a:pt x="44" y="1262"/>
                    <a:pt x="98" y="1262"/>
                  </a:cubicBezTo>
                  <a:cubicBezTo>
                    <a:pt x="121" y="1274"/>
                    <a:pt x="141" y="1279"/>
                    <a:pt x="158" y="1279"/>
                  </a:cubicBezTo>
                  <a:cubicBezTo>
                    <a:pt x="204" y="1279"/>
                    <a:pt x="227" y="1239"/>
                    <a:pt x="227" y="1176"/>
                  </a:cubicBezTo>
                  <a:lnTo>
                    <a:pt x="410" y="184"/>
                  </a:lnTo>
                  <a:cubicBezTo>
                    <a:pt x="410" y="98"/>
                    <a:pt x="410" y="55"/>
                    <a:pt x="31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9"/>
            <p:cNvSpPr/>
            <p:nvPr/>
          </p:nvSpPr>
          <p:spPr>
            <a:xfrm>
              <a:off x="4380960" y="869705"/>
              <a:ext cx="24721" cy="77178"/>
            </a:xfrm>
            <a:custGeom>
              <a:rect b="b" l="l" r="r" t="t"/>
              <a:pathLst>
                <a:path extrusionOk="0" h="1280" w="410">
                  <a:moveTo>
                    <a:pt x="324" y="1"/>
                  </a:moveTo>
                  <a:cubicBezTo>
                    <a:pt x="270" y="1"/>
                    <a:pt x="227" y="44"/>
                    <a:pt x="183" y="141"/>
                  </a:cubicBezTo>
                  <a:lnTo>
                    <a:pt x="54" y="1079"/>
                  </a:lnTo>
                  <a:cubicBezTo>
                    <a:pt x="0" y="1165"/>
                    <a:pt x="54" y="1262"/>
                    <a:pt x="97" y="1262"/>
                  </a:cubicBezTo>
                  <a:cubicBezTo>
                    <a:pt x="120" y="1274"/>
                    <a:pt x="140" y="1279"/>
                    <a:pt x="156" y="1279"/>
                  </a:cubicBezTo>
                  <a:cubicBezTo>
                    <a:pt x="203" y="1279"/>
                    <a:pt x="227" y="1237"/>
                    <a:pt x="227" y="1165"/>
                  </a:cubicBezTo>
                  <a:lnTo>
                    <a:pt x="410" y="184"/>
                  </a:lnTo>
                  <a:cubicBezTo>
                    <a:pt x="410" y="87"/>
                    <a:pt x="410" y="44"/>
                    <a:pt x="32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9"/>
            <p:cNvSpPr/>
            <p:nvPr/>
          </p:nvSpPr>
          <p:spPr>
            <a:xfrm>
              <a:off x="4722229" y="1360506"/>
              <a:ext cx="52035" cy="55713"/>
            </a:xfrm>
            <a:custGeom>
              <a:rect b="b" l="l" r="r" t="t"/>
              <a:pathLst>
                <a:path extrusionOk="0" h="924" w="863">
                  <a:moveTo>
                    <a:pt x="119" y="1"/>
                  </a:moveTo>
                  <a:cubicBezTo>
                    <a:pt x="97" y="1"/>
                    <a:pt x="76" y="12"/>
                    <a:pt x="54" y="33"/>
                  </a:cubicBezTo>
                  <a:cubicBezTo>
                    <a:pt x="0" y="87"/>
                    <a:pt x="0" y="173"/>
                    <a:pt x="54" y="260"/>
                  </a:cubicBezTo>
                  <a:lnTo>
                    <a:pt x="680" y="896"/>
                  </a:lnTo>
                  <a:cubicBezTo>
                    <a:pt x="697" y="913"/>
                    <a:pt x="714" y="923"/>
                    <a:pt x="731" y="923"/>
                  </a:cubicBezTo>
                  <a:cubicBezTo>
                    <a:pt x="757" y="923"/>
                    <a:pt x="783" y="900"/>
                    <a:pt x="809" y="842"/>
                  </a:cubicBezTo>
                  <a:cubicBezTo>
                    <a:pt x="863" y="799"/>
                    <a:pt x="863" y="712"/>
                    <a:pt x="809" y="669"/>
                  </a:cubicBezTo>
                  <a:lnTo>
                    <a:pt x="184" y="33"/>
                  </a:lnTo>
                  <a:cubicBezTo>
                    <a:pt x="162" y="12"/>
                    <a:pt x="141" y="1"/>
                    <a:pt x="119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9"/>
            <p:cNvSpPr/>
            <p:nvPr/>
          </p:nvSpPr>
          <p:spPr>
            <a:xfrm>
              <a:off x="4673450" y="1384564"/>
              <a:ext cx="22189" cy="78745"/>
            </a:xfrm>
            <a:custGeom>
              <a:rect b="b" l="l" r="r" t="t"/>
              <a:pathLst>
                <a:path extrusionOk="0" h="1306" w="368">
                  <a:moveTo>
                    <a:pt x="98" y="1"/>
                  </a:moveTo>
                  <a:cubicBezTo>
                    <a:pt x="55" y="1"/>
                    <a:pt x="1" y="87"/>
                    <a:pt x="1" y="173"/>
                  </a:cubicBezTo>
                  <a:lnTo>
                    <a:pt x="141" y="1165"/>
                  </a:lnTo>
                  <a:cubicBezTo>
                    <a:pt x="141" y="1251"/>
                    <a:pt x="227" y="1305"/>
                    <a:pt x="270" y="1305"/>
                  </a:cubicBezTo>
                  <a:cubicBezTo>
                    <a:pt x="324" y="1251"/>
                    <a:pt x="367" y="1208"/>
                    <a:pt x="367" y="1122"/>
                  </a:cubicBezTo>
                  <a:lnTo>
                    <a:pt x="227" y="130"/>
                  </a:lnTo>
                  <a:cubicBezTo>
                    <a:pt x="227" y="44"/>
                    <a:pt x="184" y="1"/>
                    <a:pt x="9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4635766" y="1432619"/>
              <a:ext cx="16340" cy="76153"/>
            </a:xfrm>
            <a:custGeom>
              <a:rect b="b" l="l" r="r" t="t"/>
              <a:pathLst>
                <a:path extrusionOk="0" h="1263" w="271">
                  <a:moveTo>
                    <a:pt x="164" y="1"/>
                  </a:moveTo>
                  <a:cubicBezTo>
                    <a:pt x="156" y="1"/>
                    <a:pt x="149" y="4"/>
                    <a:pt x="141" y="12"/>
                  </a:cubicBezTo>
                  <a:cubicBezTo>
                    <a:pt x="44" y="12"/>
                    <a:pt x="1" y="55"/>
                    <a:pt x="1" y="142"/>
                  </a:cubicBezTo>
                  <a:lnTo>
                    <a:pt x="44" y="1134"/>
                  </a:lnTo>
                  <a:cubicBezTo>
                    <a:pt x="44" y="1220"/>
                    <a:pt x="141" y="1263"/>
                    <a:pt x="184" y="1263"/>
                  </a:cubicBezTo>
                  <a:cubicBezTo>
                    <a:pt x="227" y="1263"/>
                    <a:pt x="270" y="1220"/>
                    <a:pt x="270" y="1134"/>
                  </a:cubicBezTo>
                  <a:lnTo>
                    <a:pt x="227" y="142"/>
                  </a:lnTo>
                  <a:cubicBezTo>
                    <a:pt x="227" y="71"/>
                    <a:pt x="198" y="1"/>
                    <a:pt x="16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4689730" y="1213627"/>
              <a:ext cx="24781" cy="76092"/>
            </a:xfrm>
            <a:custGeom>
              <a:rect b="b" l="l" r="r" t="t"/>
              <a:pathLst>
                <a:path extrusionOk="0" h="1262" w="411">
                  <a:moveTo>
                    <a:pt x="324" y="0"/>
                  </a:moveTo>
                  <a:cubicBezTo>
                    <a:pt x="270" y="0"/>
                    <a:pt x="227" y="43"/>
                    <a:pt x="184" y="97"/>
                  </a:cubicBezTo>
                  <a:lnTo>
                    <a:pt x="54" y="1078"/>
                  </a:lnTo>
                  <a:cubicBezTo>
                    <a:pt x="0" y="1175"/>
                    <a:pt x="54" y="1262"/>
                    <a:pt x="97" y="1262"/>
                  </a:cubicBezTo>
                  <a:cubicBezTo>
                    <a:pt x="184" y="1262"/>
                    <a:pt x="227" y="1219"/>
                    <a:pt x="227" y="1175"/>
                  </a:cubicBezTo>
                  <a:lnTo>
                    <a:pt x="410" y="184"/>
                  </a:lnTo>
                  <a:cubicBezTo>
                    <a:pt x="410" y="97"/>
                    <a:pt x="410" y="0"/>
                    <a:pt x="32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4744297" y="1251975"/>
              <a:ext cx="54024" cy="46910"/>
            </a:xfrm>
            <a:custGeom>
              <a:rect b="b" l="l" r="r" t="t"/>
              <a:pathLst>
                <a:path extrusionOk="0" h="778" w="896">
                  <a:moveTo>
                    <a:pt x="173" y="0"/>
                  </a:moveTo>
                  <a:cubicBezTo>
                    <a:pt x="87" y="0"/>
                    <a:pt x="44" y="0"/>
                    <a:pt x="1" y="87"/>
                  </a:cubicBezTo>
                  <a:cubicBezTo>
                    <a:pt x="1" y="130"/>
                    <a:pt x="1" y="216"/>
                    <a:pt x="44" y="270"/>
                  </a:cubicBezTo>
                  <a:lnTo>
                    <a:pt x="713" y="755"/>
                  </a:lnTo>
                  <a:cubicBezTo>
                    <a:pt x="742" y="771"/>
                    <a:pt x="766" y="778"/>
                    <a:pt x="787" y="778"/>
                  </a:cubicBezTo>
                  <a:cubicBezTo>
                    <a:pt x="835" y="778"/>
                    <a:pt x="866" y="742"/>
                    <a:pt x="896" y="712"/>
                  </a:cubicBezTo>
                  <a:cubicBezTo>
                    <a:pt x="896" y="626"/>
                    <a:pt x="896" y="539"/>
                    <a:pt x="853" y="486"/>
                  </a:cubicBezTo>
                  <a:lnTo>
                    <a:pt x="173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9"/>
            <p:cNvSpPr/>
            <p:nvPr/>
          </p:nvSpPr>
          <p:spPr>
            <a:xfrm>
              <a:off x="4700764" y="1302261"/>
              <a:ext cx="59873" cy="37323"/>
            </a:xfrm>
            <a:custGeom>
              <a:rect b="b" l="l" r="r" t="t"/>
              <a:pathLst>
                <a:path extrusionOk="0" h="619" w="993">
                  <a:moveTo>
                    <a:pt x="876" y="0"/>
                  </a:moveTo>
                  <a:cubicBezTo>
                    <a:pt x="857" y="0"/>
                    <a:pt x="835" y="5"/>
                    <a:pt x="809" y="18"/>
                  </a:cubicBezTo>
                  <a:lnTo>
                    <a:pt x="87" y="374"/>
                  </a:lnTo>
                  <a:cubicBezTo>
                    <a:pt x="44" y="374"/>
                    <a:pt x="1" y="460"/>
                    <a:pt x="44" y="557"/>
                  </a:cubicBezTo>
                  <a:cubicBezTo>
                    <a:pt x="44" y="588"/>
                    <a:pt x="65" y="618"/>
                    <a:pt x="112" y="618"/>
                  </a:cubicBezTo>
                  <a:cubicBezTo>
                    <a:pt x="132" y="618"/>
                    <a:pt x="156" y="613"/>
                    <a:pt x="184" y="600"/>
                  </a:cubicBezTo>
                  <a:lnTo>
                    <a:pt x="895" y="244"/>
                  </a:lnTo>
                  <a:cubicBezTo>
                    <a:pt x="949" y="244"/>
                    <a:pt x="993" y="147"/>
                    <a:pt x="949" y="61"/>
                  </a:cubicBezTo>
                  <a:cubicBezTo>
                    <a:pt x="949" y="31"/>
                    <a:pt x="922" y="0"/>
                    <a:pt x="876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9"/>
            <p:cNvSpPr/>
            <p:nvPr/>
          </p:nvSpPr>
          <p:spPr>
            <a:xfrm>
              <a:off x="4660487" y="1692309"/>
              <a:ext cx="51371" cy="54386"/>
            </a:xfrm>
            <a:custGeom>
              <a:rect b="b" l="l" r="r" t="t"/>
              <a:pathLst>
                <a:path extrusionOk="0" h="902" w="852">
                  <a:moveTo>
                    <a:pt x="707" y="0"/>
                  </a:moveTo>
                  <a:cubicBezTo>
                    <a:pt x="694" y="0"/>
                    <a:pt x="681" y="5"/>
                    <a:pt x="669" y="18"/>
                  </a:cubicBezTo>
                  <a:lnTo>
                    <a:pt x="43" y="643"/>
                  </a:lnTo>
                  <a:cubicBezTo>
                    <a:pt x="0" y="686"/>
                    <a:pt x="0" y="783"/>
                    <a:pt x="43" y="870"/>
                  </a:cubicBezTo>
                  <a:cubicBezTo>
                    <a:pt x="65" y="891"/>
                    <a:pt x="86" y="902"/>
                    <a:pt x="108" y="902"/>
                  </a:cubicBezTo>
                  <a:cubicBezTo>
                    <a:pt x="130" y="902"/>
                    <a:pt x="151" y="891"/>
                    <a:pt x="173" y="870"/>
                  </a:cubicBezTo>
                  <a:lnTo>
                    <a:pt x="809" y="244"/>
                  </a:lnTo>
                  <a:cubicBezTo>
                    <a:pt x="852" y="190"/>
                    <a:pt x="852" y="104"/>
                    <a:pt x="809" y="61"/>
                  </a:cubicBezTo>
                  <a:cubicBezTo>
                    <a:pt x="771" y="31"/>
                    <a:pt x="738" y="0"/>
                    <a:pt x="707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9"/>
            <p:cNvSpPr/>
            <p:nvPr/>
          </p:nvSpPr>
          <p:spPr>
            <a:xfrm>
              <a:off x="4676706" y="1499003"/>
              <a:ext cx="45583" cy="63732"/>
            </a:xfrm>
            <a:custGeom>
              <a:rect b="b" l="l" r="r" t="t"/>
              <a:pathLst>
                <a:path extrusionOk="0" h="1057" w="756">
                  <a:moveTo>
                    <a:pt x="604" y="0"/>
                  </a:moveTo>
                  <a:cubicBezTo>
                    <a:pt x="583" y="0"/>
                    <a:pt x="561" y="11"/>
                    <a:pt x="540" y="33"/>
                  </a:cubicBezTo>
                  <a:lnTo>
                    <a:pt x="44" y="841"/>
                  </a:lnTo>
                  <a:cubicBezTo>
                    <a:pt x="1" y="884"/>
                    <a:pt x="1" y="971"/>
                    <a:pt x="44" y="1024"/>
                  </a:cubicBezTo>
                  <a:cubicBezTo>
                    <a:pt x="65" y="1046"/>
                    <a:pt x="98" y="1057"/>
                    <a:pt x="130" y="1057"/>
                  </a:cubicBezTo>
                  <a:cubicBezTo>
                    <a:pt x="162" y="1057"/>
                    <a:pt x="195" y="1046"/>
                    <a:pt x="216" y="1024"/>
                  </a:cubicBezTo>
                  <a:lnTo>
                    <a:pt x="712" y="216"/>
                  </a:lnTo>
                  <a:cubicBezTo>
                    <a:pt x="755" y="162"/>
                    <a:pt x="712" y="76"/>
                    <a:pt x="669" y="33"/>
                  </a:cubicBezTo>
                  <a:cubicBezTo>
                    <a:pt x="648" y="11"/>
                    <a:pt x="626" y="0"/>
                    <a:pt x="60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9"/>
            <p:cNvSpPr/>
            <p:nvPr/>
          </p:nvSpPr>
          <p:spPr>
            <a:xfrm>
              <a:off x="4728077" y="1560745"/>
              <a:ext cx="62466" cy="26711"/>
            </a:xfrm>
            <a:custGeom>
              <a:rect b="b" l="l" r="r" t="t"/>
              <a:pathLst>
                <a:path extrusionOk="0" h="443" w="1036">
                  <a:moveTo>
                    <a:pt x="895" y="0"/>
                  </a:moveTo>
                  <a:lnTo>
                    <a:pt x="87" y="173"/>
                  </a:lnTo>
                  <a:cubicBezTo>
                    <a:pt x="44" y="173"/>
                    <a:pt x="0" y="270"/>
                    <a:pt x="0" y="313"/>
                  </a:cubicBezTo>
                  <a:cubicBezTo>
                    <a:pt x="44" y="399"/>
                    <a:pt x="87" y="443"/>
                    <a:pt x="130" y="443"/>
                  </a:cubicBezTo>
                  <a:lnTo>
                    <a:pt x="895" y="270"/>
                  </a:lnTo>
                  <a:cubicBezTo>
                    <a:pt x="982" y="270"/>
                    <a:pt x="1035" y="173"/>
                    <a:pt x="982" y="130"/>
                  </a:cubicBezTo>
                  <a:cubicBezTo>
                    <a:pt x="982" y="44"/>
                    <a:pt x="938" y="0"/>
                    <a:pt x="895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9"/>
            <p:cNvSpPr/>
            <p:nvPr/>
          </p:nvSpPr>
          <p:spPr>
            <a:xfrm>
              <a:off x="4692986" y="1614287"/>
              <a:ext cx="51371" cy="56135"/>
            </a:xfrm>
            <a:custGeom>
              <a:rect b="b" l="l" r="r" t="t"/>
              <a:pathLst>
                <a:path extrusionOk="0" h="931" w="852">
                  <a:moveTo>
                    <a:pt x="126" y="1"/>
                  </a:moveTo>
                  <a:cubicBezTo>
                    <a:pt x="93" y="1"/>
                    <a:pt x="68" y="26"/>
                    <a:pt x="43" y="50"/>
                  </a:cubicBezTo>
                  <a:cubicBezTo>
                    <a:pt x="0" y="94"/>
                    <a:pt x="0" y="191"/>
                    <a:pt x="43" y="234"/>
                  </a:cubicBezTo>
                  <a:lnTo>
                    <a:pt x="669" y="902"/>
                  </a:lnTo>
                  <a:cubicBezTo>
                    <a:pt x="687" y="920"/>
                    <a:pt x="704" y="931"/>
                    <a:pt x="723" y="931"/>
                  </a:cubicBezTo>
                  <a:cubicBezTo>
                    <a:pt x="749" y="931"/>
                    <a:pt x="777" y="910"/>
                    <a:pt x="809" y="859"/>
                  </a:cubicBezTo>
                  <a:cubicBezTo>
                    <a:pt x="852" y="816"/>
                    <a:pt x="852" y="730"/>
                    <a:pt x="809" y="676"/>
                  </a:cubicBezTo>
                  <a:lnTo>
                    <a:pt x="216" y="50"/>
                  </a:lnTo>
                  <a:cubicBezTo>
                    <a:pt x="179" y="14"/>
                    <a:pt x="151" y="1"/>
                    <a:pt x="126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9"/>
            <p:cNvSpPr/>
            <p:nvPr/>
          </p:nvSpPr>
          <p:spPr>
            <a:xfrm>
              <a:off x="4570768" y="1644616"/>
              <a:ext cx="62466" cy="30931"/>
            </a:xfrm>
            <a:custGeom>
              <a:rect b="b" l="l" r="r" t="t"/>
              <a:pathLst>
                <a:path extrusionOk="0" h="513" w="1036">
                  <a:moveTo>
                    <a:pt x="184" y="0"/>
                  </a:moveTo>
                  <a:cubicBezTo>
                    <a:pt x="87" y="0"/>
                    <a:pt x="43" y="43"/>
                    <a:pt x="43" y="130"/>
                  </a:cubicBezTo>
                  <a:cubicBezTo>
                    <a:pt x="0" y="173"/>
                    <a:pt x="43" y="270"/>
                    <a:pt x="87" y="270"/>
                  </a:cubicBezTo>
                  <a:lnTo>
                    <a:pt x="852" y="496"/>
                  </a:lnTo>
                  <a:cubicBezTo>
                    <a:pt x="878" y="508"/>
                    <a:pt x="899" y="513"/>
                    <a:pt x="918" y="513"/>
                  </a:cubicBezTo>
                  <a:cubicBezTo>
                    <a:pt x="969" y="513"/>
                    <a:pt x="992" y="471"/>
                    <a:pt x="992" y="399"/>
                  </a:cubicBezTo>
                  <a:cubicBezTo>
                    <a:pt x="1035" y="313"/>
                    <a:pt x="992" y="227"/>
                    <a:pt x="895" y="227"/>
                  </a:cubicBezTo>
                  <a:lnTo>
                    <a:pt x="184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9"/>
            <p:cNvSpPr/>
            <p:nvPr/>
          </p:nvSpPr>
          <p:spPr>
            <a:xfrm>
              <a:off x="4581802" y="1529151"/>
              <a:ext cx="37745" cy="70364"/>
            </a:xfrm>
            <a:custGeom>
              <a:rect b="b" l="l" r="r" t="t"/>
              <a:pathLst>
                <a:path extrusionOk="0" h="1167" w="626">
                  <a:moveTo>
                    <a:pt x="482" y="0"/>
                  </a:moveTo>
                  <a:cubicBezTo>
                    <a:pt x="454" y="0"/>
                    <a:pt x="425" y="21"/>
                    <a:pt x="400" y="72"/>
                  </a:cubicBezTo>
                  <a:lnTo>
                    <a:pt x="44" y="923"/>
                  </a:lnTo>
                  <a:cubicBezTo>
                    <a:pt x="1" y="1010"/>
                    <a:pt x="1" y="1107"/>
                    <a:pt x="87" y="1150"/>
                  </a:cubicBezTo>
                  <a:cubicBezTo>
                    <a:pt x="98" y="1161"/>
                    <a:pt x="110" y="1167"/>
                    <a:pt x="122" y="1167"/>
                  </a:cubicBezTo>
                  <a:cubicBezTo>
                    <a:pt x="154" y="1167"/>
                    <a:pt x="188" y="1127"/>
                    <a:pt x="227" y="1064"/>
                  </a:cubicBezTo>
                  <a:lnTo>
                    <a:pt x="583" y="201"/>
                  </a:lnTo>
                  <a:cubicBezTo>
                    <a:pt x="626" y="115"/>
                    <a:pt x="626" y="29"/>
                    <a:pt x="540" y="29"/>
                  </a:cubicBezTo>
                  <a:cubicBezTo>
                    <a:pt x="522" y="11"/>
                    <a:pt x="502" y="0"/>
                    <a:pt x="482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9"/>
            <p:cNvSpPr/>
            <p:nvPr/>
          </p:nvSpPr>
          <p:spPr>
            <a:xfrm>
              <a:off x="4635766" y="1571116"/>
              <a:ext cx="29967" cy="74525"/>
            </a:xfrm>
            <a:custGeom>
              <a:rect b="b" l="l" r="r" t="t"/>
              <a:pathLst>
                <a:path extrusionOk="0" h="1236" w="497">
                  <a:moveTo>
                    <a:pt x="87" y="1"/>
                  </a:moveTo>
                  <a:cubicBezTo>
                    <a:pt x="1" y="44"/>
                    <a:pt x="1" y="141"/>
                    <a:pt x="1" y="184"/>
                  </a:cubicBezTo>
                  <a:lnTo>
                    <a:pt x="270" y="1122"/>
                  </a:lnTo>
                  <a:cubicBezTo>
                    <a:pt x="302" y="1194"/>
                    <a:pt x="334" y="1236"/>
                    <a:pt x="370" y="1236"/>
                  </a:cubicBezTo>
                  <a:cubicBezTo>
                    <a:pt x="383" y="1236"/>
                    <a:pt x="396" y="1231"/>
                    <a:pt x="410" y="1219"/>
                  </a:cubicBezTo>
                  <a:cubicBezTo>
                    <a:pt x="496" y="1176"/>
                    <a:pt x="496" y="1122"/>
                    <a:pt x="496" y="1036"/>
                  </a:cubicBezTo>
                  <a:lnTo>
                    <a:pt x="227" y="98"/>
                  </a:lnTo>
                  <a:cubicBezTo>
                    <a:pt x="184" y="1"/>
                    <a:pt x="141" y="1"/>
                    <a:pt x="87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9"/>
            <p:cNvSpPr/>
            <p:nvPr/>
          </p:nvSpPr>
          <p:spPr>
            <a:xfrm>
              <a:off x="4581802" y="1872772"/>
              <a:ext cx="51432" cy="55049"/>
            </a:xfrm>
            <a:custGeom>
              <a:rect b="b" l="l" r="r" t="t"/>
              <a:pathLst>
                <a:path extrusionOk="0" h="913" w="853">
                  <a:moveTo>
                    <a:pt x="761" y="1"/>
                  </a:moveTo>
                  <a:cubicBezTo>
                    <a:pt x="726" y="1"/>
                    <a:pt x="691" y="11"/>
                    <a:pt x="669" y="33"/>
                  </a:cubicBezTo>
                  <a:lnTo>
                    <a:pt x="44" y="658"/>
                  </a:lnTo>
                  <a:cubicBezTo>
                    <a:pt x="1" y="701"/>
                    <a:pt x="1" y="798"/>
                    <a:pt x="44" y="841"/>
                  </a:cubicBezTo>
                  <a:cubicBezTo>
                    <a:pt x="69" y="892"/>
                    <a:pt x="94" y="913"/>
                    <a:pt x="130" y="913"/>
                  </a:cubicBezTo>
                  <a:cubicBezTo>
                    <a:pt x="156" y="913"/>
                    <a:pt x="187" y="902"/>
                    <a:pt x="227" y="885"/>
                  </a:cubicBezTo>
                  <a:lnTo>
                    <a:pt x="809" y="259"/>
                  </a:lnTo>
                  <a:cubicBezTo>
                    <a:pt x="852" y="216"/>
                    <a:pt x="852" y="119"/>
                    <a:pt x="852" y="33"/>
                  </a:cubicBezTo>
                  <a:cubicBezTo>
                    <a:pt x="831" y="11"/>
                    <a:pt x="796" y="1"/>
                    <a:pt x="76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9"/>
            <p:cNvSpPr/>
            <p:nvPr/>
          </p:nvSpPr>
          <p:spPr>
            <a:xfrm>
              <a:off x="4573361" y="1712870"/>
              <a:ext cx="46186" cy="63732"/>
            </a:xfrm>
            <a:custGeom>
              <a:rect b="b" l="l" r="r" t="t"/>
              <a:pathLst>
                <a:path extrusionOk="0" h="1057" w="766">
                  <a:moveTo>
                    <a:pt x="631" y="0"/>
                  </a:moveTo>
                  <a:cubicBezTo>
                    <a:pt x="596" y="0"/>
                    <a:pt x="561" y="11"/>
                    <a:pt x="540" y="33"/>
                  </a:cubicBezTo>
                  <a:lnTo>
                    <a:pt x="44" y="841"/>
                  </a:lnTo>
                  <a:cubicBezTo>
                    <a:pt x="0" y="884"/>
                    <a:pt x="0" y="981"/>
                    <a:pt x="44" y="1025"/>
                  </a:cubicBezTo>
                  <a:cubicBezTo>
                    <a:pt x="92" y="1046"/>
                    <a:pt x="127" y="1057"/>
                    <a:pt x="155" y="1057"/>
                  </a:cubicBezTo>
                  <a:cubicBezTo>
                    <a:pt x="184" y="1057"/>
                    <a:pt x="205" y="1046"/>
                    <a:pt x="227" y="1025"/>
                  </a:cubicBezTo>
                  <a:lnTo>
                    <a:pt x="723" y="216"/>
                  </a:lnTo>
                  <a:cubicBezTo>
                    <a:pt x="766" y="173"/>
                    <a:pt x="766" y="76"/>
                    <a:pt x="723" y="33"/>
                  </a:cubicBezTo>
                  <a:cubicBezTo>
                    <a:pt x="701" y="11"/>
                    <a:pt x="666" y="0"/>
                    <a:pt x="63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9"/>
            <p:cNvSpPr/>
            <p:nvPr/>
          </p:nvSpPr>
          <p:spPr>
            <a:xfrm>
              <a:off x="4592233" y="1788238"/>
              <a:ext cx="62466" cy="26711"/>
            </a:xfrm>
            <a:custGeom>
              <a:rect b="b" l="l" r="r" t="t"/>
              <a:pathLst>
                <a:path extrusionOk="0" h="443" w="1036">
                  <a:moveTo>
                    <a:pt x="906" y="1"/>
                  </a:moveTo>
                  <a:lnTo>
                    <a:pt x="140" y="130"/>
                  </a:lnTo>
                  <a:cubicBezTo>
                    <a:pt x="54" y="173"/>
                    <a:pt x="0" y="217"/>
                    <a:pt x="54" y="314"/>
                  </a:cubicBezTo>
                  <a:cubicBezTo>
                    <a:pt x="54" y="400"/>
                    <a:pt x="97" y="443"/>
                    <a:pt x="183" y="443"/>
                  </a:cubicBezTo>
                  <a:lnTo>
                    <a:pt x="949" y="270"/>
                  </a:lnTo>
                  <a:cubicBezTo>
                    <a:pt x="992" y="270"/>
                    <a:pt x="1035" y="173"/>
                    <a:pt x="1035" y="87"/>
                  </a:cubicBezTo>
                  <a:cubicBezTo>
                    <a:pt x="992" y="44"/>
                    <a:pt x="949" y="1"/>
                    <a:pt x="906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9"/>
            <p:cNvSpPr/>
            <p:nvPr/>
          </p:nvSpPr>
          <p:spPr>
            <a:xfrm>
              <a:off x="4660487" y="1848051"/>
              <a:ext cx="51371" cy="55713"/>
            </a:xfrm>
            <a:custGeom>
              <a:rect b="b" l="l" r="r" t="t"/>
              <a:pathLst>
                <a:path extrusionOk="0" h="924" w="852">
                  <a:moveTo>
                    <a:pt x="92" y="1"/>
                  </a:moveTo>
                  <a:cubicBezTo>
                    <a:pt x="65" y="1"/>
                    <a:pt x="43" y="12"/>
                    <a:pt x="43" y="33"/>
                  </a:cubicBezTo>
                  <a:cubicBezTo>
                    <a:pt x="0" y="87"/>
                    <a:pt x="0" y="173"/>
                    <a:pt x="43" y="260"/>
                  </a:cubicBezTo>
                  <a:lnTo>
                    <a:pt x="626" y="896"/>
                  </a:lnTo>
                  <a:cubicBezTo>
                    <a:pt x="643" y="913"/>
                    <a:pt x="667" y="923"/>
                    <a:pt x="693" y="923"/>
                  </a:cubicBezTo>
                  <a:cubicBezTo>
                    <a:pt x="732" y="923"/>
                    <a:pt x="776" y="900"/>
                    <a:pt x="809" y="842"/>
                  </a:cubicBezTo>
                  <a:cubicBezTo>
                    <a:pt x="852" y="799"/>
                    <a:pt x="852" y="712"/>
                    <a:pt x="755" y="669"/>
                  </a:cubicBezTo>
                  <a:lnTo>
                    <a:pt x="173" y="33"/>
                  </a:lnTo>
                  <a:cubicBezTo>
                    <a:pt x="151" y="12"/>
                    <a:pt x="119" y="1"/>
                    <a:pt x="92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9"/>
            <p:cNvSpPr/>
            <p:nvPr/>
          </p:nvSpPr>
          <p:spPr>
            <a:xfrm>
              <a:off x="4468025" y="1828575"/>
              <a:ext cx="59210" cy="30992"/>
            </a:xfrm>
            <a:custGeom>
              <a:rect b="b" l="l" r="r" t="t"/>
              <a:pathLst>
                <a:path extrusionOk="0" h="514" w="982">
                  <a:moveTo>
                    <a:pt x="130" y="0"/>
                  </a:moveTo>
                  <a:cubicBezTo>
                    <a:pt x="87" y="0"/>
                    <a:pt x="1" y="44"/>
                    <a:pt x="1" y="141"/>
                  </a:cubicBezTo>
                  <a:cubicBezTo>
                    <a:pt x="1" y="227"/>
                    <a:pt x="44" y="270"/>
                    <a:pt x="87" y="313"/>
                  </a:cubicBezTo>
                  <a:lnTo>
                    <a:pt x="853" y="496"/>
                  </a:lnTo>
                  <a:cubicBezTo>
                    <a:pt x="864" y="508"/>
                    <a:pt x="879" y="513"/>
                    <a:pt x="894" y="513"/>
                  </a:cubicBezTo>
                  <a:cubicBezTo>
                    <a:pt x="936" y="513"/>
                    <a:pt x="982" y="473"/>
                    <a:pt x="982" y="410"/>
                  </a:cubicBezTo>
                  <a:cubicBezTo>
                    <a:pt x="982" y="313"/>
                    <a:pt x="939" y="270"/>
                    <a:pt x="896" y="227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9"/>
            <p:cNvSpPr/>
            <p:nvPr/>
          </p:nvSpPr>
          <p:spPr>
            <a:xfrm>
              <a:off x="4497932" y="1729993"/>
              <a:ext cx="37805" cy="69822"/>
            </a:xfrm>
            <a:custGeom>
              <a:rect b="b" l="l" r="r" t="t"/>
              <a:pathLst>
                <a:path extrusionOk="0" h="1158" w="627">
                  <a:moveTo>
                    <a:pt x="487" y="0"/>
                  </a:moveTo>
                  <a:cubicBezTo>
                    <a:pt x="443" y="0"/>
                    <a:pt x="400" y="31"/>
                    <a:pt x="400" y="61"/>
                  </a:cubicBezTo>
                  <a:lnTo>
                    <a:pt x="1" y="967"/>
                  </a:lnTo>
                  <a:cubicBezTo>
                    <a:pt x="1" y="1010"/>
                    <a:pt x="1" y="1096"/>
                    <a:pt x="44" y="1139"/>
                  </a:cubicBezTo>
                  <a:cubicBezTo>
                    <a:pt x="57" y="1152"/>
                    <a:pt x="73" y="1157"/>
                    <a:pt x="91" y="1157"/>
                  </a:cubicBezTo>
                  <a:cubicBezTo>
                    <a:pt x="134" y="1157"/>
                    <a:pt x="186" y="1127"/>
                    <a:pt x="216" y="1096"/>
                  </a:cubicBezTo>
                  <a:lnTo>
                    <a:pt x="583" y="201"/>
                  </a:lnTo>
                  <a:cubicBezTo>
                    <a:pt x="626" y="158"/>
                    <a:pt x="583" y="61"/>
                    <a:pt x="540" y="18"/>
                  </a:cubicBezTo>
                  <a:cubicBezTo>
                    <a:pt x="524" y="6"/>
                    <a:pt x="506" y="0"/>
                    <a:pt x="487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9"/>
            <p:cNvSpPr/>
            <p:nvPr/>
          </p:nvSpPr>
          <p:spPr>
            <a:xfrm>
              <a:off x="4540862" y="1789866"/>
              <a:ext cx="29967" cy="73861"/>
            </a:xfrm>
            <a:custGeom>
              <a:rect b="b" l="l" r="r" t="t"/>
              <a:pathLst>
                <a:path extrusionOk="0" h="1225" w="497">
                  <a:moveTo>
                    <a:pt x="111" y="0"/>
                  </a:moveTo>
                  <a:cubicBezTo>
                    <a:pt x="92" y="0"/>
                    <a:pt x="70" y="6"/>
                    <a:pt x="44" y="17"/>
                  </a:cubicBezTo>
                  <a:cubicBezTo>
                    <a:pt x="0" y="60"/>
                    <a:pt x="0" y="103"/>
                    <a:pt x="0" y="190"/>
                  </a:cubicBezTo>
                  <a:lnTo>
                    <a:pt x="270" y="1138"/>
                  </a:lnTo>
                  <a:cubicBezTo>
                    <a:pt x="313" y="1225"/>
                    <a:pt x="367" y="1225"/>
                    <a:pt x="410" y="1225"/>
                  </a:cubicBezTo>
                  <a:cubicBezTo>
                    <a:pt x="496" y="1181"/>
                    <a:pt x="496" y="1095"/>
                    <a:pt x="496" y="1052"/>
                  </a:cubicBezTo>
                  <a:lnTo>
                    <a:pt x="227" y="103"/>
                  </a:lnTo>
                  <a:cubicBezTo>
                    <a:pt x="195" y="40"/>
                    <a:pt x="164" y="0"/>
                    <a:pt x="11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9"/>
            <p:cNvSpPr/>
            <p:nvPr/>
          </p:nvSpPr>
          <p:spPr>
            <a:xfrm>
              <a:off x="5158402" y="984989"/>
              <a:ext cx="59873" cy="40518"/>
            </a:xfrm>
            <a:custGeom>
              <a:rect b="b" l="l" r="r" t="t"/>
              <a:pathLst>
                <a:path extrusionOk="0" h="672" w="993">
                  <a:moveTo>
                    <a:pt x="857" y="1"/>
                  </a:moveTo>
                  <a:cubicBezTo>
                    <a:pt x="839" y="1"/>
                    <a:pt x="822" y="6"/>
                    <a:pt x="809" y="19"/>
                  </a:cubicBezTo>
                  <a:lnTo>
                    <a:pt x="98" y="385"/>
                  </a:lnTo>
                  <a:cubicBezTo>
                    <a:pt x="44" y="428"/>
                    <a:pt x="1" y="515"/>
                    <a:pt x="44" y="558"/>
                  </a:cubicBezTo>
                  <a:cubicBezTo>
                    <a:pt x="44" y="629"/>
                    <a:pt x="97" y="672"/>
                    <a:pt x="142" y="672"/>
                  </a:cubicBezTo>
                  <a:cubicBezTo>
                    <a:pt x="158" y="672"/>
                    <a:pt x="173" y="666"/>
                    <a:pt x="184" y="655"/>
                  </a:cubicBezTo>
                  <a:lnTo>
                    <a:pt x="906" y="288"/>
                  </a:lnTo>
                  <a:cubicBezTo>
                    <a:pt x="950" y="245"/>
                    <a:pt x="993" y="159"/>
                    <a:pt x="950" y="62"/>
                  </a:cubicBezTo>
                  <a:cubicBezTo>
                    <a:pt x="950" y="31"/>
                    <a:pt x="901" y="1"/>
                    <a:pt x="857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9"/>
            <p:cNvSpPr/>
            <p:nvPr/>
          </p:nvSpPr>
          <p:spPr>
            <a:xfrm>
              <a:off x="5107091" y="890145"/>
              <a:ext cx="53964" cy="46367"/>
            </a:xfrm>
            <a:custGeom>
              <a:rect b="b" l="l" r="r" t="t"/>
              <a:pathLst>
                <a:path extrusionOk="0" h="769" w="895">
                  <a:moveTo>
                    <a:pt x="112" y="0"/>
                  </a:moveTo>
                  <a:cubicBezTo>
                    <a:pt x="62" y="0"/>
                    <a:pt x="31" y="33"/>
                    <a:pt x="0" y="72"/>
                  </a:cubicBezTo>
                  <a:cubicBezTo>
                    <a:pt x="0" y="158"/>
                    <a:pt x="0" y="244"/>
                    <a:pt x="43" y="287"/>
                  </a:cubicBezTo>
                  <a:lnTo>
                    <a:pt x="722" y="740"/>
                  </a:lnTo>
                  <a:cubicBezTo>
                    <a:pt x="758" y="758"/>
                    <a:pt x="786" y="768"/>
                    <a:pt x="810" y="768"/>
                  </a:cubicBezTo>
                  <a:cubicBezTo>
                    <a:pt x="844" y="768"/>
                    <a:pt x="870" y="747"/>
                    <a:pt x="895" y="697"/>
                  </a:cubicBezTo>
                  <a:cubicBezTo>
                    <a:pt x="895" y="611"/>
                    <a:pt x="895" y="557"/>
                    <a:pt x="852" y="514"/>
                  </a:cubicBezTo>
                  <a:lnTo>
                    <a:pt x="183" y="18"/>
                  </a:lnTo>
                  <a:cubicBezTo>
                    <a:pt x="156" y="5"/>
                    <a:pt x="132" y="0"/>
                    <a:pt x="112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9"/>
            <p:cNvSpPr/>
            <p:nvPr/>
          </p:nvSpPr>
          <p:spPr>
            <a:xfrm>
              <a:off x="5144775" y="813812"/>
              <a:ext cx="46186" cy="59873"/>
            </a:xfrm>
            <a:custGeom>
              <a:rect b="b" l="l" r="r" t="t"/>
              <a:pathLst>
                <a:path extrusionOk="0" h="993" w="766">
                  <a:moveTo>
                    <a:pt x="680" y="1"/>
                  </a:moveTo>
                  <a:cubicBezTo>
                    <a:pt x="647" y="1"/>
                    <a:pt x="615" y="12"/>
                    <a:pt x="593" y="33"/>
                  </a:cubicBezTo>
                  <a:lnTo>
                    <a:pt x="54" y="745"/>
                  </a:lnTo>
                  <a:cubicBezTo>
                    <a:pt x="0" y="799"/>
                    <a:pt x="0" y="885"/>
                    <a:pt x="54" y="928"/>
                  </a:cubicBezTo>
                  <a:cubicBezTo>
                    <a:pt x="76" y="971"/>
                    <a:pt x="97" y="993"/>
                    <a:pt x="119" y="993"/>
                  </a:cubicBezTo>
                  <a:cubicBezTo>
                    <a:pt x="140" y="993"/>
                    <a:pt x="162" y="971"/>
                    <a:pt x="184" y="928"/>
                  </a:cubicBezTo>
                  <a:lnTo>
                    <a:pt x="766" y="259"/>
                  </a:lnTo>
                  <a:lnTo>
                    <a:pt x="766" y="33"/>
                  </a:lnTo>
                  <a:cubicBezTo>
                    <a:pt x="744" y="12"/>
                    <a:pt x="712" y="1"/>
                    <a:pt x="68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9"/>
            <p:cNvSpPr/>
            <p:nvPr/>
          </p:nvSpPr>
          <p:spPr>
            <a:xfrm>
              <a:off x="5185715" y="878207"/>
              <a:ext cx="16340" cy="78022"/>
            </a:xfrm>
            <a:custGeom>
              <a:rect b="b" l="l" r="r" t="t"/>
              <a:pathLst>
                <a:path extrusionOk="0" h="1294" w="271">
                  <a:moveTo>
                    <a:pt x="87" y="0"/>
                  </a:moveTo>
                  <a:cubicBezTo>
                    <a:pt x="44" y="0"/>
                    <a:pt x="1" y="86"/>
                    <a:pt x="1" y="129"/>
                  </a:cubicBezTo>
                  <a:lnTo>
                    <a:pt x="44" y="1164"/>
                  </a:lnTo>
                  <a:cubicBezTo>
                    <a:pt x="44" y="1251"/>
                    <a:pt x="130" y="1294"/>
                    <a:pt x="184" y="1294"/>
                  </a:cubicBezTo>
                  <a:cubicBezTo>
                    <a:pt x="227" y="1294"/>
                    <a:pt x="270" y="1208"/>
                    <a:pt x="270" y="1121"/>
                  </a:cubicBezTo>
                  <a:lnTo>
                    <a:pt x="227" y="129"/>
                  </a:lnTo>
                  <a:cubicBezTo>
                    <a:pt x="184" y="43"/>
                    <a:pt x="130" y="0"/>
                    <a:pt x="87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9"/>
            <p:cNvSpPr/>
            <p:nvPr/>
          </p:nvSpPr>
          <p:spPr>
            <a:xfrm>
              <a:off x="5125903" y="1608198"/>
              <a:ext cx="22189" cy="76756"/>
            </a:xfrm>
            <a:custGeom>
              <a:rect b="b" l="l" r="r" t="t"/>
              <a:pathLst>
                <a:path extrusionOk="0" h="1273" w="368">
                  <a:moveTo>
                    <a:pt x="234" y="1"/>
                  </a:moveTo>
                  <a:cubicBezTo>
                    <a:pt x="203" y="1"/>
                    <a:pt x="172" y="46"/>
                    <a:pt x="141" y="108"/>
                  </a:cubicBezTo>
                  <a:lnTo>
                    <a:pt x="1" y="1100"/>
                  </a:lnTo>
                  <a:cubicBezTo>
                    <a:pt x="1" y="1186"/>
                    <a:pt x="44" y="1273"/>
                    <a:pt x="98" y="1273"/>
                  </a:cubicBezTo>
                  <a:cubicBezTo>
                    <a:pt x="141" y="1273"/>
                    <a:pt x="227" y="1230"/>
                    <a:pt x="227" y="1143"/>
                  </a:cubicBezTo>
                  <a:lnTo>
                    <a:pt x="367" y="151"/>
                  </a:lnTo>
                  <a:cubicBezTo>
                    <a:pt x="367" y="108"/>
                    <a:pt x="367" y="22"/>
                    <a:pt x="270" y="22"/>
                  </a:cubicBezTo>
                  <a:cubicBezTo>
                    <a:pt x="258" y="7"/>
                    <a:pt x="246" y="1"/>
                    <a:pt x="23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9"/>
            <p:cNvSpPr/>
            <p:nvPr/>
          </p:nvSpPr>
          <p:spPr>
            <a:xfrm>
              <a:off x="5183123" y="1733671"/>
              <a:ext cx="21525" cy="76816"/>
            </a:xfrm>
            <a:custGeom>
              <a:rect b="b" l="l" r="r" t="t"/>
              <a:pathLst>
                <a:path extrusionOk="0" h="1274" w="357">
                  <a:moveTo>
                    <a:pt x="270" y="0"/>
                  </a:moveTo>
                  <a:cubicBezTo>
                    <a:pt x="227" y="0"/>
                    <a:pt x="173" y="43"/>
                    <a:pt x="130" y="140"/>
                  </a:cubicBezTo>
                  <a:lnTo>
                    <a:pt x="0" y="1122"/>
                  </a:lnTo>
                  <a:cubicBezTo>
                    <a:pt x="0" y="1175"/>
                    <a:pt x="44" y="1262"/>
                    <a:pt x="87" y="1262"/>
                  </a:cubicBezTo>
                  <a:cubicBezTo>
                    <a:pt x="95" y="1270"/>
                    <a:pt x="105" y="1273"/>
                    <a:pt x="116" y="1273"/>
                  </a:cubicBezTo>
                  <a:cubicBezTo>
                    <a:pt x="163" y="1273"/>
                    <a:pt x="227" y="1210"/>
                    <a:pt x="227" y="1175"/>
                  </a:cubicBezTo>
                  <a:lnTo>
                    <a:pt x="356" y="184"/>
                  </a:lnTo>
                  <a:cubicBezTo>
                    <a:pt x="356" y="97"/>
                    <a:pt x="356" y="0"/>
                    <a:pt x="27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9"/>
            <p:cNvSpPr/>
            <p:nvPr/>
          </p:nvSpPr>
          <p:spPr>
            <a:xfrm>
              <a:off x="5034255" y="1893573"/>
              <a:ext cx="78082" cy="13687"/>
            </a:xfrm>
            <a:custGeom>
              <a:rect b="b" l="l" r="r" t="t"/>
              <a:pathLst>
                <a:path extrusionOk="0" h="227" w="1295">
                  <a:moveTo>
                    <a:pt x="130" y="1"/>
                  </a:moveTo>
                  <a:cubicBezTo>
                    <a:pt x="44" y="1"/>
                    <a:pt x="0" y="44"/>
                    <a:pt x="0" y="141"/>
                  </a:cubicBezTo>
                  <a:cubicBezTo>
                    <a:pt x="0" y="184"/>
                    <a:pt x="44" y="227"/>
                    <a:pt x="130" y="227"/>
                  </a:cubicBezTo>
                  <a:lnTo>
                    <a:pt x="1165" y="184"/>
                  </a:lnTo>
                  <a:cubicBezTo>
                    <a:pt x="1208" y="184"/>
                    <a:pt x="1294" y="141"/>
                    <a:pt x="1294" y="87"/>
                  </a:cubicBezTo>
                  <a:cubicBezTo>
                    <a:pt x="1294" y="44"/>
                    <a:pt x="1208" y="1"/>
                    <a:pt x="1122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9"/>
            <p:cNvSpPr/>
            <p:nvPr/>
          </p:nvSpPr>
          <p:spPr>
            <a:xfrm>
              <a:off x="5123310" y="1707925"/>
              <a:ext cx="46246" cy="64395"/>
            </a:xfrm>
            <a:custGeom>
              <a:rect b="b" l="l" r="r" t="t"/>
              <a:pathLst>
                <a:path extrusionOk="0" h="1068" w="767">
                  <a:moveTo>
                    <a:pt x="649" y="0"/>
                  </a:moveTo>
                  <a:cubicBezTo>
                    <a:pt x="609" y="0"/>
                    <a:pt x="565" y="21"/>
                    <a:pt x="540" y="72"/>
                  </a:cubicBezTo>
                  <a:lnTo>
                    <a:pt x="44" y="837"/>
                  </a:lnTo>
                  <a:cubicBezTo>
                    <a:pt x="1" y="880"/>
                    <a:pt x="1" y="966"/>
                    <a:pt x="44" y="1010"/>
                  </a:cubicBezTo>
                  <a:cubicBezTo>
                    <a:pt x="62" y="1051"/>
                    <a:pt x="91" y="1067"/>
                    <a:pt x="121" y="1067"/>
                  </a:cubicBezTo>
                  <a:cubicBezTo>
                    <a:pt x="161" y="1067"/>
                    <a:pt x="202" y="1040"/>
                    <a:pt x="227" y="1010"/>
                  </a:cubicBezTo>
                  <a:lnTo>
                    <a:pt x="723" y="255"/>
                  </a:lnTo>
                  <a:cubicBezTo>
                    <a:pt x="766" y="158"/>
                    <a:pt x="766" y="72"/>
                    <a:pt x="723" y="28"/>
                  </a:cubicBezTo>
                  <a:cubicBezTo>
                    <a:pt x="705" y="11"/>
                    <a:pt x="678" y="0"/>
                    <a:pt x="649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9"/>
            <p:cNvSpPr/>
            <p:nvPr/>
          </p:nvSpPr>
          <p:spPr>
            <a:xfrm>
              <a:off x="5017975" y="1408621"/>
              <a:ext cx="61863" cy="18933"/>
            </a:xfrm>
            <a:custGeom>
              <a:rect b="b" l="l" r="r" t="t"/>
              <a:pathLst>
                <a:path extrusionOk="0" h="314" w="1026">
                  <a:moveTo>
                    <a:pt x="896" y="1"/>
                  </a:moveTo>
                  <a:lnTo>
                    <a:pt x="130" y="44"/>
                  </a:lnTo>
                  <a:cubicBezTo>
                    <a:pt x="87" y="44"/>
                    <a:pt x="1" y="98"/>
                    <a:pt x="44" y="184"/>
                  </a:cubicBezTo>
                  <a:cubicBezTo>
                    <a:pt x="44" y="270"/>
                    <a:pt x="87" y="313"/>
                    <a:pt x="130" y="313"/>
                  </a:cubicBezTo>
                  <a:lnTo>
                    <a:pt x="896" y="270"/>
                  </a:lnTo>
                  <a:cubicBezTo>
                    <a:pt x="982" y="270"/>
                    <a:pt x="1025" y="227"/>
                    <a:pt x="1025" y="141"/>
                  </a:cubicBezTo>
                  <a:cubicBezTo>
                    <a:pt x="1025" y="44"/>
                    <a:pt x="982" y="1"/>
                    <a:pt x="896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9"/>
            <p:cNvSpPr/>
            <p:nvPr/>
          </p:nvSpPr>
          <p:spPr>
            <a:xfrm>
              <a:off x="5155809" y="1656072"/>
              <a:ext cx="57280" cy="46186"/>
            </a:xfrm>
            <a:custGeom>
              <a:rect b="b" l="l" r="r" t="t"/>
              <a:pathLst>
                <a:path extrusionOk="0" h="766" w="950">
                  <a:moveTo>
                    <a:pt x="111" y="0"/>
                  </a:moveTo>
                  <a:cubicBezTo>
                    <a:pt x="76" y="0"/>
                    <a:pt x="44" y="24"/>
                    <a:pt x="44" y="80"/>
                  </a:cubicBezTo>
                  <a:cubicBezTo>
                    <a:pt x="1" y="166"/>
                    <a:pt x="1" y="209"/>
                    <a:pt x="87" y="252"/>
                  </a:cubicBezTo>
                  <a:lnTo>
                    <a:pt x="766" y="748"/>
                  </a:lnTo>
                  <a:cubicBezTo>
                    <a:pt x="778" y="760"/>
                    <a:pt x="792" y="765"/>
                    <a:pt x="808" y="765"/>
                  </a:cubicBezTo>
                  <a:cubicBezTo>
                    <a:pt x="849" y="765"/>
                    <a:pt x="895" y="725"/>
                    <a:pt x="895" y="662"/>
                  </a:cubicBezTo>
                  <a:cubicBezTo>
                    <a:pt x="949" y="619"/>
                    <a:pt x="895" y="522"/>
                    <a:pt x="852" y="479"/>
                  </a:cubicBezTo>
                  <a:lnTo>
                    <a:pt x="184" y="37"/>
                  </a:lnTo>
                  <a:cubicBezTo>
                    <a:pt x="165" y="14"/>
                    <a:pt x="137" y="0"/>
                    <a:pt x="11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9"/>
            <p:cNvSpPr/>
            <p:nvPr/>
          </p:nvSpPr>
          <p:spPr>
            <a:xfrm>
              <a:off x="5109683" y="1381006"/>
              <a:ext cx="22128" cy="76454"/>
            </a:xfrm>
            <a:custGeom>
              <a:rect b="b" l="l" r="r" t="t"/>
              <a:pathLst>
                <a:path extrusionOk="0" h="1268" w="367">
                  <a:moveTo>
                    <a:pt x="243" y="1"/>
                  </a:moveTo>
                  <a:cubicBezTo>
                    <a:pt x="209" y="1"/>
                    <a:pt x="174" y="69"/>
                    <a:pt x="140" y="103"/>
                  </a:cubicBezTo>
                  <a:lnTo>
                    <a:pt x="0" y="1095"/>
                  </a:lnTo>
                  <a:cubicBezTo>
                    <a:pt x="0" y="1181"/>
                    <a:pt x="43" y="1267"/>
                    <a:pt x="97" y="1267"/>
                  </a:cubicBezTo>
                  <a:cubicBezTo>
                    <a:pt x="140" y="1267"/>
                    <a:pt x="227" y="1224"/>
                    <a:pt x="227" y="1138"/>
                  </a:cubicBezTo>
                  <a:lnTo>
                    <a:pt x="367" y="146"/>
                  </a:lnTo>
                  <a:cubicBezTo>
                    <a:pt x="367" y="103"/>
                    <a:pt x="367" y="17"/>
                    <a:pt x="270" y="17"/>
                  </a:cubicBezTo>
                  <a:cubicBezTo>
                    <a:pt x="261" y="5"/>
                    <a:pt x="252" y="1"/>
                    <a:pt x="24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9"/>
            <p:cNvSpPr/>
            <p:nvPr/>
          </p:nvSpPr>
          <p:spPr>
            <a:xfrm>
              <a:off x="5183123" y="1511967"/>
              <a:ext cx="16280" cy="78082"/>
            </a:xfrm>
            <a:custGeom>
              <a:rect b="b" l="l" r="r" t="t"/>
              <a:pathLst>
                <a:path extrusionOk="0" h="1295" w="270">
                  <a:moveTo>
                    <a:pt x="130" y="1"/>
                  </a:moveTo>
                  <a:cubicBezTo>
                    <a:pt x="44" y="1"/>
                    <a:pt x="0" y="87"/>
                    <a:pt x="0" y="173"/>
                  </a:cubicBezTo>
                  <a:lnTo>
                    <a:pt x="44" y="1165"/>
                  </a:lnTo>
                  <a:cubicBezTo>
                    <a:pt x="44" y="1252"/>
                    <a:pt x="87" y="1295"/>
                    <a:pt x="173" y="1295"/>
                  </a:cubicBezTo>
                  <a:cubicBezTo>
                    <a:pt x="227" y="1295"/>
                    <a:pt x="270" y="1252"/>
                    <a:pt x="270" y="1165"/>
                  </a:cubicBezTo>
                  <a:lnTo>
                    <a:pt x="227" y="130"/>
                  </a:lnTo>
                  <a:cubicBezTo>
                    <a:pt x="227" y="87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9"/>
            <p:cNvSpPr/>
            <p:nvPr/>
          </p:nvSpPr>
          <p:spPr>
            <a:xfrm>
              <a:off x="5101845" y="1499245"/>
              <a:ext cx="46246" cy="63491"/>
            </a:xfrm>
            <a:custGeom>
              <a:rect b="b" l="l" r="r" t="t"/>
              <a:pathLst>
                <a:path extrusionOk="0" h="1053" w="767">
                  <a:moveTo>
                    <a:pt x="616" y="0"/>
                  </a:moveTo>
                  <a:cubicBezTo>
                    <a:pt x="590" y="0"/>
                    <a:pt x="565" y="21"/>
                    <a:pt x="540" y="72"/>
                  </a:cubicBezTo>
                  <a:lnTo>
                    <a:pt x="44" y="837"/>
                  </a:lnTo>
                  <a:cubicBezTo>
                    <a:pt x="1" y="880"/>
                    <a:pt x="1" y="967"/>
                    <a:pt x="44" y="1020"/>
                  </a:cubicBezTo>
                  <a:cubicBezTo>
                    <a:pt x="65" y="1042"/>
                    <a:pt x="98" y="1053"/>
                    <a:pt x="131" y="1053"/>
                  </a:cubicBezTo>
                  <a:cubicBezTo>
                    <a:pt x="165" y="1053"/>
                    <a:pt x="200" y="1042"/>
                    <a:pt x="227" y="1020"/>
                  </a:cubicBezTo>
                  <a:lnTo>
                    <a:pt x="712" y="255"/>
                  </a:lnTo>
                  <a:cubicBezTo>
                    <a:pt x="766" y="158"/>
                    <a:pt x="712" y="72"/>
                    <a:pt x="669" y="29"/>
                  </a:cubicBezTo>
                  <a:cubicBezTo>
                    <a:pt x="651" y="11"/>
                    <a:pt x="633" y="0"/>
                    <a:pt x="616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9"/>
            <p:cNvSpPr/>
            <p:nvPr/>
          </p:nvSpPr>
          <p:spPr>
            <a:xfrm>
              <a:off x="5042033" y="1487909"/>
              <a:ext cx="48839" cy="58607"/>
            </a:xfrm>
            <a:custGeom>
              <a:rect b="b" l="l" r="r" t="t"/>
              <a:pathLst>
                <a:path extrusionOk="0" h="972" w="810">
                  <a:moveTo>
                    <a:pt x="675" y="1"/>
                  </a:moveTo>
                  <a:cubicBezTo>
                    <a:pt x="640" y="1"/>
                    <a:pt x="605" y="12"/>
                    <a:pt x="583" y="33"/>
                  </a:cubicBezTo>
                  <a:lnTo>
                    <a:pt x="44" y="756"/>
                  </a:lnTo>
                  <a:cubicBezTo>
                    <a:pt x="1" y="799"/>
                    <a:pt x="1" y="885"/>
                    <a:pt x="44" y="939"/>
                  </a:cubicBezTo>
                  <a:cubicBezTo>
                    <a:pt x="66" y="961"/>
                    <a:pt x="90" y="971"/>
                    <a:pt x="114" y="971"/>
                  </a:cubicBezTo>
                  <a:cubicBezTo>
                    <a:pt x="138" y="971"/>
                    <a:pt x="163" y="961"/>
                    <a:pt x="184" y="939"/>
                  </a:cubicBezTo>
                  <a:lnTo>
                    <a:pt x="766" y="260"/>
                  </a:lnTo>
                  <a:cubicBezTo>
                    <a:pt x="809" y="173"/>
                    <a:pt x="809" y="76"/>
                    <a:pt x="766" y="33"/>
                  </a:cubicBezTo>
                  <a:cubicBezTo>
                    <a:pt x="745" y="12"/>
                    <a:pt x="710" y="1"/>
                    <a:pt x="675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9"/>
            <p:cNvSpPr/>
            <p:nvPr/>
          </p:nvSpPr>
          <p:spPr>
            <a:xfrm>
              <a:off x="5139590" y="1354657"/>
              <a:ext cx="57220" cy="47211"/>
            </a:xfrm>
            <a:custGeom>
              <a:rect b="b" l="l" r="r" t="t"/>
              <a:pathLst>
                <a:path extrusionOk="0" h="783" w="949">
                  <a:moveTo>
                    <a:pt x="766" y="1"/>
                  </a:moveTo>
                  <a:lnTo>
                    <a:pt x="86" y="497"/>
                  </a:lnTo>
                  <a:cubicBezTo>
                    <a:pt x="0" y="540"/>
                    <a:pt x="0" y="626"/>
                    <a:pt x="43" y="669"/>
                  </a:cubicBezTo>
                  <a:cubicBezTo>
                    <a:pt x="43" y="741"/>
                    <a:pt x="96" y="783"/>
                    <a:pt x="141" y="783"/>
                  </a:cubicBezTo>
                  <a:cubicBezTo>
                    <a:pt x="157" y="783"/>
                    <a:pt x="172" y="778"/>
                    <a:pt x="183" y="766"/>
                  </a:cubicBezTo>
                  <a:lnTo>
                    <a:pt x="852" y="270"/>
                  </a:lnTo>
                  <a:cubicBezTo>
                    <a:pt x="895" y="227"/>
                    <a:pt x="949" y="130"/>
                    <a:pt x="895" y="87"/>
                  </a:cubicBezTo>
                  <a:cubicBezTo>
                    <a:pt x="895" y="1"/>
                    <a:pt x="809" y="1"/>
                    <a:pt x="766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9"/>
            <p:cNvSpPr/>
            <p:nvPr/>
          </p:nvSpPr>
          <p:spPr>
            <a:xfrm>
              <a:off x="5153216" y="1432257"/>
              <a:ext cx="56617" cy="45402"/>
            </a:xfrm>
            <a:custGeom>
              <a:rect b="b" l="l" r="r" t="t"/>
              <a:pathLst>
                <a:path extrusionOk="0" h="753" w="939">
                  <a:moveTo>
                    <a:pt x="111" y="0"/>
                  </a:moveTo>
                  <a:cubicBezTo>
                    <a:pt x="61" y="0"/>
                    <a:pt x="31" y="31"/>
                    <a:pt x="0" y="61"/>
                  </a:cubicBezTo>
                  <a:cubicBezTo>
                    <a:pt x="0" y="148"/>
                    <a:pt x="0" y="245"/>
                    <a:pt x="44" y="288"/>
                  </a:cubicBezTo>
                  <a:lnTo>
                    <a:pt x="766" y="730"/>
                  </a:lnTo>
                  <a:cubicBezTo>
                    <a:pt x="779" y="746"/>
                    <a:pt x="792" y="753"/>
                    <a:pt x="805" y="753"/>
                  </a:cubicBezTo>
                  <a:cubicBezTo>
                    <a:pt x="835" y="753"/>
                    <a:pt x="865" y="717"/>
                    <a:pt x="895" y="687"/>
                  </a:cubicBezTo>
                  <a:cubicBezTo>
                    <a:pt x="938" y="601"/>
                    <a:pt x="895" y="514"/>
                    <a:pt x="852" y="514"/>
                  </a:cubicBezTo>
                  <a:lnTo>
                    <a:pt x="184" y="18"/>
                  </a:lnTo>
                  <a:cubicBezTo>
                    <a:pt x="155" y="6"/>
                    <a:pt x="132" y="0"/>
                    <a:pt x="11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9"/>
            <p:cNvSpPr/>
            <p:nvPr/>
          </p:nvSpPr>
          <p:spPr>
            <a:xfrm>
              <a:off x="5036847" y="1598430"/>
              <a:ext cx="59210" cy="21525"/>
            </a:xfrm>
            <a:custGeom>
              <a:rect b="b" l="l" r="r" t="t"/>
              <a:pathLst>
                <a:path extrusionOk="0" h="357" w="982">
                  <a:moveTo>
                    <a:pt x="895" y="1"/>
                  </a:moveTo>
                  <a:lnTo>
                    <a:pt x="87" y="44"/>
                  </a:lnTo>
                  <a:cubicBezTo>
                    <a:pt x="44" y="44"/>
                    <a:pt x="1" y="130"/>
                    <a:pt x="1" y="184"/>
                  </a:cubicBezTo>
                  <a:cubicBezTo>
                    <a:pt x="1" y="270"/>
                    <a:pt x="44" y="357"/>
                    <a:pt x="87" y="357"/>
                  </a:cubicBezTo>
                  <a:lnTo>
                    <a:pt x="895" y="313"/>
                  </a:lnTo>
                  <a:cubicBezTo>
                    <a:pt x="939" y="313"/>
                    <a:pt x="982" y="227"/>
                    <a:pt x="982" y="130"/>
                  </a:cubicBezTo>
                  <a:cubicBezTo>
                    <a:pt x="982" y="87"/>
                    <a:pt x="939" y="1"/>
                    <a:pt x="895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9"/>
            <p:cNvSpPr/>
            <p:nvPr/>
          </p:nvSpPr>
          <p:spPr>
            <a:xfrm>
              <a:off x="5055720" y="1667588"/>
              <a:ext cx="51371" cy="57401"/>
            </a:xfrm>
            <a:custGeom>
              <a:rect b="b" l="l" r="r" t="t"/>
              <a:pathLst>
                <a:path extrusionOk="0" h="952" w="852">
                  <a:moveTo>
                    <a:pt x="139" y="0"/>
                  </a:moveTo>
                  <a:cubicBezTo>
                    <a:pt x="104" y="0"/>
                    <a:pt x="74" y="31"/>
                    <a:pt x="43" y="61"/>
                  </a:cubicBezTo>
                  <a:cubicBezTo>
                    <a:pt x="0" y="115"/>
                    <a:pt x="0" y="201"/>
                    <a:pt x="43" y="245"/>
                  </a:cubicBezTo>
                  <a:lnTo>
                    <a:pt x="626" y="924"/>
                  </a:lnTo>
                  <a:cubicBezTo>
                    <a:pt x="643" y="941"/>
                    <a:pt x="669" y="951"/>
                    <a:pt x="696" y="951"/>
                  </a:cubicBezTo>
                  <a:cubicBezTo>
                    <a:pt x="738" y="951"/>
                    <a:pt x="783" y="928"/>
                    <a:pt x="809" y="870"/>
                  </a:cubicBezTo>
                  <a:cubicBezTo>
                    <a:pt x="852" y="827"/>
                    <a:pt x="852" y="741"/>
                    <a:pt x="809" y="697"/>
                  </a:cubicBezTo>
                  <a:lnTo>
                    <a:pt x="184" y="18"/>
                  </a:lnTo>
                  <a:cubicBezTo>
                    <a:pt x="168" y="6"/>
                    <a:pt x="153" y="0"/>
                    <a:pt x="139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9"/>
            <p:cNvSpPr/>
            <p:nvPr/>
          </p:nvSpPr>
          <p:spPr>
            <a:xfrm>
              <a:off x="4941943" y="1427494"/>
              <a:ext cx="16340" cy="78685"/>
            </a:xfrm>
            <a:custGeom>
              <a:rect b="b" l="l" r="r" t="t"/>
              <a:pathLst>
                <a:path extrusionOk="0" h="1305" w="271">
                  <a:moveTo>
                    <a:pt x="130" y="0"/>
                  </a:moveTo>
                  <a:cubicBezTo>
                    <a:pt x="44" y="0"/>
                    <a:pt x="1" y="97"/>
                    <a:pt x="1" y="184"/>
                  </a:cubicBezTo>
                  <a:lnTo>
                    <a:pt x="44" y="1175"/>
                  </a:lnTo>
                  <a:cubicBezTo>
                    <a:pt x="44" y="1262"/>
                    <a:pt x="87" y="1305"/>
                    <a:pt x="130" y="1305"/>
                  </a:cubicBezTo>
                  <a:cubicBezTo>
                    <a:pt x="227" y="1305"/>
                    <a:pt x="270" y="1262"/>
                    <a:pt x="270" y="1175"/>
                  </a:cubicBezTo>
                  <a:lnTo>
                    <a:pt x="227" y="140"/>
                  </a:lnTo>
                  <a:cubicBezTo>
                    <a:pt x="227" y="97"/>
                    <a:pt x="184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9"/>
            <p:cNvSpPr/>
            <p:nvPr/>
          </p:nvSpPr>
          <p:spPr>
            <a:xfrm>
              <a:off x="4882131" y="1565931"/>
              <a:ext cx="59873" cy="29967"/>
            </a:xfrm>
            <a:custGeom>
              <a:rect b="b" l="l" r="r" t="t"/>
              <a:pathLst>
                <a:path extrusionOk="0" h="497" w="993">
                  <a:moveTo>
                    <a:pt x="852" y="1"/>
                  </a:moveTo>
                  <a:lnTo>
                    <a:pt x="98" y="227"/>
                  </a:lnTo>
                  <a:cubicBezTo>
                    <a:pt x="44" y="227"/>
                    <a:pt x="1" y="313"/>
                    <a:pt x="1" y="357"/>
                  </a:cubicBezTo>
                  <a:cubicBezTo>
                    <a:pt x="1" y="454"/>
                    <a:pt x="98" y="497"/>
                    <a:pt x="141" y="497"/>
                  </a:cubicBezTo>
                  <a:lnTo>
                    <a:pt x="906" y="270"/>
                  </a:lnTo>
                  <a:cubicBezTo>
                    <a:pt x="949" y="270"/>
                    <a:pt x="993" y="184"/>
                    <a:pt x="993" y="87"/>
                  </a:cubicBezTo>
                  <a:cubicBezTo>
                    <a:pt x="993" y="44"/>
                    <a:pt x="906" y="1"/>
                    <a:pt x="852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9"/>
            <p:cNvSpPr/>
            <p:nvPr/>
          </p:nvSpPr>
          <p:spPr>
            <a:xfrm>
              <a:off x="4971849" y="1532407"/>
              <a:ext cx="37745" cy="71329"/>
            </a:xfrm>
            <a:custGeom>
              <a:rect b="b" l="l" r="r" t="t"/>
              <a:pathLst>
                <a:path extrusionOk="0" h="1183" w="626">
                  <a:moveTo>
                    <a:pt x="496" y="1"/>
                  </a:moveTo>
                  <a:cubicBezTo>
                    <a:pt x="451" y="1"/>
                    <a:pt x="399" y="41"/>
                    <a:pt x="399" y="104"/>
                  </a:cubicBezTo>
                  <a:lnTo>
                    <a:pt x="0" y="956"/>
                  </a:lnTo>
                  <a:cubicBezTo>
                    <a:pt x="0" y="1053"/>
                    <a:pt x="0" y="1139"/>
                    <a:pt x="44" y="1182"/>
                  </a:cubicBezTo>
                  <a:cubicBezTo>
                    <a:pt x="130" y="1182"/>
                    <a:pt x="173" y="1182"/>
                    <a:pt x="227" y="1096"/>
                  </a:cubicBezTo>
                  <a:lnTo>
                    <a:pt x="583" y="201"/>
                  </a:lnTo>
                  <a:cubicBezTo>
                    <a:pt x="626" y="147"/>
                    <a:pt x="583" y="61"/>
                    <a:pt x="540" y="18"/>
                  </a:cubicBezTo>
                  <a:cubicBezTo>
                    <a:pt x="528" y="6"/>
                    <a:pt x="513" y="1"/>
                    <a:pt x="496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9"/>
            <p:cNvSpPr/>
            <p:nvPr/>
          </p:nvSpPr>
          <p:spPr>
            <a:xfrm>
              <a:off x="4977035" y="1456375"/>
              <a:ext cx="62466" cy="28399"/>
            </a:xfrm>
            <a:custGeom>
              <a:rect b="b" l="l" r="r" t="t"/>
              <a:pathLst>
                <a:path extrusionOk="0" h="471" w="1036">
                  <a:moveTo>
                    <a:pt x="118" y="1"/>
                  </a:moveTo>
                  <a:cubicBezTo>
                    <a:pt x="67" y="1"/>
                    <a:pt x="44" y="43"/>
                    <a:pt x="44" y="114"/>
                  </a:cubicBezTo>
                  <a:cubicBezTo>
                    <a:pt x="1" y="201"/>
                    <a:pt x="44" y="244"/>
                    <a:pt x="141" y="287"/>
                  </a:cubicBezTo>
                  <a:lnTo>
                    <a:pt x="896" y="470"/>
                  </a:lnTo>
                  <a:cubicBezTo>
                    <a:pt x="949" y="470"/>
                    <a:pt x="993" y="427"/>
                    <a:pt x="1036" y="330"/>
                  </a:cubicBezTo>
                  <a:cubicBezTo>
                    <a:pt x="1036" y="287"/>
                    <a:pt x="993" y="201"/>
                    <a:pt x="949" y="201"/>
                  </a:cubicBezTo>
                  <a:lnTo>
                    <a:pt x="184" y="17"/>
                  </a:lnTo>
                  <a:cubicBezTo>
                    <a:pt x="159" y="6"/>
                    <a:pt x="137" y="1"/>
                    <a:pt x="11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9"/>
            <p:cNvSpPr/>
            <p:nvPr/>
          </p:nvSpPr>
          <p:spPr>
            <a:xfrm>
              <a:off x="5058312" y="1748926"/>
              <a:ext cx="27374" cy="77117"/>
            </a:xfrm>
            <a:custGeom>
              <a:rect b="b" l="l" r="r" t="t"/>
              <a:pathLst>
                <a:path extrusionOk="0" h="1279" w="454">
                  <a:moveTo>
                    <a:pt x="316" y="0"/>
                  </a:moveTo>
                  <a:cubicBezTo>
                    <a:pt x="274" y="0"/>
                    <a:pt x="227" y="42"/>
                    <a:pt x="227" y="114"/>
                  </a:cubicBezTo>
                  <a:lnTo>
                    <a:pt x="0" y="1095"/>
                  </a:lnTo>
                  <a:cubicBezTo>
                    <a:pt x="0" y="1138"/>
                    <a:pt x="44" y="1235"/>
                    <a:pt x="87" y="1278"/>
                  </a:cubicBezTo>
                  <a:cubicBezTo>
                    <a:pt x="141" y="1278"/>
                    <a:pt x="227" y="1235"/>
                    <a:pt x="227" y="1138"/>
                  </a:cubicBezTo>
                  <a:lnTo>
                    <a:pt x="453" y="200"/>
                  </a:lnTo>
                  <a:cubicBezTo>
                    <a:pt x="453" y="114"/>
                    <a:pt x="410" y="17"/>
                    <a:pt x="356" y="17"/>
                  </a:cubicBezTo>
                  <a:cubicBezTo>
                    <a:pt x="345" y="6"/>
                    <a:pt x="331" y="0"/>
                    <a:pt x="316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9"/>
            <p:cNvSpPr/>
            <p:nvPr/>
          </p:nvSpPr>
          <p:spPr>
            <a:xfrm>
              <a:off x="5139590" y="1843107"/>
              <a:ext cx="53964" cy="51613"/>
            </a:xfrm>
            <a:custGeom>
              <a:rect b="b" l="l" r="r" t="t"/>
              <a:pathLst>
                <a:path extrusionOk="0" h="856" w="895">
                  <a:moveTo>
                    <a:pt x="776" y="1"/>
                  </a:moveTo>
                  <a:cubicBezTo>
                    <a:pt x="758" y="1"/>
                    <a:pt x="740" y="11"/>
                    <a:pt x="722" y="29"/>
                  </a:cubicBezTo>
                  <a:lnTo>
                    <a:pt x="43" y="568"/>
                  </a:lnTo>
                  <a:cubicBezTo>
                    <a:pt x="0" y="611"/>
                    <a:pt x="0" y="708"/>
                    <a:pt x="43" y="794"/>
                  </a:cubicBezTo>
                  <a:cubicBezTo>
                    <a:pt x="43" y="825"/>
                    <a:pt x="92" y="855"/>
                    <a:pt x="135" y="855"/>
                  </a:cubicBezTo>
                  <a:cubicBezTo>
                    <a:pt x="153" y="855"/>
                    <a:pt x="171" y="850"/>
                    <a:pt x="183" y="838"/>
                  </a:cubicBezTo>
                  <a:lnTo>
                    <a:pt x="809" y="255"/>
                  </a:lnTo>
                  <a:cubicBezTo>
                    <a:pt x="895" y="212"/>
                    <a:pt x="895" y="115"/>
                    <a:pt x="852" y="72"/>
                  </a:cubicBezTo>
                  <a:cubicBezTo>
                    <a:pt x="827" y="22"/>
                    <a:pt x="801" y="1"/>
                    <a:pt x="776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9"/>
            <p:cNvSpPr/>
            <p:nvPr/>
          </p:nvSpPr>
          <p:spPr>
            <a:xfrm>
              <a:off x="5118125" y="1794388"/>
              <a:ext cx="56617" cy="45282"/>
            </a:xfrm>
            <a:custGeom>
              <a:rect b="b" l="l" r="r" t="t"/>
              <a:pathLst>
                <a:path extrusionOk="0" h="751" w="939">
                  <a:moveTo>
                    <a:pt x="819" y="0"/>
                  </a:moveTo>
                  <a:cubicBezTo>
                    <a:pt x="802" y="0"/>
                    <a:pt x="784" y="10"/>
                    <a:pt x="766" y="28"/>
                  </a:cubicBezTo>
                  <a:lnTo>
                    <a:pt x="43" y="481"/>
                  </a:lnTo>
                  <a:cubicBezTo>
                    <a:pt x="0" y="524"/>
                    <a:pt x="0" y="611"/>
                    <a:pt x="0" y="654"/>
                  </a:cubicBezTo>
                  <a:cubicBezTo>
                    <a:pt x="43" y="751"/>
                    <a:pt x="87" y="751"/>
                    <a:pt x="173" y="751"/>
                  </a:cubicBezTo>
                  <a:lnTo>
                    <a:pt x="852" y="255"/>
                  </a:lnTo>
                  <a:cubicBezTo>
                    <a:pt x="895" y="212"/>
                    <a:pt x="938" y="115"/>
                    <a:pt x="895" y="71"/>
                  </a:cubicBezTo>
                  <a:cubicBezTo>
                    <a:pt x="870" y="21"/>
                    <a:pt x="845" y="0"/>
                    <a:pt x="819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9"/>
            <p:cNvSpPr/>
            <p:nvPr/>
          </p:nvSpPr>
          <p:spPr>
            <a:xfrm>
              <a:off x="4416714" y="1871083"/>
              <a:ext cx="59210" cy="39855"/>
            </a:xfrm>
            <a:custGeom>
              <a:rect b="b" l="l" r="r" t="t"/>
              <a:pathLst>
                <a:path extrusionOk="0" h="661" w="982">
                  <a:moveTo>
                    <a:pt x="131" y="1"/>
                  </a:moveTo>
                  <a:cubicBezTo>
                    <a:pt x="90" y="1"/>
                    <a:pt x="43" y="41"/>
                    <a:pt x="43" y="104"/>
                  </a:cubicBezTo>
                  <a:cubicBezTo>
                    <a:pt x="0" y="147"/>
                    <a:pt x="43" y="244"/>
                    <a:pt x="86" y="287"/>
                  </a:cubicBezTo>
                  <a:lnTo>
                    <a:pt x="809" y="643"/>
                  </a:lnTo>
                  <a:cubicBezTo>
                    <a:pt x="821" y="656"/>
                    <a:pt x="838" y="661"/>
                    <a:pt x="855" y="661"/>
                  </a:cubicBezTo>
                  <a:cubicBezTo>
                    <a:pt x="895" y="661"/>
                    <a:pt x="938" y="630"/>
                    <a:pt x="938" y="600"/>
                  </a:cubicBezTo>
                  <a:cubicBezTo>
                    <a:pt x="981" y="514"/>
                    <a:pt x="938" y="417"/>
                    <a:pt x="895" y="417"/>
                  </a:cubicBezTo>
                  <a:lnTo>
                    <a:pt x="173" y="18"/>
                  </a:lnTo>
                  <a:cubicBezTo>
                    <a:pt x="161" y="6"/>
                    <a:pt x="146" y="1"/>
                    <a:pt x="13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9"/>
            <p:cNvSpPr/>
            <p:nvPr/>
          </p:nvSpPr>
          <p:spPr>
            <a:xfrm>
              <a:off x="5071939" y="776369"/>
              <a:ext cx="56617" cy="46367"/>
            </a:xfrm>
            <a:custGeom>
              <a:rect b="b" l="l" r="r" t="t"/>
              <a:pathLst>
                <a:path extrusionOk="0" h="769" w="939">
                  <a:moveTo>
                    <a:pt x="140" y="0"/>
                  </a:moveTo>
                  <a:cubicBezTo>
                    <a:pt x="106" y="0"/>
                    <a:pt x="75" y="33"/>
                    <a:pt x="44" y="72"/>
                  </a:cubicBezTo>
                  <a:cubicBezTo>
                    <a:pt x="1" y="158"/>
                    <a:pt x="44" y="244"/>
                    <a:pt x="87" y="288"/>
                  </a:cubicBezTo>
                  <a:lnTo>
                    <a:pt x="766" y="740"/>
                  </a:lnTo>
                  <a:cubicBezTo>
                    <a:pt x="784" y="758"/>
                    <a:pt x="809" y="769"/>
                    <a:pt x="836" y="769"/>
                  </a:cubicBezTo>
                  <a:cubicBezTo>
                    <a:pt x="873" y="769"/>
                    <a:pt x="914" y="748"/>
                    <a:pt x="939" y="697"/>
                  </a:cubicBezTo>
                  <a:cubicBezTo>
                    <a:pt x="939" y="654"/>
                    <a:pt x="939" y="557"/>
                    <a:pt x="896" y="514"/>
                  </a:cubicBezTo>
                  <a:lnTo>
                    <a:pt x="184" y="18"/>
                  </a:lnTo>
                  <a:cubicBezTo>
                    <a:pt x="169" y="6"/>
                    <a:pt x="154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9"/>
            <p:cNvSpPr/>
            <p:nvPr/>
          </p:nvSpPr>
          <p:spPr>
            <a:xfrm>
              <a:off x="4904259" y="1854804"/>
              <a:ext cx="61802" cy="57039"/>
            </a:xfrm>
            <a:custGeom>
              <a:rect b="b" l="l" r="r" t="t"/>
              <a:pathLst>
                <a:path extrusionOk="0" h="946" w="1025">
                  <a:moveTo>
                    <a:pt x="934" y="0"/>
                  </a:moveTo>
                  <a:cubicBezTo>
                    <a:pt x="891" y="0"/>
                    <a:pt x="839" y="31"/>
                    <a:pt x="809" y="61"/>
                  </a:cubicBezTo>
                  <a:lnTo>
                    <a:pt x="43" y="730"/>
                  </a:lnTo>
                  <a:cubicBezTo>
                    <a:pt x="0" y="784"/>
                    <a:pt x="0" y="870"/>
                    <a:pt x="43" y="913"/>
                  </a:cubicBezTo>
                  <a:cubicBezTo>
                    <a:pt x="65" y="935"/>
                    <a:pt x="97" y="945"/>
                    <a:pt x="130" y="945"/>
                  </a:cubicBezTo>
                  <a:cubicBezTo>
                    <a:pt x="162" y="945"/>
                    <a:pt x="194" y="935"/>
                    <a:pt x="216" y="913"/>
                  </a:cubicBezTo>
                  <a:lnTo>
                    <a:pt x="938" y="191"/>
                  </a:lnTo>
                  <a:cubicBezTo>
                    <a:pt x="981" y="148"/>
                    <a:pt x="1024" y="61"/>
                    <a:pt x="981" y="18"/>
                  </a:cubicBezTo>
                  <a:cubicBezTo>
                    <a:pt x="969" y="6"/>
                    <a:pt x="952" y="0"/>
                    <a:pt x="93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9"/>
            <p:cNvSpPr/>
            <p:nvPr/>
          </p:nvSpPr>
          <p:spPr>
            <a:xfrm>
              <a:off x="4928316" y="936633"/>
              <a:ext cx="24721" cy="76816"/>
            </a:xfrm>
            <a:custGeom>
              <a:rect b="b" l="l" r="r" t="t"/>
              <a:pathLst>
                <a:path extrusionOk="0" h="1274" w="410">
                  <a:moveTo>
                    <a:pt x="120" y="0"/>
                  </a:moveTo>
                  <a:cubicBezTo>
                    <a:pt x="108" y="0"/>
                    <a:pt x="97" y="4"/>
                    <a:pt x="86" y="12"/>
                  </a:cubicBezTo>
                  <a:cubicBezTo>
                    <a:pt x="43" y="12"/>
                    <a:pt x="0" y="109"/>
                    <a:pt x="0" y="195"/>
                  </a:cubicBezTo>
                  <a:lnTo>
                    <a:pt x="183" y="1133"/>
                  </a:lnTo>
                  <a:cubicBezTo>
                    <a:pt x="183" y="1230"/>
                    <a:pt x="270" y="1274"/>
                    <a:pt x="313" y="1274"/>
                  </a:cubicBezTo>
                  <a:cubicBezTo>
                    <a:pt x="356" y="1230"/>
                    <a:pt x="410" y="1187"/>
                    <a:pt x="410" y="1090"/>
                  </a:cubicBezTo>
                  <a:lnTo>
                    <a:pt x="227" y="109"/>
                  </a:lnTo>
                  <a:cubicBezTo>
                    <a:pt x="227" y="65"/>
                    <a:pt x="170" y="0"/>
                    <a:pt x="12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9"/>
            <p:cNvSpPr/>
            <p:nvPr/>
          </p:nvSpPr>
          <p:spPr>
            <a:xfrm>
              <a:off x="5112276" y="734524"/>
              <a:ext cx="35815" cy="71329"/>
            </a:xfrm>
            <a:custGeom>
              <a:rect b="b" l="l" r="r" t="t"/>
              <a:pathLst>
                <a:path extrusionOk="0" h="1183" w="594">
                  <a:moveTo>
                    <a:pt x="54" y="0"/>
                  </a:moveTo>
                  <a:cubicBezTo>
                    <a:pt x="0" y="44"/>
                    <a:pt x="0" y="130"/>
                    <a:pt x="0" y="227"/>
                  </a:cubicBezTo>
                  <a:lnTo>
                    <a:pt x="367" y="1122"/>
                  </a:lnTo>
                  <a:cubicBezTo>
                    <a:pt x="367" y="1152"/>
                    <a:pt x="410" y="1183"/>
                    <a:pt x="450" y="1183"/>
                  </a:cubicBezTo>
                  <a:cubicBezTo>
                    <a:pt x="467" y="1183"/>
                    <a:pt x="484" y="1177"/>
                    <a:pt x="496" y="1165"/>
                  </a:cubicBezTo>
                  <a:cubicBezTo>
                    <a:pt x="539" y="1165"/>
                    <a:pt x="593" y="1079"/>
                    <a:pt x="539" y="982"/>
                  </a:cubicBezTo>
                  <a:lnTo>
                    <a:pt x="227" y="87"/>
                  </a:lnTo>
                  <a:cubicBezTo>
                    <a:pt x="184" y="0"/>
                    <a:pt x="140" y="0"/>
                    <a:pt x="5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9"/>
            <p:cNvSpPr/>
            <p:nvPr/>
          </p:nvSpPr>
          <p:spPr>
            <a:xfrm>
              <a:off x="4939350" y="787463"/>
              <a:ext cx="35152" cy="74525"/>
            </a:xfrm>
            <a:custGeom>
              <a:rect b="b" l="l" r="r" t="t"/>
              <a:pathLst>
                <a:path extrusionOk="0" h="1236" w="583">
                  <a:moveTo>
                    <a:pt x="429" y="0"/>
                  </a:moveTo>
                  <a:cubicBezTo>
                    <a:pt x="376" y="0"/>
                    <a:pt x="345" y="40"/>
                    <a:pt x="313" y="104"/>
                  </a:cubicBezTo>
                  <a:lnTo>
                    <a:pt x="44" y="1052"/>
                  </a:lnTo>
                  <a:cubicBezTo>
                    <a:pt x="0" y="1095"/>
                    <a:pt x="44" y="1182"/>
                    <a:pt x="87" y="1236"/>
                  </a:cubicBezTo>
                  <a:cubicBezTo>
                    <a:pt x="173" y="1236"/>
                    <a:pt x="227" y="1236"/>
                    <a:pt x="270" y="1139"/>
                  </a:cubicBezTo>
                  <a:lnTo>
                    <a:pt x="539" y="201"/>
                  </a:lnTo>
                  <a:cubicBezTo>
                    <a:pt x="583" y="157"/>
                    <a:pt x="539" y="60"/>
                    <a:pt x="496" y="17"/>
                  </a:cubicBezTo>
                  <a:cubicBezTo>
                    <a:pt x="470" y="6"/>
                    <a:pt x="448" y="0"/>
                    <a:pt x="429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9"/>
            <p:cNvSpPr/>
            <p:nvPr/>
          </p:nvSpPr>
          <p:spPr>
            <a:xfrm>
              <a:off x="4901003" y="743870"/>
              <a:ext cx="57280" cy="43111"/>
            </a:xfrm>
            <a:custGeom>
              <a:rect b="b" l="l" r="r" t="t"/>
              <a:pathLst>
                <a:path extrusionOk="0" h="715" w="950">
                  <a:moveTo>
                    <a:pt x="812" y="0"/>
                  </a:moveTo>
                  <a:cubicBezTo>
                    <a:pt x="795" y="0"/>
                    <a:pt x="778" y="6"/>
                    <a:pt x="766" y="18"/>
                  </a:cubicBezTo>
                  <a:lnTo>
                    <a:pt x="54" y="428"/>
                  </a:lnTo>
                  <a:cubicBezTo>
                    <a:pt x="0" y="471"/>
                    <a:pt x="0" y="557"/>
                    <a:pt x="0" y="654"/>
                  </a:cubicBezTo>
                  <a:cubicBezTo>
                    <a:pt x="38" y="684"/>
                    <a:pt x="71" y="715"/>
                    <a:pt x="102" y="715"/>
                  </a:cubicBezTo>
                  <a:cubicBezTo>
                    <a:pt x="115" y="715"/>
                    <a:pt x="128" y="710"/>
                    <a:pt x="140" y="697"/>
                  </a:cubicBezTo>
                  <a:lnTo>
                    <a:pt x="863" y="244"/>
                  </a:lnTo>
                  <a:cubicBezTo>
                    <a:pt x="906" y="244"/>
                    <a:pt x="949" y="158"/>
                    <a:pt x="906" y="72"/>
                  </a:cubicBezTo>
                  <a:cubicBezTo>
                    <a:pt x="906" y="33"/>
                    <a:pt x="856" y="0"/>
                    <a:pt x="812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9"/>
            <p:cNvSpPr/>
            <p:nvPr/>
          </p:nvSpPr>
          <p:spPr>
            <a:xfrm>
              <a:off x="5001756" y="738624"/>
              <a:ext cx="51432" cy="53602"/>
            </a:xfrm>
            <a:custGeom>
              <a:rect b="b" l="l" r="r" t="t"/>
              <a:pathLst>
                <a:path extrusionOk="0" h="889" w="853">
                  <a:moveTo>
                    <a:pt x="718" y="1"/>
                  </a:moveTo>
                  <a:cubicBezTo>
                    <a:pt x="699" y="1"/>
                    <a:pt x="682" y="6"/>
                    <a:pt x="669" y="19"/>
                  </a:cubicBezTo>
                  <a:lnTo>
                    <a:pt x="44" y="601"/>
                  </a:lnTo>
                  <a:cubicBezTo>
                    <a:pt x="0" y="644"/>
                    <a:pt x="0" y="741"/>
                    <a:pt x="44" y="827"/>
                  </a:cubicBezTo>
                  <a:cubicBezTo>
                    <a:pt x="44" y="858"/>
                    <a:pt x="87" y="888"/>
                    <a:pt x="127" y="888"/>
                  </a:cubicBezTo>
                  <a:cubicBezTo>
                    <a:pt x="144" y="888"/>
                    <a:pt x="160" y="883"/>
                    <a:pt x="173" y="870"/>
                  </a:cubicBezTo>
                  <a:lnTo>
                    <a:pt x="809" y="245"/>
                  </a:lnTo>
                  <a:cubicBezTo>
                    <a:pt x="852" y="202"/>
                    <a:pt x="852" y="105"/>
                    <a:pt x="852" y="62"/>
                  </a:cubicBezTo>
                  <a:cubicBezTo>
                    <a:pt x="822" y="31"/>
                    <a:pt x="764" y="1"/>
                    <a:pt x="71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9"/>
            <p:cNvSpPr/>
            <p:nvPr/>
          </p:nvSpPr>
          <p:spPr>
            <a:xfrm>
              <a:off x="4993314" y="822856"/>
              <a:ext cx="59873" cy="30690"/>
            </a:xfrm>
            <a:custGeom>
              <a:rect b="b" l="l" r="r" t="t"/>
              <a:pathLst>
                <a:path extrusionOk="0" h="509" w="993">
                  <a:moveTo>
                    <a:pt x="881" y="1"/>
                  </a:moveTo>
                  <a:cubicBezTo>
                    <a:pt x="870" y="1"/>
                    <a:pt x="860" y="4"/>
                    <a:pt x="852" y="12"/>
                  </a:cubicBezTo>
                  <a:lnTo>
                    <a:pt x="87" y="239"/>
                  </a:lnTo>
                  <a:cubicBezTo>
                    <a:pt x="43" y="239"/>
                    <a:pt x="0" y="325"/>
                    <a:pt x="0" y="422"/>
                  </a:cubicBezTo>
                  <a:cubicBezTo>
                    <a:pt x="43" y="465"/>
                    <a:pt x="87" y="508"/>
                    <a:pt x="140" y="508"/>
                  </a:cubicBezTo>
                  <a:lnTo>
                    <a:pt x="895" y="282"/>
                  </a:lnTo>
                  <a:cubicBezTo>
                    <a:pt x="992" y="282"/>
                    <a:pt x="992" y="196"/>
                    <a:pt x="992" y="109"/>
                  </a:cubicBezTo>
                  <a:cubicBezTo>
                    <a:pt x="992" y="66"/>
                    <a:pt x="928" y="1"/>
                    <a:pt x="88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9"/>
            <p:cNvSpPr/>
            <p:nvPr/>
          </p:nvSpPr>
          <p:spPr>
            <a:xfrm>
              <a:off x="5047278" y="1159664"/>
              <a:ext cx="32559" cy="74163"/>
            </a:xfrm>
            <a:custGeom>
              <a:rect b="b" l="l" r="r" t="t"/>
              <a:pathLst>
                <a:path extrusionOk="0" h="1230" w="540">
                  <a:moveTo>
                    <a:pt x="97" y="0"/>
                  </a:moveTo>
                  <a:cubicBezTo>
                    <a:pt x="54" y="44"/>
                    <a:pt x="0" y="130"/>
                    <a:pt x="54" y="184"/>
                  </a:cubicBezTo>
                  <a:lnTo>
                    <a:pt x="324" y="1122"/>
                  </a:lnTo>
                  <a:cubicBezTo>
                    <a:pt x="324" y="1184"/>
                    <a:pt x="369" y="1229"/>
                    <a:pt x="410" y="1229"/>
                  </a:cubicBezTo>
                  <a:cubicBezTo>
                    <a:pt x="426" y="1229"/>
                    <a:pt x="441" y="1223"/>
                    <a:pt x="453" y="1208"/>
                  </a:cubicBezTo>
                  <a:cubicBezTo>
                    <a:pt x="496" y="1208"/>
                    <a:pt x="539" y="1122"/>
                    <a:pt x="496" y="1035"/>
                  </a:cubicBezTo>
                  <a:lnTo>
                    <a:pt x="227" y="87"/>
                  </a:lnTo>
                  <a:cubicBezTo>
                    <a:pt x="227" y="44"/>
                    <a:pt x="140" y="0"/>
                    <a:pt x="97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9"/>
            <p:cNvSpPr/>
            <p:nvPr/>
          </p:nvSpPr>
          <p:spPr>
            <a:xfrm>
              <a:off x="5172089" y="1155322"/>
              <a:ext cx="41001" cy="67892"/>
            </a:xfrm>
            <a:custGeom>
              <a:rect b="b" l="l" r="r" t="t"/>
              <a:pathLst>
                <a:path extrusionOk="0" h="1126" w="680">
                  <a:moveTo>
                    <a:pt x="117" y="1"/>
                  </a:moveTo>
                  <a:cubicBezTo>
                    <a:pt x="88" y="1"/>
                    <a:pt x="61" y="11"/>
                    <a:pt x="43" y="29"/>
                  </a:cubicBezTo>
                  <a:cubicBezTo>
                    <a:pt x="0" y="72"/>
                    <a:pt x="0" y="116"/>
                    <a:pt x="0" y="202"/>
                  </a:cubicBezTo>
                  <a:lnTo>
                    <a:pt x="453" y="1064"/>
                  </a:lnTo>
                  <a:cubicBezTo>
                    <a:pt x="483" y="1095"/>
                    <a:pt x="514" y="1125"/>
                    <a:pt x="544" y="1125"/>
                  </a:cubicBezTo>
                  <a:cubicBezTo>
                    <a:pt x="557" y="1125"/>
                    <a:pt x="570" y="1120"/>
                    <a:pt x="582" y="1107"/>
                  </a:cubicBezTo>
                  <a:cubicBezTo>
                    <a:pt x="625" y="1064"/>
                    <a:pt x="679" y="967"/>
                    <a:pt x="625" y="881"/>
                  </a:cubicBezTo>
                  <a:lnTo>
                    <a:pt x="227" y="72"/>
                  </a:lnTo>
                  <a:cubicBezTo>
                    <a:pt x="201" y="22"/>
                    <a:pt x="158" y="1"/>
                    <a:pt x="117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9"/>
            <p:cNvSpPr/>
            <p:nvPr/>
          </p:nvSpPr>
          <p:spPr>
            <a:xfrm>
              <a:off x="5112276" y="1231837"/>
              <a:ext cx="22128" cy="76756"/>
            </a:xfrm>
            <a:custGeom>
              <a:rect b="b" l="l" r="r" t="t"/>
              <a:pathLst>
                <a:path extrusionOk="0" h="1273" w="367">
                  <a:moveTo>
                    <a:pt x="228" y="0"/>
                  </a:moveTo>
                  <a:cubicBezTo>
                    <a:pt x="170" y="0"/>
                    <a:pt x="140" y="72"/>
                    <a:pt x="140" y="108"/>
                  </a:cubicBezTo>
                  <a:lnTo>
                    <a:pt x="0" y="1089"/>
                  </a:lnTo>
                  <a:cubicBezTo>
                    <a:pt x="0" y="1186"/>
                    <a:pt x="54" y="1272"/>
                    <a:pt x="97" y="1272"/>
                  </a:cubicBezTo>
                  <a:cubicBezTo>
                    <a:pt x="184" y="1272"/>
                    <a:pt x="227" y="1229"/>
                    <a:pt x="227" y="1143"/>
                  </a:cubicBezTo>
                  <a:lnTo>
                    <a:pt x="367" y="151"/>
                  </a:lnTo>
                  <a:cubicBezTo>
                    <a:pt x="367" y="65"/>
                    <a:pt x="324" y="11"/>
                    <a:pt x="270" y="11"/>
                  </a:cubicBezTo>
                  <a:cubicBezTo>
                    <a:pt x="255" y="3"/>
                    <a:pt x="241" y="0"/>
                    <a:pt x="228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9"/>
            <p:cNvSpPr/>
            <p:nvPr/>
          </p:nvSpPr>
          <p:spPr>
            <a:xfrm>
              <a:off x="5034255" y="1342538"/>
              <a:ext cx="54024" cy="50949"/>
            </a:xfrm>
            <a:custGeom>
              <a:rect b="b" l="l" r="r" t="t"/>
              <a:pathLst>
                <a:path extrusionOk="0" h="845" w="896">
                  <a:moveTo>
                    <a:pt x="761" y="1"/>
                  </a:moveTo>
                  <a:cubicBezTo>
                    <a:pt x="742" y="1"/>
                    <a:pt x="725" y="6"/>
                    <a:pt x="712" y="19"/>
                  </a:cubicBezTo>
                  <a:lnTo>
                    <a:pt x="87" y="558"/>
                  </a:lnTo>
                  <a:cubicBezTo>
                    <a:pt x="0" y="601"/>
                    <a:pt x="0" y="698"/>
                    <a:pt x="44" y="784"/>
                  </a:cubicBezTo>
                  <a:cubicBezTo>
                    <a:pt x="74" y="814"/>
                    <a:pt x="105" y="845"/>
                    <a:pt x="135" y="845"/>
                  </a:cubicBezTo>
                  <a:cubicBezTo>
                    <a:pt x="148" y="845"/>
                    <a:pt x="160" y="840"/>
                    <a:pt x="173" y="827"/>
                  </a:cubicBezTo>
                  <a:lnTo>
                    <a:pt x="852" y="245"/>
                  </a:lnTo>
                  <a:cubicBezTo>
                    <a:pt x="895" y="202"/>
                    <a:pt x="895" y="159"/>
                    <a:pt x="895" y="62"/>
                  </a:cubicBezTo>
                  <a:cubicBezTo>
                    <a:pt x="865" y="31"/>
                    <a:pt x="807" y="1"/>
                    <a:pt x="76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9"/>
            <p:cNvSpPr/>
            <p:nvPr/>
          </p:nvSpPr>
          <p:spPr>
            <a:xfrm>
              <a:off x="5115532" y="1077301"/>
              <a:ext cx="37745" cy="69822"/>
            </a:xfrm>
            <a:custGeom>
              <a:rect b="b" l="l" r="r" t="t"/>
              <a:pathLst>
                <a:path extrusionOk="0" h="1158" w="626">
                  <a:moveTo>
                    <a:pt x="494" y="1"/>
                  </a:moveTo>
                  <a:cubicBezTo>
                    <a:pt x="460" y="1"/>
                    <a:pt x="430" y="31"/>
                    <a:pt x="399" y="62"/>
                  </a:cubicBezTo>
                  <a:lnTo>
                    <a:pt x="0" y="914"/>
                  </a:lnTo>
                  <a:cubicBezTo>
                    <a:pt x="0" y="1011"/>
                    <a:pt x="0" y="1097"/>
                    <a:pt x="43" y="1140"/>
                  </a:cubicBezTo>
                  <a:cubicBezTo>
                    <a:pt x="56" y="1153"/>
                    <a:pt x="72" y="1158"/>
                    <a:pt x="90" y="1158"/>
                  </a:cubicBezTo>
                  <a:cubicBezTo>
                    <a:pt x="133" y="1158"/>
                    <a:pt x="185" y="1127"/>
                    <a:pt x="216" y="1097"/>
                  </a:cubicBezTo>
                  <a:lnTo>
                    <a:pt x="582" y="202"/>
                  </a:lnTo>
                  <a:cubicBezTo>
                    <a:pt x="625" y="148"/>
                    <a:pt x="625" y="62"/>
                    <a:pt x="539" y="19"/>
                  </a:cubicBezTo>
                  <a:cubicBezTo>
                    <a:pt x="523" y="6"/>
                    <a:pt x="509" y="1"/>
                    <a:pt x="49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9"/>
            <p:cNvSpPr/>
            <p:nvPr/>
          </p:nvSpPr>
          <p:spPr>
            <a:xfrm>
              <a:off x="5099252" y="1178536"/>
              <a:ext cx="59210" cy="18872"/>
            </a:xfrm>
            <a:custGeom>
              <a:rect b="b" l="l" r="r" t="t"/>
              <a:pathLst>
                <a:path extrusionOk="0" h="313" w="982">
                  <a:moveTo>
                    <a:pt x="895" y="0"/>
                  </a:moveTo>
                  <a:lnTo>
                    <a:pt x="87" y="43"/>
                  </a:lnTo>
                  <a:cubicBezTo>
                    <a:pt x="44" y="43"/>
                    <a:pt x="1" y="140"/>
                    <a:pt x="1" y="183"/>
                  </a:cubicBezTo>
                  <a:cubicBezTo>
                    <a:pt x="1" y="270"/>
                    <a:pt x="44" y="313"/>
                    <a:pt x="130" y="313"/>
                  </a:cubicBezTo>
                  <a:lnTo>
                    <a:pt x="895" y="270"/>
                  </a:lnTo>
                  <a:cubicBezTo>
                    <a:pt x="939" y="270"/>
                    <a:pt x="982" y="226"/>
                    <a:pt x="982" y="140"/>
                  </a:cubicBezTo>
                  <a:cubicBezTo>
                    <a:pt x="982" y="43"/>
                    <a:pt x="939" y="0"/>
                    <a:pt x="895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9"/>
            <p:cNvSpPr/>
            <p:nvPr/>
          </p:nvSpPr>
          <p:spPr>
            <a:xfrm>
              <a:off x="4974442" y="888578"/>
              <a:ext cx="29967" cy="74525"/>
            </a:xfrm>
            <a:custGeom>
              <a:rect b="b" l="l" r="r" t="t"/>
              <a:pathLst>
                <a:path extrusionOk="0" h="1236" w="497">
                  <a:moveTo>
                    <a:pt x="87" y="1"/>
                  </a:moveTo>
                  <a:cubicBezTo>
                    <a:pt x="1" y="44"/>
                    <a:pt x="1" y="141"/>
                    <a:pt x="1" y="184"/>
                  </a:cubicBezTo>
                  <a:lnTo>
                    <a:pt x="270" y="1122"/>
                  </a:lnTo>
                  <a:cubicBezTo>
                    <a:pt x="302" y="1193"/>
                    <a:pt x="334" y="1236"/>
                    <a:pt x="365" y="1236"/>
                  </a:cubicBezTo>
                  <a:cubicBezTo>
                    <a:pt x="377" y="1236"/>
                    <a:pt x="388" y="1230"/>
                    <a:pt x="400" y="1219"/>
                  </a:cubicBezTo>
                  <a:cubicBezTo>
                    <a:pt x="497" y="1219"/>
                    <a:pt x="497" y="1122"/>
                    <a:pt x="497" y="1036"/>
                  </a:cubicBezTo>
                  <a:lnTo>
                    <a:pt x="227" y="98"/>
                  </a:lnTo>
                  <a:cubicBezTo>
                    <a:pt x="184" y="1"/>
                    <a:pt x="130" y="1"/>
                    <a:pt x="87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9"/>
            <p:cNvSpPr/>
            <p:nvPr/>
          </p:nvSpPr>
          <p:spPr>
            <a:xfrm>
              <a:off x="5053127" y="1044802"/>
              <a:ext cx="40337" cy="68133"/>
            </a:xfrm>
            <a:custGeom>
              <a:rect b="b" l="l" r="r" t="t"/>
              <a:pathLst>
                <a:path extrusionOk="0" h="1130" w="669">
                  <a:moveTo>
                    <a:pt x="90" y="1"/>
                  </a:moveTo>
                  <a:cubicBezTo>
                    <a:pt x="72" y="1"/>
                    <a:pt x="56" y="6"/>
                    <a:pt x="43" y="19"/>
                  </a:cubicBezTo>
                  <a:cubicBezTo>
                    <a:pt x="0" y="62"/>
                    <a:pt x="0" y="148"/>
                    <a:pt x="43" y="245"/>
                  </a:cubicBezTo>
                  <a:lnTo>
                    <a:pt x="442" y="1097"/>
                  </a:lnTo>
                  <a:cubicBezTo>
                    <a:pt x="469" y="1118"/>
                    <a:pt x="493" y="1129"/>
                    <a:pt x="516" y="1129"/>
                  </a:cubicBezTo>
                  <a:cubicBezTo>
                    <a:pt x="539" y="1129"/>
                    <a:pt x="561" y="1118"/>
                    <a:pt x="582" y="1097"/>
                  </a:cubicBezTo>
                  <a:cubicBezTo>
                    <a:pt x="625" y="1097"/>
                    <a:pt x="669" y="1011"/>
                    <a:pt x="625" y="914"/>
                  </a:cubicBezTo>
                  <a:lnTo>
                    <a:pt x="227" y="62"/>
                  </a:lnTo>
                  <a:cubicBezTo>
                    <a:pt x="188" y="31"/>
                    <a:pt x="134" y="1"/>
                    <a:pt x="9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9"/>
            <p:cNvSpPr/>
            <p:nvPr/>
          </p:nvSpPr>
          <p:spPr>
            <a:xfrm>
              <a:off x="4995907" y="1067352"/>
              <a:ext cx="22128" cy="78685"/>
            </a:xfrm>
            <a:custGeom>
              <a:rect b="b" l="l" r="r" t="t"/>
              <a:pathLst>
                <a:path extrusionOk="0" h="1305" w="367">
                  <a:moveTo>
                    <a:pt x="270" y="0"/>
                  </a:moveTo>
                  <a:cubicBezTo>
                    <a:pt x="184" y="0"/>
                    <a:pt x="141" y="44"/>
                    <a:pt x="141" y="141"/>
                  </a:cubicBezTo>
                  <a:lnTo>
                    <a:pt x="0" y="1122"/>
                  </a:lnTo>
                  <a:cubicBezTo>
                    <a:pt x="0" y="1219"/>
                    <a:pt x="44" y="1262"/>
                    <a:pt x="97" y="1305"/>
                  </a:cubicBezTo>
                  <a:cubicBezTo>
                    <a:pt x="184" y="1305"/>
                    <a:pt x="227" y="1262"/>
                    <a:pt x="227" y="1176"/>
                  </a:cubicBezTo>
                  <a:lnTo>
                    <a:pt x="367" y="184"/>
                  </a:lnTo>
                  <a:cubicBezTo>
                    <a:pt x="367" y="97"/>
                    <a:pt x="313" y="44"/>
                    <a:pt x="27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9"/>
            <p:cNvSpPr/>
            <p:nvPr/>
          </p:nvSpPr>
          <p:spPr>
            <a:xfrm>
              <a:off x="4871760" y="1136872"/>
              <a:ext cx="56617" cy="40096"/>
            </a:xfrm>
            <a:custGeom>
              <a:rect b="b" l="l" r="r" t="t"/>
              <a:pathLst>
                <a:path extrusionOk="0" h="665" w="939">
                  <a:moveTo>
                    <a:pt x="91" y="0"/>
                  </a:moveTo>
                  <a:cubicBezTo>
                    <a:pt x="61" y="0"/>
                    <a:pt x="30" y="36"/>
                    <a:pt x="0" y="66"/>
                  </a:cubicBezTo>
                  <a:cubicBezTo>
                    <a:pt x="0" y="152"/>
                    <a:pt x="0" y="238"/>
                    <a:pt x="43" y="292"/>
                  </a:cubicBezTo>
                  <a:lnTo>
                    <a:pt x="809" y="648"/>
                  </a:lnTo>
                  <a:cubicBezTo>
                    <a:pt x="820" y="659"/>
                    <a:pt x="832" y="665"/>
                    <a:pt x="843" y="665"/>
                  </a:cubicBezTo>
                  <a:cubicBezTo>
                    <a:pt x="875" y="665"/>
                    <a:pt x="907" y="625"/>
                    <a:pt x="938" y="562"/>
                  </a:cubicBezTo>
                  <a:cubicBezTo>
                    <a:pt x="938" y="508"/>
                    <a:pt x="938" y="422"/>
                    <a:pt x="852" y="378"/>
                  </a:cubicBezTo>
                  <a:lnTo>
                    <a:pt x="130" y="23"/>
                  </a:lnTo>
                  <a:cubicBezTo>
                    <a:pt x="117" y="6"/>
                    <a:pt x="104" y="0"/>
                    <a:pt x="9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9"/>
            <p:cNvSpPr/>
            <p:nvPr/>
          </p:nvSpPr>
          <p:spPr>
            <a:xfrm>
              <a:off x="5050534" y="847215"/>
              <a:ext cx="37745" cy="69822"/>
            </a:xfrm>
            <a:custGeom>
              <a:rect b="b" l="l" r="r" t="t"/>
              <a:pathLst>
                <a:path extrusionOk="0" h="1158" w="626">
                  <a:moveTo>
                    <a:pt x="509" y="0"/>
                  </a:moveTo>
                  <a:cubicBezTo>
                    <a:pt x="460" y="0"/>
                    <a:pt x="429" y="31"/>
                    <a:pt x="399" y="61"/>
                  </a:cubicBezTo>
                  <a:lnTo>
                    <a:pt x="0" y="956"/>
                  </a:lnTo>
                  <a:cubicBezTo>
                    <a:pt x="0" y="999"/>
                    <a:pt x="0" y="1096"/>
                    <a:pt x="43" y="1139"/>
                  </a:cubicBezTo>
                  <a:cubicBezTo>
                    <a:pt x="68" y="1152"/>
                    <a:pt x="90" y="1157"/>
                    <a:pt x="109" y="1157"/>
                  </a:cubicBezTo>
                  <a:cubicBezTo>
                    <a:pt x="155" y="1157"/>
                    <a:pt x="185" y="1127"/>
                    <a:pt x="216" y="1096"/>
                  </a:cubicBezTo>
                  <a:lnTo>
                    <a:pt x="582" y="191"/>
                  </a:lnTo>
                  <a:cubicBezTo>
                    <a:pt x="625" y="148"/>
                    <a:pt x="625" y="61"/>
                    <a:pt x="582" y="18"/>
                  </a:cubicBezTo>
                  <a:cubicBezTo>
                    <a:pt x="554" y="6"/>
                    <a:pt x="530" y="0"/>
                    <a:pt x="509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9"/>
            <p:cNvSpPr/>
            <p:nvPr/>
          </p:nvSpPr>
          <p:spPr>
            <a:xfrm>
              <a:off x="4977035" y="1177451"/>
              <a:ext cx="37805" cy="69822"/>
            </a:xfrm>
            <a:custGeom>
              <a:rect b="b" l="l" r="r" t="t"/>
              <a:pathLst>
                <a:path extrusionOk="0" h="1158" w="627">
                  <a:moveTo>
                    <a:pt x="536" y="0"/>
                  </a:moveTo>
                  <a:cubicBezTo>
                    <a:pt x="493" y="0"/>
                    <a:pt x="441" y="31"/>
                    <a:pt x="410" y="61"/>
                  </a:cubicBezTo>
                  <a:lnTo>
                    <a:pt x="44" y="913"/>
                  </a:lnTo>
                  <a:cubicBezTo>
                    <a:pt x="1" y="1010"/>
                    <a:pt x="1" y="1096"/>
                    <a:pt x="87" y="1139"/>
                  </a:cubicBezTo>
                  <a:cubicBezTo>
                    <a:pt x="103" y="1152"/>
                    <a:pt x="118" y="1157"/>
                    <a:pt x="132" y="1157"/>
                  </a:cubicBezTo>
                  <a:cubicBezTo>
                    <a:pt x="166" y="1157"/>
                    <a:pt x="197" y="1127"/>
                    <a:pt x="227" y="1096"/>
                  </a:cubicBezTo>
                  <a:lnTo>
                    <a:pt x="626" y="201"/>
                  </a:lnTo>
                  <a:cubicBezTo>
                    <a:pt x="626" y="158"/>
                    <a:pt x="626" y="61"/>
                    <a:pt x="583" y="18"/>
                  </a:cubicBezTo>
                  <a:cubicBezTo>
                    <a:pt x="570" y="5"/>
                    <a:pt x="554" y="0"/>
                    <a:pt x="536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9"/>
            <p:cNvSpPr/>
            <p:nvPr/>
          </p:nvSpPr>
          <p:spPr>
            <a:xfrm>
              <a:off x="5058312" y="943808"/>
              <a:ext cx="48779" cy="60536"/>
            </a:xfrm>
            <a:custGeom>
              <a:rect b="b" l="l" r="r" t="t"/>
              <a:pathLst>
                <a:path extrusionOk="0" h="1004" w="809">
                  <a:moveTo>
                    <a:pt x="135" y="1"/>
                  </a:moveTo>
                  <a:cubicBezTo>
                    <a:pt x="100" y="1"/>
                    <a:pt x="65" y="12"/>
                    <a:pt x="44" y="33"/>
                  </a:cubicBezTo>
                  <a:cubicBezTo>
                    <a:pt x="0" y="76"/>
                    <a:pt x="0" y="163"/>
                    <a:pt x="44" y="206"/>
                  </a:cubicBezTo>
                  <a:lnTo>
                    <a:pt x="583" y="971"/>
                  </a:lnTo>
                  <a:cubicBezTo>
                    <a:pt x="604" y="993"/>
                    <a:pt x="639" y="1004"/>
                    <a:pt x="674" y="1004"/>
                  </a:cubicBezTo>
                  <a:cubicBezTo>
                    <a:pt x="709" y="1004"/>
                    <a:pt x="744" y="993"/>
                    <a:pt x="766" y="971"/>
                  </a:cubicBezTo>
                  <a:cubicBezTo>
                    <a:pt x="809" y="928"/>
                    <a:pt x="809" y="842"/>
                    <a:pt x="766" y="799"/>
                  </a:cubicBezTo>
                  <a:lnTo>
                    <a:pt x="227" y="33"/>
                  </a:lnTo>
                  <a:cubicBezTo>
                    <a:pt x="205" y="12"/>
                    <a:pt x="170" y="1"/>
                    <a:pt x="135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9"/>
            <p:cNvSpPr/>
            <p:nvPr/>
          </p:nvSpPr>
          <p:spPr>
            <a:xfrm>
              <a:off x="4985476" y="997169"/>
              <a:ext cx="61863" cy="21465"/>
            </a:xfrm>
            <a:custGeom>
              <a:rect b="b" l="l" r="r" t="t"/>
              <a:pathLst>
                <a:path extrusionOk="0" h="356" w="1026">
                  <a:moveTo>
                    <a:pt x="896" y="0"/>
                  </a:moveTo>
                  <a:lnTo>
                    <a:pt x="130" y="43"/>
                  </a:lnTo>
                  <a:cubicBezTo>
                    <a:pt x="44" y="43"/>
                    <a:pt x="1" y="129"/>
                    <a:pt x="1" y="226"/>
                  </a:cubicBezTo>
                  <a:cubicBezTo>
                    <a:pt x="1" y="270"/>
                    <a:pt x="87" y="356"/>
                    <a:pt x="130" y="356"/>
                  </a:cubicBezTo>
                  <a:lnTo>
                    <a:pt x="896" y="313"/>
                  </a:lnTo>
                  <a:cubicBezTo>
                    <a:pt x="982" y="313"/>
                    <a:pt x="1025" y="226"/>
                    <a:pt x="1025" y="129"/>
                  </a:cubicBezTo>
                  <a:cubicBezTo>
                    <a:pt x="1025" y="86"/>
                    <a:pt x="939" y="0"/>
                    <a:pt x="896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9"/>
            <p:cNvSpPr/>
            <p:nvPr/>
          </p:nvSpPr>
          <p:spPr>
            <a:xfrm>
              <a:off x="5004348" y="1263974"/>
              <a:ext cx="62466" cy="25746"/>
            </a:xfrm>
            <a:custGeom>
              <a:rect b="b" l="l" r="r" t="t"/>
              <a:pathLst>
                <a:path extrusionOk="0" h="427" w="1036">
                  <a:moveTo>
                    <a:pt x="96" y="0"/>
                  </a:moveTo>
                  <a:cubicBezTo>
                    <a:pt x="64" y="0"/>
                    <a:pt x="32" y="42"/>
                    <a:pt x="1" y="114"/>
                  </a:cubicBezTo>
                  <a:cubicBezTo>
                    <a:pt x="1" y="200"/>
                    <a:pt x="44" y="243"/>
                    <a:pt x="87" y="287"/>
                  </a:cubicBezTo>
                  <a:lnTo>
                    <a:pt x="895" y="427"/>
                  </a:lnTo>
                  <a:cubicBezTo>
                    <a:pt x="939" y="427"/>
                    <a:pt x="982" y="384"/>
                    <a:pt x="982" y="340"/>
                  </a:cubicBezTo>
                  <a:cubicBezTo>
                    <a:pt x="1036" y="243"/>
                    <a:pt x="982" y="157"/>
                    <a:pt x="895" y="157"/>
                  </a:cubicBezTo>
                  <a:lnTo>
                    <a:pt x="130" y="17"/>
                  </a:lnTo>
                  <a:cubicBezTo>
                    <a:pt x="119" y="6"/>
                    <a:pt x="107" y="0"/>
                    <a:pt x="96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9"/>
            <p:cNvSpPr/>
            <p:nvPr/>
          </p:nvSpPr>
          <p:spPr>
            <a:xfrm>
              <a:off x="4960815" y="1291167"/>
              <a:ext cx="41001" cy="68133"/>
            </a:xfrm>
            <a:custGeom>
              <a:rect b="b" l="l" r="r" t="t"/>
              <a:pathLst>
                <a:path extrusionOk="0" h="1130" w="680">
                  <a:moveTo>
                    <a:pt x="92" y="1"/>
                  </a:moveTo>
                  <a:cubicBezTo>
                    <a:pt x="73" y="1"/>
                    <a:pt x="56" y="6"/>
                    <a:pt x="43" y="19"/>
                  </a:cubicBezTo>
                  <a:cubicBezTo>
                    <a:pt x="0" y="62"/>
                    <a:pt x="0" y="159"/>
                    <a:pt x="43" y="245"/>
                  </a:cubicBezTo>
                  <a:lnTo>
                    <a:pt x="453" y="1097"/>
                  </a:lnTo>
                  <a:cubicBezTo>
                    <a:pt x="475" y="1118"/>
                    <a:pt x="496" y="1129"/>
                    <a:pt x="518" y="1129"/>
                  </a:cubicBezTo>
                  <a:cubicBezTo>
                    <a:pt x="539" y="1129"/>
                    <a:pt x="561" y="1118"/>
                    <a:pt x="582" y="1097"/>
                  </a:cubicBezTo>
                  <a:cubicBezTo>
                    <a:pt x="626" y="1097"/>
                    <a:pt x="679" y="1011"/>
                    <a:pt x="626" y="914"/>
                  </a:cubicBezTo>
                  <a:lnTo>
                    <a:pt x="227" y="62"/>
                  </a:lnTo>
                  <a:cubicBezTo>
                    <a:pt x="196" y="31"/>
                    <a:pt x="139" y="1"/>
                    <a:pt x="92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9"/>
            <p:cNvSpPr/>
            <p:nvPr/>
          </p:nvSpPr>
          <p:spPr>
            <a:xfrm>
              <a:off x="4909444" y="1040702"/>
              <a:ext cx="59873" cy="37745"/>
            </a:xfrm>
            <a:custGeom>
              <a:rect b="b" l="l" r="r" t="t"/>
              <a:pathLst>
                <a:path extrusionOk="0" h="626" w="993">
                  <a:moveTo>
                    <a:pt x="852" y="0"/>
                  </a:moveTo>
                  <a:lnTo>
                    <a:pt x="87" y="356"/>
                  </a:lnTo>
                  <a:cubicBezTo>
                    <a:pt x="44" y="399"/>
                    <a:pt x="0" y="442"/>
                    <a:pt x="44" y="539"/>
                  </a:cubicBezTo>
                  <a:cubicBezTo>
                    <a:pt x="44" y="626"/>
                    <a:pt x="130" y="626"/>
                    <a:pt x="184" y="626"/>
                  </a:cubicBezTo>
                  <a:lnTo>
                    <a:pt x="895" y="270"/>
                  </a:lnTo>
                  <a:cubicBezTo>
                    <a:pt x="992" y="270"/>
                    <a:pt x="992" y="173"/>
                    <a:pt x="992" y="87"/>
                  </a:cubicBezTo>
                  <a:cubicBezTo>
                    <a:pt x="938" y="0"/>
                    <a:pt x="895" y="0"/>
                    <a:pt x="852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9"/>
            <p:cNvSpPr/>
            <p:nvPr/>
          </p:nvSpPr>
          <p:spPr>
            <a:xfrm>
              <a:off x="5101845" y="984386"/>
              <a:ext cx="42990" cy="65902"/>
            </a:xfrm>
            <a:custGeom>
              <a:rect b="b" l="l" r="r" t="t"/>
              <a:pathLst>
                <a:path extrusionOk="0" h="1093" w="713">
                  <a:moveTo>
                    <a:pt x="603" y="0"/>
                  </a:moveTo>
                  <a:cubicBezTo>
                    <a:pt x="569" y="0"/>
                    <a:pt x="540" y="21"/>
                    <a:pt x="540" y="72"/>
                  </a:cubicBezTo>
                  <a:lnTo>
                    <a:pt x="44" y="837"/>
                  </a:lnTo>
                  <a:cubicBezTo>
                    <a:pt x="1" y="934"/>
                    <a:pt x="1" y="1021"/>
                    <a:pt x="44" y="1064"/>
                  </a:cubicBezTo>
                  <a:cubicBezTo>
                    <a:pt x="80" y="1082"/>
                    <a:pt x="108" y="1092"/>
                    <a:pt x="133" y="1092"/>
                  </a:cubicBezTo>
                  <a:cubicBezTo>
                    <a:pt x="168" y="1092"/>
                    <a:pt x="196" y="1071"/>
                    <a:pt x="227" y="1021"/>
                  </a:cubicBezTo>
                  <a:lnTo>
                    <a:pt x="712" y="255"/>
                  </a:lnTo>
                  <a:cubicBezTo>
                    <a:pt x="712" y="169"/>
                    <a:pt x="712" y="72"/>
                    <a:pt x="669" y="29"/>
                  </a:cubicBezTo>
                  <a:cubicBezTo>
                    <a:pt x="651" y="11"/>
                    <a:pt x="626" y="0"/>
                    <a:pt x="60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9"/>
            <p:cNvSpPr/>
            <p:nvPr/>
          </p:nvSpPr>
          <p:spPr>
            <a:xfrm>
              <a:off x="5169496" y="1050108"/>
              <a:ext cx="24058" cy="77117"/>
            </a:xfrm>
            <a:custGeom>
              <a:rect b="b" l="l" r="r" t="t"/>
              <a:pathLst>
                <a:path extrusionOk="0" h="1279" w="399">
                  <a:moveTo>
                    <a:pt x="152" y="0"/>
                  </a:moveTo>
                  <a:cubicBezTo>
                    <a:pt x="134" y="0"/>
                    <a:pt x="112" y="6"/>
                    <a:pt x="86" y="17"/>
                  </a:cubicBezTo>
                  <a:cubicBezTo>
                    <a:pt x="43" y="17"/>
                    <a:pt x="0" y="114"/>
                    <a:pt x="0" y="157"/>
                  </a:cubicBezTo>
                  <a:lnTo>
                    <a:pt x="183" y="1138"/>
                  </a:lnTo>
                  <a:cubicBezTo>
                    <a:pt x="226" y="1235"/>
                    <a:pt x="270" y="1278"/>
                    <a:pt x="313" y="1278"/>
                  </a:cubicBezTo>
                  <a:cubicBezTo>
                    <a:pt x="399" y="1235"/>
                    <a:pt x="399" y="1192"/>
                    <a:pt x="399" y="1095"/>
                  </a:cubicBezTo>
                  <a:lnTo>
                    <a:pt x="226" y="114"/>
                  </a:lnTo>
                  <a:cubicBezTo>
                    <a:pt x="226" y="42"/>
                    <a:pt x="203" y="0"/>
                    <a:pt x="152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9"/>
            <p:cNvSpPr/>
            <p:nvPr/>
          </p:nvSpPr>
          <p:spPr>
            <a:xfrm>
              <a:off x="5144775" y="1268194"/>
              <a:ext cx="57280" cy="44015"/>
            </a:xfrm>
            <a:custGeom>
              <a:rect b="b" l="l" r="r" t="t"/>
              <a:pathLst>
                <a:path extrusionOk="0" h="730" w="950">
                  <a:moveTo>
                    <a:pt x="766" y="1"/>
                  </a:moveTo>
                  <a:lnTo>
                    <a:pt x="97" y="443"/>
                  </a:lnTo>
                  <a:cubicBezTo>
                    <a:pt x="54" y="486"/>
                    <a:pt x="0" y="583"/>
                    <a:pt x="54" y="626"/>
                  </a:cubicBezTo>
                  <a:cubicBezTo>
                    <a:pt x="54" y="689"/>
                    <a:pt x="100" y="729"/>
                    <a:pt x="142" y="729"/>
                  </a:cubicBezTo>
                  <a:cubicBezTo>
                    <a:pt x="157" y="729"/>
                    <a:pt x="172" y="724"/>
                    <a:pt x="184" y="712"/>
                  </a:cubicBezTo>
                  <a:lnTo>
                    <a:pt x="906" y="270"/>
                  </a:lnTo>
                  <a:cubicBezTo>
                    <a:pt x="949" y="217"/>
                    <a:pt x="949" y="173"/>
                    <a:pt x="949" y="87"/>
                  </a:cubicBezTo>
                  <a:cubicBezTo>
                    <a:pt x="906" y="1"/>
                    <a:pt x="863" y="1"/>
                    <a:pt x="766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9"/>
            <p:cNvSpPr/>
            <p:nvPr/>
          </p:nvSpPr>
          <p:spPr>
            <a:xfrm>
              <a:off x="4156663" y="899611"/>
              <a:ext cx="59210" cy="32559"/>
            </a:xfrm>
            <a:custGeom>
              <a:rect b="b" l="l" r="r" t="t"/>
              <a:pathLst>
                <a:path extrusionOk="0" h="540" w="982">
                  <a:moveTo>
                    <a:pt x="852" y="1"/>
                  </a:moveTo>
                  <a:lnTo>
                    <a:pt x="87" y="270"/>
                  </a:lnTo>
                  <a:cubicBezTo>
                    <a:pt x="1" y="270"/>
                    <a:pt x="1" y="357"/>
                    <a:pt x="1" y="454"/>
                  </a:cubicBezTo>
                  <a:cubicBezTo>
                    <a:pt x="1" y="497"/>
                    <a:pt x="87" y="540"/>
                    <a:pt x="130" y="540"/>
                  </a:cubicBezTo>
                  <a:lnTo>
                    <a:pt x="895" y="270"/>
                  </a:lnTo>
                  <a:cubicBezTo>
                    <a:pt x="939" y="270"/>
                    <a:pt x="982" y="184"/>
                    <a:pt x="982" y="87"/>
                  </a:cubicBezTo>
                  <a:cubicBezTo>
                    <a:pt x="939" y="44"/>
                    <a:pt x="895" y="1"/>
                    <a:pt x="852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9"/>
            <p:cNvSpPr/>
            <p:nvPr/>
          </p:nvSpPr>
          <p:spPr>
            <a:xfrm>
              <a:off x="4159255" y="1562313"/>
              <a:ext cx="62466" cy="32017"/>
            </a:xfrm>
            <a:custGeom>
              <a:rect b="b" l="l" r="r" t="t"/>
              <a:pathLst>
                <a:path extrusionOk="0" h="531" w="1036">
                  <a:moveTo>
                    <a:pt x="913" y="1"/>
                  </a:moveTo>
                  <a:cubicBezTo>
                    <a:pt x="896" y="1"/>
                    <a:pt x="876" y="6"/>
                    <a:pt x="852" y="18"/>
                  </a:cubicBezTo>
                  <a:lnTo>
                    <a:pt x="87" y="244"/>
                  </a:lnTo>
                  <a:cubicBezTo>
                    <a:pt x="44" y="287"/>
                    <a:pt x="1" y="330"/>
                    <a:pt x="44" y="417"/>
                  </a:cubicBezTo>
                  <a:cubicBezTo>
                    <a:pt x="44" y="488"/>
                    <a:pt x="67" y="530"/>
                    <a:pt x="114" y="530"/>
                  </a:cubicBezTo>
                  <a:cubicBezTo>
                    <a:pt x="131" y="530"/>
                    <a:pt x="151" y="525"/>
                    <a:pt x="173" y="514"/>
                  </a:cubicBezTo>
                  <a:lnTo>
                    <a:pt x="939" y="287"/>
                  </a:lnTo>
                  <a:cubicBezTo>
                    <a:pt x="982" y="244"/>
                    <a:pt x="1036" y="190"/>
                    <a:pt x="982" y="104"/>
                  </a:cubicBezTo>
                  <a:cubicBezTo>
                    <a:pt x="982" y="41"/>
                    <a:pt x="959" y="1"/>
                    <a:pt x="91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9"/>
            <p:cNvSpPr/>
            <p:nvPr/>
          </p:nvSpPr>
          <p:spPr>
            <a:xfrm>
              <a:off x="4202185" y="754904"/>
              <a:ext cx="57280" cy="45704"/>
            </a:xfrm>
            <a:custGeom>
              <a:rect b="b" l="l" r="r" t="t"/>
              <a:pathLst>
                <a:path extrusionOk="0" h="758" w="950">
                  <a:moveTo>
                    <a:pt x="839" y="0"/>
                  </a:moveTo>
                  <a:cubicBezTo>
                    <a:pt x="818" y="0"/>
                    <a:pt x="794" y="6"/>
                    <a:pt x="766" y="18"/>
                  </a:cubicBezTo>
                  <a:lnTo>
                    <a:pt x="97" y="471"/>
                  </a:lnTo>
                  <a:cubicBezTo>
                    <a:pt x="54" y="514"/>
                    <a:pt x="0" y="600"/>
                    <a:pt x="54" y="644"/>
                  </a:cubicBezTo>
                  <a:cubicBezTo>
                    <a:pt x="86" y="715"/>
                    <a:pt x="118" y="757"/>
                    <a:pt x="150" y="757"/>
                  </a:cubicBezTo>
                  <a:cubicBezTo>
                    <a:pt x="161" y="757"/>
                    <a:pt x="172" y="752"/>
                    <a:pt x="184" y="741"/>
                  </a:cubicBezTo>
                  <a:lnTo>
                    <a:pt x="906" y="288"/>
                  </a:lnTo>
                  <a:cubicBezTo>
                    <a:pt x="949" y="245"/>
                    <a:pt x="949" y="158"/>
                    <a:pt x="949" y="61"/>
                  </a:cubicBezTo>
                  <a:cubicBezTo>
                    <a:pt x="919" y="31"/>
                    <a:pt x="888" y="0"/>
                    <a:pt x="839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9"/>
            <p:cNvSpPr/>
            <p:nvPr/>
          </p:nvSpPr>
          <p:spPr>
            <a:xfrm>
              <a:off x="4302938" y="891170"/>
              <a:ext cx="61802" cy="32559"/>
            </a:xfrm>
            <a:custGeom>
              <a:rect b="b" l="l" r="r" t="t"/>
              <a:pathLst>
                <a:path extrusionOk="0" h="540" w="1025">
                  <a:moveTo>
                    <a:pt x="173" y="1"/>
                  </a:moveTo>
                  <a:cubicBezTo>
                    <a:pt x="87" y="1"/>
                    <a:pt x="44" y="55"/>
                    <a:pt x="44" y="141"/>
                  </a:cubicBezTo>
                  <a:cubicBezTo>
                    <a:pt x="0" y="184"/>
                    <a:pt x="44" y="270"/>
                    <a:pt x="87" y="270"/>
                  </a:cubicBezTo>
                  <a:lnTo>
                    <a:pt x="852" y="540"/>
                  </a:lnTo>
                  <a:cubicBezTo>
                    <a:pt x="938" y="540"/>
                    <a:pt x="982" y="497"/>
                    <a:pt x="982" y="454"/>
                  </a:cubicBezTo>
                  <a:cubicBezTo>
                    <a:pt x="1025" y="367"/>
                    <a:pt x="982" y="270"/>
                    <a:pt x="895" y="270"/>
                  </a:cubicBezTo>
                  <a:lnTo>
                    <a:pt x="173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9"/>
            <p:cNvSpPr/>
            <p:nvPr/>
          </p:nvSpPr>
          <p:spPr>
            <a:xfrm>
              <a:off x="4213219" y="944772"/>
              <a:ext cx="59873" cy="38770"/>
            </a:xfrm>
            <a:custGeom>
              <a:rect b="b" l="l" r="r" t="t"/>
              <a:pathLst>
                <a:path extrusionOk="0" h="643" w="993">
                  <a:moveTo>
                    <a:pt x="100" y="0"/>
                  </a:moveTo>
                  <a:cubicBezTo>
                    <a:pt x="64" y="0"/>
                    <a:pt x="32" y="40"/>
                    <a:pt x="1" y="104"/>
                  </a:cubicBezTo>
                  <a:cubicBezTo>
                    <a:pt x="1" y="147"/>
                    <a:pt x="1" y="244"/>
                    <a:pt x="87" y="287"/>
                  </a:cubicBezTo>
                  <a:lnTo>
                    <a:pt x="809" y="643"/>
                  </a:lnTo>
                  <a:cubicBezTo>
                    <a:pt x="852" y="643"/>
                    <a:pt x="949" y="643"/>
                    <a:pt x="949" y="556"/>
                  </a:cubicBezTo>
                  <a:cubicBezTo>
                    <a:pt x="992" y="459"/>
                    <a:pt x="949" y="373"/>
                    <a:pt x="895" y="373"/>
                  </a:cubicBezTo>
                  <a:lnTo>
                    <a:pt x="141" y="17"/>
                  </a:lnTo>
                  <a:cubicBezTo>
                    <a:pt x="126" y="6"/>
                    <a:pt x="113" y="0"/>
                    <a:pt x="10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9"/>
            <p:cNvSpPr/>
            <p:nvPr/>
          </p:nvSpPr>
          <p:spPr>
            <a:xfrm>
              <a:off x="4194347" y="843477"/>
              <a:ext cx="54024" cy="52939"/>
            </a:xfrm>
            <a:custGeom>
              <a:rect b="b" l="l" r="r" t="t"/>
              <a:pathLst>
                <a:path extrusionOk="0" h="878" w="896">
                  <a:moveTo>
                    <a:pt x="151" y="1"/>
                  </a:moveTo>
                  <a:cubicBezTo>
                    <a:pt x="111" y="1"/>
                    <a:pt x="69" y="25"/>
                    <a:pt x="44" y="80"/>
                  </a:cubicBezTo>
                  <a:cubicBezTo>
                    <a:pt x="1" y="123"/>
                    <a:pt x="44" y="210"/>
                    <a:pt x="87" y="253"/>
                  </a:cubicBezTo>
                  <a:lnTo>
                    <a:pt x="723" y="846"/>
                  </a:lnTo>
                  <a:cubicBezTo>
                    <a:pt x="745" y="867"/>
                    <a:pt x="766" y="878"/>
                    <a:pt x="788" y="878"/>
                  </a:cubicBezTo>
                  <a:cubicBezTo>
                    <a:pt x="810" y="878"/>
                    <a:pt x="831" y="867"/>
                    <a:pt x="853" y="846"/>
                  </a:cubicBezTo>
                  <a:cubicBezTo>
                    <a:pt x="896" y="749"/>
                    <a:pt x="896" y="662"/>
                    <a:pt x="853" y="619"/>
                  </a:cubicBezTo>
                  <a:lnTo>
                    <a:pt x="227" y="37"/>
                  </a:lnTo>
                  <a:cubicBezTo>
                    <a:pt x="209" y="14"/>
                    <a:pt x="181" y="1"/>
                    <a:pt x="15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9"/>
            <p:cNvSpPr/>
            <p:nvPr/>
          </p:nvSpPr>
          <p:spPr>
            <a:xfrm>
              <a:off x="4159255" y="732595"/>
              <a:ext cx="51432" cy="52698"/>
            </a:xfrm>
            <a:custGeom>
              <a:rect b="b" l="l" r="r" t="t"/>
              <a:pathLst>
                <a:path extrusionOk="0" h="874" w="853">
                  <a:moveTo>
                    <a:pt x="761" y="0"/>
                  </a:moveTo>
                  <a:cubicBezTo>
                    <a:pt x="726" y="0"/>
                    <a:pt x="691" y="11"/>
                    <a:pt x="669" y="32"/>
                  </a:cubicBezTo>
                  <a:lnTo>
                    <a:pt x="44" y="615"/>
                  </a:lnTo>
                  <a:cubicBezTo>
                    <a:pt x="1" y="658"/>
                    <a:pt x="1" y="744"/>
                    <a:pt x="44" y="841"/>
                  </a:cubicBezTo>
                  <a:cubicBezTo>
                    <a:pt x="65" y="863"/>
                    <a:pt x="87" y="873"/>
                    <a:pt x="109" y="873"/>
                  </a:cubicBezTo>
                  <a:cubicBezTo>
                    <a:pt x="130" y="873"/>
                    <a:pt x="152" y="863"/>
                    <a:pt x="173" y="841"/>
                  </a:cubicBezTo>
                  <a:lnTo>
                    <a:pt x="809" y="259"/>
                  </a:lnTo>
                  <a:cubicBezTo>
                    <a:pt x="852" y="205"/>
                    <a:pt x="852" y="119"/>
                    <a:pt x="852" y="32"/>
                  </a:cubicBezTo>
                  <a:cubicBezTo>
                    <a:pt x="831" y="11"/>
                    <a:pt x="796" y="0"/>
                    <a:pt x="76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9"/>
            <p:cNvSpPr/>
            <p:nvPr/>
          </p:nvSpPr>
          <p:spPr>
            <a:xfrm>
              <a:off x="4259405" y="853486"/>
              <a:ext cx="16280" cy="78685"/>
            </a:xfrm>
            <a:custGeom>
              <a:rect b="b" l="l" r="r" t="t"/>
              <a:pathLst>
                <a:path extrusionOk="0" h="1305" w="270">
                  <a:moveTo>
                    <a:pt x="183" y="0"/>
                  </a:moveTo>
                  <a:cubicBezTo>
                    <a:pt x="86" y="0"/>
                    <a:pt x="43" y="87"/>
                    <a:pt x="43" y="141"/>
                  </a:cubicBezTo>
                  <a:lnTo>
                    <a:pt x="0" y="1165"/>
                  </a:lnTo>
                  <a:cubicBezTo>
                    <a:pt x="0" y="1262"/>
                    <a:pt x="43" y="1305"/>
                    <a:pt x="86" y="1305"/>
                  </a:cubicBezTo>
                  <a:cubicBezTo>
                    <a:pt x="183" y="1305"/>
                    <a:pt x="226" y="1262"/>
                    <a:pt x="226" y="1165"/>
                  </a:cubicBezTo>
                  <a:lnTo>
                    <a:pt x="270" y="184"/>
                  </a:lnTo>
                  <a:cubicBezTo>
                    <a:pt x="270" y="87"/>
                    <a:pt x="226" y="44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9"/>
            <p:cNvSpPr/>
            <p:nvPr/>
          </p:nvSpPr>
          <p:spPr>
            <a:xfrm>
              <a:off x="4150814" y="1126079"/>
              <a:ext cx="32559" cy="72414"/>
            </a:xfrm>
            <a:custGeom>
              <a:rect b="b" l="l" r="r" t="t"/>
              <a:pathLst>
                <a:path extrusionOk="0" h="1201" w="540">
                  <a:moveTo>
                    <a:pt x="136" y="0"/>
                  </a:moveTo>
                  <a:cubicBezTo>
                    <a:pt x="123" y="0"/>
                    <a:pt x="110" y="6"/>
                    <a:pt x="98" y="18"/>
                  </a:cubicBezTo>
                  <a:cubicBezTo>
                    <a:pt x="1" y="18"/>
                    <a:pt x="1" y="105"/>
                    <a:pt x="1" y="202"/>
                  </a:cubicBezTo>
                  <a:lnTo>
                    <a:pt x="270" y="1140"/>
                  </a:lnTo>
                  <a:cubicBezTo>
                    <a:pt x="301" y="1170"/>
                    <a:pt x="336" y="1201"/>
                    <a:pt x="385" y="1201"/>
                  </a:cubicBezTo>
                  <a:cubicBezTo>
                    <a:pt x="406" y="1201"/>
                    <a:pt x="428" y="1195"/>
                    <a:pt x="453" y="1183"/>
                  </a:cubicBezTo>
                  <a:cubicBezTo>
                    <a:pt x="497" y="1183"/>
                    <a:pt x="540" y="1096"/>
                    <a:pt x="497" y="1010"/>
                  </a:cubicBezTo>
                  <a:lnTo>
                    <a:pt x="227" y="61"/>
                  </a:lnTo>
                  <a:cubicBezTo>
                    <a:pt x="197" y="31"/>
                    <a:pt x="166" y="0"/>
                    <a:pt x="136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9"/>
            <p:cNvSpPr/>
            <p:nvPr/>
          </p:nvSpPr>
          <p:spPr>
            <a:xfrm>
              <a:off x="4224253" y="1071874"/>
              <a:ext cx="29967" cy="75188"/>
            </a:xfrm>
            <a:custGeom>
              <a:rect b="b" l="l" r="r" t="t"/>
              <a:pathLst>
                <a:path extrusionOk="0" h="1247" w="497">
                  <a:moveTo>
                    <a:pt x="123" y="1"/>
                  </a:moveTo>
                  <a:cubicBezTo>
                    <a:pt x="111" y="1"/>
                    <a:pt x="99" y="8"/>
                    <a:pt x="87" y="22"/>
                  </a:cubicBezTo>
                  <a:cubicBezTo>
                    <a:pt x="1" y="66"/>
                    <a:pt x="1" y="152"/>
                    <a:pt x="1" y="195"/>
                  </a:cubicBezTo>
                  <a:lnTo>
                    <a:pt x="270" y="1144"/>
                  </a:lnTo>
                  <a:cubicBezTo>
                    <a:pt x="302" y="1207"/>
                    <a:pt x="334" y="1247"/>
                    <a:pt x="365" y="1247"/>
                  </a:cubicBezTo>
                  <a:cubicBezTo>
                    <a:pt x="377" y="1247"/>
                    <a:pt x="388" y="1242"/>
                    <a:pt x="400" y="1230"/>
                  </a:cubicBezTo>
                  <a:cubicBezTo>
                    <a:pt x="497" y="1187"/>
                    <a:pt x="497" y="1144"/>
                    <a:pt x="497" y="1047"/>
                  </a:cubicBezTo>
                  <a:lnTo>
                    <a:pt x="227" y="109"/>
                  </a:lnTo>
                  <a:cubicBezTo>
                    <a:pt x="188" y="46"/>
                    <a:pt x="155" y="1"/>
                    <a:pt x="12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9"/>
            <p:cNvSpPr/>
            <p:nvPr/>
          </p:nvSpPr>
          <p:spPr>
            <a:xfrm>
              <a:off x="4156663" y="806275"/>
              <a:ext cx="45583" cy="65239"/>
            </a:xfrm>
            <a:custGeom>
              <a:rect b="b" l="l" r="r" t="t"/>
              <a:pathLst>
                <a:path extrusionOk="0" h="1082" w="756">
                  <a:moveTo>
                    <a:pt x="665" y="0"/>
                  </a:moveTo>
                  <a:cubicBezTo>
                    <a:pt x="622" y="0"/>
                    <a:pt x="570" y="31"/>
                    <a:pt x="540" y="61"/>
                  </a:cubicBezTo>
                  <a:lnTo>
                    <a:pt x="44" y="827"/>
                  </a:lnTo>
                  <a:cubicBezTo>
                    <a:pt x="1" y="924"/>
                    <a:pt x="44" y="1010"/>
                    <a:pt x="87" y="1053"/>
                  </a:cubicBezTo>
                  <a:cubicBezTo>
                    <a:pt x="105" y="1071"/>
                    <a:pt x="123" y="1081"/>
                    <a:pt x="140" y="1081"/>
                  </a:cubicBezTo>
                  <a:cubicBezTo>
                    <a:pt x="166" y="1081"/>
                    <a:pt x="191" y="1060"/>
                    <a:pt x="216" y="1010"/>
                  </a:cubicBezTo>
                  <a:lnTo>
                    <a:pt x="712" y="244"/>
                  </a:lnTo>
                  <a:cubicBezTo>
                    <a:pt x="755" y="201"/>
                    <a:pt x="755" y="115"/>
                    <a:pt x="712" y="18"/>
                  </a:cubicBezTo>
                  <a:cubicBezTo>
                    <a:pt x="700" y="5"/>
                    <a:pt x="683" y="0"/>
                    <a:pt x="665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4159255" y="967865"/>
              <a:ext cx="48839" cy="61199"/>
            </a:xfrm>
            <a:custGeom>
              <a:rect b="b" l="l" r="r" t="t"/>
              <a:pathLst>
                <a:path extrusionOk="0" h="1015" w="810">
                  <a:moveTo>
                    <a:pt x="671" y="1"/>
                  </a:moveTo>
                  <a:cubicBezTo>
                    <a:pt x="637" y="1"/>
                    <a:pt x="605" y="12"/>
                    <a:pt x="583" y="33"/>
                  </a:cubicBezTo>
                  <a:lnTo>
                    <a:pt x="44" y="756"/>
                  </a:lnTo>
                  <a:cubicBezTo>
                    <a:pt x="1" y="842"/>
                    <a:pt x="1" y="939"/>
                    <a:pt x="44" y="982"/>
                  </a:cubicBezTo>
                  <a:cubicBezTo>
                    <a:pt x="65" y="1004"/>
                    <a:pt x="98" y="1014"/>
                    <a:pt x="131" y="1014"/>
                  </a:cubicBezTo>
                  <a:cubicBezTo>
                    <a:pt x="165" y="1014"/>
                    <a:pt x="200" y="1004"/>
                    <a:pt x="227" y="982"/>
                  </a:cubicBezTo>
                  <a:lnTo>
                    <a:pt x="766" y="260"/>
                  </a:lnTo>
                  <a:cubicBezTo>
                    <a:pt x="809" y="217"/>
                    <a:pt x="809" y="130"/>
                    <a:pt x="766" y="33"/>
                  </a:cubicBezTo>
                  <a:cubicBezTo>
                    <a:pt x="739" y="12"/>
                    <a:pt x="704" y="1"/>
                    <a:pt x="67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4156663" y="1045887"/>
              <a:ext cx="61802" cy="21525"/>
            </a:xfrm>
            <a:custGeom>
              <a:rect b="b" l="l" r="r" t="t"/>
              <a:pathLst>
                <a:path extrusionOk="0" h="357" w="1025">
                  <a:moveTo>
                    <a:pt x="895" y="1"/>
                  </a:moveTo>
                  <a:lnTo>
                    <a:pt x="130" y="87"/>
                  </a:lnTo>
                  <a:cubicBezTo>
                    <a:pt x="44" y="87"/>
                    <a:pt x="1" y="130"/>
                    <a:pt x="1" y="227"/>
                  </a:cubicBezTo>
                  <a:cubicBezTo>
                    <a:pt x="1" y="313"/>
                    <a:pt x="87" y="356"/>
                    <a:pt x="130" y="356"/>
                  </a:cubicBezTo>
                  <a:lnTo>
                    <a:pt x="895" y="270"/>
                  </a:lnTo>
                  <a:cubicBezTo>
                    <a:pt x="982" y="270"/>
                    <a:pt x="1025" y="227"/>
                    <a:pt x="982" y="130"/>
                  </a:cubicBezTo>
                  <a:cubicBezTo>
                    <a:pt x="982" y="44"/>
                    <a:pt x="939" y="1"/>
                    <a:pt x="895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9"/>
            <p:cNvSpPr/>
            <p:nvPr/>
          </p:nvSpPr>
          <p:spPr>
            <a:xfrm>
              <a:off x="4175535" y="1103529"/>
              <a:ext cx="48779" cy="60717"/>
            </a:xfrm>
            <a:custGeom>
              <a:rect b="b" l="l" r="r" t="t"/>
              <a:pathLst>
                <a:path extrusionOk="0" h="1007" w="809">
                  <a:moveTo>
                    <a:pt x="146" y="0"/>
                  </a:moveTo>
                  <a:cubicBezTo>
                    <a:pt x="107" y="0"/>
                    <a:pt x="68" y="24"/>
                    <a:pt x="43" y="80"/>
                  </a:cubicBezTo>
                  <a:cubicBezTo>
                    <a:pt x="0" y="123"/>
                    <a:pt x="0" y="209"/>
                    <a:pt x="43" y="252"/>
                  </a:cubicBezTo>
                  <a:lnTo>
                    <a:pt x="626" y="975"/>
                  </a:lnTo>
                  <a:cubicBezTo>
                    <a:pt x="647" y="996"/>
                    <a:pt x="669" y="1007"/>
                    <a:pt x="692" y="1007"/>
                  </a:cubicBezTo>
                  <a:cubicBezTo>
                    <a:pt x="715" y="1007"/>
                    <a:pt x="739" y="996"/>
                    <a:pt x="766" y="975"/>
                  </a:cubicBezTo>
                  <a:cubicBezTo>
                    <a:pt x="809" y="888"/>
                    <a:pt x="809" y="791"/>
                    <a:pt x="766" y="748"/>
                  </a:cubicBezTo>
                  <a:lnTo>
                    <a:pt x="227" y="37"/>
                  </a:lnTo>
                  <a:cubicBezTo>
                    <a:pt x="204" y="14"/>
                    <a:pt x="175" y="0"/>
                    <a:pt x="146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7" name="Google Shape;1047;p29"/>
          <p:cNvSpPr/>
          <p:nvPr/>
        </p:nvSpPr>
        <p:spPr>
          <a:xfrm>
            <a:off x="202591" y="3510097"/>
            <a:ext cx="463525" cy="459130"/>
          </a:xfrm>
          <a:custGeom>
            <a:rect b="b" l="l" r="r" t="t"/>
            <a:pathLst>
              <a:path extrusionOk="0" h="4540" w="4583">
                <a:moveTo>
                  <a:pt x="863" y="1"/>
                </a:moveTo>
                <a:lnTo>
                  <a:pt x="0" y="809"/>
                </a:lnTo>
                <a:lnTo>
                  <a:pt x="1488" y="2254"/>
                </a:lnTo>
                <a:lnTo>
                  <a:pt x="0" y="3688"/>
                </a:lnTo>
                <a:lnTo>
                  <a:pt x="863" y="4539"/>
                </a:lnTo>
                <a:lnTo>
                  <a:pt x="2297" y="3106"/>
                </a:lnTo>
                <a:lnTo>
                  <a:pt x="3731" y="4539"/>
                </a:lnTo>
                <a:lnTo>
                  <a:pt x="4582" y="3688"/>
                </a:lnTo>
                <a:lnTo>
                  <a:pt x="3105" y="2254"/>
                </a:lnTo>
                <a:lnTo>
                  <a:pt x="4582" y="809"/>
                </a:lnTo>
                <a:lnTo>
                  <a:pt x="3731" y="1"/>
                </a:lnTo>
                <a:lnTo>
                  <a:pt x="2297" y="1445"/>
                </a:lnTo>
                <a:lnTo>
                  <a:pt x="863" y="1"/>
                </a:lnTo>
                <a:close/>
              </a:path>
            </a:pathLst>
          </a:custGeom>
          <a:solidFill>
            <a:srgbClr val="FFC75F"/>
          </a:solidFill>
          <a:ln cap="rnd" cmpd="sng" w="9525">
            <a:solidFill>
              <a:srgbClr val="2D4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9"/>
          <p:cNvSpPr/>
          <p:nvPr/>
        </p:nvSpPr>
        <p:spPr>
          <a:xfrm rot="-1431438">
            <a:off x="8636678" y="520739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9"/>
          <p:cNvSpPr/>
          <p:nvPr/>
        </p:nvSpPr>
        <p:spPr>
          <a:xfrm rot="-1431438">
            <a:off x="8695178" y="837702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29"/>
          <p:cNvSpPr/>
          <p:nvPr/>
        </p:nvSpPr>
        <p:spPr>
          <a:xfrm rot="-1431438">
            <a:off x="404653" y="1994039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29"/>
          <p:cNvSpPr/>
          <p:nvPr/>
        </p:nvSpPr>
        <p:spPr>
          <a:xfrm rot="-1431438">
            <a:off x="323828" y="1395852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29"/>
          <p:cNvSpPr/>
          <p:nvPr/>
        </p:nvSpPr>
        <p:spPr>
          <a:xfrm rot="2069104">
            <a:off x="8636678" y="4310577"/>
            <a:ext cx="221067" cy="252536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9_1_6_1"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" name="Google Shape;1054;p30"/>
          <p:cNvGrpSpPr/>
          <p:nvPr/>
        </p:nvGrpSpPr>
        <p:grpSpPr>
          <a:xfrm>
            <a:off x="142500" y="62550"/>
            <a:ext cx="8859000" cy="4948875"/>
            <a:chOff x="142500" y="62550"/>
            <a:chExt cx="8859000" cy="4948875"/>
          </a:xfrm>
        </p:grpSpPr>
        <p:grpSp>
          <p:nvGrpSpPr>
            <p:cNvPr id="1055" name="Google Shape;1055;p30"/>
            <p:cNvGrpSpPr/>
            <p:nvPr/>
          </p:nvGrpSpPr>
          <p:grpSpPr>
            <a:xfrm>
              <a:off x="142500" y="62550"/>
              <a:ext cx="8859000" cy="4948875"/>
              <a:chOff x="142500" y="62550"/>
              <a:chExt cx="8859000" cy="4948875"/>
            </a:xfrm>
          </p:grpSpPr>
          <p:sp>
            <p:nvSpPr>
              <p:cNvPr id="1056" name="Google Shape;1056;p30"/>
              <p:cNvSpPr/>
              <p:nvPr/>
            </p:nvSpPr>
            <p:spPr>
              <a:xfrm>
                <a:off x="142500" y="152925"/>
                <a:ext cx="8859000" cy="4858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30"/>
              <p:cNvSpPr/>
              <p:nvPr/>
            </p:nvSpPr>
            <p:spPr>
              <a:xfrm>
                <a:off x="142500" y="62550"/>
                <a:ext cx="8859000" cy="320400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58" name="Google Shape;1058;p30"/>
            <p:cNvSpPr/>
            <p:nvPr/>
          </p:nvSpPr>
          <p:spPr>
            <a:xfrm>
              <a:off x="8478904" y="154072"/>
              <a:ext cx="149118" cy="149118"/>
            </a:xfrm>
            <a:custGeom>
              <a:rect b="b" l="l" r="r" t="t"/>
              <a:pathLst>
                <a:path extrusionOk="0" h="3087" w="3087">
                  <a:moveTo>
                    <a:pt x="2725" y="362"/>
                  </a:moveTo>
                  <a:lnTo>
                    <a:pt x="2725" y="2716"/>
                  </a:lnTo>
                  <a:lnTo>
                    <a:pt x="370" y="2716"/>
                  </a:lnTo>
                  <a:lnTo>
                    <a:pt x="370" y="362"/>
                  </a:lnTo>
                  <a:close/>
                  <a:moveTo>
                    <a:pt x="185" y="0"/>
                  </a:moveTo>
                  <a:cubicBezTo>
                    <a:pt x="79" y="0"/>
                    <a:pt x="0" y="71"/>
                    <a:pt x="0" y="185"/>
                  </a:cubicBezTo>
                  <a:lnTo>
                    <a:pt x="0" y="2901"/>
                  </a:lnTo>
                  <a:cubicBezTo>
                    <a:pt x="0" y="3007"/>
                    <a:pt x="79" y="3086"/>
                    <a:pt x="185" y="3086"/>
                  </a:cubicBezTo>
                  <a:lnTo>
                    <a:pt x="2901" y="3086"/>
                  </a:lnTo>
                  <a:cubicBezTo>
                    <a:pt x="3016" y="3086"/>
                    <a:pt x="3086" y="3007"/>
                    <a:pt x="3086" y="2901"/>
                  </a:cubicBezTo>
                  <a:lnTo>
                    <a:pt x="3086" y="185"/>
                  </a:lnTo>
                  <a:cubicBezTo>
                    <a:pt x="3086" y="71"/>
                    <a:pt x="3016" y="0"/>
                    <a:pt x="2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0"/>
            <p:cNvSpPr/>
            <p:nvPr/>
          </p:nvSpPr>
          <p:spPr>
            <a:xfrm>
              <a:off x="8280400" y="285227"/>
              <a:ext cx="140181" cy="17969"/>
            </a:xfrm>
            <a:custGeom>
              <a:rect b="b" l="l" r="r" t="t"/>
              <a:pathLst>
                <a:path extrusionOk="0" h="372" w="2902">
                  <a:moveTo>
                    <a:pt x="177" y="1"/>
                  </a:moveTo>
                  <a:cubicBezTo>
                    <a:pt x="71" y="1"/>
                    <a:pt x="0" y="71"/>
                    <a:pt x="0" y="186"/>
                  </a:cubicBezTo>
                  <a:cubicBezTo>
                    <a:pt x="0" y="292"/>
                    <a:pt x="71" y="371"/>
                    <a:pt x="177" y="371"/>
                  </a:cubicBezTo>
                  <a:lnTo>
                    <a:pt x="2716" y="371"/>
                  </a:lnTo>
                  <a:cubicBezTo>
                    <a:pt x="2822" y="371"/>
                    <a:pt x="2901" y="292"/>
                    <a:pt x="2901" y="186"/>
                  </a:cubicBezTo>
                  <a:cubicBezTo>
                    <a:pt x="2901" y="71"/>
                    <a:pt x="2822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0"/>
            <p:cNvSpPr/>
            <p:nvPr/>
          </p:nvSpPr>
          <p:spPr>
            <a:xfrm>
              <a:off x="8688471" y="154893"/>
              <a:ext cx="149069" cy="148296"/>
            </a:xfrm>
            <a:custGeom>
              <a:rect b="b" l="l" r="r" t="t"/>
              <a:pathLst>
                <a:path extrusionOk="0" h="3070" w="3086">
                  <a:moveTo>
                    <a:pt x="202" y="1"/>
                  </a:moveTo>
                  <a:cubicBezTo>
                    <a:pt x="157" y="1"/>
                    <a:pt x="110" y="18"/>
                    <a:pt x="71" y="54"/>
                  </a:cubicBezTo>
                  <a:cubicBezTo>
                    <a:pt x="0" y="124"/>
                    <a:pt x="0" y="239"/>
                    <a:pt x="71" y="309"/>
                  </a:cubicBezTo>
                  <a:lnTo>
                    <a:pt x="1287" y="1526"/>
                  </a:lnTo>
                  <a:lnTo>
                    <a:pt x="71" y="2734"/>
                  </a:lnTo>
                  <a:cubicBezTo>
                    <a:pt x="0" y="2813"/>
                    <a:pt x="0" y="2919"/>
                    <a:pt x="71" y="2990"/>
                  </a:cubicBezTo>
                  <a:cubicBezTo>
                    <a:pt x="106" y="3034"/>
                    <a:pt x="150" y="3069"/>
                    <a:pt x="185" y="3069"/>
                  </a:cubicBezTo>
                  <a:cubicBezTo>
                    <a:pt x="256" y="3069"/>
                    <a:pt x="291" y="3034"/>
                    <a:pt x="326" y="2990"/>
                  </a:cubicBezTo>
                  <a:lnTo>
                    <a:pt x="1543" y="1782"/>
                  </a:lnTo>
                  <a:lnTo>
                    <a:pt x="2795" y="2990"/>
                  </a:lnTo>
                  <a:cubicBezTo>
                    <a:pt x="2830" y="3034"/>
                    <a:pt x="2866" y="3069"/>
                    <a:pt x="2901" y="3069"/>
                  </a:cubicBezTo>
                  <a:cubicBezTo>
                    <a:pt x="2936" y="3069"/>
                    <a:pt x="3015" y="3034"/>
                    <a:pt x="3051" y="2990"/>
                  </a:cubicBezTo>
                  <a:cubicBezTo>
                    <a:pt x="3086" y="2919"/>
                    <a:pt x="3086" y="2813"/>
                    <a:pt x="3051" y="2734"/>
                  </a:cubicBezTo>
                  <a:lnTo>
                    <a:pt x="1799" y="1526"/>
                  </a:lnTo>
                  <a:lnTo>
                    <a:pt x="3051" y="309"/>
                  </a:lnTo>
                  <a:cubicBezTo>
                    <a:pt x="3086" y="239"/>
                    <a:pt x="3086" y="124"/>
                    <a:pt x="3051" y="54"/>
                  </a:cubicBezTo>
                  <a:cubicBezTo>
                    <a:pt x="3011" y="18"/>
                    <a:pt x="2956" y="1"/>
                    <a:pt x="2906" y="1"/>
                  </a:cubicBezTo>
                  <a:cubicBezTo>
                    <a:pt x="2857" y="1"/>
                    <a:pt x="2813" y="18"/>
                    <a:pt x="2795" y="54"/>
                  </a:cubicBezTo>
                  <a:lnTo>
                    <a:pt x="1543" y="1270"/>
                  </a:lnTo>
                  <a:lnTo>
                    <a:pt x="326" y="54"/>
                  </a:lnTo>
                  <a:cubicBezTo>
                    <a:pt x="291" y="18"/>
                    <a:pt x="247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1" name="Google Shape;1061;p30"/>
          <p:cNvSpPr txBox="1"/>
          <p:nvPr>
            <p:ph type="title"/>
          </p:nvPr>
        </p:nvSpPr>
        <p:spPr>
          <a:xfrm>
            <a:off x="713100" y="486816"/>
            <a:ext cx="7717800" cy="542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62" name="Google Shape;1062;p30"/>
          <p:cNvSpPr/>
          <p:nvPr/>
        </p:nvSpPr>
        <p:spPr>
          <a:xfrm rot="-1431438">
            <a:off x="8639503" y="1063152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30"/>
          <p:cNvSpPr/>
          <p:nvPr/>
        </p:nvSpPr>
        <p:spPr>
          <a:xfrm rot="470441">
            <a:off x="359051" y="4193690"/>
            <a:ext cx="221067" cy="252536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30"/>
          <p:cNvSpPr/>
          <p:nvPr/>
        </p:nvSpPr>
        <p:spPr>
          <a:xfrm rot="-1431438">
            <a:off x="272953" y="3650552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30"/>
          <p:cNvSpPr/>
          <p:nvPr/>
        </p:nvSpPr>
        <p:spPr>
          <a:xfrm rot="4599259">
            <a:off x="8639503" y="1631439"/>
            <a:ext cx="221067" cy="252536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30"/>
          <p:cNvSpPr/>
          <p:nvPr/>
        </p:nvSpPr>
        <p:spPr>
          <a:xfrm rot="1493707">
            <a:off x="8639503" y="3214365"/>
            <a:ext cx="221065" cy="252534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30"/>
          <p:cNvSpPr/>
          <p:nvPr/>
        </p:nvSpPr>
        <p:spPr>
          <a:xfrm rot="-3587122">
            <a:off x="390102" y="873787"/>
            <a:ext cx="221067" cy="252536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142500" y="62550"/>
            <a:ext cx="8859000" cy="4948875"/>
            <a:chOff x="142500" y="62550"/>
            <a:chExt cx="8859000" cy="4948875"/>
          </a:xfrm>
        </p:grpSpPr>
        <p:grpSp>
          <p:nvGrpSpPr>
            <p:cNvPr id="36" name="Google Shape;36;p4"/>
            <p:cNvGrpSpPr/>
            <p:nvPr/>
          </p:nvGrpSpPr>
          <p:grpSpPr>
            <a:xfrm>
              <a:off x="142500" y="62550"/>
              <a:ext cx="8859000" cy="4948875"/>
              <a:chOff x="142500" y="62550"/>
              <a:chExt cx="8859000" cy="4948875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42500" y="152925"/>
                <a:ext cx="8859000" cy="4858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>
                <a:off x="142500" y="62550"/>
                <a:ext cx="8859000" cy="320400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" name="Google Shape;39;p4"/>
            <p:cNvSpPr/>
            <p:nvPr/>
          </p:nvSpPr>
          <p:spPr>
            <a:xfrm>
              <a:off x="8478904" y="154072"/>
              <a:ext cx="149118" cy="149118"/>
            </a:xfrm>
            <a:custGeom>
              <a:rect b="b" l="l" r="r" t="t"/>
              <a:pathLst>
                <a:path extrusionOk="0" h="3087" w="3087">
                  <a:moveTo>
                    <a:pt x="2725" y="362"/>
                  </a:moveTo>
                  <a:lnTo>
                    <a:pt x="2725" y="2716"/>
                  </a:lnTo>
                  <a:lnTo>
                    <a:pt x="370" y="2716"/>
                  </a:lnTo>
                  <a:lnTo>
                    <a:pt x="370" y="362"/>
                  </a:lnTo>
                  <a:close/>
                  <a:moveTo>
                    <a:pt x="185" y="0"/>
                  </a:moveTo>
                  <a:cubicBezTo>
                    <a:pt x="79" y="0"/>
                    <a:pt x="0" y="71"/>
                    <a:pt x="0" y="185"/>
                  </a:cubicBezTo>
                  <a:lnTo>
                    <a:pt x="0" y="2901"/>
                  </a:lnTo>
                  <a:cubicBezTo>
                    <a:pt x="0" y="3007"/>
                    <a:pt x="79" y="3086"/>
                    <a:pt x="185" y="3086"/>
                  </a:cubicBezTo>
                  <a:lnTo>
                    <a:pt x="2901" y="3086"/>
                  </a:lnTo>
                  <a:cubicBezTo>
                    <a:pt x="3016" y="3086"/>
                    <a:pt x="3086" y="3007"/>
                    <a:pt x="3086" y="2901"/>
                  </a:cubicBezTo>
                  <a:lnTo>
                    <a:pt x="3086" y="185"/>
                  </a:lnTo>
                  <a:cubicBezTo>
                    <a:pt x="3086" y="71"/>
                    <a:pt x="3016" y="0"/>
                    <a:pt x="2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8280400" y="285227"/>
              <a:ext cx="140181" cy="17969"/>
            </a:xfrm>
            <a:custGeom>
              <a:rect b="b" l="l" r="r" t="t"/>
              <a:pathLst>
                <a:path extrusionOk="0" h="372" w="2902">
                  <a:moveTo>
                    <a:pt x="177" y="1"/>
                  </a:moveTo>
                  <a:cubicBezTo>
                    <a:pt x="71" y="1"/>
                    <a:pt x="0" y="71"/>
                    <a:pt x="0" y="186"/>
                  </a:cubicBezTo>
                  <a:cubicBezTo>
                    <a:pt x="0" y="292"/>
                    <a:pt x="71" y="371"/>
                    <a:pt x="177" y="371"/>
                  </a:cubicBezTo>
                  <a:lnTo>
                    <a:pt x="2716" y="371"/>
                  </a:lnTo>
                  <a:cubicBezTo>
                    <a:pt x="2822" y="371"/>
                    <a:pt x="2901" y="292"/>
                    <a:pt x="2901" y="186"/>
                  </a:cubicBezTo>
                  <a:cubicBezTo>
                    <a:pt x="2901" y="71"/>
                    <a:pt x="2822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8688471" y="154893"/>
              <a:ext cx="149069" cy="148296"/>
            </a:xfrm>
            <a:custGeom>
              <a:rect b="b" l="l" r="r" t="t"/>
              <a:pathLst>
                <a:path extrusionOk="0" h="3070" w="3086">
                  <a:moveTo>
                    <a:pt x="202" y="1"/>
                  </a:moveTo>
                  <a:cubicBezTo>
                    <a:pt x="157" y="1"/>
                    <a:pt x="110" y="18"/>
                    <a:pt x="71" y="54"/>
                  </a:cubicBezTo>
                  <a:cubicBezTo>
                    <a:pt x="0" y="124"/>
                    <a:pt x="0" y="239"/>
                    <a:pt x="71" y="309"/>
                  </a:cubicBezTo>
                  <a:lnTo>
                    <a:pt x="1287" y="1526"/>
                  </a:lnTo>
                  <a:lnTo>
                    <a:pt x="71" y="2734"/>
                  </a:lnTo>
                  <a:cubicBezTo>
                    <a:pt x="0" y="2813"/>
                    <a:pt x="0" y="2919"/>
                    <a:pt x="71" y="2990"/>
                  </a:cubicBezTo>
                  <a:cubicBezTo>
                    <a:pt x="106" y="3034"/>
                    <a:pt x="150" y="3069"/>
                    <a:pt x="185" y="3069"/>
                  </a:cubicBezTo>
                  <a:cubicBezTo>
                    <a:pt x="256" y="3069"/>
                    <a:pt x="291" y="3034"/>
                    <a:pt x="326" y="2990"/>
                  </a:cubicBezTo>
                  <a:lnTo>
                    <a:pt x="1543" y="1782"/>
                  </a:lnTo>
                  <a:lnTo>
                    <a:pt x="2795" y="2990"/>
                  </a:lnTo>
                  <a:cubicBezTo>
                    <a:pt x="2830" y="3034"/>
                    <a:pt x="2866" y="3069"/>
                    <a:pt x="2901" y="3069"/>
                  </a:cubicBezTo>
                  <a:cubicBezTo>
                    <a:pt x="2936" y="3069"/>
                    <a:pt x="3015" y="3034"/>
                    <a:pt x="3051" y="2990"/>
                  </a:cubicBezTo>
                  <a:cubicBezTo>
                    <a:pt x="3086" y="2919"/>
                    <a:pt x="3086" y="2813"/>
                    <a:pt x="3051" y="2734"/>
                  </a:cubicBezTo>
                  <a:lnTo>
                    <a:pt x="1799" y="1526"/>
                  </a:lnTo>
                  <a:lnTo>
                    <a:pt x="3051" y="309"/>
                  </a:lnTo>
                  <a:cubicBezTo>
                    <a:pt x="3086" y="239"/>
                    <a:pt x="3086" y="124"/>
                    <a:pt x="3051" y="54"/>
                  </a:cubicBezTo>
                  <a:cubicBezTo>
                    <a:pt x="3011" y="18"/>
                    <a:pt x="2956" y="1"/>
                    <a:pt x="2906" y="1"/>
                  </a:cubicBezTo>
                  <a:cubicBezTo>
                    <a:pt x="2857" y="1"/>
                    <a:pt x="2813" y="18"/>
                    <a:pt x="2795" y="54"/>
                  </a:cubicBezTo>
                  <a:lnTo>
                    <a:pt x="1543" y="1270"/>
                  </a:lnTo>
                  <a:lnTo>
                    <a:pt x="326" y="54"/>
                  </a:lnTo>
                  <a:cubicBezTo>
                    <a:pt x="291" y="18"/>
                    <a:pt x="247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720000" y="1203200"/>
            <a:ext cx="7704000" cy="3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713100" y="486816"/>
            <a:ext cx="7717800" cy="542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44" name="Google Shape;44;p4"/>
          <p:cNvGrpSpPr/>
          <p:nvPr/>
        </p:nvGrpSpPr>
        <p:grpSpPr>
          <a:xfrm rot="5400000">
            <a:off x="267251" y="4309602"/>
            <a:ext cx="587695" cy="587695"/>
            <a:chOff x="2753179" y="2741260"/>
            <a:chExt cx="587695" cy="587695"/>
          </a:xfrm>
        </p:grpSpPr>
        <p:sp>
          <p:nvSpPr>
            <p:cNvPr id="45" name="Google Shape;45;p4"/>
            <p:cNvSpPr/>
            <p:nvPr/>
          </p:nvSpPr>
          <p:spPr>
            <a:xfrm>
              <a:off x="2772051" y="2760132"/>
              <a:ext cx="568823" cy="568823"/>
            </a:xfrm>
            <a:custGeom>
              <a:rect b="b" l="l" r="r" t="t"/>
              <a:pathLst>
                <a:path extrusionOk="0" h="9434" w="9434">
                  <a:moveTo>
                    <a:pt x="7687" y="0"/>
                  </a:moveTo>
                  <a:lnTo>
                    <a:pt x="6469" y="1218"/>
                  </a:lnTo>
                  <a:lnTo>
                    <a:pt x="6609" y="1348"/>
                  </a:lnTo>
                  <a:cubicBezTo>
                    <a:pt x="7332" y="2070"/>
                    <a:pt x="7687" y="3019"/>
                    <a:pt x="7687" y="4000"/>
                  </a:cubicBezTo>
                  <a:cubicBezTo>
                    <a:pt x="7687" y="4992"/>
                    <a:pt x="7332" y="5930"/>
                    <a:pt x="6609" y="6609"/>
                  </a:cubicBezTo>
                  <a:cubicBezTo>
                    <a:pt x="5887" y="7331"/>
                    <a:pt x="4992" y="7730"/>
                    <a:pt x="4000" y="7730"/>
                  </a:cubicBezTo>
                  <a:cubicBezTo>
                    <a:pt x="2965" y="7730"/>
                    <a:pt x="2070" y="7331"/>
                    <a:pt x="1348" y="6609"/>
                  </a:cubicBezTo>
                  <a:lnTo>
                    <a:pt x="1219" y="6469"/>
                  </a:lnTo>
                  <a:lnTo>
                    <a:pt x="0" y="7730"/>
                  </a:lnTo>
                  <a:lnTo>
                    <a:pt x="140" y="7817"/>
                  </a:lnTo>
                  <a:cubicBezTo>
                    <a:pt x="1175" y="8852"/>
                    <a:pt x="2523" y="9434"/>
                    <a:pt x="4000" y="9434"/>
                  </a:cubicBezTo>
                  <a:cubicBezTo>
                    <a:pt x="5445" y="9434"/>
                    <a:pt x="6793" y="8852"/>
                    <a:pt x="7817" y="7817"/>
                  </a:cubicBezTo>
                  <a:cubicBezTo>
                    <a:pt x="8852" y="6835"/>
                    <a:pt x="9434" y="5445"/>
                    <a:pt x="9434" y="4000"/>
                  </a:cubicBezTo>
                  <a:cubicBezTo>
                    <a:pt x="9434" y="2523"/>
                    <a:pt x="8852" y="1175"/>
                    <a:pt x="7817" y="140"/>
                  </a:cubicBezTo>
                  <a:lnTo>
                    <a:pt x="7687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3145819" y="2741260"/>
              <a:ext cx="108652" cy="108591"/>
            </a:xfrm>
            <a:custGeom>
              <a:rect b="b" l="l" r="r" t="t"/>
              <a:pathLst>
                <a:path extrusionOk="0" h="1801" w="1802">
                  <a:moveTo>
                    <a:pt x="906" y="0"/>
                  </a:moveTo>
                  <a:cubicBezTo>
                    <a:pt x="410" y="0"/>
                    <a:pt x="1" y="410"/>
                    <a:pt x="1" y="906"/>
                  </a:cubicBezTo>
                  <a:cubicBezTo>
                    <a:pt x="1" y="1391"/>
                    <a:pt x="410" y="1801"/>
                    <a:pt x="906" y="1801"/>
                  </a:cubicBezTo>
                  <a:cubicBezTo>
                    <a:pt x="1402" y="1801"/>
                    <a:pt x="1801" y="1391"/>
                    <a:pt x="1801" y="906"/>
                  </a:cubicBezTo>
                  <a:cubicBezTo>
                    <a:pt x="1801" y="410"/>
                    <a:pt x="1402" y="0"/>
                    <a:pt x="90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2753179" y="3131308"/>
              <a:ext cx="105999" cy="108591"/>
            </a:xfrm>
            <a:custGeom>
              <a:rect b="b" l="l" r="r" t="t"/>
              <a:pathLst>
                <a:path extrusionOk="0" h="1801" w="1758">
                  <a:moveTo>
                    <a:pt x="906" y="0"/>
                  </a:moveTo>
                  <a:cubicBezTo>
                    <a:pt x="410" y="0"/>
                    <a:pt x="1" y="410"/>
                    <a:pt x="1" y="906"/>
                  </a:cubicBezTo>
                  <a:cubicBezTo>
                    <a:pt x="1" y="1391"/>
                    <a:pt x="410" y="1801"/>
                    <a:pt x="906" y="1801"/>
                  </a:cubicBezTo>
                  <a:cubicBezTo>
                    <a:pt x="1391" y="1801"/>
                    <a:pt x="1758" y="1391"/>
                    <a:pt x="1758" y="906"/>
                  </a:cubicBezTo>
                  <a:cubicBezTo>
                    <a:pt x="1758" y="410"/>
                    <a:pt x="1391" y="0"/>
                    <a:pt x="90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4"/>
          <p:cNvSpPr/>
          <p:nvPr/>
        </p:nvSpPr>
        <p:spPr>
          <a:xfrm>
            <a:off x="324483" y="1076303"/>
            <a:ext cx="234462" cy="267849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8514895" y="3748350"/>
            <a:ext cx="355200" cy="355200"/>
          </a:xfrm>
          <a:prstGeom prst="donut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 rot="-1431438">
            <a:off x="8672665" y="742777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 rot="4574059">
            <a:off x="324485" y="657652"/>
            <a:ext cx="234460" cy="267846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 rot="-1431438">
            <a:off x="8433440" y="4637627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9_1_6_2"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9" name="Google Shape;1069;p31"/>
          <p:cNvGrpSpPr/>
          <p:nvPr/>
        </p:nvGrpSpPr>
        <p:grpSpPr>
          <a:xfrm>
            <a:off x="142500" y="62550"/>
            <a:ext cx="8859000" cy="4948875"/>
            <a:chOff x="142500" y="62550"/>
            <a:chExt cx="8859000" cy="4948875"/>
          </a:xfrm>
        </p:grpSpPr>
        <p:grpSp>
          <p:nvGrpSpPr>
            <p:cNvPr id="1070" name="Google Shape;1070;p31"/>
            <p:cNvGrpSpPr/>
            <p:nvPr/>
          </p:nvGrpSpPr>
          <p:grpSpPr>
            <a:xfrm>
              <a:off x="142500" y="62550"/>
              <a:ext cx="8859000" cy="4948875"/>
              <a:chOff x="142500" y="62550"/>
              <a:chExt cx="8859000" cy="4948875"/>
            </a:xfrm>
          </p:grpSpPr>
          <p:sp>
            <p:nvSpPr>
              <p:cNvPr id="1071" name="Google Shape;1071;p31"/>
              <p:cNvSpPr/>
              <p:nvPr/>
            </p:nvSpPr>
            <p:spPr>
              <a:xfrm>
                <a:off x="142500" y="152925"/>
                <a:ext cx="8859000" cy="4858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31"/>
              <p:cNvSpPr/>
              <p:nvPr/>
            </p:nvSpPr>
            <p:spPr>
              <a:xfrm>
                <a:off x="142500" y="62550"/>
                <a:ext cx="8859000" cy="320400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3" name="Google Shape;1073;p31"/>
            <p:cNvSpPr/>
            <p:nvPr/>
          </p:nvSpPr>
          <p:spPr>
            <a:xfrm>
              <a:off x="8478904" y="154072"/>
              <a:ext cx="149118" cy="149118"/>
            </a:xfrm>
            <a:custGeom>
              <a:rect b="b" l="l" r="r" t="t"/>
              <a:pathLst>
                <a:path extrusionOk="0" h="3087" w="3087">
                  <a:moveTo>
                    <a:pt x="2725" y="362"/>
                  </a:moveTo>
                  <a:lnTo>
                    <a:pt x="2725" y="2716"/>
                  </a:lnTo>
                  <a:lnTo>
                    <a:pt x="370" y="2716"/>
                  </a:lnTo>
                  <a:lnTo>
                    <a:pt x="370" y="362"/>
                  </a:lnTo>
                  <a:close/>
                  <a:moveTo>
                    <a:pt x="185" y="0"/>
                  </a:moveTo>
                  <a:cubicBezTo>
                    <a:pt x="79" y="0"/>
                    <a:pt x="0" y="71"/>
                    <a:pt x="0" y="185"/>
                  </a:cubicBezTo>
                  <a:lnTo>
                    <a:pt x="0" y="2901"/>
                  </a:lnTo>
                  <a:cubicBezTo>
                    <a:pt x="0" y="3007"/>
                    <a:pt x="79" y="3086"/>
                    <a:pt x="185" y="3086"/>
                  </a:cubicBezTo>
                  <a:lnTo>
                    <a:pt x="2901" y="3086"/>
                  </a:lnTo>
                  <a:cubicBezTo>
                    <a:pt x="3016" y="3086"/>
                    <a:pt x="3086" y="3007"/>
                    <a:pt x="3086" y="2901"/>
                  </a:cubicBezTo>
                  <a:lnTo>
                    <a:pt x="3086" y="185"/>
                  </a:lnTo>
                  <a:cubicBezTo>
                    <a:pt x="3086" y="71"/>
                    <a:pt x="3016" y="0"/>
                    <a:pt x="2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1"/>
            <p:cNvSpPr/>
            <p:nvPr/>
          </p:nvSpPr>
          <p:spPr>
            <a:xfrm>
              <a:off x="8280400" y="285227"/>
              <a:ext cx="140181" cy="17969"/>
            </a:xfrm>
            <a:custGeom>
              <a:rect b="b" l="l" r="r" t="t"/>
              <a:pathLst>
                <a:path extrusionOk="0" h="372" w="2902">
                  <a:moveTo>
                    <a:pt x="177" y="1"/>
                  </a:moveTo>
                  <a:cubicBezTo>
                    <a:pt x="71" y="1"/>
                    <a:pt x="0" y="71"/>
                    <a:pt x="0" y="186"/>
                  </a:cubicBezTo>
                  <a:cubicBezTo>
                    <a:pt x="0" y="292"/>
                    <a:pt x="71" y="371"/>
                    <a:pt x="177" y="371"/>
                  </a:cubicBezTo>
                  <a:lnTo>
                    <a:pt x="2716" y="371"/>
                  </a:lnTo>
                  <a:cubicBezTo>
                    <a:pt x="2822" y="371"/>
                    <a:pt x="2901" y="292"/>
                    <a:pt x="2901" y="186"/>
                  </a:cubicBezTo>
                  <a:cubicBezTo>
                    <a:pt x="2901" y="71"/>
                    <a:pt x="2822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1"/>
            <p:cNvSpPr/>
            <p:nvPr/>
          </p:nvSpPr>
          <p:spPr>
            <a:xfrm>
              <a:off x="8688471" y="154893"/>
              <a:ext cx="149069" cy="148296"/>
            </a:xfrm>
            <a:custGeom>
              <a:rect b="b" l="l" r="r" t="t"/>
              <a:pathLst>
                <a:path extrusionOk="0" h="3070" w="3086">
                  <a:moveTo>
                    <a:pt x="202" y="1"/>
                  </a:moveTo>
                  <a:cubicBezTo>
                    <a:pt x="157" y="1"/>
                    <a:pt x="110" y="18"/>
                    <a:pt x="71" y="54"/>
                  </a:cubicBezTo>
                  <a:cubicBezTo>
                    <a:pt x="0" y="124"/>
                    <a:pt x="0" y="239"/>
                    <a:pt x="71" y="309"/>
                  </a:cubicBezTo>
                  <a:lnTo>
                    <a:pt x="1287" y="1526"/>
                  </a:lnTo>
                  <a:lnTo>
                    <a:pt x="71" y="2734"/>
                  </a:lnTo>
                  <a:cubicBezTo>
                    <a:pt x="0" y="2813"/>
                    <a:pt x="0" y="2919"/>
                    <a:pt x="71" y="2990"/>
                  </a:cubicBezTo>
                  <a:cubicBezTo>
                    <a:pt x="106" y="3034"/>
                    <a:pt x="150" y="3069"/>
                    <a:pt x="185" y="3069"/>
                  </a:cubicBezTo>
                  <a:cubicBezTo>
                    <a:pt x="256" y="3069"/>
                    <a:pt x="291" y="3034"/>
                    <a:pt x="326" y="2990"/>
                  </a:cubicBezTo>
                  <a:lnTo>
                    <a:pt x="1543" y="1782"/>
                  </a:lnTo>
                  <a:lnTo>
                    <a:pt x="2795" y="2990"/>
                  </a:lnTo>
                  <a:cubicBezTo>
                    <a:pt x="2830" y="3034"/>
                    <a:pt x="2866" y="3069"/>
                    <a:pt x="2901" y="3069"/>
                  </a:cubicBezTo>
                  <a:cubicBezTo>
                    <a:pt x="2936" y="3069"/>
                    <a:pt x="3015" y="3034"/>
                    <a:pt x="3051" y="2990"/>
                  </a:cubicBezTo>
                  <a:cubicBezTo>
                    <a:pt x="3086" y="2919"/>
                    <a:pt x="3086" y="2813"/>
                    <a:pt x="3051" y="2734"/>
                  </a:cubicBezTo>
                  <a:lnTo>
                    <a:pt x="1799" y="1526"/>
                  </a:lnTo>
                  <a:lnTo>
                    <a:pt x="3051" y="309"/>
                  </a:lnTo>
                  <a:cubicBezTo>
                    <a:pt x="3086" y="239"/>
                    <a:pt x="3086" y="124"/>
                    <a:pt x="3051" y="54"/>
                  </a:cubicBezTo>
                  <a:cubicBezTo>
                    <a:pt x="3011" y="18"/>
                    <a:pt x="2956" y="1"/>
                    <a:pt x="2906" y="1"/>
                  </a:cubicBezTo>
                  <a:cubicBezTo>
                    <a:pt x="2857" y="1"/>
                    <a:pt x="2813" y="18"/>
                    <a:pt x="2795" y="54"/>
                  </a:cubicBezTo>
                  <a:lnTo>
                    <a:pt x="1543" y="1270"/>
                  </a:lnTo>
                  <a:lnTo>
                    <a:pt x="326" y="54"/>
                  </a:lnTo>
                  <a:cubicBezTo>
                    <a:pt x="291" y="18"/>
                    <a:pt x="247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6" name="Google Shape;1076;p31"/>
          <p:cNvSpPr txBox="1"/>
          <p:nvPr>
            <p:ph type="title"/>
          </p:nvPr>
        </p:nvSpPr>
        <p:spPr>
          <a:xfrm>
            <a:off x="713100" y="486816"/>
            <a:ext cx="7717800" cy="542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77" name="Google Shape;1077;p31"/>
          <p:cNvSpPr/>
          <p:nvPr/>
        </p:nvSpPr>
        <p:spPr>
          <a:xfrm rot="-1431438">
            <a:off x="355178" y="4420239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31"/>
          <p:cNvSpPr/>
          <p:nvPr/>
        </p:nvSpPr>
        <p:spPr>
          <a:xfrm rot="-1431438">
            <a:off x="8615528" y="1398902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9" name="Google Shape;1079;p31"/>
          <p:cNvGrpSpPr/>
          <p:nvPr/>
        </p:nvGrpSpPr>
        <p:grpSpPr>
          <a:xfrm>
            <a:off x="8327508" y="4330907"/>
            <a:ext cx="610380" cy="610380"/>
            <a:chOff x="2753179" y="2741260"/>
            <a:chExt cx="587695" cy="587695"/>
          </a:xfrm>
        </p:grpSpPr>
        <p:sp>
          <p:nvSpPr>
            <p:cNvPr id="1080" name="Google Shape;1080;p31"/>
            <p:cNvSpPr/>
            <p:nvPr/>
          </p:nvSpPr>
          <p:spPr>
            <a:xfrm>
              <a:off x="2772051" y="2760132"/>
              <a:ext cx="568823" cy="568823"/>
            </a:xfrm>
            <a:custGeom>
              <a:rect b="b" l="l" r="r" t="t"/>
              <a:pathLst>
                <a:path extrusionOk="0" h="9434" w="9434">
                  <a:moveTo>
                    <a:pt x="7687" y="0"/>
                  </a:moveTo>
                  <a:lnTo>
                    <a:pt x="6469" y="1218"/>
                  </a:lnTo>
                  <a:lnTo>
                    <a:pt x="6609" y="1348"/>
                  </a:lnTo>
                  <a:cubicBezTo>
                    <a:pt x="7332" y="2070"/>
                    <a:pt x="7687" y="3019"/>
                    <a:pt x="7687" y="4000"/>
                  </a:cubicBezTo>
                  <a:cubicBezTo>
                    <a:pt x="7687" y="4992"/>
                    <a:pt x="7332" y="5930"/>
                    <a:pt x="6609" y="6609"/>
                  </a:cubicBezTo>
                  <a:cubicBezTo>
                    <a:pt x="5887" y="7331"/>
                    <a:pt x="4992" y="7730"/>
                    <a:pt x="4000" y="7730"/>
                  </a:cubicBezTo>
                  <a:cubicBezTo>
                    <a:pt x="2965" y="7730"/>
                    <a:pt x="2070" y="7331"/>
                    <a:pt x="1348" y="6609"/>
                  </a:cubicBezTo>
                  <a:lnTo>
                    <a:pt x="1219" y="6469"/>
                  </a:lnTo>
                  <a:lnTo>
                    <a:pt x="0" y="7730"/>
                  </a:lnTo>
                  <a:lnTo>
                    <a:pt x="140" y="7817"/>
                  </a:lnTo>
                  <a:cubicBezTo>
                    <a:pt x="1175" y="8852"/>
                    <a:pt x="2523" y="9434"/>
                    <a:pt x="4000" y="9434"/>
                  </a:cubicBezTo>
                  <a:cubicBezTo>
                    <a:pt x="5445" y="9434"/>
                    <a:pt x="6793" y="8852"/>
                    <a:pt x="7817" y="7817"/>
                  </a:cubicBezTo>
                  <a:cubicBezTo>
                    <a:pt x="8852" y="6835"/>
                    <a:pt x="9434" y="5445"/>
                    <a:pt x="9434" y="4000"/>
                  </a:cubicBezTo>
                  <a:cubicBezTo>
                    <a:pt x="9434" y="2523"/>
                    <a:pt x="8852" y="1175"/>
                    <a:pt x="7817" y="140"/>
                  </a:cubicBezTo>
                  <a:lnTo>
                    <a:pt x="7687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1"/>
            <p:cNvSpPr/>
            <p:nvPr/>
          </p:nvSpPr>
          <p:spPr>
            <a:xfrm>
              <a:off x="3145819" y="2741260"/>
              <a:ext cx="108652" cy="108591"/>
            </a:xfrm>
            <a:custGeom>
              <a:rect b="b" l="l" r="r" t="t"/>
              <a:pathLst>
                <a:path extrusionOk="0" h="1801" w="1802">
                  <a:moveTo>
                    <a:pt x="906" y="0"/>
                  </a:moveTo>
                  <a:cubicBezTo>
                    <a:pt x="410" y="0"/>
                    <a:pt x="1" y="410"/>
                    <a:pt x="1" y="906"/>
                  </a:cubicBezTo>
                  <a:cubicBezTo>
                    <a:pt x="1" y="1391"/>
                    <a:pt x="410" y="1801"/>
                    <a:pt x="906" y="1801"/>
                  </a:cubicBezTo>
                  <a:cubicBezTo>
                    <a:pt x="1402" y="1801"/>
                    <a:pt x="1801" y="1391"/>
                    <a:pt x="1801" y="906"/>
                  </a:cubicBezTo>
                  <a:cubicBezTo>
                    <a:pt x="1801" y="410"/>
                    <a:pt x="1402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1"/>
            <p:cNvSpPr/>
            <p:nvPr/>
          </p:nvSpPr>
          <p:spPr>
            <a:xfrm>
              <a:off x="2753179" y="3131308"/>
              <a:ext cx="105999" cy="108591"/>
            </a:xfrm>
            <a:custGeom>
              <a:rect b="b" l="l" r="r" t="t"/>
              <a:pathLst>
                <a:path extrusionOk="0" h="1801" w="1758">
                  <a:moveTo>
                    <a:pt x="906" y="0"/>
                  </a:moveTo>
                  <a:cubicBezTo>
                    <a:pt x="410" y="0"/>
                    <a:pt x="1" y="410"/>
                    <a:pt x="1" y="906"/>
                  </a:cubicBezTo>
                  <a:cubicBezTo>
                    <a:pt x="1" y="1391"/>
                    <a:pt x="410" y="1801"/>
                    <a:pt x="906" y="1801"/>
                  </a:cubicBezTo>
                  <a:cubicBezTo>
                    <a:pt x="1391" y="1801"/>
                    <a:pt x="1758" y="1391"/>
                    <a:pt x="1758" y="906"/>
                  </a:cubicBezTo>
                  <a:cubicBezTo>
                    <a:pt x="1758" y="410"/>
                    <a:pt x="1391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3" name="Google Shape;1083;p31"/>
          <p:cNvSpPr/>
          <p:nvPr/>
        </p:nvSpPr>
        <p:spPr>
          <a:xfrm rot="2700000">
            <a:off x="370453" y="3983927"/>
            <a:ext cx="221064" cy="252533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9_1_6_3"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" name="Google Shape;1085;p32"/>
          <p:cNvGrpSpPr/>
          <p:nvPr/>
        </p:nvGrpSpPr>
        <p:grpSpPr>
          <a:xfrm>
            <a:off x="142500" y="62550"/>
            <a:ext cx="8859000" cy="4948875"/>
            <a:chOff x="142500" y="62550"/>
            <a:chExt cx="8859000" cy="4948875"/>
          </a:xfrm>
        </p:grpSpPr>
        <p:grpSp>
          <p:nvGrpSpPr>
            <p:cNvPr id="1086" name="Google Shape;1086;p32"/>
            <p:cNvGrpSpPr/>
            <p:nvPr/>
          </p:nvGrpSpPr>
          <p:grpSpPr>
            <a:xfrm>
              <a:off x="142500" y="62550"/>
              <a:ext cx="8859000" cy="4948875"/>
              <a:chOff x="142500" y="62550"/>
              <a:chExt cx="8859000" cy="4948875"/>
            </a:xfrm>
          </p:grpSpPr>
          <p:sp>
            <p:nvSpPr>
              <p:cNvPr id="1087" name="Google Shape;1087;p32"/>
              <p:cNvSpPr/>
              <p:nvPr/>
            </p:nvSpPr>
            <p:spPr>
              <a:xfrm>
                <a:off x="142500" y="152925"/>
                <a:ext cx="8859000" cy="4858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32"/>
              <p:cNvSpPr/>
              <p:nvPr/>
            </p:nvSpPr>
            <p:spPr>
              <a:xfrm>
                <a:off x="142500" y="62550"/>
                <a:ext cx="8859000" cy="320400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89" name="Google Shape;1089;p32"/>
            <p:cNvSpPr/>
            <p:nvPr/>
          </p:nvSpPr>
          <p:spPr>
            <a:xfrm>
              <a:off x="8478904" y="154072"/>
              <a:ext cx="149118" cy="149118"/>
            </a:xfrm>
            <a:custGeom>
              <a:rect b="b" l="l" r="r" t="t"/>
              <a:pathLst>
                <a:path extrusionOk="0" h="3087" w="3087">
                  <a:moveTo>
                    <a:pt x="2725" y="362"/>
                  </a:moveTo>
                  <a:lnTo>
                    <a:pt x="2725" y="2716"/>
                  </a:lnTo>
                  <a:lnTo>
                    <a:pt x="370" y="2716"/>
                  </a:lnTo>
                  <a:lnTo>
                    <a:pt x="370" y="362"/>
                  </a:lnTo>
                  <a:close/>
                  <a:moveTo>
                    <a:pt x="185" y="0"/>
                  </a:moveTo>
                  <a:cubicBezTo>
                    <a:pt x="79" y="0"/>
                    <a:pt x="0" y="71"/>
                    <a:pt x="0" y="185"/>
                  </a:cubicBezTo>
                  <a:lnTo>
                    <a:pt x="0" y="2901"/>
                  </a:lnTo>
                  <a:cubicBezTo>
                    <a:pt x="0" y="3007"/>
                    <a:pt x="79" y="3086"/>
                    <a:pt x="185" y="3086"/>
                  </a:cubicBezTo>
                  <a:lnTo>
                    <a:pt x="2901" y="3086"/>
                  </a:lnTo>
                  <a:cubicBezTo>
                    <a:pt x="3016" y="3086"/>
                    <a:pt x="3086" y="3007"/>
                    <a:pt x="3086" y="2901"/>
                  </a:cubicBezTo>
                  <a:lnTo>
                    <a:pt x="3086" y="185"/>
                  </a:lnTo>
                  <a:cubicBezTo>
                    <a:pt x="3086" y="71"/>
                    <a:pt x="3016" y="0"/>
                    <a:pt x="2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8280400" y="285227"/>
              <a:ext cx="140181" cy="17969"/>
            </a:xfrm>
            <a:custGeom>
              <a:rect b="b" l="l" r="r" t="t"/>
              <a:pathLst>
                <a:path extrusionOk="0" h="372" w="2902">
                  <a:moveTo>
                    <a:pt x="177" y="1"/>
                  </a:moveTo>
                  <a:cubicBezTo>
                    <a:pt x="71" y="1"/>
                    <a:pt x="0" y="71"/>
                    <a:pt x="0" y="186"/>
                  </a:cubicBezTo>
                  <a:cubicBezTo>
                    <a:pt x="0" y="292"/>
                    <a:pt x="71" y="371"/>
                    <a:pt x="177" y="371"/>
                  </a:cubicBezTo>
                  <a:lnTo>
                    <a:pt x="2716" y="371"/>
                  </a:lnTo>
                  <a:cubicBezTo>
                    <a:pt x="2822" y="371"/>
                    <a:pt x="2901" y="292"/>
                    <a:pt x="2901" y="186"/>
                  </a:cubicBezTo>
                  <a:cubicBezTo>
                    <a:pt x="2901" y="71"/>
                    <a:pt x="2822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8688471" y="154893"/>
              <a:ext cx="149069" cy="148296"/>
            </a:xfrm>
            <a:custGeom>
              <a:rect b="b" l="l" r="r" t="t"/>
              <a:pathLst>
                <a:path extrusionOk="0" h="3070" w="3086">
                  <a:moveTo>
                    <a:pt x="202" y="1"/>
                  </a:moveTo>
                  <a:cubicBezTo>
                    <a:pt x="157" y="1"/>
                    <a:pt x="110" y="18"/>
                    <a:pt x="71" y="54"/>
                  </a:cubicBezTo>
                  <a:cubicBezTo>
                    <a:pt x="0" y="124"/>
                    <a:pt x="0" y="239"/>
                    <a:pt x="71" y="309"/>
                  </a:cubicBezTo>
                  <a:lnTo>
                    <a:pt x="1287" y="1526"/>
                  </a:lnTo>
                  <a:lnTo>
                    <a:pt x="71" y="2734"/>
                  </a:lnTo>
                  <a:cubicBezTo>
                    <a:pt x="0" y="2813"/>
                    <a:pt x="0" y="2919"/>
                    <a:pt x="71" y="2990"/>
                  </a:cubicBezTo>
                  <a:cubicBezTo>
                    <a:pt x="106" y="3034"/>
                    <a:pt x="150" y="3069"/>
                    <a:pt x="185" y="3069"/>
                  </a:cubicBezTo>
                  <a:cubicBezTo>
                    <a:pt x="256" y="3069"/>
                    <a:pt x="291" y="3034"/>
                    <a:pt x="326" y="2990"/>
                  </a:cubicBezTo>
                  <a:lnTo>
                    <a:pt x="1543" y="1782"/>
                  </a:lnTo>
                  <a:lnTo>
                    <a:pt x="2795" y="2990"/>
                  </a:lnTo>
                  <a:cubicBezTo>
                    <a:pt x="2830" y="3034"/>
                    <a:pt x="2866" y="3069"/>
                    <a:pt x="2901" y="3069"/>
                  </a:cubicBezTo>
                  <a:cubicBezTo>
                    <a:pt x="2936" y="3069"/>
                    <a:pt x="3015" y="3034"/>
                    <a:pt x="3051" y="2990"/>
                  </a:cubicBezTo>
                  <a:cubicBezTo>
                    <a:pt x="3086" y="2919"/>
                    <a:pt x="3086" y="2813"/>
                    <a:pt x="3051" y="2734"/>
                  </a:cubicBezTo>
                  <a:lnTo>
                    <a:pt x="1799" y="1526"/>
                  </a:lnTo>
                  <a:lnTo>
                    <a:pt x="3051" y="309"/>
                  </a:lnTo>
                  <a:cubicBezTo>
                    <a:pt x="3086" y="239"/>
                    <a:pt x="3086" y="124"/>
                    <a:pt x="3051" y="54"/>
                  </a:cubicBezTo>
                  <a:cubicBezTo>
                    <a:pt x="3011" y="18"/>
                    <a:pt x="2956" y="1"/>
                    <a:pt x="2906" y="1"/>
                  </a:cubicBezTo>
                  <a:cubicBezTo>
                    <a:pt x="2857" y="1"/>
                    <a:pt x="2813" y="18"/>
                    <a:pt x="2795" y="54"/>
                  </a:cubicBezTo>
                  <a:lnTo>
                    <a:pt x="1543" y="1270"/>
                  </a:lnTo>
                  <a:lnTo>
                    <a:pt x="326" y="54"/>
                  </a:lnTo>
                  <a:cubicBezTo>
                    <a:pt x="291" y="18"/>
                    <a:pt x="247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2" name="Google Shape;1092;p32"/>
          <p:cNvSpPr txBox="1"/>
          <p:nvPr>
            <p:ph type="title"/>
          </p:nvPr>
        </p:nvSpPr>
        <p:spPr>
          <a:xfrm>
            <a:off x="713100" y="486816"/>
            <a:ext cx="7717800" cy="542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093" name="Google Shape;1093;p32"/>
          <p:cNvGrpSpPr/>
          <p:nvPr/>
        </p:nvGrpSpPr>
        <p:grpSpPr>
          <a:xfrm flipH="1" rot="6175554">
            <a:off x="226356" y="1045813"/>
            <a:ext cx="587719" cy="587719"/>
            <a:chOff x="2753179" y="2741260"/>
            <a:chExt cx="587695" cy="587695"/>
          </a:xfrm>
        </p:grpSpPr>
        <p:sp>
          <p:nvSpPr>
            <p:cNvPr id="1094" name="Google Shape;1094;p32"/>
            <p:cNvSpPr/>
            <p:nvPr/>
          </p:nvSpPr>
          <p:spPr>
            <a:xfrm>
              <a:off x="2772051" y="2760132"/>
              <a:ext cx="568823" cy="568823"/>
            </a:xfrm>
            <a:custGeom>
              <a:rect b="b" l="l" r="r" t="t"/>
              <a:pathLst>
                <a:path extrusionOk="0" h="9434" w="9434">
                  <a:moveTo>
                    <a:pt x="7687" y="0"/>
                  </a:moveTo>
                  <a:lnTo>
                    <a:pt x="6469" y="1218"/>
                  </a:lnTo>
                  <a:lnTo>
                    <a:pt x="6609" y="1348"/>
                  </a:lnTo>
                  <a:cubicBezTo>
                    <a:pt x="7332" y="2070"/>
                    <a:pt x="7687" y="3019"/>
                    <a:pt x="7687" y="4000"/>
                  </a:cubicBezTo>
                  <a:cubicBezTo>
                    <a:pt x="7687" y="4992"/>
                    <a:pt x="7332" y="5930"/>
                    <a:pt x="6609" y="6609"/>
                  </a:cubicBezTo>
                  <a:cubicBezTo>
                    <a:pt x="5887" y="7331"/>
                    <a:pt x="4992" y="7730"/>
                    <a:pt x="4000" y="7730"/>
                  </a:cubicBezTo>
                  <a:cubicBezTo>
                    <a:pt x="2965" y="7730"/>
                    <a:pt x="2070" y="7331"/>
                    <a:pt x="1348" y="6609"/>
                  </a:cubicBezTo>
                  <a:lnTo>
                    <a:pt x="1219" y="6469"/>
                  </a:lnTo>
                  <a:lnTo>
                    <a:pt x="0" y="7730"/>
                  </a:lnTo>
                  <a:lnTo>
                    <a:pt x="140" y="7817"/>
                  </a:lnTo>
                  <a:cubicBezTo>
                    <a:pt x="1175" y="8852"/>
                    <a:pt x="2523" y="9434"/>
                    <a:pt x="4000" y="9434"/>
                  </a:cubicBezTo>
                  <a:cubicBezTo>
                    <a:pt x="5445" y="9434"/>
                    <a:pt x="6793" y="8852"/>
                    <a:pt x="7817" y="7817"/>
                  </a:cubicBezTo>
                  <a:cubicBezTo>
                    <a:pt x="8852" y="6835"/>
                    <a:pt x="9434" y="5445"/>
                    <a:pt x="9434" y="4000"/>
                  </a:cubicBezTo>
                  <a:cubicBezTo>
                    <a:pt x="9434" y="2523"/>
                    <a:pt x="8852" y="1175"/>
                    <a:pt x="7817" y="140"/>
                  </a:cubicBezTo>
                  <a:lnTo>
                    <a:pt x="768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3145819" y="2741260"/>
              <a:ext cx="108652" cy="108591"/>
            </a:xfrm>
            <a:custGeom>
              <a:rect b="b" l="l" r="r" t="t"/>
              <a:pathLst>
                <a:path extrusionOk="0" h="1801" w="1802">
                  <a:moveTo>
                    <a:pt x="906" y="0"/>
                  </a:moveTo>
                  <a:cubicBezTo>
                    <a:pt x="410" y="0"/>
                    <a:pt x="1" y="410"/>
                    <a:pt x="1" y="906"/>
                  </a:cubicBezTo>
                  <a:cubicBezTo>
                    <a:pt x="1" y="1391"/>
                    <a:pt x="410" y="1801"/>
                    <a:pt x="906" y="1801"/>
                  </a:cubicBezTo>
                  <a:cubicBezTo>
                    <a:pt x="1402" y="1801"/>
                    <a:pt x="1801" y="1391"/>
                    <a:pt x="1801" y="906"/>
                  </a:cubicBezTo>
                  <a:cubicBezTo>
                    <a:pt x="1801" y="410"/>
                    <a:pt x="1402" y="0"/>
                    <a:pt x="90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2753179" y="3131308"/>
              <a:ext cx="105999" cy="108591"/>
            </a:xfrm>
            <a:custGeom>
              <a:rect b="b" l="l" r="r" t="t"/>
              <a:pathLst>
                <a:path extrusionOk="0" h="1801" w="1758">
                  <a:moveTo>
                    <a:pt x="906" y="0"/>
                  </a:moveTo>
                  <a:cubicBezTo>
                    <a:pt x="410" y="0"/>
                    <a:pt x="1" y="410"/>
                    <a:pt x="1" y="906"/>
                  </a:cubicBezTo>
                  <a:cubicBezTo>
                    <a:pt x="1" y="1391"/>
                    <a:pt x="410" y="1801"/>
                    <a:pt x="906" y="1801"/>
                  </a:cubicBezTo>
                  <a:cubicBezTo>
                    <a:pt x="1391" y="1801"/>
                    <a:pt x="1758" y="1391"/>
                    <a:pt x="1758" y="906"/>
                  </a:cubicBezTo>
                  <a:cubicBezTo>
                    <a:pt x="1758" y="410"/>
                    <a:pt x="1391" y="0"/>
                    <a:pt x="90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7" name="Google Shape;1097;p32"/>
          <p:cNvSpPr/>
          <p:nvPr/>
        </p:nvSpPr>
        <p:spPr>
          <a:xfrm flipH="1" rot="10800000">
            <a:off x="325958" y="4171251"/>
            <a:ext cx="234462" cy="267849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32"/>
          <p:cNvSpPr/>
          <p:nvPr/>
        </p:nvSpPr>
        <p:spPr>
          <a:xfrm flipH="1" rot="-9368562">
            <a:off x="8639503" y="2605666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32"/>
          <p:cNvSpPr/>
          <p:nvPr/>
        </p:nvSpPr>
        <p:spPr>
          <a:xfrm rot="4599259">
            <a:off x="8722903" y="2274964"/>
            <a:ext cx="221067" cy="252536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32"/>
          <p:cNvSpPr/>
          <p:nvPr/>
        </p:nvSpPr>
        <p:spPr>
          <a:xfrm rot="1493707">
            <a:off x="8639503" y="3690965"/>
            <a:ext cx="221065" cy="252534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32"/>
          <p:cNvSpPr/>
          <p:nvPr/>
        </p:nvSpPr>
        <p:spPr>
          <a:xfrm>
            <a:off x="215825" y="2787225"/>
            <a:ext cx="454800" cy="454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2" name="Google Shape;1102;p32"/>
          <p:cNvGrpSpPr/>
          <p:nvPr/>
        </p:nvGrpSpPr>
        <p:grpSpPr>
          <a:xfrm>
            <a:off x="713200" y="1364049"/>
            <a:ext cx="7717863" cy="3239440"/>
            <a:chOff x="1402863" y="2069464"/>
            <a:chExt cx="2765664" cy="1545092"/>
          </a:xfrm>
        </p:grpSpPr>
        <p:grpSp>
          <p:nvGrpSpPr>
            <p:cNvPr id="1103" name="Google Shape;1103;p32"/>
            <p:cNvGrpSpPr/>
            <p:nvPr/>
          </p:nvGrpSpPr>
          <p:grpSpPr>
            <a:xfrm>
              <a:off x="1402863" y="2069464"/>
              <a:ext cx="2765664" cy="1545092"/>
              <a:chOff x="342866" y="114000"/>
              <a:chExt cx="8589019" cy="4798422"/>
            </a:xfrm>
          </p:grpSpPr>
          <p:sp>
            <p:nvSpPr>
              <p:cNvPr id="1104" name="Google Shape;1104;p32"/>
              <p:cNvSpPr/>
              <p:nvPr/>
            </p:nvSpPr>
            <p:spPr>
              <a:xfrm>
                <a:off x="342866" y="152921"/>
                <a:ext cx="8589000" cy="4759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accent2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32"/>
              <p:cNvSpPr/>
              <p:nvPr/>
            </p:nvSpPr>
            <p:spPr>
              <a:xfrm>
                <a:off x="342885" y="114000"/>
                <a:ext cx="8589000" cy="455400"/>
              </a:xfrm>
              <a:prstGeom prst="roundRect">
                <a:avLst>
                  <a:gd fmla="val 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6" name="Google Shape;1106;p32"/>
            <p:cNvSpPr/>
            <p:nvPr/>
          </p:nvSpPr>
          <p:spPr>
            <a:xfrm>
              <a:off x="1466299" y="2122466"/>
              <a:ext cx="312900" cy="393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CUSTOM_9_1_6_4"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8" name="Google Shape;1108;p33"/>
          <p:cNvGrpSpPr/>
          <p:nvPr/>
        </p:nvGrpSpPr>
        <p:grpSpPr>
          <a:xfrm>
            <a:off x="142500" y="62550"/>
            <a:ext cx="8859000" cy="4948875"/>
            <a:chOff x="142500" y="62550"/>
            <a:chExt cx="8859000" cy="4948875"/>
          </a:xfrm>
        </p:grpSpPr>
        <p:grpSp>
          <p:nvGrpSpPr>
            <p:cNvPr id="1109" name="Google Shape;1109;p33"/>
            <p:cNvGrpSpPr/>
            <p:nvPr/>
          </p:nvGrpSpPr>
          <p:grpSpPr>
            <a:xfrm>
              <a:off x="142500" y="62550"/>
              <a:ext cx="8859000" cy="4948875"/>
              <a:chOff x="142500" y="62550"/>
              <a:chExt cx="8859000" cy="4948875"/>
            </a:xfrm>
          </p:grpSpPr>
          <p:sp>
            <p:nvSpPr>
              <p:cNvPr id="1110" name="Google Shape;1110;p33"/>
              <p:cNvSpPr/>
              <p:nvPr/>
            </p:nvSpPr>
            <p:spPr>
              <a:xfrm>
                <a:off x="142500" y="152925"/>
                <a:ext cx="8859000" cy="4858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33"/>
              <p:cNvSpPr/>
              <p:nvPr/>
            </p:nvSpPr>
            <p:spPr>
              <a:xfrm>
                <a:off x="142500" y="62550"/>
                <a:ext cx="8859000" cy="320400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12" name="Google Shape;1112;p33"/>
            <p:cNvSpPr/>
            <p:nvPr/>
          </p:nvSpPr>
          <p:spPr>
            <a:xfrm>
              <a:off x="8478904" y="154072"/>
              <a:ext cx="149118" cy="149118"/>
            </a:xfrm>
            <a:custGeom>
              <a:rect b="b" l="l" r="r" t="t"/>
              <a:pathLst>
                <a:path extrusionOk="0" h="3087" w="3087">
                  <a:moveTo>
                    <a:pt x="2725" y="362"/>
                  </a:moveTo>
                  <a:lnTo>
                    <a:pt x="2725" y="2716"/>
                  </a:lnTo>
                  <a:lnTo>
                    <a:pt x="370" y="2716"/>
                  </a:lnTo>
                  <a:lnTo>
                    <a:pt x="370" y="362"/>
                  </a:lnTo>
                  <a:close/>
                  <a:moveTo>
                    <a:pt x="185" y="0"/>
                  </a:moveTo>
                  <a:cubicBezTo>
                    <a:pt x="79" y="0"/>
                    <a:pt x="0" y="71"/>
                    <a:pt x="0" y="185"/>
                  </a:cubicBezTo>
                  <a:lnTo>
                    <a:pt x="0" y="2901"/>
                  </a:lnTo>
                  <a:cubicBezTo>
                    <a:pt x="0" y="3007"/>
                    <a:pt x="79" y="3086"/>
                    <a:pt x="185" y="3086"/>
                  </a:cubicBezTo>
                  <a:lnTo>
                    <a:pt x="2901" y="3086"/>
                  </a:lnTo>
                  <a:cubicBezTo>
                    <a:pt x="3016" y="3086"/>
                    <a:pt x="3086" y="3007"/>
                    <a:pt x="3086" y="2901"/>
                  </a:cubicBezTo>
                  <a:lnTo>
                    <a:pt x="3086" y="185"/>
                  </a:lnTo>
                  <a:cubicBezTo>
                    <a:pt x="3086" y="71"/>
                    <a:pt x="3016" y="0"/>
                    <a:pt x="2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3"/>
            <p:cNvSpPr/>
            <p:nvPr/>
          </p:nvSpPr>
          <p:spPr>
            <a:xfrm>
              <a:off x="8280400" y="285227"/>
              <a:ext cx="140181" cy="17969"/>
            </a:xfrm>
            <a:custGeom>
              <a:rect b="b" l="l" r="r" t="t"/>
              <a:pathLst>
                <a:path extrusionOk="0" h="372" w="2902">
                  <a:moveTo>
                    <a:pt x="177" y="1"/>
                  </a:moveTo>
                  <a:cubicBezTo>
                    <a:pt x="71" y="1"/>
                    <a:pt x="0" y="71"/>
                    <a:pt x="0" y="186"/>
                  </a:cubicBezTo>
                  <a:cubicBezTo>
                    <a:pt x="0" y="292"/>
                    <a:pt x="71" y="371"/>
                    <a:pt x="177" y="371"/>
                  </a:cubicBezTo>
                  <a:lnTo>
                    <a:pt x="2716" y="371"/>
                  </a:lnTo>
                  <a:cubicBezTo>
                    <a:pt x="2822" y="371"/>
                    <a:pt x="2901" y="292"/>
                    <a:pt x="2901" y="186"/>
                  </a:cubicBezTo>
                  <a:cubicBezTo>
                    <a:pt x="2901" y="71"/>
                    <a:pt x="2822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3"/>
            <p:cNvSpPr/>
            <p:nvPr/>
          </p:nvSpPr>
          <p:spPr>
            <a:xfrm>
              <a:off x="8688471" y="154893"/>
              <a:ext cx="149069" cy="148296"/>
            </a:xfrm>
            <a:custGeom>
              <a:rect b="b" l="l" r="r" t="t"/>
              <a:pathLst>
                <a:path extrusionOk="0" h="3070" w="3086">
                  <a:moveTo>
                    <a:pt x="202" y="1"/>
                  </a:moveTo>
                  <a:cubicBezTo>
                    <a:pt x="157" y="1"/>
                    <a:pt x="110" y="18"/>
                    <a:pt x="71" y="54"/>
                  </a:cubicBezTo>
                  <a:cubicBezTo>
                    <a:pt x="0" y="124"/>
                    <a:pt x="0" y="239"/>
                    <a:pt x="71" y="309"/>
                  </a:cubicBezTo>
                  <a:lnTo>
                    <a:pt x="1287" y="1526"/>
                  </a:lnTo>
                  <a:lnTo>
                    <a:pt x="71" y="2734"/>
                  </a:lnTo>
                  <a:cubicBezTo>
                    <a:pt x="0" y="2813"/>
                    <a:pt x="0" y="2919"/>
                    <a:pt x="71" y="2990"/>
                  </a:cubicBezTo>
                  <a:cubicBezTo>
                    <a:pt x="106" y="3034"/>
                    <a:pt x="150" y="3069"/>
                    <a:pt x="185" y="3069"/>
                  </a:cubicBezTo>
                  <a:cubicBezTo>
                    <a:pt x="256" y="3069"/>
                    <a:pt x="291" y="3034"/>
                    <a:pt x="326" y="2990"/>
                  </a:cubicBezTo>
                  <a:lnTo>
                    <a:pt x="1543" y="1782"/>
                  </a:lnTo>
                  <a:lnTo>
                    <a:pt x="2795" y="2990"/>
                  </a:lnTo>
                  <a:cubicBezTo>
                    <a:pt x="2830" y="3034"/>
                    <a:pt x="2866" y="3069"/>
                    <a:pt x="2901" y="3069"/>
                  </a:cubicBezTo>
                  <a:cubicBezTo>
                    <a:pt x="2936" y="3069"/>
                    <a:pt x="3015" y="3034"/>
                    <a:pt x="3051" y="2990"/>
                  </a:cubicBezTo>
                  <a:cubicBezTo>
                    <a:pt x="3086" y="2919"/>
                    <a:pt x="3086" y="2813"/>
                    <a:pt x="3051" y="2734"/>
                  </a:cubicBezTo>
                  <a:lnTo>
                    <a:pt x="1799" y="1526"/>
                  </a:lnTo>
                  <a:lnTo>
                    <a:pt x="3051" y="309"/>
                  </a:lnTo>
                  <a:cubicBezTo>
                    <a:pt x="3086" y="239"/>
                    <a:pt x="3086" y="124"/>
                    <a:pt x="3051" y="54"/>
                  </a:cubicBezTo>
                  <a:cubicBezTo>
                    <a:pt x="3011" y="18"/>
                    <a:pt x="2956" y="1"/>
                    <a:pt x="2906" y="1"/>
                  </a:cubicBezTo>
                  <a:cubicBezTo>
                    <a:pt x="2857" y="1"/>
                    <a:pt x="2813" y="18"/>
                    <a:pt x="2795" y="54"/>
                  </a:cubicBezTo>
                  <a:lnTo>
                    <a:pt x="1543" y="1270"/>
                  </a:lnTo>
                  <a:lnTo>
                    <a:pt x="326" y="54"/>
                  </a:lnTo>
                  <a:cubicBezTo>
                    <a:pt x="291" y="18"/>
                    <a:pt x="247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5" name="Google Shape;1115;p33"/>
          <p:cNvSpPr txBox="1"/>
          <p:nvPr>
            <p:ph type="title"/>
          </p:nvPr>
        </p:nvSpPr>
        <p:spPr>
          <a:xfrm>
            <a:off x="713100" y="486816"/>
            <a:ext cx="7717800" cy="542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16" name="Google Shape;1116;p33"/>
          <p:cNvSpPr/>
          <p:nvPr/>
        </p:nvSpPr>
        <p:spPr>
          <a:xfrm>
            <a:off x="289049" y="618574"/>
            <a:ext cx="343324" cy="340046"/>
          </a:xfrm>
          <a:custGeom>
            <a:rect b="b" l="l" r="r" t="t"/>
            <a:pathLst>
              <a:path extrusionOk="0" h="4540" w="4583">
                <a:moveTo>
                  <a:pt x="863" y="1"/>
                </a:moveTo>
                <a:lnTo>
                  <a:pt x="0" y="809"/>
                </a:lnTo>
                <a:lnTo>
                  <a:pt x="1488" y="2254"/>
                </a:lnTo>
                <a:lnTo>
                  <a:pt x="0" y="3688"/>
                </a:lnTo>
                <a:lnTo>
                  <a:pt x="863" y="4539"/>
                </a:lnTo>
                <a:lnTo>
                  <a:pt x="2297" y="3106"/>
                </a:lnTo>
                <a:lnTo>
                  <a:pt x="3731" y="4539"/>
                </a:lnTo>
                <a:lnTo>
                  <a:pt x="4582" y="3688"/>
                </a:lnTo>
                <a:lnTo>
                  <a:pt x="3105" y="2254"/>
                </a:lnTo>
                <a:lnTo>
                  <a:pt x="4582" y="809"/>
                </a:lnTo>
                <a:lnTo>
                  <a:pt x="3731" y="1"/>
                </a:lnTo>
                <a:lnTo>
                  <a:pt x="2297" y="1445"/>
                </a:lnTo>
                <a:lnTo>
                  <a:pt x="863" y="1"/>
                </a:lnTo>
                <a:close/>
              </a:path>
            </a:pathLst>
          </a:custGeom>
          <a:solidFill>
            <a:schemeClr val="accent1"/>
          </a:solidFill>
          <a:ln cap="rnd" cmpd="sng" w="9525">
            <a:solidFill>
              <a:srgbClr val="2D4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33"/>
          <p:cNvSpPr/>
          <p:nvPr/>
        </p:nvSpPr>
        <p:spPr>
          <a:xfrm>
            <a:off x="8527500" y="4521375"/>
            <a:ext cx="399000" cy="399000"/>
          </a:xfrm>
          <a:prstGeom prst="donut">
            <a:avLst>
              <a:gd fmla="val 2500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33"/>
          <p:cNvSpPr/>
          <p:nvPr/>
        </p:nvSpPr>
        <p:spPr>
          <a:xfrm rot="-3355587">
            <a:off x="282569" y="2170462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33"/>
          <p:cNvSpPr/>
          <p:nvPr/>
        </p:nvSpPr>
        <p:spPr>
          <a:xfrm rot="-3355587">
            <a:off x="462761" y="1815564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33"/>
          <p:cNvSpPr/>
          <p:nvPr/>
        </p:nvSpPr>
        <p:spPr>
          <a:xfrm rot="5870441">
            <a:off x="8541247" y="1338275"/>
            <a:ext cx="221067" cy="252536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33"/>
          <p:cNvSpPr/>
          <p:nvPr/>
        </p:nvSpPr>
        <p:spPr>
          <a:xfrm rot="3968562">
            <a:off x="8705524" y="1718814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33"/>
          <p:cNvSpPr/>
          <p:nvPr/>
        </p:nvSpPr>
        <p:spPr>
          <a:xfrm rot="-9461504">
            <a:off x="8705521" y="830876"/>
            <a:ext cx="221067" cy="252536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CUSTOM_9_1_6_5"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4" name="Google Shape;1124;p34"/>
          <p:cNvGrpSpPr/>
          <p:nvPr/>
        </p:nvGrpSpPr>
        <p:grpSpPr>
          <a:xfrm>
            <a:off x="142500" y="62550"/>
            <a:ext cx="8859000" cy="4948875"/>
            <a:chOff x="142500" y="62550"/>
            <a:chExt cx="8859000" cy="4948875"/>
          </a:xfrm>
        </p:grpSpPr>
        <p:grpSp>
          <p:nvGrpSpPr>
            <p:cNvPr id="1125" name="Google Shape;1125;p34"/>
            <p:cNvGrpSpPr/>
            <p:nvPr/>
          </p:nvGrpSpPr>
          <p:grpSpPr>
            <a:xfrm>
              <a:off x="142500" y="62550"/>
              <a:ext cx="8859000" cy="4948875"/>
              <a:chOff x="142500" y="62550"/>
              <a:chExt cx="8859000" cy="4948875"/>
            </a:xfrm>
          </p:grpSpPr>
          <p:sp>
            <p:nvSpPr>
              <p:cNvPr id="1126" name="Google Shape;1126;p34"/>
              <p:cNvSpPr/>
              <p:nvPr/>
            </p:nvSpPr>
            <p:spPr>
              <a:xfrm>
                <a:off x="142500" y="152925"/>
                <a:ext cx="8859000" cy="4858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34"/>
              <p:cNvSpPr/>
              <p:nvPr/>
            </p:nvSpPr>
            <p:spPr>
              <a:xfrm>
                <a:off x="142500" y="62550"/>
                <a:ext cx="8859000" cy="320400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28" name="Google Shape;1128;p34"/>
            <p:cNvSpPr/>
            <p:nvPr/>
          </p:nvSpPr>
          <p:spPr>
            <a:xfrm>
              <a:off x="8478904" y="154072"/>
              <a:ext cx="149118" cy="149118"/>
            </a:xfrm>
            <a:custGeom>
              <a:rect b="b" l="l" r="r" t="t"/>
              <a:pathLst>
                <a:path extrusionOk="0" h="3087" w="3087">
                  <a:moveTo>
                    <a:pt x="2725" y="362"/>
                  </a:moveTo>
                  <a:lnTo>
                    <a:pt x="2725" y="2716"/>
                  </a:lnTo>
                  <a:lnTo>
                    <a:pt x="370" y="2716"/>
                  </a:lnTo>
                  <a:lnTo>
                    <a:pt x="370" y="362"/>
                  </a:lnTo>
                  <a:close/>
                  <a:moveTo>
                    <a:pt x="185" y="0"/>
                  </a:moveTo>
                  <a:cubicBezTo>
                    <a:pt x="79" y="0"/>
                    <a:pt x="0" y="71"/>
                    <a:pt x="0" y="185"/>
                  </a:cubicBezTo>
                  <a:lnTo>
                    <a:pt x="0" y="2901"/>
                  </a:lnTo>
                  <a:cubicBezTo>
                    <a:pt x="0" y="3007"/>
                    <a:pt x="79" y="3086"/>
                    <a:pt x="185" y="3086"/>
                  </a:cubicBezTo>
                  <a:lnTo>
                    <a:pt x="2901" y="3086"/>
                  </a:lnTo>
                  <a:cubicBezTo>
                    <a:pt x="3016" y="3086"/>
                    <a:pt x="3086" y="3007"/>
                    <a:pt x="3086" y="2901"/>
                  </a:cubicBezTo>
                  <a:lnTo>
                    <a:pt x="3086" y="185"/>
                  </a:lnTo>
                  <a:cubicBezTo>
                    <a:pt x="3086" y="71"/>
                    <a:pt x="3016" y="0"/>
                    <a:pt x="2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8280400" y="285227"/>
              <a:ext cx="140181" cy="17969"/>
            </a:xfrm>
            <a:custGeom>
              <a:rect b="b" l="l" r="r" t="t"/>
              <a:pathLst>
                <a:path extrusionOk="0" h="372" w="2902">
                  <a:moveTo>
                    <a:pt x="177" y="1"/>
                  </a:moveTo>
                  <a:cubicBezTo>
                    <a:pt x="71" y="1"/>
                    <a:pt x="0" y="71"/>
                    <a:pt x="0" y="186"/>
                  </a:cubicBezTo>
                  <a:cubicBezTo>
                    <a:pt x="0" y="292"/>
                    <a:pt x="71" y="371"/>
                    <a:pt x="177" y="371"/>
                  </a:cubicBezTo>
                  <a:lnTo>
                    <a:pt x="2716" y="371"/>
                  </a:lnTo>
                  <a:cubicBezTo>
                    <a:pt x="2822" y="371"/>
                    <a:pt x="2901" y="292"/>
                    <a:pt x="2901" y="186"/>
                  </a:cubicBezTo>
                  <a:cubicBezTo>
                    <a:pt x="2901" y="71"/>
                    <a:pt x="2822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8688471" y="154893"/>
              <a:ext cx="149069" cy="148296"/>
            </a:xfrm>
            <a:custGeom>
              <a:rect b="b" l="l" r="r" t="t"/>
              <a:pathLst>
                <a:path extrusionOk="0" h="3070" w="3086">
                  <a:moveTo>
                    <a:pt x="202" y="1"/>
                  </a:moveTo>
                  <a:cubicBezTo>
                    <a:pt x="157" y="1"/>
                    <a:pt x="110" y="18"/>
                    <a:pt x="71" y="54"/>
                  </a:cubicBezTo>
                  <a:cubicBezTo>
                    <a:pt x="0" y="124"/>
                    <a:pt x="0" y="239"/>
                    <a:pt x="71" y="309"/>
                  </a:cubicBezTo>
                  <a:lnTo>
                    <a:pt x="1287" y="1526"/>
                  </a:lnTo>
                  <a:lnTo>
                    <a:pt x="71" y="2734"/>
                  </a:lnTo>
                  <a:cubicBezTo>
                    <a:pt x="0" y="2813"/>
                    <a:pt x="0" y="2919"/>
                    <a:pt x="71" y="2990"/>
                  </a:cubicBezTo>
                  <a:cubicBezTo>
                    <a:pt x="106" y="3034"/>
                    <a:pt x="150" y="3069"/>
                    <a:pt x="185" y="3069"/>
                  </a:cubicBezTo>
                  <a:cubicBezTo>
                    <a:pt x="256" y="3069"/>
                    <a:pt x="291" y="3034"/>
                    <a:pt x="326" y="2990"/>
                  </a:cubicBezTo>
                  <a:lnTo>
                    <a:pt x="1543" y="1782"/>
                  </a:lnTo>
                  <a:lnTo>
                    <a:pt x="2795" y="2990"/>
                  </a:lnTo>
                  <a:cubicBezTo>
                    <a:pt x="2830" y="3034"/>
                    <a:pt x="2866" y="3069"/>
                    <a:pt x="2901" y="3069"/>
                  </a:cubicBezTo>
                  <a:cubicBezTo>
                    <a:pt x="2936" y="3069"/>
                    <a:pt x="3015" y="3034"/>
                    <a:pt x="3051" y="2990"/>
                  </a:cubicBezTo>
                  <a:cubicBezTo>
                    <a:pt x="3086" y="2919"/>
                    <a:pt x="3086" y="2813"/>
                    <a:pt x="3051" y="2734"/>
                  </a:cubicBezTo>
                  <a:lnTo>
                    <a:pt x="1799" y="1526"/>
                  </a:lnTo>
                  <a:lnTo>
                    <a:pt x="3051" y="309"/>
                  </a:lnTo>
                  <a:cubicBezTo>
                    <a:pt x="3086" y="239"/>
                    <a:pt x="3086" y="124"/>
                    <a:pt x="3051" y="54"/>
                  </a:cubicBezTo>
                  <a:cubicBezTo>
                    <a:pt x="3011" y="18"/>
                    <a:pt x="2956" y="1"/>
                    <a:pt x="2906" y="1"/>
                  </a:cubicBezTo>
                  <a:cubicBezTo>
                    <a:pt x="2857" y="1"/>
                    <a:pt x="2813" y="18"/>
                    <a:pt x="2795" y="54"/>
                  </a:cubicBezTo>
                  <a:lnTo>
                    <a:pt x="1543" y="1270"/>
                  </a:lnTo>
                  <a:lnTo>
                    <a:pt x="326" y="54"/>
                  </a:lnTo>
                  <a:cubicBezTo>
                    <a:pt x="291" y="18"/>
                    <a:pt x="247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1" name="Google Shape;1131;p34"/>
          <p:cNvSpPr txBox="1"/>
          <p:nvPr>
            <p:ph type="title"/>
          </p:nvPr>
        </p:nvSpPr>
        <p:spPr>
          <a:xfrm>
            <a:off x="713100" y="486816"/>
            <a:ext cx="7717800" cy="542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32" name="Google Shape;1132;p34"/>
          <p:cNvSpPr/>
          <p:nvPr/>
        </p:nvSpPr>
        <p:spPr>
          <a:xfrm>
            <a:off x="8587500" y="729375"/>
            <a:ext cx="302673" cy="299856"/>
          </a:xfrm>
          <a:custGeom>
            <a:rect b="b" l="l" r="r" t="t"/>
            <a:pathLst>
              <a:path extrusionOk="0" h="4540" w="4583">
                <a:moveTo>
                  <a:pt x="863" y="1"/>
                </a:moveTo>
                <a:lnTo>
                  <a:pt x="0" y="809"/>
                </a:lnTo>
                <a:lnTo>
                  <a:pt x="1488" y="2254"/>
                </a:lnTo>
                <a:lnTo>
                  <a:pt x="0" y="3688"/>
                </a:lnTo>
                <a:lnTo>
                  <a:pt x="863" y="4539"/>
                </a:lnTo>
                <a:lnTo>
                  <a:pt x="2297" y="3106"/>
                </a:lnTo>
                <a:lnTo>
                  <a:pt x="3731" y="4539"/>
                </a:lnTo>
                <a:lnTo>
                  <a:pt x="4582" y="3688"/>
                </a:lnTo>
                <a:lnTo>
                  <a:pt x="3105" y="2254"/>
                </a:lnTo>
                <a:lnTo>
                  <a:pt x="4582" y="809"/>
                </a:lnTo>
                <a:lnTo>
                  <a:pt x="3731" y="1"/>
                </a:lnTo>
                <a:lnTo>
                  <a:pt x="2297" y="1445"/>
                </a:lnTo>
                <a:lnTo>
                  <a:pt x="863" y="1"/>
                </a:lnTo>
                <a:close/>
              </a:path>
            </a:pathLst>
          </a:custGeom>
          <a:solidFill>
            <a:schemeClr val="accent3"/>
          </a:solidFill>
          <a:ln cap="rnd" cmpd="sng" w="9525">
            <a:solidFill>
              <a:srgbClr val="2D4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34"/>
          <p:cNvSpPr/>
          <p:nvPr/>
        </p:nvSpPr>
        <p:spPr>
          <a:xfrm>
            <a:off x="245467" y="4462215"/>
            <a:ext cx="374700" cy="374700"/>
          </a:xfrm>
          <a:prstGeom prst="donut">
            <a:avLst>
              <a:gd fmla="val 2500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4"/>
          <p:cNvSpPr/>
          <p:nvPr/>
        </p:nvSpPr>
        <p:spPr>
          <a:xfrm>
            <a:off x="334923" y="4021961"/>
            <a:ext cx="237502" cy="271299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34"/>
          <p:cNvSpPr/>
          <p:nvPr/>
        </p:nvSpPr>
        <p:spPr>
          <a:xfrm rot="-1431438">
            <a:off x="8668928" y="1063152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3">
  <p:cSld name="CUSTOM_9_1_6_5_1"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7" name="Google Shape;1137;p35"/>
          <p:cNvGrpSpPr/>
          <p:nvPr/>
        </p:nvGrpSpPr>
        <p:grpSpPr>
          <a:xfrm>
            <a:off x="142500" y="62550"/>
            <a:ext cx="8859000" cy="4948875"/>
            <a:chOff x="142500" y="62550"/>
            <a:chExt cx="8859000" cy="4948875"/>
          </a:xfrm>
        </p:grpSpPr>
        <p:grpSp>
          <p:nvGrpSpPr>
            <p:cNvPr id="1138" name="Google Shape;1138;p35"/>
            <p:cNvGrpSpPr/>
            <p:nvPr/>
          </p:nvGrpSpPr>
          <p:grpSpPr>
            <a:xfrm>
              <a:off x="142500" y="62550"/>
              <a:ext cx="8859000" cy="4948875"/>
              <a:chOff x="142500" y="62550"/>
              <a:chExt cx="8859000" cy="4948875"/>
            </a:xfrm>
          </p:grpSpPr>
          <p:sp>
            <p:nvSpPr>
              <p:cNvPr id="1139" name="Google Shape;1139;p35"/>
              <p:cNvSpPr/>
              <p:nvPr/>
            </p:nvSpPr>
            <p:spPr>
              <a:xfrm>
                <a:off x="142500" y="152925"/>
                <a:ext cx="8859000" cy="4858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35"/>
              <p:cNvSpPr/>
              <p:nvPr/>
            </p:nvSpPr>
            <p:spPr>
              <a:xfrm>
                <a:off x="142500" y="62550"/>
                <a:ext cx="8859000" cy="320400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41" name="Google Shape;1141;p35"/>
            <p:cNvSpPr/>
            <p:nvPr/>
          </p:nvSpPr>
          <p:spPr>
            <a:xfrm>
              <a:off x="8478904" y="154072"/>
              <a:ext cx="149118" cy="149118"/>
            </a:xfrm>
            <a:custGeom>
              <a:rect b="b" l="l" r="r" t="t"/>
              <a:pathLst>
                <a:path extrusionOk="0" h="3087" w="3087">
                  <a:moveTo>
                    <a:pt x="2725" y="362"/>
                  </a:moveTo>
                  <a:lnTo>
                    <a:pt x="2725" y="2716"/>
                  </a:lnTo>
                  <a:lnTo>
                    <a:pt x="370" y="2716"/>
                  </a:lnTo>
                  <a:lnTo>
                    <a:pt x="370" y="362"/>
                  </a:lnTo>
                  <a:close/>
                  <a:moveTo>
                    <a:pt x="185" y="0"/>
                  </a:moveTo>
                  <a:cubicBezTo>
                    <a:pt x="79" y="0"/>
                    <a:pt x="0" y="71"/>
                    <a:pt x="0" y="185"/>
                  </a:cubicBezTo>
                  <a:lnTo>
                    <a:pt x="0" y="2901"/>
                  </a:lnTo>
                  <a:cubicBezTo>
                    <a:pt x="0" y="3007"/>
                    <a:pt x="79" y="3086"/>
                    <a:pt x="185" y="3086"/>
                  </a:cubicBezTo>
                  <a:lnTo>
                    <a:pt x="2901" y="3086"/>
                  </a:lnTo>
                  <a:cubicBezTo>
                    <a:pt x="3016" y="3086"/>
                    <a:pt x="3086" y="3007"/>
                    <a:pt x="3086" y="2901"/>
                  </a:cubicBezTo>
                  <a:lnTo>
                    <a:pt x="3086" y="185"/>
                  </a:lnTo>
                  <a:cubicBezTo>
                    <a:pt x="3086" y="71"/>
                    <a:pt x="3016" y="0"/>
                    <a:pt x="2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5"/>
            <p:cNvSpPr/>
            <p:nvPr/>
          </p:nvSpPr>
          <p:spPr>
            <a:xfrm>
              <a:off x="8280400" y="285227"/>
              <a:ext cx="140181" cy="17969"/>
            </a:xfrm>
            <a:custGeom>
              <a:rect b="b" l="l" r="r" t="t"/>
              <a:pathLst>
                <a:path extrusionOk="0" h="372" w="2902">
                  <a:moveTo>
                    <a:pt x="177" y="1"/>
                  </a:moveTo>
                  <a:cubicBezTo>
                    <a:pt x="71" y="1"/>
                    <a:pt x="0" y="71"/>
                    <a:pt x="0" y="186"/>
                  </a:cubicBezTo>
                  <a:cubicBezTo>
                    <a:pt x="0" y="292"/>
                    <a:pt x="71" y="371"/>
                    <a:pt x="177" y="371"/>
                  </a:cubicBezTo>
                  <a:lnTo>
                    <a:pt x="2716" y="371"/>
                  </a:lnTo>
                  <a:cubicBezTo>
                    <a:pt x="2822" y="371"/>
                    <a:pt x="2901" y="292"/>
                    <a:pt x="2901" y="186"/>
                  </a:cubicBezTo>
                  <a:cubicBezTo>
                    <a:pt x="2901" y="71"/>
                    <a:pt x="2822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5"/>
            <p:cNvSpPr/>
            <p:nvPr/>
          </p:nvSpPr>
          <p:spPr>
            <a:xfrm>
              <a:off x="8688471" y="154893"/>
              <a:ext cx="149069" cy="148296"/>
            </a:xfrm>
            <a:custGeom>
              <a:rect b="b" l="l" r="r" t="t"/>
              <a:pathLst>
                <a:path extrusionOk="0" h="3070" w="3086">
                  <a:moveTo>
                    <a:pt x="202" y="1"/>
                  </a:moveTo>
                  <a:cubicBezTo>
                    <a:pt x="157" y="1"/>
                    <a:pt x="110" y="18"/>
                    <a:pt x="71" y="54"/>
                  </a:cubicBezTo>
                  <a:cubicBezTo>
                    <a:pt x="0" y="124"/>
                    <a:pt x="0" y="239"/>
                    <a:pt x="71" y="309"/>
                  </a:cubicBezTo>
                  <a:lnTo>
                    <a:pt x="1287" y="1526"/>
                  </a:lnTo>
                  <a:lnTo>
                    <a:pt x="71" y="2734"/>
                  </a:lnTo>
                  <a:cubicBezTo>
                    <a:pt x="0" y="2813"/>
                    <a:pt x="0" y="2919"/>
                    <a:pt x="71" y="2990"/>
                  </a:cubicBezTo>
                  <a:cubicBezTo>
                    <a:pt x="106" y="3034"/>
                    <a:pt x="150" y="3069"/>
                    <a:pt x="185" y="3069"/>
                  </a:cubicBezTo>
                  <a:cubicBezTo>
                    <a:pt x="256" y="3069"/>
                    <a:pt x="291" y="3034"/>
                    <a:pt x="326" y="2990"/>
                  </a:cubicBezTo>
                  <a:lnTo>
                    <a:pt x="1543" y="1782"/>
                  </a:lnTo>
                  <a:lnTo>
                    <a:pt x="2795" y="2990"/>
                  </a:lnTo>
                  <a:cubicBezTo>
                    <a:pt x="2830" y="3034"/>
                    <a:pt x="2866" y="3069"/>
                    <a:pt x="2901" y="3069"/>
                  </a:cubicBezTo>
                  <a:cubicBezTo>
                    <a:pt x="2936" y="3069"/>
                    <a:pt x="3015" y="3034"/>
                    <a:pt x="3051" y="2990"/>
                  </a:cubicBezTo>
                  <a:cubicBezTo>
                    <a:pt x="3086" y="2919"/>
                    <a:pt x="3086" y="2813"/>
                    <a:pt x="3051" y="2734"/>
                  </a:cubicBezTo>
                  <a:lnTo>
                    <a:pt x="1799" y="1526"/>
                  </a:lnTo>
                  <a:lnTo>
                    <a:pt x="3051" y="309"/>
                  </a:lnTo>
                  <a:cubicBezTo>
                    <a:pt x="3086" y="239"/>
                    <a:pt x="3086" y="124"/>
                    <a:pt x="3051" y="54"/>
                  </a:cubicBezTo>
                  <a:cubicBezTo>
                    <a:pt x="3011" y="18"/>
                    <a:pt x="2956" y="1"/>
                    <a:pt x="2906" y="1"/>
                  </a:cubicBezTo>
                  <a:cubicBezTo>
                    <a:pt x="2857" y="1"/>
                    <a:pt x="2813" y="18"/>
                    <a:pt x="2795" y="54"/>
                  </a:cubicBezTo>
                  <a:lnTo>
                    <a:pt x="1543" y="1270"/>
                  </a:lnTo>
                  <a:lnTo>
                    <a:pt x="326" y="54"/>
                  </a:lnTo>
                  <a:cubicBezTo>
                    <a:pt x="291" y="18"/>
                    <a:pt x="247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4" name="Google Shape;1144;p35"/>
          <p:cNvSpPr txBox="1"/>
          <p:nvPr>
            <p:ph type="title"/>
          </p:nvPr>
        </p:nvSpPr>
        <p:spPr>
          <a:xfrm>
            <a:off x="713100" y="486816"/>
            <a:ext cx="7717800" cy="542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5" name="Google Shape;1145;p35"/>
          <p:cNvSpPr/>
          <p:nvPr/>
        </p:nvSpPr>
        <p:spPr>
          <a:xfrm>
            <a:off x="400249" y="1230249"/>
            <a:ext cx="343324" cy="340046"/>
          </a:xfrm>
          <a:custGeom>
            <a:rect b="b" l="l" r="r" t="t"/>
            <a:pathLst>
              <a:path extrusionOk="0" h="4540" w="4583">
                <a:moveTo>
                  <a:pt x="863" y="1"/>
                </a:moveTo>
                <a:lnTo>
                  <a:pt x="0" y="809"/>
                </a:lnTo>
                <a:lnTo>
                  <a:pt x="1488" y="2254"/>
                </a:lnTo>
                <a:lnTo>
                  <a:pt x="0" y="3688"/>
                </a:lnTo>
                <a:lnTo>
                  <a:pt x="863" y="4539"/>
                </a:lnTo>
                <a:lnTo>
                  <a:pt x="2297" y="3106"/>
                </a:lnTo>
                <a:lnTo>
                  <a:pt x="3731" y="4539"/>
                </a:lnTo>
                <a:lnTo>
                  <a:pt x="4582" y="3688"/>
                </a:lnTo>
                <a:lnTo>
                  <a:pt x="3105" y="2254"/>
                </a:lnTo>
                <a:lnTo>
                  <a:pt x="4582" y="809"/>
                </a:lnTo>
                <a:lnTo>
                  <a:pt x="3731" y="1"/>
                </a:lnTo>
                <a:lnTo>
                  <a:pt x="2297" y="1445"/>
                </a:lnTo>
                <a:lnTo>
                  <a:pt x="863" y="1"/>
                </a:lnTo>
                <a:close/>
              </a:path>
            </a:pathLst>
          </a:custGeom>
          <a:solidFill>
            <a:schemeClr val="accent2"/>
          </a:solidFill>
          <a:ln cap="rnd" cmpd="sng" w="9525">
            <a:solidFill>
              <a:srgbClr val="2D4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35"/>
          <p:cNvSpPr/>
          <p:nvPr/>
        </p:nvSpPr>
        <p:spPr>
          <a:xfrm>
            <a:off x="8326363" y="2073000"/>
            <a:ext cx="572700" cy="572700"/>
          </a:xfrm>
          <a:prstGeom prst="donut">
            <a:avLst>
              <a:gd fmla="val 2500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7" name="Google Shape;1147;p35"/>
          <p:cNvGrpSpPr/>
          <p:nvPr/>
        </p:nvGrpSpPr>
        <p:grpSpPr>
          <a:xfrm>
            <a:off x="8161908" y="1153925"/>
            <a:ext cx="625602" cy="625602"/>
            <a:chOff x="2753179" y="2741260"/>
            <a:chExt cx="587695" cy="587695"/>
          </a:xfrm>
        </p:grpSpPr>
        <p:sp>
          <p:nvSpPr>
            <p:cNvPr id="1148" name="Google Shape;1148;p35"/>
            <p:cNvSpPr/>
            <p:nvPr/>
          </p:nvSpPr>
          <p:spPr>
            <a:xfrm>
              <a:off x="2772051" y="2760132"/>
              <a:ext cx="568823" cy="568823"/>
            </a:xfrm>
            <a:custGeom>
              <a:rect b="b" l="l" r="r" t="t"/>
              <a:pathLst>
                <a:path extrusionOk="0" h="9434" w="9434">
                  <a:moveTo>
                    <a:pt x="7687" y="0"/>
                  </a:moveTo>
                  <a:lnTo>
                    <a:pt x="6469" y="1218"/>
                  </a:lnTo>
                  <a:lnTo>
                    <a:pt x="6609" y="1348"/>
                  </a:lnTo>
                  <a:cubicBezTo>
                    <a:pt x="7332" y="2070"/>
                    <a:pt x="7687" y="3019"/>
                    <a:pt x="7687" y="4000"/>
                  </a:cubicBezTo>
                  <a:cubicBezTo>
                    <a:pt x="7687" y="4992"/>
                    <a:pt x="7332" y="5930"/>
                    <a:pt x="6609" y="6609"/>
                  </a:cubicBezTo>
                  <a:cubicBezTo>
                    <a:pt x="5887" y="7331"/>
                    <a:pt x="4992" y="7730"/>
                    <a:pt x="4000" y="7730"/>
                  </a:cubicBezTo>
                  <a:cubicBezTo>
                    <a:pt x="2965" y="7730"/>
                    <a:pt x="2070" y="7331"/>
                    <a:pt x="1348" y="6609"/>
                  </a:cubicBezTo>
                  <a:lnTo>
                    <a:pt x="1219" y="6469"/>
                  </a:lnTo>
                  <a:lnTo>
                    <a:pt x="0" y="7730"/>
                  </a:lnTo>
                  <a:lnTo>
                    <a:pt x="140" y="7817"/>
                  </a:lnTo>
                  <a:cubicBezTo>
                    <a:pt x="1175" y="8852"/>
                    <a:pt x="2523" y="9434"/>
                    <a:pt x="4000" y="9434"/>
                  </a:cubicBezTo>
                  <a:cubicBezTo>
                    <a:pt x="5445" y="9434"/>
                    <a:pt x="6793" y="8852"/>
                    <a:pt x="7817" y="7817"/>
                  </a:cubicBezTo>
                  <a:cubicBezTo>
                    <a:pt x="8852" y="6835"/>
                    <a:pt x="9434" y="5445"/>
                    <a:pt x="9434" y="4000"/>
                  </a:cubicBezTo>
                  <a:cubicBezTo>
                    <a:pt x="9434" y="2523"/>
                    <a:pt x="8852" y="1175"/>
                    <a:pt x="7817" y="140"/>
                  </a:cubicBezTo>
                  <a:lnTo>
                    <a:pt x="768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3145819" y="2741260"/>
              <a:ext cx="108652" cy="108591"/>
            </a:xfrm>
            <a:custGeom>
              <a:rect b="b" l="l" r="r" t="t"/>
              <a:pathLst>
                <a:path extrusionOk="0" h="1801" w="1802">
                  <a:moveTo>
                    <a:pt x="906" y="0"/>
                  </a:moveTo>
                  <a:cubicBezTo>
                    <a:pt x="410" y="0"/>
                    <a:pt x="1" y="410"/>
                    <a:pt x="1" y="906"/>
                  </a:cubicBezTo>
                  <a:cubicBezTo>
                    <a:pt x="1" y="1391"/>
                    <a:pt x="410" y="1801"/>
                    <a:pt x="906" y="1801"/>
                  </a:cubicBezTo>
                  <a:cubicBezTo>
                    <a:pt x="1402" y="1801"/>
                    <a:pt x="1801" y="1391"/>
                    <a:pt x="1801" y="906"/>
                  </a:cubicBezTo>
                  <a:cubicBezTo>
                    <a:pt x="1801" y="410"/>
                    <a:pt x="1402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2753179" y="3131308"/>
              <a:ext cx="105999" cy="108591"/>
            </a:xfrm>
            <a:custGeom>
              <a:rect b="b" l="l" r="r" t="t"/>
              <a:pathLst>
                <a:path extrusionOk="0" h="1801" w="1758">
                  <a:moveTo>
                    <a:pt x="906" y="0"/>
                  </a:moveTo>
                  <a:cubicBezTo>
                    <a:pt x="410" y="0"/>
                    <a:pt x="1" y="410"/>
                    <a:pt x="1" y="906"/>
                  </a:cubicBezTo>
                  <a:cubicBezTo>
                    <a:pt x="1" y="1391"/>
                    <a:pt x="410" y="1801"/>
                    <a:pt x="906" y="1801"/>
                  </a:cubicBezTo>
                  <a:cubicBezTo>
                    <a:pt x="1391" y="1801"/>
                    <a:pt x="1758" y="1391"/>
                    <a:pt x="1758" y="906"/>
                  </a:cubicBezTo>
                  <a:cubicBezTo>
                    <a:pt x="1758" y="410"/>
                    <a:pt x="1391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1" name="Google Shape;1151;p35"/>
          <p:cNvSpPr/>
          <p:nvPr/>
        </p:nvSpPr>
        <p:spPr>
          <a:xfrm rot="-1431438">
            <a:off x="8264803" y="1176677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35"/>
          <p:cNvSpPr/>
          <p:nvPr/>
        </p:nvSpPr>
        <p:spPr>
          <a:xfrm rot="-1431438">
            <a:off x="379728" y="2079602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35"/>
          <p:cNvSpPr/>
          <p:nvPr/>
        </p:nvSpPr>
        <p:spPr>
          <a:xfrm rot="-1431438">
            <a:off x="684053" y="1648577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4">
  <p:cSld name="CUSTOM_9_1_6_5_1_1"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5" name="Google Shape;1155;p36"/>
          <p:cNvGrpSpPr/>
          <p:nvPr/>
        </p:nvGrpSpPr>
        <p:grpSpPr>
          <a:xfrm>
            <a:off x="142500" y="62550"/>
            <a:ext cx="8859000" cy="4948875"/>
            <a:chOff x="142500" y="62550"/>
            <a:chExt cx="8859000" cy="4948875"/>
          </a:xfrm>
        </p:grpSpPr>
        <p:grpSp>
          <p:nvGrpSpPr>
            <p:cNvPr id="1156" name="Google Shape;1156;p36"/>
            <p:cNvGrpSpPr/>
            <p:nvPr/>
          </p:nvGrpSpPr>
          <p:grpSpPr>
            <a:xfrm>
              <a:off x="142500" y="62550"/>
              <a:ext cx="8859000" cy="4948875"/>
              <a:chOff x="142500" y="62550"/>
              <a:chExt cx="8859000" cy="4948875"/>
            </a:xfrm>
          </p:grpSpPr>
          <p:sp>
            <p:nvSpPr>
              <p:cNvPr id="1157" name="Google Shape;1157;p36"/>
              <p:cNvSpPr/>
              <p:nvPr/>
            </p:nvSpPr>
            <p:spPr>
              <a:xfrm>
                <a:off x="142500" y="152925"/>
                <a:ext cx="8859000" cy="4858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36"/>
              <p:cNvSpPr/>
              <p:nvPr/>
            </p:nvSpPr>
            <p:spPr>
              <a:xfrm>
                <a:off x="142500" y="62550"/>
                <a:ext cx="8859000" cy="320400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59" name="Google Shape;1159;p36"/>
            <p:cNvSpPr/>
            <p:nvPr/>
          </p:nvSpPr>
          <p:spPr>
            <a:xfrm>
              <a:off x="8478904" y="154072"/>
              <a:ext cx="149118" cy="149118"/>
            </a:xfrm>
            <a:custGeom>
              <a:rect b="b" l="l" r="r" t="t"/>
              <a:pathLst>
                <a:path extrusionOk="0" h="3087" w="3087">
                  <a:moveTo>
                    <a:pt x="2725" y="362"/>
                  </a:moveTo>
                  <a:lnTo>
                    <a:pt x="2725" y="2716"/>
                  </a:lnTo>
                  <a:lnTo>
                    <a:pt x="370" y="2716"/>
                  </a:lnTo>
                  <a:lnTo>
                    <a:pt x="370" y="362"/>
                  </a:lnTo>
                  <a:close/>
                  <a:moveTo>
                    <a:pt x="185" y="0"/>
                  </a:moveTo>
                  <a:cubicBezTo>
                    <a:pt x="79" y="0"/>
                    <a:pt x="0" y="71"/>
                    <a:pt x="0" y="185"/>
                  </a:cubicBezTo>
                  <a:lnTo>
                    <a:pt x="0" y="2901"/>
                  </a:lnTo>
                  <a:cubicBezTo>
                    <a:pt x="0" y="3007"/>
                    <a:pt x="79" y="3086"/>
                    <a:pt x="185" y="3086"/>
                  </a:cubicBezTo>
                  <a:lnTo>
                    <a:pt x="2901" y="3086"/>
                  </a:lnTo>
                  <a:cubicBezTo>
                    <a:pt x="3016" y="3086"/>
                    <a:pt x="3086" y="3007"/>
                    <a:pt x="3086" y="2901"/>
                  </a:cubicBezTo>
                  <a:lnTo>
                    <a:pt x="3086" y="185"/>
                  </a:lnTo>
                  <a:cubicBezTo>
                    <a:pt x="3086" y="71"/>
                    <a:pt x="3016" y="0"/>
                    <a:pt x="2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6"/>
            <p:cNvSpPr/>
            <p:nvPr/>
          </p:nvSpPr>
          <p:spPr>
            <a:xfrm>
              <a:off x="8280400" y="285227"/>
              <a:ext cx="140181" cy="17969"/>
            </a:xfrm>
            <a:custGeom>
              <a:rect b="b" l="l" r="r" t="t"/>
              <a:pathLst>
                <a:path extrusionOk="0" h="372" w="2902">
                  <a:moveTo>
                    <a:pt x="177" y="1"/>
                  </a:moveTo>
                  <a:cubicBezTo>
                    <a:pt x="71" y="1"/>
                    <a:pt x="0" y="71"/>
                    <a:pt x="0" y="186"/>
                  </a:cubicBezTo>
                  <a:cubicBezTo>
                    <a:pt x="0" y="292"/>
                    <a:pt x="71" y="371"/>
                    <a:pt x="177" y="371"/>
                  </a:cubicBezTo>
                  <a:lnTo>
                    <a:pt x="2716" y="371"/>
                  </a:lnTo>
                  <a:cubicBezTo>
                    <a:pt x="2822" y="371"/>
                    <a:pt x="2901" y="292"/>
                    <a:pt x="2901" y="186"/>
                  </a:cubicBezTo>
                  <a:cubicBezTo>
                    <a:pt x="2901" y="71"/>
                    <a:pt x="2822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6"/>
            <p:cNvSpPr/>
            <p:nvPr/>
          </p:nvSpPr>
          <p:spPr>
            <a:xfrm>
              <a:off x="8688471" y="154893"/>
              <a:ext cx="149069" cy="148296"/>
            </a:xfrm>
            <a:custGeom>
              <a:rect b="b" l="l" r="r" t="t"/>
              <a:pathLst>
                <a:path extrusionOk="0" h="3070" w="3086">
                  <a:moveTo>
                    <a:pt x="202" y="1"/>
                  </a:moveTo>
                  <a:cubicBezTo>
                    <a:pt x="157" y="1"/>
                    <a:pt x="110" y="18"/>
                    <a:pt x="71" y="54"/>
                  </a:cubicBezTo>
                  <a:cubicBezTo>
                    <a:pt x="0" y="124"/>
                    <a:pt x="0" y="239"/>
                    <a:pt x="71" y="309"/>
                  </a:cubicBezTo>
                  <a:lnTo>
                    <a:pt x="1287" y="1526"/>
                  </a:lnTo>
                  <a:lnTo>
                    <a:pt x="71" y="2734"/>
                  </a:lnTo>
                  <a:cubicBezTo>
                    <a:pt x="0" y="2813"/>
                    <a:pt x="0" y="2919"/>
                    <a:pt x="71" y="2990"/>
                  </a:cubicBezTo>
                  <a:cubicBezTo>
                    <a:pt x="106" y="3034"/>
                    <a:pt x="150" y="3069"/>
                    <a:pt x="185" y="3069"/>
                  </a:cubicBezTo>
                  <a:cubicBezTo>
                    <a:pt x="256" y="3069"/>
                    <a:pt x="291" y="3034"/>
                    <a:pt x="326" y="2990"/>
                  </a:cubicBezTo>
                  <a:lnTo>
                    <a:pt x="1543" y="1782"/>
                  </a:lnTo>
                  <a:lnTo>
                    <a:pt x="2795" y="2990"/>
                  </a:lnTo>
                  <a:cubicBezTo>
                    <a:pt x="2830" y="3034"/>
                    <a:pt x="2866" y="3069"/>
                    <a:pt x="2901" y="3069"/>
                  </a:cubicBezTo>
                  <a:cubicBezTo>
                    <a:pt x="2936" y="3069"/>
                    <a:pt x="3015" y="3034"/>
                    <a:pt x="3051" y="2990"/>
                  </a:cubicBezTo>
                  <a:cubicBezTo>
                    <a:pt x="3086" y="2919"/>
                    <a:pt x="3086" y="2813"/>
                    <a:pt x="3051" y="2734"/>
                  </a:cubicBezTo>
                  <a:lnTo>
                    <a:pt x="1799" y="1526"/>
                  </a:lnTo>
                  <a:lnTo>
                    <a:pt x="3051" y="309"/>
                  </a:lnTo>
                  <a:cubicBezTo>
                    <a:pt x="3086" y="239"/>
                    <a:pt x="3086" y="124"/>
                    <a:pt x="3051" y="54"/>
                  </a:cubicBezTo>
                  <a:cubicBezTo>
                    <a:pt x="3011" y="18"/>
                    <a:pt x="2956" y="1"/>
                    <a:pt x="2906" y="1"/>
                  </a:cubicBezTo>
                  <a:cubicBezTo>
                    <a:pt x="2857" y="1"/>
                    <a:pt x="2813" y="18"/>
                    <a:pt x="2795" y="54"/>
                  </a:cubicBezTo>
                  <a:lnTo>
                    <a:pt x="1543" y="1270"/>
                  </a:lnTo>
                  <a:lnTo>
                    <a:pt x="326" y="54"/>
                  </a:lnTo>
                  <a:cubicBezTo>
                    <a:pt x="291" y="18"/>
                    <a:pt x="247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2" name="Google Shape;1162;p36"/>
          <p:cNvGrpSpPr/>
          <p:nvPr/>
        </p:nvGrpSpPr>
        <p:grpSpPr>
          <a:xfrm>
            <a:off x="444111" y="2843136"/>
            <a:ext cx="537980" cy="537206"/>
            <a:chOff x="9234348" y="2174936"/>
            <a:chExt cx="537980" cy="537206"/>
          </a:xfrm>
        </p:grpSpPr>
        <p:sp>
          <p:nvSpPr>
            <p:cNvPr id="1163" name="Google Shape;1163;p36"/>
            <p:cNvSpPr/>
            <p:nvPr/>
          </p:nvSpPr>
          <p:spPr>
            <a:xfrm>
              <a:off x="9234348" y="2174936"/>
              <a:ext cx="22800" cy="22026"/>
            </a:xfrm>
            <a:custGeom>
              <a:rect b="b" l="l" r="r" t="t"/>
              <a:pathLst>
                <a:path extrusionOk="0" h="313" w="324">
                  <a:moveTo>
                    <a:pt x="183" y="0"/>
                  </a:moveTo>
                  <a:cubicBezTo>
                    <a:pt x="54" y="0"/>
                    <a:pt x="0" y="43"/>
                    <a:pt x="0" y="173"/>
                  </a:cubicBezTo>
                  <a:cubicBezTo>
                    <a:pt x="0" y="270"/>
                    <a:pt x="54" y="313"/>
                    <a:pt x="183" y="313"/>
                  </a:cubicBezTo>
                  <a:cubicBezTo>
                    <a:pt x="270" y="313"/>
                    <a:pt x="323" y="270"/>
                    <a:pt x="323" y="173"/>
                  </a:cubicBezTo>
                  <a:cubicBezTo>
                    <a:pt x="323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6"/>
            <p:cNvSpPr/>
            <p:nvPr/>
          </p:nvSpPr>
          <p:spPr>
            <a:xfrm>
              <a:off x="9307181" y="2174936"/>
              <a:ext cx="25826" cy="22026"/>
            </a:xfrm>
            <a:custGeom>
              <a:rect b="b" l="l" r="r" t="t"/>
              <a:pathLst>
                <a:path extrusionOk="0" h="313" w="367">
                  <a:moveTo>
                    <a:pt x="183" y="0"/>
                  </a:moveTo>
                  <a:cubicBezTo>
                    <a:pt x="97" y="0"/>
                    <a:pt x="0" y="43"/>
                    <a:pt x="0" y="173"/>
                  </a:cubicBezTo>
                  <a:cubicBezTo>
                    <a:pt x="0" y="270"/>
                    <a:pt x="97" y="313"/>
                    <a:pt x="183" y="313"/>
                  </a:cubicBezTo>
                  <a:cubicBezTo>
                    <a:pt x="270" y="313"/>
                    <a:pt x="367" y="270"/>
                    <a:pt x="367" y="173"/>
                  </a:cubicBezTo>
                  <a:cubicBezTo>
                    <a:pt x="367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6"/>
            <p:cNvSpPr/>
            <p:nvPr/>
          </p:nvSpPr>
          <p:spPr>
            <a:xfrm>
              <a:off x="9380014" y="2174936"/>
              <a:ext cx="25052" cy="22026"/>
            </a:xfrm>
            <a:custGeom>
              <a:rect b="b" l="l" r="r" t="t"/>
              <a:pathLst>
                <a:path extrusionOk="0" h="313" w="356">
                  <a:moveTo>
                    <a:pt x="183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8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6"/>
            <p:cNvSpPr/>
            <p:nvPr/>
          </p:nvSpPr>
          <p:spPr>
            <a:xfrm>
              <a:off x="9455873" y="2174936"/>
              <a:ext cx="22026" cy="22026"/>
            </a:xfrm>
            <a:custGeom>
              <a:rect b="b" l="l" r="r" t="t"/>
              <a:pathLst>
                <a:path extrusionOk="0" h="313" w="313">
                  <a:moveTo>
                    <a:pt x="140" y="0"/>
                  </a:moveTo>
                  <a:cubicBezTo>
                    <a:pt x="43" y="0"/>
                    <a:pt x="0" y="43"/>
                    <a:pt x="0" y="173"/>
                  </a:cubicBezTo>
                  <a:cubicBezTo>
                    <a:pt x="0" y="270"/>
                    <a:pt x="43" y="313"/>
                    <a:pt x="140" y="313"/>
                  </a:cubicBezTo>
                  <a:cubicBezTo>
                    <a:pt x="227" y="313"/>
                    <a:pt x="313" y="270"/>
                    <a:pt x="313" y="173"/>
                  </a:cubicBezTo>
                  <a:cubicBezTo>
                    <a:pt x="313" y="43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6"/>
            <p:cNvSpPr/>
            <p:nvPr/>
          </p:nvSpPr>
          <p:spPr>
            <a:xfrm>
              <a:off x="9528706" y="2174936"/>
              <a:ext cx="22026" cy="22026"/>
            </a:xfrm>
            <a:custGeom>
              <a:rect b="b" l="l" r="r" t="t"/>
              <a:pathLst>
                <a:path extrusionOk="0" h="313" w="313">
                  <a:moveTo>
                    <a:pt x="184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84" y="313"/>
                  </a:cubicBezTo>
                  <a:cubicBezTo>
                    <a:pt x="270" y="313"/>
                    <a:pt x="313" y="270"/>
                    <a:pt x="313" y="173"/>
                  </a:cubicBezTo>
                  <a:cubicBezTo>
                    <a:pt x="313" y="43"/>
                    <a:pt x="270" y="0"/>
                    <a:pt x="18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6"/>
            <p:cNvSpPr/>
            <p:nvPr/>
          </p:nvSpPr>
          <p:spPr>
            <a:xfrm>
              <a:off x="9601539" y="2174936"/>
              <a:ext cx="25122" cy="22026"/>
            </a:xfrm>
            <a:custGeom>
              <a:rect b="b" l="l" r="r" t="t"/>
              <a:pathLst>
                <a:path extrusionOk="0" h="313" w="357">
                  <a:moveTo>
                    <a:pt x="173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7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6"/>
            <p:cNvSpPr/>
            <p:nvPr/>
          </p:nvSpPr>
          <p:spPr>
            <a:xfrm>
              <a:off x="9674373" y="2174936"/>
              <a:ext cx="25122" cy="22026"/>
            </a:xfrm>
            <a:custGeom>
              <a:rect b="b" l="l" r="r" t="t"/>
              <a:pathLst>
                <a:path extrusionOk="0" h="313" w="357">
                  <a:moveTo>
                    <a:pt x="173" y="0"/>
                  </a:moveTo>
                  <a:cubicBezTo>
                    <a:pt x="87" y="0"/>
                    <a:pt x="0" y="43"/>
                    <a:pt x="0" y="173"/>
                  </a:cubicBezTo>
                  <a:cubicBezTo>
                    <a:pt x="0" y="270"/>
                    <a:pt x="87" y="313"/>
                    <a:pt x="17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6"/>
            <p:cNvSpPr/>
            <p:nvPr/>
          </p:nvSpPr>
          <p:spPr>
            <a:xfrm>
              <a:off x="9750232" y="2174936"/>
              <a:ext cx="22096" cy="22026"/>
            </a:xfrm>
            <a:custGeom>
              <a:rect b="b" l="l" r="r" t="t"/>
              <a:pathLst>
                <a:path extrusionOk="0" h="313" w="314">
                  <a:moveTo>
                    <a:pt x="130" y="0"/>
                  </a:moveTo>
                  <a:cubicBezTo>
                    <a:pt x="44" y="0"/>
                    <a:pt x="0" y="43"/>
                    <a:pt x="0" y="173"/>
                  </a:cubicBezTo>
                  <a:cubicBezTo>
                    <a:pt x="0" y="270"/>
                    <a:pt x="44" y="313"/>
                    <a:pt x="130" y="313"/>
                  </a:cubicBezTo>
                  <a:cubicBezTo>
                    <a:pt x="216" y="313"/>
                    <a:pt x="313" y="270"/>
                    <a:pt x="313" y="173"/>
                  </a:cubicBezTo>
                  <a:cubicBezTo>
                    <a:pt x="313" y="43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6"/>
            <p:cNvSpPr/>
            <p:nvPr/>
          </p:nvSpPr>
          <p:spPr>
            <a:xfrm>
              <a:off x="9234348" y="2247769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0"/>
                  </a:moveTo>
                  <a:cubicBezTo>
                    <a:pt x="54" y="0"/>
                    <a:pt x="0" y="87"/>
                    <a:pt x="0" y="173"/>
                  </a:cubicBezTo>
                  <a:cubicBezTo>
                    <a:pt x="0" y="270"/>
                    <a:pt x="54" y="356"/>
                    <a:pt x="183" y="356"/>
                  </a:cubicBezTo>
                  <a:cubicBezTo>
                    <a:pt x="270" y="356"/>
                    <a:pt x="323" y="270"/>
                    <a:pt x="323" y="173"/>
                  </a:cubicBezTo>
                  <a:cubicBezTo>
                    <a:pt x="323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6"/>
            <p:cNvSpPr/>
            <p:nvPr/>
          </p:nvSpPr>
          <p:spPr>
            <a:xfrm>
              <a:off x="9307181" y="2247769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0"/>
                  </a:moveTo>
                  <a:cubicBezTo>
                    <a:pt x="97" y="0"/>
                    <a:pt x="0" y="87"/>
                    <a:pt x="0" y="173"/>
                  </a:cubicBezTo>
                  <a:cubicBezTo>
                    <a:pt x="0" y="270"/>
                    <a:pt x="97" y="356"/>
                    <a:pt x="183" y="356"/>
                  </a:cubicBezTo>
                  <a:cubicBezTo>
                    <a:pt x="270" y="356"/>
                    <a:pt x="367" y="270"/>
                    <a:pt x="367" y="173"/>
                  </a:cubicBezTo>
                  <a:cubicBezTo>
                    <a:pt x="367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6"/>
            <p:cNvSpPr/>
            <p:nvPr/>
          </p:nvSpPr>
          <p:spPr>
            <a:xfrm>
              <a:off x="9380014" y="2247769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8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6"/>
            <p:cNvSpPr/>
            <p:nvPr/>
          </p:nvSpPr>
          <p:spPr>
            <a:xfrm>
              <a:off x="9455873" y="2247769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0"/>
                  </a:moveTo>
                  <a:cubicBezTo>
                    <a:pt x="43" y="0"/>
                    <a:pt x="0" y="87"/>
                    <a:pt x="0" y="173"/>
                  </a:cubicBezTo>
                  <a:cubicBezTo>
                    <a:pt x="0" y="270"/>
                    <a:pt x="43" y="356"/>
                    <a:pt x="140" y="356"/>
                  </a:cubicBezTo>
                  <a:cubicBezTo>
                    <a:pt x="227" y="356"/>
                    <a:pt x="313" y="270"/>
                    <a:pt x="313" y="173"/>
                  </a:cubicBezTo>
                  <a:cubicBezTo>
                    <a:pt x="313" y="87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6"/>
            <p:cNvSpPr/>
            <p:nvPr/>
          </p:nvSpPr>
          <p:spPr>
            <a:xfrm>
              <a:off x="9528706" y="2247769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84" y="356"/>
                  </a:cubicBezTo>
                  <a:cubicBezTo>
                    <a:pt x="270" y="356"/>
                    <a:pt x="313" y="270"/>
                    <a:pt x="313" y="173"/>
                  </a:cubicBezTo>
                  <a:cubicBezTo>
                    <a:pt x="313" y="87"/>
                    <a:pt x="270" y="0"/>
                    <a:pt x="18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6"/>
            <p:cNvSpPr/>
            <p:nvPr/>
          </p:nvSpPr>
          <p:spPr>
            <a:xfrm>
              <a:off x="9601539" y="2247769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7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6"/>
            <p:cNvSpPr/>
            <p:nvPr/>
          </p:nvSpPr>
          <p:spPr>
            <a:xfrm>
              <a:off x="9674373" y="2247769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0"/>
                  </a:moveTo>
                  <a:cubicBezTo>
                    <a:pt x="87" y="0"/>
                    <a:pt x="0" y="87"/>
                    <a:pt x="0" y="173"/>
                  </a:cubicBezTo>
                  <a:cubicBezTo>
                    <a:pt x="0" y="270"/>
                    <a:pt x="87" y="356"/>
                    <a:pt x="17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6"/>
            <p:cNvSpPr/>
            <p:nvPr/>
          </p:nvSpPr>
          <p:spPr>
            <a:xfrm>
              <a:off x="9750232" y="2247769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0"/>
                  </a:moveTo>
                  <a:cubicBezTo>
                    <a:pt x="44" y="0"/>
                    <a:pt x="0" y="87"/>
                    <a:pt x="0" y="173"/>
                  </a:cubicBezTo>
                  <a:cubicBezTo>
                    <a:pt x="0" y="270"/>
                    <a:pt x="44" y="356"/>
                    <a:pt x="130" y="356"/>
                  </a:cubicBezTo>
                  <a:cubicBezTo>
                    <a:pt x="216" y="356"/>
                    <a:pt x="313" y="270"/>
                    <a:pt x="313" y="173"/>
                  </a:cubicBezTo>
                  <a:cubicBezTo>
                    <a:pt x="313" y="87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6"/>
            <p:cNvSpPr/>
            <p:nvPr/>
          </p:nvSpPr>
          <p:spPr>
            <a:xfrm>
              <a:off x="9234348" y="2319829"/>
              <a:ext cx="22800" cy="25896"/>
            </a:xfrm>
            <a:custGeom>
              <a:rect b="b" l="l" r="r" t="t"/>
              <a:pathLst>
                <a:path extrusionOk="0" h="368" w="324">
                  <a:moveTo>
                    <a:pt x="183" y="1"/>
                  </a:moveTo>
                  <a:cubicBezTo>
                    <a:pt x="54" y="1"/>
                    <a:pt x="0" y="98"/>
                    <a:pt x="0" y="184"/>
                  </a:cubicBezTo>
                  <a:cubicBezTo>
                    <a:pt x="0" y="270"/>
                    <a:pt x="54" y="367"/>
                    <a:pt x="183" y="367"/>
                  </a:cubicBezTo>
                  <a:cubicBezTo>
                    <a:pt x="270" y="367"/>
                    <a:pt x="323" y="270"/>
                    <a:pt x="323" y="184"/>
                  </a:cubicBezTo>
                  <a:cubicBezTo>
                    <a:pt x="323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6"/>
            <p:cNvSpPr/>
            <p:nvPr/>
          </p:nvSpPr>
          <p:spPr>
            <a:xfrm>
              <a:off x="9307181" y="2319829"/>
              <a:ext cx="25826" cy="25896"/>
            </a:xfrm>
            <a:custGeom>
              <a:rect b="b" l="l" r="r" t="t"/>
              <a:pathLst>
                <a:path extrusionOk="0" h="368" w="367">
                  <a:moveTo>
                    <a:pt x="183" y="1"/>
                  </a:moveTo>
                  <a:cubicBezTo>
                    <a:pt x="97" y="1"/>
                    <a:pt x="0" y="98"/>
                    <a:pt x="0" y="184"/>
                  </a:cubicBezTo>
                  <a:cubicBezTo>
                    <a:pt x="0" y="270"/>
                    <a:pt x="97" y="367"/>
                    <a:pt x="183" y="367"/>
                  </a:cubicBezTo>
                  <a:cubicBezTo>
                    <a:pt x="270" y="367"/>
                    <a:pt x="367" y="270"/>
                    <a:pt x="367" y="184"/>
                  </a:cubicBezTo>
                  <a:cubicBezTo>
                    <a:pt x="367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6"/>
            <p:cNvSpPr/>
            <p:nvPr/>
          </p:nvSpPr>
          <p:spPr>
            <a:xfrm>
              <a:off x="9380014" y="2319829"/>
              <a:ext cx="25052" cy="25896"/>
            </a:xfrm>
            <a:custGeom>
              <a:rect b="b" l="l" r="r" t="t"/>
              <a:pathLst>
                <a:path extrusionOk="0" h="368" w="356">
                  <a:moveTo>
                    <a:pt x="18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8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6"/>
            <p:cNvSpPr/>
            <p:nvPr/>
          </p:nvSpPr>
          <p:spPr>
            <a:xfrm>
              <a:off x="9455873" y="2319829"/>
              <a:ext cx="22026" cy="25896"/>
            </a:xfrm>
            <a:custGeom>
              <a:rect b="b" l="l" r="r" t="t"/>
              <a:pathLst>
                <a:path extrusionOk="0" h="368" w="313">
                  <a:moveTo>
                    <a:pt x="140" y="1"/>
                  </a:moveTo>
                  <a:cubicBezTo>
                    <a:pt x="43" y="1"/>
                    <a:pt x="0" y="98"/>
                    <a:pt x="0" y="184"/>
                  </a:cubicBezTo>
                  <a:cubicBezTo>
                    <a:pt x="0" y="270"/>
                    <a:pt x="43" y="367"/>
                    <a:pt x="140" y="367"/>
                  </a:cubicBezTo>
                  <a:cubicBezTo>
                    <a:pt x="227" y="367"/>
                    <a:pt x="313" y="270"/>
                    <a:pt x="313" y="184"/>
                  </a:cubicBezTo>
                  <a:cubicBezTo>
                    <a:pt x="313" y="98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6"/>
            <p:cNvSpPr/>
            <p:nvPr/>
          </p:nvSpPr>
          <p:spPr>
            <a:xfrm>
              <a:off x="9528706" y="2319829"/>
              <a:ext cx="22026" cy="25896"/>
            </a:xfrm>
            <a:custGeom>
              <a:rect b="b" l="l" r="r" t="t"/>
              <a:pathLst>
                <a:path extrusionOk="0" h="368" w="313">
                  <a:moveTo>
                    <a:pt x="184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84" y="367"/>
                  </a:cubicBezTo>
                  <a:cubicBezTo>
                    <a:pt x="270" y="367"/>
                    <a:pt x="313" y="270"/>
                    <a:pt x="313" y="184"/>
                  </a:cubicBezTo>
                  <a:cubicBezTo>
                    <a:pt x="313" y="98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6"/>
            <p:cNvSpPr/>
            <p:nvPr/>
          </p:nvSpPr>
          <p:spPr>
            <a:xfrm>
              <a:off x="9601539" y="2319829"/>
              <a:ext cx="25122" cy="25896"/>
            </a:xfrm>
            <a:custGeom>
              <a:rect b="b" l="l" r="r" t="t"/>
              <a:pathLst>
                <a:path extrusionOk="0" h="368" w="357">
                  <a:moveTo>
                    <a:pt x="17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7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6"/>
            <p:cNvSpPr/>
            <p:nvPr/>
          </p:nvSpPr>
          <p:spPr>
            <a:xfrm>
              <a:off x="9674373" y="2319829"/>
              <a:ext cx="25122" cy="25896"/>
            </a:xfrm>
            <a:custGeom>
              <a:rect b="b" l="l" r="r" t="t"/>
              <a:pathLst>
                <a:path extrusionOk="0" h="368" w="357">
                  <a:moveTo>
                    <a:pt x="173" y="1"/>
                  </a:moveTo>
                  <a:cubicBezTo>
                    <a:pt x="87" y="1"/>
                    <a:pt x="0" y="98"/>
                    <a:pt x="0" y="184"/>
                  </a:cubicBezTo>
                  <a:cubicBezTo>
                    <a:pt x="0" y="270"/>
                    <a:pt x="87" y="367"/>
                    <a:pt x="17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6"/>
            <p:cNvSpPr/>
            <p:nvPr/>
          </p:nvSpPr>
          <p:spPr>
            <a:xfrm>
              <a:off x="9750232" y="2319829"/>
              <a:ext cx="22096" cy="25896"/>
            </a:xfrm>
            <a:custGeom>
              <a:rect b="b" l="l" r="r" t="t"/>
              <a:pathLst>
                <a:path extrusionOk="0" h="368" w="314">
                  <a:moveTo>
                    <a:pt x="130" y="1"/>
                  </a:moveTo>
                  <a:cubicBezTo>
                    <a:pt x="44" y="1"/>
                    <a:pt x="0" y="98"/>
                    <a:pt x="0" y="184"/>
                  </a:cubicBezTo>
                  <a:cubicBezTo>
                    <a:pt x="0" y="270"/>
                    <a:pt x="44" y="367"/>
                    <a:pt x="130" y="367"/>
                  </a:cubicBezTo>
                  <a:cubicBezTo>
                    <a:pt x="216" y="367"/>
                    <a:pt x="313" y="270"/>
                    <a:pt x="313" y="184"/>
                  </a:cubicBezTo>
                  <a:cubicBezTo>
                    <a:pt x="313" y="98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6"/>
            <p:cNvSpPr/>
            <p:nvPr/>
          </p:nvSpPr>
          <p:spPr>
            <a:xfrm>
              <a:off x="9234348" y="2395688"/>
              <a:ext cx="22800" cy="22870"/>
            </a:xfrm>
            <a:custGeom>
              <a:rect b="b" l="l" r="r" t="t"/>
              <a:pathLst>
                <a:path extrusionOk="0" h="325" w="324">
                  <a:moveTo>
                    <a:pt x="183" y="1"/>
                  </a:moveTo>
                  <a:cubicBezTo>
                    <a:pt x="54" y="1"/>
                    <a:pt x="0" y="55"/>
                    <a:pt x="0" y="141"/>
                  </a:cubicBezTo>
                  <a:cubicBezTo>
                    <a:pt x="0" y="227"/>
                    <a:pt x="54" y="324"/>
                    <a:pt x="183" y="324"/>
                  </a:cubicBezTo>
                  <a:cubicBezTo>
                    <a:pt x="270" y="324"/>
                    <a:pt x="323" y="227"/>
                    <a:pt x="323" y="141"/>
                  </a:cubicBezTo>
                  <a:cubicBezTo>
                    <a:pt x="323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6"/>
            <p:cNvSpPr/>
            <p:nvPr/>
          </p:nvSpPr>
          <p:spPr>
            <a:xfrm>
              <a:off x="9307181" y="2395688"/>
              <a:ext cx="25826" cy="22870"/>
            </a:xfrm>
            <a:custGeom>
              <a:rect b="b" l="l" r="r" t="t"/>
              <a:pathLst>
                <a:path extrusionOk="0" h="325" w="367">
                  <a:moveTo>
                    <a:pt x="183" y="1"/>
                  </a:moveTo>
                  <a:cubicBezTo>
                    <a:pt x="97" y="1"/>
                    <a:pt x="0" y="55"/>
                    <a:pt x="0" y="141"/>
                  </a:cubicBezTo>
                  <a:cubicBezTo>
                    <a:pt x="0" y="227"/>
                    <a:pt x="97" y="324"/>
                    <a:pt x="183" y="324"/>
                  </a:cubicBezTo>
                  <a:cubicBezTo>
                    <a:pt x="270" y="324"/>
                    <a:pt x="367" y="227"/>
                    <a:pt x="367" y="141"/>
                  </a:cubicBezTo>
                  <a:cubicBezTo>
                    <a:pt x="367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6"/>
            <p:cNvSpPr/>
            <p:nvPr/>
          </p:nvSpPr>
          <p:spPr>
            <a:xfrm>
              <a:off x="9380014" y="2395688"/>
              <a:ext cx="25052" cy="22870"/>
            </a:xfrm>
            <a:custGeom>
              <a:rect b="b" l="l" r="r" t="t"/>
              <a:pathLst>
                <a:path extrusionOk="0" h="325" w="356">
                  <a:moveTo>
                    <a:pt x="183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8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6"/>
            <p:cNvSpPr/>
            <p:nvPr/>
          </p:nvSpPr>
          <p:spPr>
            <a:xfrm>
              <a:off x="9455873" y="2395688"/>
              <a:ext cx="22026" cy="22870"/>
            </a:xfrm>
            <a:custGeom>
              <a:rect b="b" l="l" r="r" t="t"/>
              <a:pathLst>
                <a:path extrusionOk="0" h="325" w="313">
                  <a:moveTo>
                    <a:pt x="140" y="1"/>
                  </a:moveTo>
                  <a:cubicBezTo>
                    <a:pt x="43" y="1"/>
                    <a:pt x="0" y="55"/>
                    <a:pt x="0" y="141"/>
                  </a:cubicBezTo>
                  <a:cubicBezTo>
                    <a:pt x="0" y="227"/>
                    <a:pt x="43" y="324"/>
                    <a:pt x="140" y="324"/>
                  </a:cubicBezTo>
                  <a:cubicBezTo>
                    <a:pt x="227" y="324"/>
                    <a:pt x="313" y="227"/>
                    <a:pt x="313" y="141"/>
                  </a:cubicBezTo>
                  <a:cubicBezTo>
                    <a:pt x="313" y="55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6"/>
            <p:cNvSpPr/>
            <p:nvPr/>
          </p:nvSpPr>
          <p:spPr>
            <a:xfrm>
              <a:off x="9528706" y="2395688"/>
              <a:ext cx="22026" cy="22870"/>
            </a:xfrm>
            <a:custGeom>
              <a:rect b="b" l="l" r="r" t="t"/>
              <a:pathLst>
                <a:path extrusionOk="0" h="325" w="313">
                  <a:moveTo>
                    <a:pt x="184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84" y="324"/>
                  </a:cubicBezTo>
                  <a:cubicBezTo>
                    <a:pt x="270" y="324"/>
                    <a:pt x="313" y="227"/>
                    <a:pt x="313" y="141"/>
                  </a:cubicBezTo>
                  <a:cubicBezTo>
                    <a:pt x="313" y="55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6"/>
            <p:cNvSpPr/>
            <p:nvPr/>
          </p:nvSpPr>
          <p:spPr>
            <a:xfrm>
              <a:off x="9601539" y="2395688"/>
              <a:ext cx="25122" cy="22870"/>
            </a:xfrm>
            <a:custGeom>
              <a:rect b="b" l="l" r="r" t="t"/>
              <a:pathLst>
                <a:path extrusionOk="0" h="325" w="357">
                  <a:moveTo>
                    <a:pt x="173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7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6"/>
            <p:cNvSpPr/>
            <p:nvPr/>
          </p:nvSpPr>
          <p:spPr>
            <a:xfrm>
              <a:off x="9674373" y="2395688"/>
              <a:ext cx="25122" cy="22870"/>
            </a:xfrm>
            <a:custGeom>
              <a:rect b="b" l="l" r="r" t="t"/>
              <a:pathLst>
                <a:path extrusionOk="0" h="325" w="357">
                  <a:moveTo>
                    <a:pt x="173" y="1"/>
                  </a:moveTo>
                  <a:cubicBezTo>
                    <a:pt x="87" y="1"/>
                    <a:pt x="0" y="55"/>
                    <a:pt x="0" y="141"/>
                  </a:cubicBezTo>
                  <a:cubicBezTo>
                    <a:pt x="0" y="227"/>
                    <a:pt x="87" y="324"/>
                    <a:pt x="17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6"/>
            <p:cNvSpPr/>
            <p:nvPr/>
          </p:nvSpPr>
          <p:spPr>
            <a:xfrm>
              <a:off x="9750232" y="2395688"/>
              <a:ext cx="22096" cy="22870"/>
            </a:xfrm>
            <a:custGeom>
              <a:rect b="b" l="l" r="r" t="t"/>
              <a:pathLst>
                <a:path extrusionOk="0" h="325" w="314">
                  <a:moveTo>
                    <a:pt x="130" y="1"/>
                  </a:moveTo>
                  <a:cubicBezTo>
                    <a:pt x="44" y="1"/>
                    <a:pt x="0" y="55"/>
                    <a:pt x="0" y="141"/>
                  </a:cubicBezTo>
                  <a:cubicBezTo>
                    <a:pt x="0" y="227"/>
                    <a:pt x="44" y="324"/>
                    <a:pt x="130" y="324"/>
                  </a:cubicBezTo>
                  <a:cubicBezTo>
                    <a:pt x="216" y="324"/>
                    <a:pt x="313" y="227"/>
                    <a:pt x="313" y="141"/>
                  </a:cubicBezTo>
                  <a:cubicBezTo>
                    <a:pt x="313" y="55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6"/>
            <p:cNvSpPr/>
            <p:nvPr/>
          </p:nvSpPr>
          <p:spPr>
            <a:xfrm>
              <a:off x="9234348" y="2468521"/>
              <a:ext cx="22800" cy="22096"/>
            </a:xfrm>
            <a:custGeom>
              <a:rect b="b" l="l" r="r" t="t"/>
              <a:pathLst>
                <a:path extrusionOk="0" h="314" w="324">
                  <a:moveTo>
                    <a:pt x="183" y="1"/>
                  </a:moveTo>
                  <a:cubicBezTo>
                    <a:pt x="54" y="1"/>
                    <a:pt x="0" y="98"/>
                    <a:pt x="0" y="184"/>
                  </a:cubicBezTo>
                  <a:cubicBezTo>
                    <a:pt x="0" y="270"/>
                    <a:pt x="54" y="313"/>
                    <a:pt x="183" y="313"/>
                  </a:cubicBezTo>
                  <a:cubicBezTo>
                    <a:pt x="270" y="313"/>
                    <a:pt x="323" y="270"/>
                    <a:pt x="323" y="184"/>
                  </a:cubicBezTo>
                  <a:cubicBezTo>
                    <a:pt x="323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6"/>
            <p:cNvSpPr/>
            <p:nvPr/>
          </p:nvSpPr>
          <p:spPr>
            <a:xfrm>
              <a:off x="9307181" y="2468521"/>
              <a:ext cx="25826" cy="22096"/>
            </a:xfrm>
            <a:custGeom>
              <a:rect b="b" l="l" r="r" t="t"/>
              <a:pathLst>
                <a:path extrusionOk="0" h="314" w="367">
                  <a:moveTo>
                    <a:pt x="183" y="1"/>
                  </a:moveTo>
                  <a:cubicBezTo>
                    <a:pt x="97" y="1"/>
                    <a:pt x="0" y="98"/>
                    <a:pt x="0" y="184"/>
                  </a:cubicBezTo>
                  <a:cubicBezTo>
                    <a:pt x="0" y="270"/>
                    <a:pt x="97" y="313"/>
                    <a:pt x="183" y="313"/>
                  </a:cubicBezTo>
                  <a:cubicBezTo>
                    <a:pt x="270" y="313"/>
                    <a:pt x="367" y="270"/>
                    <a:pt x="367" y="184"/>
                  </a:cubicBezTo>
                  <a:cubicBezTo>
                    <a:pt x="367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6"/>
            <p:cNvSpPr/>
            <p:nvPr/>
          </p:nvSpPr>
          <p:spPr>
            <a:xfrm>
              <a:off x="9380014" y="2468521"/>
              <a:ext cx="25052" cy="22096"/>
            </a:xfrm>
            <a:custGeom>
              <a:rect b="b" l="l" r="r" t="t"/>
              <a:pathLst>
                <a:path extrusionOk="0" h="314" w="356">
                  <a:moveTo>
                    <a:pt x="18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8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6"/>
            <p:cNvSpPr/>
            <p:nvPr/>
          </p:nvSpPr>
          <p:spPr>
            <a:xfrm>
              <a:off x="9455873" y="2468521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40" y="1"/>
                  </a:moveTo>
                  <a:cubicBezTo>
                    <a:pt x="43" y="1"/>
                    <a:pt x="0" y="98"/>
                    <a:pt x="0" y="184"/>
                  </a:cubicBezTo>
                  <a:cubicBezTo>
                    <a:pt x="0" y="270"/>
                    <a:pt x="43" y="313"/>
                    <a:pt x="140" y="313"/>
                  </a:cubicBezTo>
                  <a:cubicBezTo>
                    <a:pt x="227" y="313"/>
                    <a:pt x="313" y="270"/>
                    <a:pt x="313" y="184"/>
                  </a:cubicBezTo>
                  <a:cubicBezTo>
                    <a:pt x="313" y="98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6"/>
            <p:cNvSpPr/>
            <p:nvPr/>
          </p:nvSpPr>
          <p:spPr>
            <a:xfrm>
              <a:off x="9528706" y="2468521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84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84" y="313"/>
                  </a:cubicBezTo>
                  <a:cubicBezTo>
                    <a:pt x="270" y="313"/>
                    <a:pt x="313" y="270"/>
                    <a:pt x="313" y="184"/>
                  </a:cubicBezTo>
                  <a:cubicBezTo>
                    <a:pt x="313" y="98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6"/>
            <p:cNvSpPr/>
            <p:nvPr/>
          </p:nvSpPr>
          <p:spPr>
            <a:xfrm>
              <a:off x="9601539" y="2468521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7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6"/>
            <p:cNvSpPr/>
            <p:nvPr/>
          </p:nvSpPr>
          <p:spPr>
            <a:xfrm>
              <a:off x="9674373" y="2468521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7" y="1"/>
                    <a:pt x="0" y="98"/>
                    <a:pt x="0" y="184"/>
                  </a:cubicBezTo>
                  <a:cubicBezTo>
                    <a:pt x="0" y="270"/>
                    <a:pt x="87" y="313"/>
                    <a:pt x="17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6"/>
            <p:cNvSpPr/>
            <p:nvPr/>
          </p:nvSpPr>
          <p:spPr>
            <a:xfrm>
              <a:off x="9750232" y="2468521"/>
              <a:ext cx="22096" cy="22096"/>
            </a:xfrm>
            <a:custGeom>
              <a:rect b="b" l="l" r="r" t="t"/>
              <a:pathLst>
                <a:path extrusionOk="0" h="314" w="314">
                  <a:moveTo>
                    <a:pt x="130" y="1"/>
                  </a:moveTo>
                  <a:cubicBezTo>
                    <a:pt x="44" y="1"/>
                    <a:pt x="0" y="98"/>
                    <a:pt x="0" y="184"/>
                  </a:cubicBezTo>
                  <a:cubicBezTo>
                    <a:pt x="0" y="270"/>
                    <a:pt x="44" y="313"/>
                    <a:pt x="130" y="313"/>
                  </a:cubicBezTo>
                  <a:cubicBezTo>
                    <a:pt x="216" y="313"/>
                    <a:pt x="313" y="270"/>
                    <a:pt x="313" y="184"/>
                  </a:cubicBezTo>
                  <a:cubicBezTo>
                    <a:pt x="313" y="98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6"/>
            <p:cNvSpPr/>
            <p:nvPr/>
          </p:nvSpPr>
          <p:spPr>
            <a:xfrm>
              <a:off x="9234348" y="2541354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1"/>
                  </a:moveTo>
                  <a:cubicBezTo>
                    <a:pt x="54" y="1"/>
                    <a:pt x="0" y="87"/>
                    <a:pt x="0" y="184"/>
                  </a:cubicBezTo>
                  <a:cubicBezTo>
                    <a:pt x="0" y="270"/>
                    <a:pt x="54" y="357"/>
                    <a:pt x="183" y="357"/>
                  </a:cubicBezTo>
                  <a:cubicBezTo>
                    <a:pt x="270" y="357"/>
                    <a:pt x="323" y="270"/>
                    <a:pt x="323" y="184"/>
                  </a:cubicBezTo>
                  <a:cubicBezTo>
                    <a:pt x="323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6"/>
            <p:cNvSpPr/>
            <p:nvPr/>
          </p:nvSpPr>
          <p:spPr>
            <a:xfrm>
              <a:off x="9307181" y="2541354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1"/>
                  </a:moveTo>
                  <a:cubicBezTo>
                    <a:pt x="97" y="1"/>
                    <a:pt x="0" y="87"/>
                    <a:pt x="0" y="184"/>
                  </a:cubicBezTo>
                  <a:cubicBezTo>
                    <a:pt x="0" y="270"/>
                    <a:pt x="97" y="357"/>
                    <a:pt x="183" y="357"/>
                  </a:cubicBezTo>
                  <a:cubicBezTo>
                    <a:pt x="270" y="357"/>
                    <a:pt x="367" y="270"/>
                    <a:pt x="367" y="184"/>
                  </a:cubicBezTo>
                  <a:cubicBezTo>
                    <a:pt x="367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6"/>
            <p:cNvSpPr/>
            <p:nvPr/>
          </p:nvSpPr>
          <p:spPr>
            <a:xfrm>
              <a:off x="9380014" y="2541354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6"/>
            <p:cNvSpPr/>
            <p:nvPr/>
          </p:nvSpPr>
          <p:spPr>
            <a:xfrm>
              <a:off x="9455873" y="2541354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1"/>
                  </a:moveTo>
                  <a:cubicBezTo>
                    <a:pt x="43" y="1"/>
                    <a:pt x="0" y="87"/>
                    <a:pt x="0" y="184"/>
                  </a:cubicBezTo>
                  <a:cubicBezTo>
                    <a:pt x="0" y="270"/>
                    <a:pt x="43" y="357"/>
                    <a:pt x="140" y="357"/>
                  </a:cubicBezTo>
                  <a:cubicBezTo>
                    <a:pt x="227" y="357"/>
                    <a:pt x="313" y="270"/>
                    <a:pt x="313" y="184"/>
                  </a:cubicBezTo>
                  <a:cubicBezTo>
                    <a:pt x="313" y="87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6"/>
            <p:cNvSpPr/>
            <p:nvPr/>
          </p:nvSpPr>
          <p:spPr>
            <a:xfrm>
              <a:off x="9528706" y="2541354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4" y="357"/>
                  </a:cubicBezTo>
                  <a:cubicBezTo>
                    <a:pt x="270" y="357"/>
                    <a:pt x="313" y="270"/>
                    <a:pt x="313" y="184"/>
                  </a:cubicBezTo>
                  <a:cubicBezTo>
                    <a:pt x="313" y="87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6"/>
            <p:cNvSpPr/>
            <p:nvPr/>
          </p:nvSpPr>
          <p:spPr>
            <a:xfrm>
              <a:off x="9601539" y="2541354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6"/>
            <p:cNvSpPr/>
            <p:nvPr/>
          </p:nvSpPr>
          <p:spPr>
            <a:xfrm>
              <a:off x="9674373" y="2541354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7" y="1"/>
                    <a:pt x="0" y="87"/>
                    <a:pt x="0" y="184"/>
                  </a:cubicBezTo>
                  <a:cubicBezTo>
                    <a:pt x="0" y="270"/>
                    <a:pt x="87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6"/>
            <p:cNvSpPr/>
            <p:nvPr/>
          </p:nvSpPr>
          <p:spPr>
            <a:xfrm>
              <a:off x="9750232" y="2541354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1"/>
                  </a:moveTo>
                  <a:cubicBezTo>
                    <a:pt x="44" y="1"/>
                    <a:pt x="0" y="87"/>
                    <a:pt x="0" y="184"/>
                  </a:cubicBezTo>
                  <a:cubicBezTo>
                    <a:pt x="0" y="270"/>
                    <a:pt x="44" y="357"/>
                    <a:pt x="130" y="357"/>
                  </a:cubicBezTo>
                  <a:cubicBezTo>
                    <a:pt x="216" y="357"/>
                    <a:pt x="313" y="270"/>
                    <a:pt x="313" y="184"/>
                  </a:cubicBezTo>
                  <a:cubicBezTo>
                    <a:pt x="313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6"/>
            <p:cNvSpPr/>
            <p:nvPr/>
          </p:nvSpPr>
          <p:spPr>
            <a:xfrm>
              <a:off x="9234348" y="2614187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1"/>
                  </a:moveTo>
                  <a:cubicBezTo>
                    <a:pt x="54" y="1"/>
                    <a:pt x="0" y="87"/>
                    <a:pt x="0" y="184"/>
                  </a:cubicBezTo>
                  <a:cubicBezTo>
                    <a:pt x="0" y="270"/>
                    <a:pt x="54" y="357"/>
                    <a:pt x="183" y="357"/>
                  </a:cubicBezTo>
                  <a:cubicBezTo>
                    <a:pt x="270" y="357"/>
                    <a:pt x="323" y="270"/>
                    <a:pt x="323" y="184"/>
                  </a:cubicBezTo>
                  <a:cubicBezTo>
                    <a:pt x="323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6"/>
            <p:cNvSpPr/>
            <p:nvPr/>
          </p:nvSpPr>
          <p:spPr>
            <a:xfrm>
              <a:off x="9307181" y="2614187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1"/>
                  </a:moveTo>
                  <a:cubicBezTo>
                    <a:pt x="97" y="1"/>
                    <a:pt x="0" y="87"/>
                    <a:pt x="0" y="184"/>
                  </a:cubicBezTo>
                  <a:cubicBezTo>
                    <a:pt x="0" y="270"/>
                    <a:pt x="97" y="357"/>
                    <a:pt x="183" y="357"/>
                  </a:cubicBezTo>
                  <a:cubicBezTo>
                    <a:pt x="270" y="357"/>
                    <a:pt x="367" y="270"/>
                    <a:pt x="367" y="184"/>
                  </a:cubicBezTo>
                  <a:cubicBezTo>
                    <a:pt x="367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6"/>
            <p:cNvSpPr/>
            <p:nvPr/>
          </p:nvSpPr>
          <p:spPr>
            <a:xfrm>
              <a:off x="9380014" y="2614187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6"/>
            <p:cNvSpPr/>
            <p:nvPr/>
          </p:nvSpPr>
          <p:spPr>
            <a:xfrm>
              <a:off x="9455873" y="2614187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1"/>
                  </a:moveTo>
                  <a:cubicBezTo>
                    <a:pt x="43" y="1"/>
                    <a:pt x="0" y="87"/>
                    <a:pt x="0" y="184"/>
                  </a:cubicBezTo>
                  <a:cubicBezTo>
                    <a:pt x="0" y="270"/>
                    <a:pt x="43" y="357"/>
                    <a:pt x="140" y="357"/>
                  </a:cubicBezTo>
                  <a:cubicBezTo>
                    <a:pt x="227" y="357"/>
                    <a:pt x="313" y="270"/>
                    <a:pt x="313" y="184"/>
                  </a:cubicBezTo>
                  <a:cubicBezTo>
                    <a:pt x="313" y="87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6"/>
            <p:cNvSpPr/>
            <p:nvPr/>
          </p:nvSpPr>
          <p:spPr>
            <a:xfrm>
              <a:off x="9528706" y="2614187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4" y="357"/>
                  </a:cubicBezTo>
                  <a:cubicBezTo>
                    <a:pt x="270" y="357"/>
                    <a:pt x="313" y="270"/>
                    <a:pt x="313" y="184"/>
                  </a:cubicBezTo>
                  <a:cubicBezTo>
                    <a:pt x="313" y="87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6"/>
            <p:cNvSpPr/>
            <p:nvPr/>
          </p:nvSpPr>
          <p:spPr>
            <a:xfrm>
              <a:off x="9601539" y="2614187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6"/>
            <p:cNvSpPr/>
            <p:nvPr/>
          </p:nvSpPr>
          <p:spPr>
            <a:xfrm>
              <a:off x="9674373" y="2614187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7" y="1"/>
                    <a:pt x="0" y="87"/>
                    <a:pt x="0" y="184"/>
                  </a:cubicBezTo>
                  <a:cubicBezTo>
                    <a:pt x="0" y="270"/>
                    <a:pt x="87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6"/>
            <p:cNvSpPr/>
            <p:nvPr/>
          </p:nvSpPr>
          <p:spPr>
            <a:xfrm>
              <a:off x="9750232" y="2614187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1"/>
                  </a:moveTo>
                  <a:cubicBezTo>
                    <a:pt x="44" y="1"/>
                    <a:pt x="0" y="87"/>
                    <a:pt x="0" y="184"/>
                  </a:cubicBezTo>
                  <a:cubicBezTo>
                    <a:pt x="0" y="270"/>
                    <a:pt x="44" y="357"/>
                    <a:pt x="130" y="357"/>
                  </a:cubicBezTo>
                  <a:cubicBezTo>
                    <a:pt x="216" y="357"/>
                    <a:pt x="313" y="270"/>
                    <a:pt x="313" y="184"/>
                  </a:cubicBezTo>
                  <a:cubicBezTo>
                    <a:pt x="313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6"/>
            <p:cNvSpPr/>
            <p:nvPr/>
          </p:nvSpPr>
          <p:spPr>
            <a:xfrm>
              <a:off x="9234348" y="2690046"/>
              <a:ext cx="22800" cy="22096"/>
            </a:xfrm>
            <a:custGeom>
              <a:rect b="b" l="l" r="r" t="t"/>
              <a:pathLst>
                <a:path extrusionOk="0" h="314" w="324">
                  <a:moveTo>
                    <a:pt x="183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270"/>
                    <a:pt x="54" y="314"/>
                    <a:pt x="183" y="314"/>
                  </a:cubicBezTo>
                  <a:cubicBezTo>
                    <a:pt x="270" y="314"/>
                    <a:pt x="323" y="270"/>
                    <a:pt x="323" y="130"/>
                  </a:cubicBezTo>
                  <a:cubicBezTo>
                    <a:pt x="323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6"/>
            <p:cNvSpPr/>
            <p:nvPr/>
          </p:nvSpPr>
          <p:spPr>
            <a:xfrm>
              <a:off x="9307181" y="2690046"/>
              <a:ext cx="25826" cy="22096"/>
            </a:xfrm>
            <a:custGeom>
              <a:rect b="b" l="l" r="r" t="t"/>
              <a:pathLst>
                <a:path extrusionOk="0" h="314" w="367">
                  <a:moveTo>
                    <a:pt x="183" y="1"/>
                  </a:moveTo>
                  <a:cubicBezTo>
                    <a:pt x="97" y="1"/>
                    <a:pt x="0" y="44"/>
                    <a:pt x="0" y="130"/>
                  </a:cubicBezTo>
                  <a:cubicBezTo>
                    <a:pt x="0" y="270"/>
                    <a:pt x="97" y="314"/>
                    <a:pt x="183" y="314"/>
                  </a:cubicBezTo>
                  <a:cubicBezTo>
                    <a:pt x="270" y="314"/>
                    <a:pt x="367" y="270"/>
                    <a:pt x="367" y="130"/>
                  </a:cubicBezTo>
                  <a:cubicBezTo>
                    <a:pt x="367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6"/>
            <p:cNvSpPr/>
            <p:nvPr/>
          </p:nvSpPr>
          <p:spPr>
            <a:xfrm>
              <a:off x="9380014" y="2690046"/>
              <a:ext cx="25052" cy="22096"/>
            </a:xfrm>
            <a:custGeom>
              <a:rect b="b" l="l" r="r" t="t"/>
              <a:pathLst>
                <a:path extrusionOk="0" h="314" w="356">
                  <a:moveTo>
                    <a:pt x="183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8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6"/>
            <p:cNvSpPr/>
            <p:nvPr/>
          </p:nvSpPr>
          <p:spPr>
            <a:xfrm>
              <a:off x="9455873" y="2690046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4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270"/>
                    <a:pt x="43" y="314"/>
                    <a:pt x="140" y="314"/>
                  </a:cubicBezTo>
                  <a:cubicBezTo>
                    <a:pt x="227" y="314"/>
                    <a:pt x="313" y="270"/>
                    <a:pt x="313" y="130"/>
                  </a:cubicBezTo>
                  <a:cubicBezTo>
                    <a:pt x="313" y="44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6"/>
            <p:cNvSpPr/>
            <p:nvPr/>
          </p:nvSpPr>
          <p:spPr>
            <a:xfrm>
              <a:off x="9528706" y="2690046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84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84" y="314"/>
                  </a:cubicBezTo>
                  <a:cubicBezTo>
                    <a:pt x="270" y="314"/>
                    <a:pt x="313" y="270"/>
                    <a:pt x="313" y="130"/>
                  </a:cubicBezTo>
                  <a:cubicBezTo>
                    <a:pt x="313" y="44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6"/>
            <p:cNvSpPr/>
            <p:nvPr/>
          </p:nvSpPr>
          <p:spPr>
            <a:xfrm>
              <a:off x="9601539" y="2690046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7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6"/>
            <p:cNvSpPr/>
            <p:nvPr/>
          </p:nvSpPr>
          <p:spPr>
            <a:xfrm>
              <a:off x="9674373" y="2690046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270"/>
                    <a:pt x="87" y="314"/>
                    <a:pt x="17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6"/>
            <p:cNvSpPr/>
            <p:nvPr/>
          </p:nvSpPr>
          <p:spPr>
            <a:xfrm>
              <a:off x="9750232" y="2690046"/>
              <a:ext cx="22096" cy="22096"/>
            </a:xfrm>
            <a:custGeom>
              <a:rect b="b" l="l" r="r" t="t"/>
              <a:pathLst>
                <a:path extrusionOk="0" h="314" w="314">
                  <a:moveTo>
                    <a:pt x="130" y="1"/>
                  </a:moveTo>
                  <a:cubicBezTo>
                    <a:pt x="44" y="1"/>
                    <a:pt x="0" y="44"/>
                    <a:pt x="0" y="130"/>
                  </a:cubicBezTo>
                  <a:cubicBezTo>
                    <a:pt x="0" y="270"/>
                    <a:pt x="44" y="314"/>
                    <a:pt x="130" y="314"/>
                  </a:cubicBezTo>
                  <a:cubicBezTo>
                    <a:pt x="216" y="314"/>
                    <a:pt x="313" y="270"/>
                    <a:pt x="313" y="130"/>
                  </a:cubicBezTo>
                  <a:cubicBezTo>
                    <a:pt x="313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7" name="Google Shape;1227;p36"/>
          <p:cNvGrpSpPr/>
          <p:nvPr/>
        </p:nvGrpSpPr>
        <p:grpSpPr>
          <a:xfrm>
            <a:off x="713063" y="1129650"/>
            <a:ext cx="7717858" cy="3473934"/>
            <a:chOff x="1402863" y="2052882"/>
            <a:chExt cx="2765662" cy="1656937"/>
          </a:xfrm>
        </p:grpSpPr>
        <p:grpSp>
          <p:nvGrpSpPr>
            <p:cNvPr id="1228" name="Google Shape;1228;p36"/>
            <p:cNvGrpSpPr/>
            <p:nvPr/>
          </p:nvGrpSpPr>
          <p:grpSpPr>
            <a:xfrm>
              <a:off x="1402863" y="2052882"/>
              <a:ext cx="2765662" cy="1656937"/>
              <a:chOff x="342866" y="62503"/>
              <a:chExt cx="8589014" cy="5145767"/>
            </a:xfrm>
          </p:grpSpPr>
          <p:sp>
            <p:nvSpPr>
              <p:cNvPr id="1229" name="Google Shape;1229;p36"/>
              <p:cNvSpPr/>
              <p:nvPr/>
            </p:nvSpPr>
            <p:spPr>
              <a:xfrm>
                <a:off x="342880" y="155970"/>
                <a:ext cx="8589000" cy="50523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accent2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36"/>
              <p:cNvSpPr/>
              <p:nvPr/>
            </p:nvSpPr>
            <p:spPr>
              <a:xfrm>
                <a:off x="342866" y="62503"/>
                <a:ext cx="8589000" cy="471000"/>
              </a:xfrm>
              <a:prstGeom prst="roundRect">
                <a:avLst>
                  <a:gd fmla="val 0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31" name="Google Shape;1231;p36"/>
            <p:cNvSpPr/>
            <p:nvPr/>
          </p:nvSpPr>
          <p:spPr>
            <a:xfrm>
              <a:off x="1431235" y="2105885"/>
              <a:ext cx="285600" cy="393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2" name="Google Shape;1232;p36"/>
          <p:cNvSpPr txBox="1"/>
          <p:nvPr>
            <p:ph type="title"/>
          </p:nvPr>
        </p:nvSpPr>
        <p:spPr>
          <a:xfrm>
            <a:off x="713100" y="486816"/>
            <a:ext cx="7717800" cy="542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3" name="Google Shape;1233;p36"/>
          <p:cNvSpPr/>
          <p:nvPr/>
        </p:nvSpPr>
        <p:spPr>
          <a:xfrm>
            <a:off x="349233" y="1385053"/>
            <a:ext cx="234462" cy="267849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36"/>
          <p:cNvSpPr/>
          <p:nvPr/>
        </p:nvSpPr>
        <p:spPr>
          <a:xfrm>
            <a:off x="8592487" y="1235600"/>
            <a:ext cx="360600" cy="360600"/>
          </a:xfrm>
          <a:prstGeom prst="donut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36"/>
          <p:cNvSpPr/>
          <p:nvPr/>
        </p:nvSpPr>
        <p:spPr>
          <a:xfrm rot="-1431438">
            <a:off x="8714915" y="875952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36"/>
          <p:cNvSpPr/>
          <p:nvPr/>
        </p:nvSpPr>
        <p:spPr>
          <a:xfrm rot="-4292743">
            <a:off x="8681077" y="579463"/>
            <a:ext cx="175747" cy="200748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36"/>
          <p:cNvSpPr/>
          <p:nvPr/>
        </p:nvSpPr>
        <p:spPr>
          <a:xfrm rot="-1431438">
            <a:off x="369615" y="4371677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36"/>
          <p:cNvSpPr/>
          <p:nvPr/>
        </p:nvSpPr>
        <p:spPr>
          <a:xfrm rot="-4292743">
            <a:off x="335777" y="4075188"/>
            <a:ext cx="175747" cy="200748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5">
  <p:cSld name="CUSTOM_9_1_6_5_1_2"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0" name="Google Shape;1240;p37"/>
          <p:cNvGrpSpPr/>
          <p:nvPr/>
        </p:nvGrpSpPr>
        <p:grpSpPr>
          <a:xfrm>
            <a:off x="142500" y="62550"/>
            <a:ext cx="8859000" cy="4948875"/>
            <a:chOff x="142500" y="62550"/>
            <a:chExt cx="8859000" cy="4948875"/>
          </a:xfrm>
        </p:grpSpPr>
        <p:grpSp>
          <p:nvGrpSpPr>
            <p:cNvPr id="1241" name="Google Shape;1241;p37"/>
            <p:cNvGrpSpPr/>
            <p:nvPr/>
          </p:nvGrpSpPr>
          <p:grpSpPr>
            <a:xfrm>
              <a:off x="142500" y="62550"/>
              <a:ext cx="8859000" cy="4948875"/>
              <a:chOff x="142500" y="62550"/>
              <a:chExt cx="8859000" cy="4948875"/>
            </a:xfrm>
          </p:grpSpPr>
          <p:sp>
            <p:nvSpPr>
              <p:cNvPr id="1242" name="Google Shape;1242;p37"/>
              <p:cNvSpPr/>
              <p:nvPr/>
            </p:nvSpPr>
            <p:spPr>
              <a:xfrm>
                <a:off x="142500" y="152925"/>
                <a:ext cx="8859000" cy="4858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37"/>
              <p:cNvSpPr/>
              <p:nvPr/>
            </p:nvSpPr>
            <p:spPr>
              <a:xfrm>
                <a:off x="142500" y="62550"/>
                <a:ext cx="8859000" cy="320400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44" name="Google Shape;1244;p37"/>
            <p:cNvSpPr/>
            <p:nvPr/>
          </p:nvSpPr>
          <p:spPr>
            <a:xfrm>
              <a:off x="8478904" y="154072"/>
              <a:ext cx="149118" cy="149118"/>
            </a:xfrm>
            <a:custGeom>
              <a:rect b="b" l="l" r="r" t="t"/>
              <a:pathLst>
                <a:path extrusionOk="0" h="3087" w="3087">
                  <a:moveTo>
                    <a:pt x="2725" y="362"/>
                  </a:moveTo>
                  <a:lnTo>
                    <a:pt x="2725" y="2716"/>
                  </a:lnTo>
                  <a:lnTo>
                    <a:pt x="370" y="2716"/>
                  </a:lnTo>
                  <a:lnTo>
                    <a:pt x="370" y="362"/>
                  </a:lnTo>
                  <a:close/>
                  <a:moveTo>
                    <a:pt x="185" y="0"/>
                  </a:moveTo>
                  <a:cubicBezTo>
                    <a:pt x="79" y="0"/>
                    <a:pt x="0" y="71"/>
                    <a:pt x="0" y="185"/>
                  </a:cubicBezTo>
                  <a:lnTo>
                    <a:pt x="0" y="2901"/>
                  </a:lnTo>
                  <a:cubicBezTo>
                    <a:pt x="0" y="3007"/>
                    <a:pt x="79" y="3086"/>
                    <a:pt x="185" y="3086"/>
                  </a:cubicBezTo>
                  <a:lnTo>
                    <a:pt x="2901" y="3086"/>
                  </a:lnTo>
                  <a:cubicBezTo>
                    <a:pt x="3016" y="3086"/>
                    <a:pt x="3086" y="3007"/>
                    <a:pt x="3086" y="2901"/>
                  </a:cubicBezTo>
                  <a:lnTo>
                    <a:pt x="3086" y="185"/>
                  </a:lnTo>
                  <a:cubicBezTo>
                    <a:pt x="3086" y="71"/>
                    <a:pt x="3016" y="0"/>
                    <a:pt x="2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7"/>
            <p:cNvSpPr/>
            <p:nvPr/>
          </p:nvSpPr>
          <p:spPr>
            <a:xfrm>
              <a:off x="8280400" y="285227"/>
              <a:ext cx="140181" cy="17969"/>
            </a:xfrm>
            <a:custGeom>
              <a:rect b="b" l="l" r="r" t="t"/>
              <a:pathLst>
                <a:path extrusionOk="0" h="372" w="2902">
                  <a:moveTo>
                    <a:pt x="177" y="1"/>
                  </a:moveTo>
                  <a:cubicBezTo>
                    <a:pt x="71" y="1"/>
                    <a:pt x="0" y="71"/>
                    <a:pt x="0" y="186"/>
                  </a:cubicBezTo>
                  <a:cubicBezTo>
                    <a:pt x="0" y="292"/>
                    <a:pt x="71" y="371"/>
                    <a:pt x="177" y="371"/>
                  </a:cubicBezTo>
                  <a:lnTo>
                    <a:pt x="2716" y="371"/>
                  </a:lnTo>
                  <a:cubicBezTo>
                    <a:pt x="2822" y="371"/>
                    <a:pt x="2901" y="292"/>
                    <a:pt x="2901" y="186"/>
                  </a:cubicBezTo>
                  <a:cubicBezTo>
                    <a:pt x="2901" y="71"/>
                    <a:pt x="2822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7"/>
            <p:cNvSpPr/>
            <p:nvPr/>
          </p:nvSpPr>
          <p:spPr>
            <a:xfrm>
              <a:off x="8688471" y="154893"/>
              <a:ext cx="149069" cy="148296"/>
            </a:xfrm>
            <a:custGeom>
              <a:rect b="b" l="l" r="r" t="t"/>
              <a:pathLst>
                <a:path extrusionOk="0" h="3070" w="3086">
                  <a:moveTo>
                    <a:pt x="202" y="1"/>
                  </a:moveTo>
                  <a:cubicBezTo>
                    <a:pt x="157" y="1"/>
                    <a:pt x="110" y="18"/>
                    <a:pt x="71" y="54"/>
                  </a:cubicBezTo>
                  <a:cubicBezTo>
                    <a:pt x="0" y="124"/>
                    <a:pt x="0" y="239"/>
                    <a:pt x="71" y="309"/>
                  </a:cubicBezTo>
                  <a:lnTo>
                    <a:pt x="1287" y="1526"/>
                  </a:lnTo>
                  <a:lnTo>
                    <a:pt x="71" y="2734"/>
                  </a:lnTo>
                  <a:cubicBezTo>
                    <a:pt x="0" y="2813"/>
                    <a:pt x="0" y="2919"/>
                    <a:pt x="71" y="2990"/>
                  </a:cubicBezTo>
                  <a:cubicBezTo>
                    <a:pt x="106" y="3034"/>
                    <a:pt x="150" y="3069"/>
                    <a:pt x="185" y="3069"/>
                  </a:cubicBezTo>
                  <a:cubicBezTo>
                    <a:pt x="256" y="3069"/>
                    <a:pt x="291" y="3034"/>
                    <a:pt x="326" y="2990"/>
                  </a:cubicBezTo>
                  <a:lnTo>
                    <a:pt x="1543" y="1782"/>
                  </a:lnTo>
                  <a:lnTo>
                    <a:pt x="2795" y="2990"/>
                  </a:lnTo>
                  <a:cubicBezTo>
                    <a:pt x="2830" y="3034"/>
                    <a:pt x="2866" y="3069"/>
                    <a:pt x="2901" y="3069"/>
                  </a:cubicBezTo>
                  <a:cubicBezTo>
                    <a:pt x="2936" y="3069"/>
                    <a:pt x="3015" y="3034"/>
                    <a:pt x="3051" y="2990"/>
                  </a:cubicBezTo>
                  <a:cubicBezTo>
                    <a:pt x="3086" y="2919"/>
                    <a:pt x="3086" y="2813"/>
                    <a:pt x="3051" y="2734"/>
                  </a:cubicBezTo>
                  <a:lnTo>
                    <a:pt x="1799" y="1526"/>
                  </a:lnTo>
                  <a:lnTo>
                    <a:pt x="3051" y="309"/>
                  </a:lnTo>
                  <a:cubicBezTo>
                    <a:pt x="3086" y="239"/>
                    <a:pt x="3086" y="124"/>
                    <a:pt x="3051" y="54"/>
                  </a:cubicBezTo>
                  <a:cubicBezTo>
                    <a:pt x="3011" y="18"/>
                    <a:pt x="2956" y="1"/>
                    <a:pt x="2906" y="1"/>
                  </a:cubicBezTo>
                  <a:cubicBezTo>
                    <a:pt x="2857" y="1"/>
                    <a:pt x="2813" y="18"/>
                    <a:pt x="2795" y="54"/>
                  </a:cubicBezTo>
                  <a:lnTo>
                    <a:pt x="1543" y="1270"/>
                  </a:lnTo>
                  <a:lnTo>
                    <a:pt x="326" y="54"/>
                  </a:lnTo>
                  <a:cubicBezTo>
                    <a:pt x="291" y="18"/>
                    <a:pt x="247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7" name="Google Shape;1247;p37"/>
          <p:cNvSpPr txBox="1"/>
          <p:nvPr>
            <p:ph type="title"/>
          </p:nvPr>
        </p:nvSpPr>
        <p:spPr>
          <a:xfrm>
            <a:off x="713100" y="486816"/>
            <a:ext cx="7717800" cy="542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48" name="Google Shape;1248;p37"/>
          <p:cNvSpPr/>
          <p:nvPr/>
        </p:nvSpPr>
        <p:spPr>
          <a:xfrm rot="-1431438">
            <a:off x="8639503" y="703177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37"/>
          <p:cNvSpPr/>
          <p:nvPr/>
        </p:nvSpPr>
        <p:spPr>
          <a:xfrm rot="470441">
            <a:off x="271751" y="1622678"/>
            <a:ext cx="221067" cy="252536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37"/>
          <p:cNvSpPr/>
          <p:nvPr/>
        </p:nvSpPr>
        <p:spPr>
          <a:xfrm rot="-1431438">
            <a:off x="399828" y="1152577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37"/>
          <p:cNvSpPr/>
          <p:nvPr/>
        </p:nvSpPr>
        <p:spPr>
          <a:xfrm rot="4599259">
            <a:off x="8695103" y="1342651"/>
            <a:ext cx="221067" cy="252536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37"/>
          <p:cNvSpPr/>
          <p:nvPr/>
        </p:nvSpPr>
        <p:spPr>
          <a:xfrm rot="1493707">
            <a:off x="8639503" y="1647003"/>
            <a:ext cx="221065" cy="252534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37"/>
          <p:cNvSpPr/>
          <p:nvPr/>
        </p:nvSpPr>
        <p:spPr>
          <a:xfrm rot="-3587122">
            <a:off x="399827" y="566150"/>
            <a:ext cx="221067" cy="252536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4" name="Google Shape;1254;p37"/>
          <p:cNvGrpSpPr/>
          <p:nvPr/>
        </p:nvGrpSpPr>
        <p:grpSpPr>
          <a:xfrm>
            <a:off x="713200" y="1118649"/>
            <a:ext cx="7717863" cy="3484908"/>
            <a:chOff x="1402863" y="2069464"/>
            <a:chExt cx="2765664" cy="1662171"/>
          </a:xfrm>
        </p:grpSpPr>
        <p:grpSp>
          <p:nvGrpSpPr>
            <p:cNvPr id="1255" name="Google Shape;1255;p37"/>
            <p:cNvGrpSpPr/>
            <p:nvPr/>
          </p:nvGrpSpPr>
          <p:grpSpPr>
            <a:xfrm>
              <a:off x="1402863" y="2069464"/>
              <a:ext cx="2765664" cy="1662171"/>
              <a:chOff x="342866" y="114000"/>
              <a:chExt cx="8589019" cy="5162023"/>
            </a:xfrm>
          </p:grpSpPr>
          <p:sp>
            <p:nvSpPr>
              <p:cNvPr id="1256" name="Google Shape;1256;p37"/>
              <p:cNvSpPr/>
              <p:nvPr/>
            </p:nvSpPr>
            <p:spPr>
              <a:xfrm>
                <a:off x="342866" y="152922"/>
                <a:ext cx="8589000" cy="51231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accent2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37"/>
              <p:cNvSpPr/>
              <p:nvPr/>
            </p:nvSpPr>
            <p:spPr>
              <a:xfrm>
                <a:off x="342885" y="114000"/>
                <a:ext cx="8589000" cy="455400"/>
              </a:xfrm>
              <a:prstGeom prst="roundRect">
                <a:avLst>
                  <a:gd fmla="val 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58" name="Google Shape;1258;p37"/>
            <p:cNvSpPr/>
            <p:nvPr/>
          </p:nvSpPr>
          <p:spPr>
            <a:xfrm>
              <a:off x="1466299" y="2122466"/>
              <a:ext cx="312900" cy="393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6"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0" name="Google Shape;1260;p38"/>
          <p:cNvGrpSpPr/>
          <p:nvPr/>
        </p:nvGrpSpPr>
        <p:grpSpPr>
          <a:xfrm>
            <a:off x="142500" y="62550"/>
            <a:ext cx="8859000" cy="4948875"/>
            <a:chOff x="142500" y="62550"/>
            <a:chExt cx="8859000" cy="4948875"/>
          </a:xfrm>
        </p:grpSpPr>
        <p:grpSp>
          <p:nvGrpSpPr>
            <p:cNvPr id="1261" name="Google Shape;1261;p38"/>
            <p:cNvGrpSpPr/>
            <p:nvPr/>
          </p:nvGrpSpPr>
          <p:grpSpPr>
            <a:xfrm>
              <a:off x="142500" y="62550"/>
              <a:ext cx="8859000" cy="4948875"/>
              <a:chOff x="142500" y="62550"/>
              <a:chExt cx="8859000" cy="4948875"/>
            </a:xfrm>
          </p:grpSpPr>
          <p:sp>
            <p:nvSpPr>
              <p:cNvPr id="1262" name="Google Shape;1262;p38"/>
              <p:cNvSpPr/>
              <p:nvPr/>
            </p:nvSpPr>
            <p:spPr>
              <a:xfrm>
                <a:off x="142500" y="152925"/>
                <a:ext cx="8859000" cy="4858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38"/>
              <p:cNvSpPr/>
              <p:nvPr/>
            </p:nvSpPr>
            <p:spPr>
              <a:xfrm>
                <a:off x="142500" y="62550"/>
                <a:ext cx="8859000" cy="320400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64" name="Google Shape;1264;p38"/>
            <p:cNvSpPr/>
            <p:nvPr/>
          </p:nvSpPr>
          <p:spPr>
            <a:xfrm>
              <a:off x="8478904" y="154072"/>
              <a:ext cx="149118" cy="149118"/>
            </a:xfrm>
            <a:custGeom>
              <a:rect b="b" l="l" r="r" t="t"/>
              <a:pathLst>
                <a:path extrusionOk="0" h="3087" w="3087">
                  <a:moveTo>
                    <a:pt x="2725" y="362"/>
                  </a:moveTo>
                  <a:lnTo>
                    <a:pt x="2725" y="2716"/>
                  </a:lnTo>
                  <a:lnTo>
                    <a:pt x="370" y="2716"/>
                  </a:lnTo>
                  <a:lnTo>
                    <a:pt x="370" y="362"/>
                  </a:lnTo>
                  <a:close/>
                  <a:moveTo>
                    <a:pt x="185" y="0"/>
                  </a:moveTo>
                  <a:cubicBezTo>
                    <a:pt x="79" y="0"/>
                    <a:pt x="0" y="71"/>
                    <a:pt x="0" y="185"/>
                  </a:cubicBezTo>
                  <a:lnTo>
                    <a:pt x="0" y="2901"/>
                  </a:lnTo>
                  <a:cubicBezTo>
                    <a:pt x="0" y="3007"/>
                    <a:pt x="79" y="3086"/>
                    <a:pt x="185" y="3086"/>
                  </a:cubicBezTo>
                  <a:lnTo>
                    <a:pt x="2901" y="3086"/>
                  </a:lnTo>
                  <a:cubicBezTo>
                    <a:pt x="3016" y="3086"/>
                    <a:pt x="3086" y="3007"/>
                    <a:pt x="3086" y="2901"/>
                  </a:cubicBezTo>
                  <a:lnTo>
                    <a:pt x="3086" y="185"/>
                  </a:lnTo>
                  <a:cubicBezTo>
                    <a:pt x="3086" y="71"/>
                    <a:pt x="3016" y="0"/>
                    <a:pt x="2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8"/>
            <p:cNvSpPr/>
            <p:nvPr/>
          </p:nvSpPr>
          <p:spPr>
            <a:xfrm>
              <a:off x="8280400" y="285227"/>
              <a:ext cx="140181" cy="17969"/>
            </a:xfrm>
            <a:custGeom>
              <a:rect b="b" l="l" r="r" t="t"/>
              <a:pathLst>
                <a:path extrusionOk="0" h="372" w="2902">
                  <a:moveTo>
                    <a:pt x="177" y="1"/>
                  </a:moveTo>
                  <a:cubicBezTo>
                    <a:pt x="71" y="1"/>
                    <a:pt x="0" y="71"/>
                    <a:pt x="0" y="186"/>
                  </a:cubicBezTo>
                  <a:cubicBezTo>
                    <a:pt x="0" y="292"/>
                    <a:pt x="71" y="371"/>
                    <a:pt x="177" y="371"/>
                  </a:cubicBezTo>
                  <a:lnTo>
                    <a:pt x="2716" y="371"/>
                  </a:lnTo>
                  <a:cubicBezTo>
                    <a:pt x="2822" y="371"/>
                    <a:pt x="2901" y="292"/>
                    <a:pt x="2901" y="186"/>
                  </a:cubicBezTo>
                  <a:cubicBezTo>
                    <a:pt x="2901" y="71"/>
                    <a:pt x="2822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8"/>
            <p:cNvSpPr/>
            <p:nvPr/>
          </p:nvSpPr>
          <p:spPr>
            <a:xfrm>
              <a:off x="8688471" y="154893"/>
              <a:ext cx="149069" cy="148296"/>
            </a:xfrm>
            <a:custGeom>
              <a:rect b="b" l="l" r="r" t="t"/>
              <a:pathLst>
                <a:path extrusionOk="0" h="3070" w="3086">
                  <a:moveTo>
                    <a:pt x="202" y="1"/>
                  </a:moveTo>
                  <a:cubicBezTo>
                    <a:pt x="157" y="1"/>
                    <a:pt x="110" y="18"/>
                    <a:pt x="71" y="54"/>
                  </a:cubicBezTo>
                  <a:cubicBezTo>
                    <a:pt x="0" y="124"/>
                    <a:pt x="0" y="239"/>
                    <a:pt x="71" y="309"/>
                  </a:cubicBezTo>
                  <a:lnTo>
                    <a:pt x="1287" y="1526"/>
                  </a:lnTo>
                  <a:lnTo>
                    <a:pt x="71" y="2734"/>
                  </a:lnTo>
                  <a:cubicBezTo>
                    <a:pt x="0" y="2813"/>
                    <a:pt x="0" y="2919"/>
                    <a:pt x="71" y="2990"/>
                  </a:cubicBezTo>
                  <a:cubicBezTo>
                    <a:pt x="106" y="3034"/>
                    <a:pt x="150" y="3069"/>
                    <a:pt x="185" y="3069"/>
                  </a:cubicBezTo>
                  <a:cubicBezTo>
                    <a:pt x="256" y="3069"/>
                    <a:pt x="291" y="3034"/>
                    <a:pt x="326" y="2990"/>
                  </a:cubicBezTo>
                  <a:lnTo>
                    <a:pt x="1543" y="1782"/>
                  </a:lnTo>
                  <a:lnTo>
                    <a:pt x="2795" y="2990"/>
                  </a:lnTo>
                  <a:cubicBezTo>
                    <a:pt x="2830" y="3034"/>
                    <a:pt x="2866" y="3069"/>
                    <a:pt x="2901" y="3069"/>
                  </a:cubicBezTo>
                  <a:cubicBezTo>
                    <a:pt x="2936" y="3069"/>
                    <a:pt x="3015" y="3034"/>
                    <a:pt x="3051" y="2990"/>
                  </a:cubicBezTo>
                  <a:cubicBezTo>
                    <a:pt x="3086" y="2919"/>
                    <a:pt x="3086" y="2813"/>
                    <a:pt x="3051" y="2734"/>
                  </a:cubicBezTo>
                  <a:lnTo>
                    <a:pt x="1799" y="1526"/>
                  </a:lnTo>
                  <a:lnTo>
                    <a:pt x="3051" y="309"/>
                  </a:lnTo>
                  <a:cubicBezTo>
                    <a:pt x="3086" y="239"/>
                    <a:pt x="3086" y="124"/>
                    <a:pt x="3051" y="54"/>
                  </a:cubicBezTo>
                  <a:cubicBezTo>
                    <a:pt x="3011" y="18"/>
                    <a:pt x="2956" y="1"/>
                    <a:pt x="2906" y="1"/>
                  </a:cubicBezTo>
                  <a:cubicBezTo>
                    <a:pt x="2857" y="1"/>
                    <a:pt x="2813" y="18"/>
                    <a:pt x="2795" y="54"/>
                  </a:cubicBezTo>
                  <a:lnTo>
                    <a:pt x="1543" y="1270"/>
                  </a:lnTo>
                  <a:lnTo>
                    <a:pt x="326" y="54"/>
                  </a:lnTo>
                  <a:cubicBezTo>
                    <a:pt x="291" y="18"/>
                    <a:pt x="247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7" name="Google Shape;1267;p38"/>
          <p:cNvGrpSpPr/>
          <p:nvPr/>
        </p:nvGrpSpPr>
        <p:grpSpPr>
          <a:xfrm>
            <a:off x="713094" y="786712"/>
            <a:ext cx="4242824" cy="3570087"/>
            <a:chOff x="1318838" y="2052888"/>
            <a:chExt cx="1520398" cy="1702798"/>
          </a:xfrm>
        </p:grpSpPr>
        <p:grpSp>
          <p:nvGrpSpPr>
            <p:cNvPr id="1268" name="Google Shape;1268;p38"/>
            <p:cNvGrpSpPr/>
            <p:nvPr/>
          </p:nvGrpSpPr>
          <p:grpSpPr>
            <a:xfrm>
              <a:off x="1318838" y="2052888"/>
              <a:ext cx="1520398" cy="1702798"/>
              <a:chOff x="81918" y="62521"/>
              <a:chExt cx="4721734" cy="5288193"/>
            </a:xfrm>
          </p:grpSpPr>
          <p:sp>
            <p:nvSpPr>
              <p:cNvPr id="1269" name="Google Shape;1269;p38"/>
              <p:cNvSpPr/>
              <p:nvPr/>
            </p:nvSpPr>
            <p:spPr>
              <a:xfrm>
                <a:off x="81952" y="152914"/>
                <a:ext cx="4721700" cy="51978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accent2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38"/>
              <p:cNvSpPr/>
              <p:nvPr/>
            </p:nvSpPr>
            <p:spPr>
              <a:xfrm>
                <a:off x="81918" y="62521"/>
                <a:ext cx="4721700" cy="455400"/>
              </a:xfrm>
              <a:prstGeom prst="roundRect">
                <a:avLst>
                  <a:gd fmla="val 0" name="adj"/>
                </a:avLst>
              </a:pr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71" name="Google Shape;1271;p38"/>
            <p:cNvSpPr/>
            <p:nvPr/>
          </p:nvSpPr>
          <p:spPr>
            <a:xfrm>
              <a:off x="1404028" y="2105891"/>
              <a:ext cx="191700" cy="393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2" name="Google Shape;1272;p38"/>
          <p:cNvSpPr txBox="1"/>
          <p:nvPr>
            <p:ph type="title"/>
          </p:nvPr>
        </p:nvSpPr>
        <p:spPr>
          <a:xfrm>
            <a:off x="952900" y="1276625"/>
            <a:ext cx="3763200" cy="20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0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3" name="Google Shape;1273;p38"/>
          <p:cNvSpPr txBox="1"/>
          <p:nvPr>
            <p:ph idx="1" type="subTitle"/>
          </p:nvPr>
        </p:nvSpPr>
        <p:spPr>
          <a:xfrm>
            <a:off x="952900" y="3318212"/>
            <a:ext cx="3763200" cy="9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74" name="Google Shape;1274;p38"/>
          <p:cNvGrpSpPr/>
          <p:nvPr/>
        </p:nvGrpSpPr>
        <p:grpSpPr>
          <a:xfrm>
            <a:off x="8294568" y="2249697"/>
            <a:ext cx="576331" cy="644106"/>
            <a:chOff x="4148221" y="731931"/>
            <a:chExt cx="1070053" cy="1195890"/>
          </a:xfrm>
        </p:grpSpPr>
        <p:sp>
          <p:nvSpPr>
            <p:cNvPr id="1275" name="Google Shape;1275;p38"/>
            <p:cNvSpPr/>
            <p:nvPr/>
          </p:nvSpPr>
          <p:spPr>
            <a:xfrm>
              <a:off x="4150814" y="737117"/>
              <a:ext cx="1064870" cy="1189017"/>
            </a:xfrm>
            <a:custGeom>
              <a:rect b="b" l="l" r="r" t="t"/>
              <a:pathLst>
                <a:path extrusionOk="0" h="19720" w="17661">
                  <a:moveTo>
                    <a:pt x="1" y="1"/>
                  </a:moveTo>
                  <a:lnTo>
                    <a:pt x="1" y="19720"/>
                  </a:lnTo>
                  <a:lnTo>
                    <a:pt x="17661" y="19720"/>
                  </a:lnTo>
                  <a:lnTo>
                    <a:pt x="17661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8"/>
            <p:cNvSpPr/>
            <p:nvPr/>
          </p:nvSpPr>
          <p:spPr>
            <a:xfrm>
              <a:off x="4264591" y="1867707"/>
              <a:ext cx="48779" cy="59752"/>
            </a:xfrm>
            <a:custGeom>
              <a:rect b="b" l="l" r="r" t="t"/>
              <a:pathLst>
                <a:path extrusionOk="0" h="991" w="809">
                  <a:moveTo>
                    <a:pt x="92" y="1"/>
                  </a:moveTo>
                  <a:cubicBezTo>
                    <a:pt x="57" y="1"/>
                    <a:pt x="22" y="25"/>
                    <a:pt x="0" y="74"/>
                  </a:cubicBezTo>
                  <a:cubicBezTo>
                    <a:pt x="0" y="117"/>
                    <a:pt x="0" y="203"/>
                    <a:pt x="43" y="246"/>
                  </a:cubicBezTo>
                  <a:lnTo>
                    <a:pt x="583" y="925"/>
                  </a:lnTo>
                  <a:cubicBezTo>
                    <a:pt x="609" y="969"/>
                    <a:pt x="645" y="990"/>
                    <a:pt x="678" y="990"/>
                  </a:cubicBezTo>
                  <a:cubicBezTo>
                    <a:pt x="712" y="990"/>
                    <a:pt x="744" y="969"/>
                    <a:pt x="766" y="925"/>
                  </a:cubicBezTo>
                  <a:cubicBezTo>
                    <a:pt x="809" y="882"/>
                    <a:pt x="809" y="785"/>
                    <a:pt x="766" y="742"/>
                  </a:cubicBezTo>
                  <a:lnTo>
                    <a:pt x="184" y="74"/>
                  </a:lnTo>
                  <a:cubicBezTo>
                    <a:pt x="162" y="25"/>
                    <a:pt x="127" y="1"/>
                    <a:pt x="92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8"/>
            <p:cNvSpPr/>
            <p:nvPr/>
          </p:nvSpPr>
          <p:spPr>
            <a:xfrm>
              <a:off x="4153407" y="1876269"/>
              <a:ext cx="57280" cy="48357"/>
            </a:xfrm>
            <a:custGeom>
              <a:rect b="b" l="l" r="r" t="t"/>
              <a:pathLst>
                <a:path extrusionOk="0" h="802" w="950">
                  <a:moveTo>
                    <a:pt x="138" y="0"/>
                  </a:moveTo>
                  <a:cubicBezTo>
                    <a:pt x="98" y="0"/>
                    <a:pt x="55" y="31"/>
                    <a:pt x="55" y="61"/>
                  </a:cubicBezTo>
                  <a:cubicBezTo>
                    <a:pt x="1" y="158"/>
                    <a:pt x="1" y="244"/>
                    <a:pt x="55" y="244"/>
                  </a:cubicBezTo>
                  <a:lnTo>
                    <a:pt x="766" y="783"/>
                  </a:lnTo>
                  <a:cubicBezTo>
                    <a:pt x="779" y="796"/>
                    <a:pt x="792" y="801"/>
                    <a:pt x="806" y="801"/>
                  </a:cubicBezTo>
                  <a:cubicBezTo>
                    <a:pt x="840" y="801"/>
                    <a:pt x="876" y="771"/>
                    <a:pt x="906" y="740"/>
                  </a:cubicBezTo>
                  <a:cubicBezTo>
                    <a:pt x="949" y="643"/>
                    <a:pt x="906" y="557"/>
                    <a:pt x="863" y="514"/>
                  </a:cubicBezTo>
                  <a:lnTo>
                    <a:pt x="184" y="18"/>
                  </a:lnTo>
                  <a:cubicBezTo>
                    <a:pt x="171" y="5"/>
                    <a:pt x="155" y="0"/>
                    <a:pt x="138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8"/>
            <p:cNvSpPr/>
            <p:nvPr/>
          </p:nvSpPr>
          <p:spPr>
            <a:xfrm>
              <a:off x="4194347" y="1830143"/>
              <a:ext cx="29967" cy="75550"/>
            </a:xfrm>
            <a:custGeom>
              <a:rect b="b" l="l" r="r" t="t"/>
              <a:pathLst>
                <a:path extrusionOk="0" h="1253" w="497">
                  <a:moveTo>
                    <a:pt x="130" y="1"/>
                  </a:moveTo>
                  <a:cubicBezTo>
                    <a:pt x="114" y="1"/>
                    <a:pt x="99" y="6"/>
                    <a:pt x="87" y="18"/>
                  </a:cubicBezTo>
                  <a:cubicBezTo>
                    <a:pt x="44" y="18"/>
                    <a:pt x="1" y="115"/>
                    <a:pt x="44" y="201"/>
                  </a:cubicBezTo>
                  <a:lnTo>
                    <a:pt x="270" y="1139"/>
                  </a:lnTo>
                  <a:cubicBezTo>
                    <a:pt x="270" y="1210"/>
                    <a:pt x="317" y="1253"/>
                    <a:pt x="359" y="1253"/>
                  </a:cubicBezTo>
                  <a:cubicBezTo>
                    <a:pt x="374" y="1253"/>
                    <a:pt x="389" y="1247"/>
                    <a:pt x="400" y="1236"/>
                  </a:cubicBezTo>
                  <a:cubicBezTo>
                    <a:pt x="454" y="1193"/>
                    <a:pt x="497" y="1139"/>
                    <a:pt x="497" y="1053"/>
                  </a:cubicBezTo>
                  <a:lnTo>
                    <a:pt x="227" y="115"/>
                  </a:lnTo>
                  <a:cubicBezTo>
                    <a:pt x="227" y="43"/>
                    <a:pt x="175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8"/>
            <p:cNvSpPr/>
            <p:nvPr/>
          </p:nvSpPr>
          <p:spPr>
            <a:xfrm>
              <a:off x="4218405" y="1716306"/>
              <a:ext cx="38408" cy="70123"/>
            </a:xfrm>
            <a:custGeom>
              <a:rect b="b" l="l" r="r" t="t"/>
              <a:pathLst>
                <a:path extrusionOk="0" h="1163" w="637">
                  <a:moveTo>
                    <a:pt x="502" y="1"/>
                  </a:moveTo>
                  <a:cubicBezTo>
                    <a:pt x="472" y="1"/>
                    <a:pt x="441" y="31"/>
                    <a:pt x="411" y="62"/>
                  </a:cubicBezTo>
                  <a:lnTo>
                    <a:pt x="1" y="968"/>
                  </a:lnTo>
                  <a:cubicBezTo>
                    <a:pt x="1" y="1011"/>
                    <a:pt x="1" y="1097"/>
                    <a:pt x="55" y="1140"/>
                  </a:cubicBezTo>
                  <a:cubicBezTo>
                    <a:pt x="68" y="1156"/>
                    <a:pt x="84" y="1163"/>
                    <a:pt x="103" y="1163"/>
                  </a:cubicBezTo>
                  <a:cubicBezTo>
                    <a:pt x="146" y="1163"/>
                    <a:pt x="197" y="1127"/>
                    <a:pt x="227" y="1097"/>
                  </a:cubicBezTo>
                  <a:lnTo>
                    <a:pt x="594" y="202"/>
                  </a:lnTo>
                  <a:cubicBezTo>
                    <a:pt x="637" y="159"/>
                    <a:pt x="637" y="62"/>
                    <a:pt x="540" y="19"/>
                  </a:cubicBezTo>
                  <a:cubicBezTo>
                    <a:pt x="527" y="6"/>
                    <a:pt x="515" y="1"/>
                    <a:pt x="502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8"/>
            <p:cNvSpPr/>
            <p:nvPr/>
          </p:nvSpPr>
          <p:spPr>
            <a:xfrm>
              <a:off x="4373121" y="1849015"/>
              <a:ext cx="24118" cy="77117"/>
            </a:xfrm>
            <a:custGeom>
              <a:rect b="b" l="l" r="r" t="t"/>
              <a:pathLst>
                <a:path extrusionOk="0" h="1279" w="400">
                  <a:moveTo>
                    <a:pt x="130" y="0"/>
                  </a:moveTo>
                  <a:cubicBezTo>
                    <a:pt x="113" y="0"/>
                    <a:pt x="98" y="6"/>
                    <a:pt x="87" y="17"/>
                  </a:cubicBezTo>
                  <a:cubicBezTo>
                    <a:pt x="44" y="17"/>
                    <a:pt x="1" y="114"/>
                    <a:pt x="1" y="157"/>
                  </a:cubicBezTo>
                  <a:lnTo>
                    <a:pt x="184" y="1149"/>
                  </a:lnTo>
                  <a:cubicBezTo>
                    <a:pt x="184" y="1235"/>
                    <a:pt x="270" y="1279"/>
                    <a:pt x="313" y="1279"/>
                  </a:cubicBezTo>
                  <a:cubicBezTo>
                    <a:pt x="357" y="1235"/>
                    <a:pt x="400" y="1192"/>
                    <a:pt x="400" y="1095"/>
                  </a:cubicBezTo>
                  <a:lnTo>
                    <a:pt x="227" y="114"/>
                  </a:lnTo>
                  <a:cubicBezTo>
                    <a:pt x="227" y="43"/>
                    <a:pt x="175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8"/>
            <p:cNvSpPr/>
            <p:nvPr/>
          </p:nvSpPr>
          <p:spPr>
            <a:xfrm>
              <a:off x="4338030" y="1631592"/>
              <a:ext cx="46246" cy="62224"/>
            </a:xfrm>
            <a:custGeom>
              <a:rect b="b" l="l" r="r" t="t"/>
              <a:pathLst>
                <a:path extrusionOk="0" h="1032" w="767">
                  <a:moveTo>
                    <a:pt x="631" y="1"/>
                  </a:moveTo>
                  <a:cubicBezTo>
                    <a:pt x="604" y="1"/>
                    <a:pt x="583" y="11"/>
                    <a:pt x="583" y="33"/>
                  </a:cubicBezTo>
                  <a:lnTo>
                    <a:pt x="44" y="798"/>
                  </a:lnTo>
                  <a:cubicBezTo>
                    <a:pt x="1" y="842"/>
                    <a:pt x="1" y="928"/>
                    <a:pt x="44" y="982"/>
                  </a:cubicBezTo>
                  <a:cubicBezTo>
                    <a:pt x="62" y="1018"/>
                    <a:pt x="80" y="1032"/>
                    <a:pt x="98" y="1032"/>
                  </a:cubicBezTo>
                  <a:cubicBezTo>
                    <a:pt x="123" y="1032"/>
                    <a:pt x="148" y="1007"/>
                    <a:pt x="173" y="982"/>
                  </a:cubicBezTo>
                  <a:lnTo>
                    <a:pt x="712" y="259"/>
                  </a:lnTo>
                  <a:cubicBezTo>
                    <a:pt x="766" y="173"/>
                    <a:pt x="766" y="76"/>
                    <a:pt x="712" y="33"/>
                  </a:cubicBezTo>
                  <a:cubicBezTo>
                    <a:pt x="691" y="11"/>
                    <a:pt x="658" y="1"/>
                    <a:pt x="63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8"/>
            <p:cNvSpPr/>
            <p:nvPr/>
          </p:nvSpPr>
          <p:spPr>
            <a:xfrm>
              <a:off x="4329588" y="1805422"/>
              <a:ext cx="41001" cy="69339"/>
            </a:xfrm>
            <a:custGeom>
              <a:rect b="b" l="l" r="r" t="t"/>
              <a:pathLst>
                <a:path extrusionOk="0" h="1150" w="680">
                  <a:moveTo>
                    <a:pt x="529" y="0"/>
                  </a:moveTo>
                  <a:cubicBezTo>
                    <a:pt x="504" y="0"/>
                    <a:pt x="479" y="21"/>
                    <a:pt x="453" y="72"/>
                  </a:cubicBezTo>
                  <a:lnTo>
                    <a:pt x="44" y="923"/>
                  </a:lnTo>
                  <a:cubicBezTo>
                    <a:pt x="0" y="1010"/>
                    <a:pt x="44" y="1107"/>
                    <a:pt x="98" y="1150"/>
                  </a:cubicBezTo>
                  <a:cubicBezTo>
                    <a:pt x="141" y="1150"/>
                    <a:pt x="227" y="1150"/>
                    <a:pt x="227" y="1064"/>
                  </a:cubicBezTo>
                  <a:lnTo>
                    <a:pt x="637" y="201"/>
                  </a:lnTo>
                  <a:cubicBezTo>
                    <a:pt x="680" y="115"/>
                    <a:pt x="637" y="29"/>
                    <a:pt x="583" y="29"/>
                  </a:cubicBezTo>
                  <a:cubicBezTo>
                    <a:pt x="565" y="11"/>
                    <a:pt x="547" y="0"/>
                    <a:pt x="529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8"/>
            <p:cNvSpPr/>
            <p:nvPr/>
          </p:nvSpPr>
          <p:spPr>
            <a:xfrm>
              <a:off x="4256752" y="1790891"/>
              <a:ext cx="59270" cy="36177"/>
            </a:xfrm>
            <a:custGeom>
              <a:rect b="b" l="l" r="r" t="t"/>
              <a:pathLst>
                <a:path extrusionOk="0" h="600" w="983">
                  <a:moveTo>
                    <a:pt x="810" y="0"/>
                  </a:moveTo>
                  <a:lnTo>
                    <a:pt x="87" y="313"/>
                  </a:lnTo>
                  <a:cubicBezTo>
                    <a:pt x="1" y="356"/>
                    <a:pt x="1" y="442"/>
                    <a:pt x="1" y="496"/>
                  </a:cubicBezTo>
                  <a:cubicBezTo>
                    <a:pt x="33" y="559"/>
                    <a:pt x="64" y="599"/>
                    <a:pt x="96" y="599"/>
                  </a:cubicBezTo>
                  <a:cubicBezTo>
                    <a:pt x="107" y="599"/>
                    <a:pt x="119" y="594"/>
                    <a:pt x="130" y="582"/>
                  </a:cubicBezTo>
                  <a:lnTo>
                    <a:pt x="896" y="270"/>
                  </a:lnTo>
                  <a:cubicBezTo>
                    <a:pt x="939" y="270"/>
                    <a:pt x="982" y="173"/>
                    <a:pt x="939" y="86"/>
                  </a:cubicBezTo>
                  <a:cubicBezTo>
                    <a:pt x="939" y="43"/>
                    <a:pt x="853" y="0"/>
                    <a:pt x="81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8"/>
            <p:cNvSpPr/>
            <p:nvPr/>
          </p:nvSpPr>
          <p:spPr>
            <a:xfrm>
              <a:off x="4289311" y="1710518"/>
              <a:ext cx="53964" cy="46970"/>
            </a:xfrm>
            <a:custGeom>
              <a:rect b="b" l="l" r="r" t="t"/>
              <a:pathLst>
                <a:path extrusionOk="0" h="779" w="895">
                  <a:moveTo>
                    <a:pt x="106" y="0"/>
                  </a:moveTo>
                  <a:cubicBezTo>
                    <a:pt x="73" y="0"/>
                    <a:pt x="43" y="21"/>
                    <a:pt x="43" y="72"/>
                  </a:cubicBezTo>
                  <a:cubicBezTo>
                    <a:pt x="0" y="115"/>
                    <a:pt x="0" y="212"/>
                    <a:pt x="43" y="255"/>
                  </a:cubicBezTo>
                  <a:lnTo>
                    <a:pt x="712" y="751"/>
                  </a:lnTo>
                  <a:cubicBezTo>
                    <a:pt x="750" y="768"/>
                    <a:pt x="781" y="778"/>
                    <a:pt x="806" y="778"/>
                  </a:cubicBezTo>
                  <a:cubicBezTo>
                    <a:pt x="843" y="778"/>
                    <a:pt x="869" y="755"/>
                    <a:pt x="895" y="697"/>
                  </a:cubicBezTo>
                  <a:cubicBezTo>
                    <a:pt x="895" y="654"/>
                    <a:pt x="895" y="568"/>
                    <a:pt x="852" y="524"/>
                  </a:cubicBezTo>
                  <a:lnTo>
                    <a:pt x="173" y="29"/>
                  </a:lnTo>
                  <a:cubicBezTo>
                    <a:pt x="155" y="11"/>
                    <a:pt x="129" y="0"/>
                    <a:pt x="106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8"/>
            <p:cNvSpPr/>
            <p:nvPr/>
          </p:nvSpPr>
          <p:spPr>
            <a:xfrm>
              <a:off x="4421900" y="1693334"/>
              <a:ext cx="59873" cy="21525"/>
            </a:xfrm>
            <a:custGeom>
              <a:rect b="b" l="l" r="r" t="t"/>
              <a:pathLst>
                <a:path extrusionOk="0" h="357" w="993">
                  <a:moveTo>
                    <a:pt x="87" y="1"/>
                  </a:moveTo>
                  <a:cubicBezTo>
                    <a:pt x="44" y="1"/>
                    <a:pt x="0" y="87"/>
                    <a:pt x="0" y="130"/>
                  </a:cubicBezTo>
                  <a:cubicBezTo>
                    <a:pt x="0" y="227"/>
                    <a:pt x="44" y="314"/>
                    <a:pt x="87" y="314"/>
                  </a:cubicBezTo>
                  <a:lnTo>
                    <a:pt x="852" y="357"/>
                  </a:lnTo>
                  <a:cubicBezTo>
                    <a:pt x="938" y="357"/>
                    <a:pt x="992" y="314"/>
                    <a:pt x="992" y="227"/>
                  </a:cubicBezTo>
                  <a:cubicBezTo>
                    <a:pt x="992" y="130"/>
                    <a:pt x="938" y="87"/>
                    <a:pt x="895" y="87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8"/>
            <p:cNvSpPr/>
            <p:nvPr/>
          </p:nvSpPr>
          <p:spPr>
            <a:xfrm>
              <a:off x="4427085" y="1748926"/>
              <a:ext cx="32559" cy="75489"/>
            </a:xfrm>
            <a:custGeom>
              <a:rect b="b" l="l" r="r" t="t"/>
              <a:pathLst>
                <a:path extrusionOk="0" h="1252" w="540">
                  <a:moveTo>
                    <a:pt x="393" y="0"/>
                  </a:moveTo>
                  <a:cubicBezTo>
                    <a:pt x="343" y="0"/>
                    <a:pt x="313" y="42"/>
                    <a:pt x="313" y="114"/>
                  </a:cubicBezTo>
                  <a:lnTo>
                    <a:pt x="44" y="1052"/>
                  </a:lnTo>
                  <a:cubicBezTo>
                    <a:pt x="1" y="1138"/>
                    <a:pt x="44" y="1192"/>
                    <a:pt x="98" y="1235"/>
                  </a:cubicBezTo>
                  <a:cubicBezTo>
                    <a:pt x="109" y="1246"/>
                    <a:pt x="123" y="1252"/>
                    <a:pt x="138" y="1252"/>
                  </a:cubicBezTo>
                  <a:cubicBezTo>
                    <a:pt x="180" y="1252"/>
                    <a:pt x="227" y="1210"/>
                    <a:pt x="227" y="1138"/>
                  </a:cubicBezTo>
                  <a:lnTo>
                    <a:pt x="497" y="200"/>
                  </a:lnTo>
                  <a:cubicBezTo>
                    <a:pt x="540" y="114"/>
                    <a:pt x="497" y="60"/>
                    <a:pt x="453" y="17"/>
                  </a:cubicBezTo>
                  <a:cubicBezTo>
                    <a:pt x="431" y="6"/>
                    <a:pt x="410" y="0"/>
                    <a:pt x="39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8"/>
            <p:cNvSpPr/>
            <p:nvPr/>
          </p:nvSpPr>
          <p:spPr>
            <a:xfrm>
              <a:off x="4367936" y="1718356"/>
              <a:ext cx="40398" cy="69942"/>
            </a:xfrm>
            <a:custGeom>
              <a:rect b="b" l="l" r="r" t="t"/>
              <a:pathLst>
                <a:path extrusionOk="0" h="1160" w="670">
                  <a:moveTo>
                    <a:pt x="151" y="0"/>
                  </a:moveTo>
                  <a:cubicBezTo>
                    <a:pt x="128" y="0"/>
                    <a:pt x="104" y="11"/>
                    <a:pt x="87" y="28"/>
                  </a:cubicBezTo>
                  <a:cubicBezTo>
                    <a:pt x="44" y="82"/>
                    <a:pt x="1" y="168"/>
                    <a:pt x="44" y="211"/>
                  </a:cubicBezTo>
                  <a:lnTo>
                    <a:pt x="443" y="1063"/>
                  </a:lnTo>
                  <a:cubicBezTo>
                    <a:pt x="443" y="1160"/>
                    <a:pt x="540" y="1160"/>
                    <a:pt x="583" y="1160"/>
                  </a:cubicBezTo>
                  <a:cubicBezTo>
                    <a:pt x="626" y="1106"/>
                    <a:pt x="669" y="1020"/>
                    <a:pt x="626" y="934"/>
                  </a:cubicBezTo>
                  <a:lnTo>
                    <a:pt x="216" y="82"/>
                  </a:lnTo>
                  <a:cubicBezTo>
                    <a:pt x="216" y="24"/>
                    <a:pt x="185" y="0"/>
                    <a:pt x="15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8"/>
            <p:cNvSpPr/>
            <p:nvPr/>
          </p:nvSpPr>
          <p:spPr>
            <a:xfrm>
              <a:off x="4429678" y="1407355"/>
              <a:ext cx="46246" cy="63069"/>
            </a:xfrm>
            <a:custGeom>
              <a:rect b="b" l="l" r="r" t="t"/>
              <a:pathLst>
                <a:path extrusionOk="0" h="1046" w="767">
                  <a:moveTo>
                    <a:pt x="658" y="0"/>
                  </a:moveTo>
                  <a:cubicBezTo>
                    <a:pt x="637" y="0"/>
                    <a:pt x="615" y="22"/>
                    <a:pt x="594" y="65"/>
                  </a:cubicBezTo>
                  <a:lnTo>
                    <a:pt x="55" y="787"/>
                  </a:lnTo>
                  <a:cubicBezTo>
                    <a:pt x="1" y="873"/>
                    <a:pt x="1" y="970"/>
                    <a:pt x="55" y="1014"/>
                  </a:cubicBezTo>
                  <a:cubicBezTo>
                    <a:pt x="76" y="1035"/>
                    <a:pt x="109" y="1046"/>
                    <a:pt x="141" y="1046"/>
                  </a:cubicBezTo>
                  <a:cubicBezTo>
                    <a:pt x="173" y="1046"/>
                    <a:pt x="206" y="1035"/>
                    <a:pt x="227" y="1014"/>
                  </a:cubicBezTo>
                  <a:lnTo>
                    <a:pt x="723" y="248"/>
                  </a:lnTo>
                  <a:cubicBezTo>
                    <a:pt x="766" y="205"/>
                    <a:pt x="766" y="119"/>
                    <a:pt x="723" y="65"/>
                  </a:cubicBezTo>
                  <a:cubicBezTo>
                    <a:pt x="702" y="22"/>
                    <a:pt x="680" y="0"/>
                    <a:pt x="658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8"/>
            <p:cNvSpPr/>
            <p:nvPr/>
          </p:nvSpPr>
          <p:spPr>
            <a:xfrm>
              <a:off x="4503177" y="1628999"/>
              <a:ext cx="46186" cy="61019"/>
            </a:xfrm>
            <a:custGeom>
              <a:rect b="b" l="l" r="r" t="t"/>
              <a:pathLst>
                <a:path extrusionOk="0" h="1012" w="766">
                  <a:moveTo>
                    <a:pt x="648" y="1"/>
                  </a:moveTo>
                  <a:cubicBezTo>
                    <a:pt x="625" y="1"/>
                    <a:pt x="604" y="11"/>
                    <a:pt x="582" y="33"/>
                  </a:cubicBezTo>
                  <a:lnTo>
                    <a:pt x="43" y="798"/>
                  </a:lnTo>
                  <a:cubicBezTo>
                    <a:pt x="0" y="841"/>
                    <a:pt x="0" y="928"/>
                    <a:pt x="43" y="971"/>
                  </a:cubicBezTo>
                  <a:cubicBezTo>
                    <a:pt x="65" y="998"/>
                    <a:pt x="100" y="1011"/>
                    <a:pt x="135" y="1011"/>
                  </a:cubicBezTo>
                  <a:cubicBezTo>
                    <a:pt x="170" y="1011"/>
                    <a:pt x="205" y="998"/>
                    <a:pt x="227" y="971"/>
                  </a:cubicBezTo>
                  <a:lnTo>
                    <a:pt x="722" y="259"/>
                  </a:lnTo>
                  <a:cubicBezTo>
                    <a:pt x="766" y="162"/>
                    <a:pt x="766" y="76"/>
                    <a:pt x="722" y="33"/>
                  </a:cubicBezTo>
                  <a:cubicBezTo>
                    <a:pt x="695" y="11"/>
                    <a:pt x="671" y="1"/>
                    <a:pt x="64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8"/>
            <p:cNvSpPr/>
            <p:nvPr/>
          </p:nvSpPr>
          <p:spPr>
            <a:xfrm>
              <a:off x="4427085" y="1583718"/>
              <a:ext cx="38408" cy="70425"/>
            </a:xfrm>
            <a:custGeom>
              <a:rect b="b" l="l" r="r" t="t"/>
              <a:pathLst>
                <a:path extrusionOk="0" h="1168" w="637">
                  <a:moveTo>
                    <a:pt x="502" y="1"/>
                  </a:moveTo>
                  <a:cubicBezTo>
                    <a:pt x="471" y="1"/>
                    <a:pt x="441" y="31"/>
                    <a:pt x="410" y="62"/>
                  </a:cubicBezTo>
                  <a:lnTo>
                    <a:pt x="1" y="967"/>
                  </a:lnTo>
                  <a:cubicBezTo>
                    <a:pt x="1" y="1010"/>
                    <a:pt x="1" y="1097"/>
                    <a:pt x="44" y="1140"/>
                  </a:cubicBezTo>
                  <a:cubicBezTo>
                    <a:pt x="66" y="1158"/>
                    <a:pt x="94" y="1168"/>
                    <a:pt x="122" y="1168"/>
                  </a:cubicBezTo>
                  <a:cubicBezTo>
                    <a:pt x="162" y="1168"/>
                    <a:pt x="202" y="1147"/>
                    <a:pt x="227" y="1097"/>
                  </a:cubicBezTo>
                  <a:lnTo>
                    <a:pt x="583" y="245"/>
                  </a:lnTo>
                  <a:cubicBezTo>
                    <a:pt x="637" y="159"/>
                    <a:pt x="637" y="62"/>
                    <a:pt x="540" y="18"/>
                  </a:cubicBezTo>
                  <a:cubicBezTo>
                    <a:pt x="527" y="6"/>
                    <a:pt x="514" y="1"/>
                    <a:pt x="502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8"/>
            <p:cNvSpPr/>
            <p:nvPr/>
          </p:nvSpPr>
          <p:spPr>
            <a:xfrm>
              <a:off x="4386808" y="1541270"/>
              <a:ext cx="59210" cy="36780"/>
            </a:xfrm>
            <a:custGeom>
              <a:rect b="b" l="l" r="r" t="t"/>
              <a:pathLst>
                <a:path extrusionOk="0" h="610" w="982">
                  <a:moveTo>
                    <a:pt x="852" y="0"/>
                  </a:moveTo>
                  <a:lnTo>
                    <a:pt x="86" y="323"/>
                  </a:lnTo>
                  <a:cubicBezTo>
                    <a:pt x="43" y="367"/>
                    <a:pt x="0" y="453"/>
                    <a:pt x="43" y="496"/>
                  </a:cubicBezTo>
                  <a:cubicBezTo>
                    <a:pt x="43" y="568"/>
                    <a:pt x="67" y="610"/>
                    <a:pt x="114" y="610"/>
                  </a:cubicBezTo>
                  <a:cubicBezTo>
                    <a:pt x="130" y="610"/>
                    <a:pt x="150" y="604"/>
                    <a:pt x="173" y="593"/>
                  </a:cubicBezTo>
                  <a:lnTo>
                    <a:pt x="895" y="270"/>
                  </a:lnTo>
                  <a:cubicBezTo>
                    <a:pt x="938" y="270"/>
                    <a:pt x="981" y="183"/>
                    <a:pt x="981" y="97"/>
                  </a:cubicBezTo>
                  <a:cubicBezTo>
                    <a:pt x="938" y="54"/>
                    <a:pt x="895" y="0"/>
                    <a:pt x="852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8"/>
            <p:cNvSpPr/>
            <p:nvPr/>
          </p:nvSpPr>
          <p:spPr>
            <a:xfrm>
              <a:off x="4340622" y="1480372"/>
              <a:ext cx="54024" cy="46849"/>
            </a:xfrm>
            <a:custGeom>
              <a:rect b="b" l="l" r="r" t="t"/>
              <a:pathLst>
                <a:path extrusionOk="0" h="777" w="896">
                  <a:moveTo>
                    <a:pt x="106" y="1"/>
                  </a:moveTo>
                  <a:cubicBezTo>
                    <a:pt x="66" y="1"/>
                    <a:pt x="26" y="22"/>
                    <a:pt x="1" y="72"/>
                  </a:cubicBezTo>
                  <a:cubicBezTo>
                    <a:pt x="1" y="115"/>
                    <a:pt x="1" y="201"/>
                    <a:pt x="44" y="255"/>
                  </a:cubicBezTo>
                  <a:lnTo>
                    <a:pt x="723" y="741"/>
                  </a:lnTo>
                  <a:cubicBezTo>
                    <a:pt x="742" y="764"/>
                    <a:pt x="768" y="777"/>
                    <a:pt x="795" y="777"/>
                  </a:cubicBezTo>
                  <a:cubicBezTo>
                    <a:pt x="832" y="777"/>
                    <a:pt x="871" y="753"/>
                    <a:pt x="896" y="697"/>
                  </a:cubicBezTo>
                  <a:cubicBezTo>
                    <a:pt x="896" y="654"/>
                    <a:pt x="896" y="568"/>
                    <a:pt x="852" y="525"/>
                  </a:cubicBezTo>
                  <a:lnTo>
                    <a:pt x="184" y="29"/>
                  </a:lnTo>
                  <a:cubicBezTo>
                    <a:pt x="162" y="11"/>
                    <a:pt x="134" y="1"/>
                    <a:pt x="106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8"/>
            <p:cNvSpPr/>
            <p:nvPr/>
          </p:nvSpPr>
          <p:spPr>
            <a:xfrm>
              <a:off x="4500524" y="1489899"/>
              <a:ext cx="59270" cy="22128"/>
            </a:xfrm>
            <a:custGeom>
              <a:rect b="b" l="l" r="r" t="t"/>
              <a:pathLst>
                <a:path extrusionOk="0" h="367" w="983">
                  <a:moveTo>
                    <a:pt x="130" y="0"/>
                  </a:moveTo>
                  <a:cubicBezTo>
                    <a:pt x="44" y="0"/>
                    <a:pt x="1" y="43"/>
                    <a:pt x="1" y="140"/>
                  </a:cubicBezTo>
                  <a:cubicBezTo>
                    <a:pt x="1" y="227"/>
                    <a:pt x="44" y="270"/>
                    <a:pt x="87" y="270"/>
                  </a:cubicBezTo>
                  <a:lnTo>
                    <a:pt x="896" y="367"/>
                  </a:lnTo>
                  <a:cubicBezTo>
                    <a:pt x="939" y="367"/>
                    <a:pt x="982" y="270"/>
                    <a:pt x="982" y="227"/>
                  </a:cubicBezTo>
                  <a:cubicBezTo>
                    <a:pt x="982" y="140"/>
                    <a:pt x="939" y="43"/>
                    <a:pt x="896" y="43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8"/>
            <p:cNvSpPr/>
            <p:nvPr/>
          </p:nvSpPr>
          <p:spPr>
            <a:xfrm>
              <a:off x="4456991" y="1080979"/>
              <a:ext cx="59873" cy="21525"/>
            </a:xfrm>
            <a:custGeom>
              <a:rect b="b" l="l" r="r" t="t"/>
              <a:pathLst>
                <a:path extrusionOk="0" h="357" w="993">
                  <a:moveTo>
                    <a:pt x="87" y="1"/>
                  </a:moveTo>
                  <a:cubicBezTo>
                    <a:pt x="44" y="1"/>
                    <a:pt x="1" y="87"/>
                    <a:pt x="1" y="141"/>
                  </a:cubicBezTo>
                  <a:cubicBezTo>
                    <a:pt x="1" y="227"/>
                    <a:pt x="44" y="314"/>
                    <a:pt x="87" y="314"/>
                  </a:cubicBezTo>
                  <a:lnTo>
                    <a:pt x="895" y="357"/>
                  </a:lnTo>
                  <a:cubicBezTo>
                    <a:pt x="949" y="357"/>
                    <a:pt x="993" y="314"/>
                    <a:pt x="993" y="227"/>
                  </a:cubicBezTo>
                  <a:cubicBezTo>
                    <a:pt x="993" y="141"/>
                    <a:pt x="949" y="87"/>
                    <a:pt x="895" y="87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8"/>
            <p:cNvSpPr/>
            <p:nvPr/>
          </p:nvSpPr>
          <p:spPr>
            <a:xfrm>
              <a:off x="4508363" y="1546094"/>
              <a:ext cx="29967" cy="73861"/>
            </a:xfrm>
            <a:custGeom>
              <a:rect b="b" l="l" r="r" t="t"/>
              <a:pathLst>
                <a:path extrusionOk="0" h="1225" w="497">
                  <a:moveTo>
                    <a:pt x="367" y="0"/>
                  </a:moveTo>
                  <a:cubicBezTo>
                    <a:pt x="322" y="0"/>
                    <a:pt x="270" y="40"/>
                    <a:pt x="270" y="103"/>
                  </a:cubicBezTo>
                  <a:lnTo>
                    <a:pt x="0" y="1052"/>
                  </a:lnTo>
                  <a:cubicBezTo>
                    <a:pt x="0" y="1095"/>
                    <a:pt x="0" y="1181"/>
                    <a:pt x="97" y="1225"/>
                  </a:cubicBezTo>
                  <a:cubicBezTo>
                    <a:pt x="141" y="1225"/>
                    <a:pt x="184" y="1181"/>
                    <a:pt x="227" y="1138"/>
                  </a:cubicBezTo>
                  <a:lnTo>
                    <a:pt x="496" y="190"/>
                  </a:lnTo>
                  <a:cubicBezTo>
                    <a:pt x="496" y="103"/>
                    <a:pt x="453" y="17"/>
                    <a:pt x="410" y="17"/>
                  </a:cubicBezTo>
                  <a:cubicBezTo>
                    <a:pt x="398" y="6"/>
                    <a:pt x="383" y="0"/>
                    <a:pt x="367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8"/>
            <p:cNvSpPr/>
            <p:nvPr/>
          </p:nvSpPr>
          <p:spPr>
            <a:xfrm>
              <a:off x="4456991" y="1494361"/>
              <a:ext cx="37745" cy="70726"/>
            </a:xfrm>
            <a:custGeom>
              <a:rect b="b" l="l" r="r" t="t"/>
              <a:pathLst>
                <a:path extrusionOk="0" h="1173" w="626">
                  <a:moveTo>
                    <a:pt x="118" y="1"/>
                  </a:moveTo>
                  <a:cubicBezTo>
                    <a:pt x="97" y="1"/>
                    <a:pt x="73" y="7"/>
                    <a:pt x="44" y="23"/>
                  </a:cubicBezTo>
                  <a:cubicBezTo>
                    <a:pt x="1" y="66"/>
                    <a:pt x="1" y="153"/>
                    <a:pt x="44" y="239"/>
                  </a:cubicBezTo>
                  <a:lnTo>
                    <a:pt x="410" y="1101"/>
                  </a:lnTo>
                  <a:cubicBezTo>
                    <a:pt x="436" y="1152"/>
                    <a:pt x="461" y="1173"/>
                    <a:pt x="495" y="1173"/>
                  </a:cubicBezTo>
                  <a:cubicBezTo>
                    <a:pt x="519" y="1173"/>
                    <a:pt x="547" y="1162"/>
                    <a:pt x="583" y="1145"/>
                  </a:cubicBezTo>
                  <a:cubicBezTo>
                    <a:pt x="626" y="1101"/>
                    <a:pt x="626" y="1004"/>
                    <a:pt x="583" y="961"/>
                  </a:cubicBezTo>
                  <a:lnTo>
                    <a:pt x="227" y="66"/>
                  </a:lnTo>
                  <a:cubicBezTo>
                    <a:pt x="197" y="36"/>
                    <a:pt x="167" y="1"/>
                    <a:pt x="11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8"/>
            <p:cNvSpPr/>
            <p:nvPr/>
          </p:nvSpPr>
          <p:spPr>
            <a:xfrm>
              <a:off x="4148221" y="1390412"/>
              <a:ext cx="48839" cy="58607"/>
            </a:xfrm>
            <a:custGeom>
              <a:rect b="b" l="l" r="r" t="t"/>
              <a:pathLst>
                <a:path extrusionOk="0" h="972" w="810">
                  <a:moveTo>
                    <a:pt x="97" y="1"/>
                  </a:moveTo>
                  <a:cubicBezTo>
                    <a:pt x="68" y="1"/>
                    <a:pt x="44" y="12"/>
                    <a:pt x="44" y="33"/>
                  </a:cubicBezTo>
                  <a:cubicBezTo>
                    <a:pt x="0" y="76"/>
                    <a:pt x="0" y="173"/>
                    <a:pt x="44" y="260"/>
                  </a:cubicBezTo>
                  <a:lnTo>
                    <a:pt x="583" y="939"/>
                  </a:lnTo>
                  <a:cubicBezTo>
                    <a:pt x="604" y="960"/>
                    <a:pt x="639" y="971"/>
                    <a:pt x="674" y="971"/>
                  </a:cubicBezTo>
                  <a:cubicBezTo>
                    <a:pt x="709" y="971"/>
                    <a:pt x="744" y="960"/>
                    <a:pt x="766" y="939"/>
                  </a:cubicBezTo>
                  <a:cubicBezTo>
                    <a:pt x="809" y="842"/>
                    <a:pt x="809" y="755"/>
                    <a:pt x="766" y="712"/>
                  </a:cubicBezTo>
                  <a:lnTo>
                    <a:pt x="184" y="33"/>
                  </a:lnTo>
                  <a:cubicBezTo>
                    <a:pt x="162" y="12"/>
                    <a:pt x="127" y="1"/>
                    <a:pt x="97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8"/>
            <p:cNvSpPr/>
            <p:nvPr/>
          </p:nvSpPr>
          <p:spPr>
            <a:xfrm>
              <a:off x="4335437" y="1546395"/>
              <a:ext cx="16340" cy="76153"/>
            </a:xfrm>
            <a:custGeom>
              <a:rect b="b" l="l" r="r" t="t"/>
              <a:pathLst>
                <a:path extrusionOk="0" h="1263" w="271">
                  <a:moveTo>
                    <a:pt x="106" y="1"/>
                  </a:moveTo>
                  <a:cubicBezTo>
                    <a:pt x="72" y="1"/>
                    <a:pt x="44" y="71"/>
                    <a:pt x="44" y="141"/>
                  </a:cubicBezTo>
                  <a:lnTo>
                    <a:pt x="1" y="1133"/>
                  </a:lnTo>
                  <a:cubicBezTo>
                    <a:pt x="1" y="1220"/>
                    <a:pt x="44" y="1263"/>
                    <a:pt x="87" y="1263"/>
                  </a:cubicBezTo>
                  <a:cubicBezTo>
                    <a:pt x="173" y="1263"/>
                    <a:pt x="216" y="1220"/>
                    <a:pt x="216" y="1133"/>
                  </a:cubicBezTo>
                  <a:lnTo>
                    <a:pt x="270" y="141"/>
                  </a:lnTo>
                  <a:cubicBezTo>
                    <a:pt x="270" y="55"/>
                    <a:pt x="216" y="12"/>
                    <a:pt x="130" y="12"/>
                  </a:cubicBezTo>
                  <a:cubicBezTo>
                    <a:pt x="122" y="4"/>
                    <a:pt x="114" y="1"/>
                    <a:pt x="106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8"/>
            <p:cNvSpPr/>
            <p:nvPr/>
          </p:nvSpPr>
          <p:spPr>
            <a:xfrm>
              <a:off x="4178128" y="1505033"/>
              <a:ext cx="54024" cy="48417"/>
            </a:xfrm>
            <a:custGeom>
              <a:rect b="b" l="l" r="r" t="t"/>
              <a:pathLst>
                <a:path extrusionOk="0" h="803" w="896">
                  <a:moveTo>
                    <a:pt x="131" y="1"/>
                  </a:moveTo>
                  <a:cubicBezTo>
                    <a:pt x="87" y="1"/>
                    <a:pt x="44" y="31"/>
                    <a:pt x="44" y="62"/>
                  </a:cubicBezTo>
                  <a:cubicBezTo>
                    <a:pt x="0" y="159"/>
                    <a:pt x="0" y="245"/>
                    <a:pt x="44" y="245"/>
                  </a:cubicBezTo>
                  <a:lnTo>
                    <a:pt x="723" y="784"/>
                  </a:lnTo>
                  <a:cubicBezTo>
                    <a:pt x="748" y="797"/>
                    <a:pt x="770" y="802"/>
                    <a:pt x="789" y="802"/>
                  </a:cubicBezTo>
                  <a:cubicBezTo>
                    <a:pt x="834" y="802"/>
                    <a:pt x="865" y="772"/>
                    <a:pt x="895" y="741"/>
                  </a:cubicBezTo>
                  <a:cubicBezTo>
                    <a:pt x="895" y="655"/>
                    <a:pt x="895" y="558"/>
                    <a:pt x="852" y="515"/>
                  </a:cubicBezTo>
                  <a:lnTo>
                    <a:pt x="184" y="19"/>
                  </a:lnTo>
                  <a:cubicBezTo>
                    <a:pt x="168" y="6"/>
                    <a:pt x="149" y="1"/>
                    <a:pt x="13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8"/>
            <p:cNvSpPr/>
            <p:nvPr/>
          </p:nvSpPr>
          <p:spPr>
            <a:xfrm>
              <a:off x="4237940" y="1453782"/>
              <a:ext cx="29303" cy="75550"/>
            </a:xfrm>
            <a:custGeom>
              <a:rect b="b" l="l" r="r" t="t"/>
              <a:pathLst>
                <a:path extrusionOk="0" h="1253" w="486">
                  <a:moveTo>
                    <a:pt x="121" y="0"/>
                  </a:moveTo>
                  <a:cubicBezTo>
                    <a:pt x="110" y="0"/>
                    <a:pt x="98" y="6"/>
                    <a:pt x="87" y="17"/>
                  </a:cubicBezTo>
                  <a:cubicBezTo>
                    <a:pt x="0" y="60"/>
                    <a:pt x="0" y="103"/>
                    <a:pt x="0" y="200"/>
                  </a:cubicBezTo>
                  <a:lnTo>
                    <a:pt x="216" y="1138"/>
                  </a:lnTo>
                  <a:cubicBezTo>
                    <a:pt x="256" y="1210"/>
                    <a:pt x="290" y="1252"/>
                    <a:pt x="339" y="1252"/>
                  </a:cubicBezTo>
                  <a:cubicBezTo>
                    <a:pt x="357" y="1252"/>
                    <a:pt x="377" y="1247"/>
                    <a:pt x="399" y="1235"/>
                  </a:cubicBezTo>
                  <a:cubicBezTo>
                    <a:pt x="442" y="1235"/>
                    <a:pt x="485" y="1138"/>
                    <a:pt x="442" y="1052"/>
                  </a:cubicBezTo>
                  <a:lnTo>
                    <a:pt x="216" y="103"/>
                  </a:lnTo>
                  <a:cubicBezTo>
                    <a:pt x="184" y="40"/>
                    <a:pt x="153" y="0"/>
                    <a:pt x="12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8"/>
            <p:cNvSpPr/>
            <p:nvPr/>
          </p:nvSpPr>
          <p:spPr>
            <a:xfrm>
              <a:off x="4283403" y="1370937"/>
              <a:ext cx="24781" cy="76092"/>
            </a:xfrm>
            <a:custGeom>
              <a:rect b="b" l="l" r="r" t="t"/>
              <a:pathLst>
                <a:path extrusionOk="0" h="1262" w="411">
                  <a:moveTo>
                    <a:pt x="98" y="0"/>
                  </a:moveTo>
                  <a:cubicBezTo>
                    <a:pt x="1" y="0"/>
                    <a:pt x="1" y="87"/>
                    <a:pt x="1" y="184"/>
                  </a:cubicBezTo>
                  <a:lnTo>
                    <a:pt x="184" y="1165"/>
                  </a:lnTo>
                  <a:cubicBezTo>
                    <a:pt x="184" y="1208"/>
                    <a:pt x="227" y="1262"/>
                    <a:pt x="271" y="1262"/>
                  </a:cubicBezTo>
                  <a:cubicBezTo>
                    <a:pt x="368" y="1262"/>
                    <a:pt x="411" y="1165"/>
                    <a:pt x="368" y="1078"/>
                  </a:cubicBezTo>
                  <a:lnTo>
                    <a:pt x="227" y="87"/>
                  </a:lnTo>
                  <a:cubicBezTo>
                    <a:pt x="184" y="43"/>
                    <a:pt x="141" y="0"/>
                    <a:pt x="98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8"/>
            <p:cNvSpPr/>
            <p:nvPr/>
          </p:nvSpPr>
          <p:spPr>
            <a:xfrm>
              <a:off x="4289311" y="1600359"/>
              <a:ext cx="16280" cy="76816"/>
            </a:xfrm>
            <a:custGeom>
              <a:rect b="b" l="l" r="r" t="t"/>
              <a:pathLst>
                <a:path extrusionOk="0" h="1274" w="270">
                  <a:moveTo>
                    <a:pt x="130" y="1"/>
                  </a:moveTo>
                  <a:cubicBezTo>
                    <a:pt x="72" y="1"/>
                    <a:pt x="43" y="73"/>
                    <a:pt x="43" y="152"/>
                  </a:cubicBezTo>
                  <a:lnTo>
                    <a:pt x="0" y="1133"/>
                  </a:lnTo>
                  <a:cubicBezTo>
                    <a:pt x="0" y="1230"/>
                    <a:pt x="43" y="1273"/>
                    <a:pt x="129" y="1273"/>
                  </a:cubicBezTo>
                  <a:cubicBezTo>
                    <a:pt x="173" y="1273"/>
                    <a:pt x="226" y="1230"/>
                    <a:pt x="226" y="1133"/>
                  </a:cubicBezTo>
                  <a:lnTo>
                    <a:pt x="270" y="152"/>
                  </a:lnTo>
                  <a:cubicBezTo>
                    <a:pt x="270" y="55"/>
                    <a:pt x="226" y="12"/>
                    <a:pt x="173" y="12"/>
                  </a:cubicBezTo>
                  <a:cubicBezTo>
                    <a:pt x="157" y="4"/>
                    <a:pt x="14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8"/>
            <p:cNvSpPr/>
            <p:nvPr/>
          </p:nvSpPr>
          <p:spPr>
            <a:xfrm>
              <a:off x="4205441" y="1609524"/>
              <a:ext cx="59210" cy="37745"/>
            </a:xfrm>
            <a:custGeom>
              <a:rect b="b" l="l" r="r" t="t"/>
              <a:pathLst>
                <a:path extrusionOk="0" h="626" w="982">
                  <a:moveTo>
                    <a:pt x="130" y="0"/>
                  </a:moveTo>
                  <a:cubicBezTo>
                    <a:pt x="86" y="0"/>
                    <a:pt x="43" y="43"/>
                    <a:pt x="0" y="86"/>
                  </a:cubicBezTo>
                  <a:cubicBezTo>
                    <a:pt x="0" y="173"/>
                    <a:pt x="0" y="270"/>
                    <a:pt x="86" y="270"/>
                  </a:cubicBezTo>
                  <a:lnTo>
                    <a:pt x="809" y="625"/>
                  </a:lnTo>
                  <a:cubicBezTo>
                    <a:pt x="852" y="625"/>
                    <a:pt x="938" y="625"/>
                    <a:pt x="938" y="539"/>
                  </a:cubicBezTo>
                  <a:cubicBezTo>
                    <a:pt x="981" y="442"/>
                    <a:pt x="938" y="399"/>
                    <a:pt x="895" y="356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8"/>
            <p:cNvSpPr/>
            <p:nvPr/>
          </p:nvSpPr>
          <p:spPr>
            <a:xfrm>
              <a:off x="4245718" y="1544466"/>
              <a:ext cx="57280" cy="46970"/>
            </a:xfrm>
            <a:custGeom>
              <a:rect b="b" l="l" r="r" t="t"/>
              <a:pathLst>
                <a:path extrusionOk="0" h="779" w="950">
                  <a:moveTo>
                    <a:pt x="766" y="1"/>
                  </a:moveTo>
                  <a:lnTo>
                    <a:pt x="87" y="540"/>
                  </a:lnTo>
                  <a:cubicBezTo>
                    <a:pt x="44" y="583"/>
                    <a:pt x="1" y="626"/>
                    <a:pt x="44" y="713"/>
                  </a:cubicBezTo>
                  <a:cubicBezTo>
                    <a:pt x="74" y="743"/>
                    <a:pt x="110" y="778"/>
                    <a:pt x="143" y="778"/>
                  </a:cubicBezTo>
                  <a:cubicBezTo>
                    <a:pt x="157" y="778"/>
                    <a:pt x="171" y="772"/>
                    <a:pt x="184" y="756"/>
                  </a:cubicBezTo>
                  <a:lnTo>
                    <a:pt x="852" y="270"/>
                  </a:lnTo>
                  <a:cubicBezTo>
                    <a:pt x="949" y="217"/>
                    <a:pt x="949" y="130"/>
                    <a:pt x="896" y="87"/>
                  </a:cubicBezTo>
                  <a:cubicBezTo>
                    <a:pt x="896" y="1"/>
                    <a:pt x="809" y="1"/>
                    <a:pt x="766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8"/>
            <p:cNvSpPr/>
            <p:nvPr/>
          </p:nvSpPr>
          <p:spPr>
            <a:xfrm>
              <a:off x="4221661" y="1152669"/>
              <a:ext cx="45583" cy="62707"/>
            </a:xfrm>
            <a:custGeom>
              <a:rect b="b" l="l" r="r" t="t"/>
              <a:pathLst>
                <a:path extrusionOk="0" h="1040" w="756">
                  <a:moveTo>
                    <a:pt x="648" y="0"/>
                  </a:moveTo>
                  <a:cubicBezTo>
                    <a:pt x="626" y="0"/>
                    <a:pt x="605" y="25"/>
                    <a:pt x="583" y="73"/>
                  </a:cubicBezTo>
                  <a:lnTo>
                    <a:pt x="44" y="785"/>
                  </a:lnTo>
                  <a:cubicBezTo>
                    <a:pt x="1" y="839"/>
                    <a:pt x="1" y="925"/>
                    <a:pt x="44" y="1011"/>
                  </a:cubicBezTo>
                  <a:cubicBezTo>
                    <a:pt x="62" y="1029"/>
                    <a:pt x="87" y="1040"/>
                    <a:pt x="110" y="1040"/>
                  </a:cubicBezTo>
                  <a:cubicBezTo>
                    <a:pt x="144" y="1040"/>
                    <a:pt x="173" y="1019"/>
                    <a:pt x="173" y="968"/>
                  </a:cubicBezTo>
                  <a:lnTo>
                    <a:pt x="712" y="246"/>
                  </a:lnTo>
                  <a:cubicBezTo>
                    <a:pt x="755" y="203"/>
                    <a:pt x="755" y="116"/>
                    <a:pt x="712" y="73"/>
                  </a:cubicBezTo>
                  <a:cubicBezTo>
                    <a:pt x="691" y="25"/>
                    <a:pt x="669" y="0"/>
                    <a:pt x="648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8"/>
            <p:cNvSpPr/>
            <p:nvPr/>
          </p:nvSpPr>
          <p:spPr>
            <a:xfrm>
              <a:off x="4215812" y="1326319"/>
              <a:ext cx="38408" cy="70063"/>
            </a:xfrm>
            <a:custGeom>
              <a:rect b="b" l="l" r="r" t="t"/>
              <a:pathLst>
                <a:path extrusionOk="0" h="1162" w="637">
                  <a:moveTo>
                    <a:pt x="502" y="0"/>
                  </a:moveTo>
                  <a:cubicBezTo>
                    <a:pt x="471" y="0"/>
                    <a:pt x="441" y="31"/>
                    <a:pt x="410" y="61"/>
                  </a:cubicBezTo>
                  <a:lnTo>
                    <a:pt x="1" y="924"/>
                  </a:lnTo>
                  <a:cubicBezTo>
                    <a:pt x="1" y="1010"/>
                    <a:pt x="1" y="1096"/>
                    <a:pt x="44" y="1139"/>
                  </a:cubicBezTo>
                  <a:cubicBezTo>
                    <a:pt x="60" y="1155"/>
                    <a:pt x="79" y="1162"/>
                    <a:pt x="98" y="1162"/>
                  </a:cubicBezTo>
                  <a:cubicBezTo>
                    <a:pt x="142" y="1162"/>
                    <a:pt x="184" y="1126"/>
                    <a:pt x="184" y="1096"/>
                  </a:cubicBezTo>
                  <a:lnTo>
                    <a:pt x="583" y="201"/>
                  </a:lnTo>
                  <a:cubicBezTo>
                    <a:pt x="637" y="158"/>
                    <a:pt x="583" y="61"/>
                    <a:pt x="540" y="18"/>
                  </a:cubicBezTo>
                  <a:cubicBezTo>
                    <a:pt x="527" y="5"/>
                    <a:pt x="515" y="0"/>
                    <a:pt x="502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8"/>
            <p:cNvSpPr/>
            <p:nvPr/>
          </p:nvSpPr>
          <p:spPr>
            <a:xfrm>
              <a:off x="4164441" y="1307507"/>
              <a:ext cx="59873" cy="36177"/>
            </a:xfrm>
            <a:custGeom>
              <a:rect b="b" l="l" r="r" t="t"/>
              <a:pathLst>
                <a:path extrusionOk="0" h="600" w="993">
                  <a:moveTo>
                    <a:pt x="896" y="0"/>
                  </a:moveTo>
                  <a:cubicBezTo>
                    <a:pt x="880" y="0"/>
                    <a:pt x="864" y="6"/>
                    <a:pt x="853" y="17"/>
                  </a:cubicBezTo>
                  <a:lnTo>
                    <a:pt x="87" y="330"/>
                  </a:lnTo>
                  <a:cubicBezTo>
                    <a:pt x="44" y="330"/>
                    <a:pt x="1" y="427"/>
                    <a:pt x="44" y="513"/>
                  </a:cubicBezTo>
                  <a:cubicBezTo>
                    <a:pt x="44" y="600"/>
                    <a:pt x="141" y="600"/>
                    <a:pt x="184" y="600"/>
                  </a:cubicBezTo>
                  <a:lnTo>
                    <a:pt x="896" y="287"/>
                  </a:lnTo>
                  <a:cubicBezTo>
                    <a:pt x="993" y="244"/>
                    <a:pt x="993" y="201"/>
                    <a:pt x="993" y="104"/>
                  </a:cubicBezTo>
                  <a:cubicBezTo>
                    <a:pt x="993" y="40"/>
                    <a:pt x="941" y="0"/>
                    <a:pt x="896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8"/>
            <p:cNvSpPr/>
            <p:nvPr/>
          </p:nvSpPr>
          <p:spPr>
            <a:xfrm>
              <a:off x="4779448" y="1220983"/>
              <a:ext cx="54024" cy="51613"/>
            </a:xfrm>
            <a:custGeom>
              <a:rect b="b" l="l" r="r" t="t"/>
              <a:pathLst>
                <a:path extrusionOk="0" h="856" w="896">
                  <a:moveTo>
                    <a:pt x="131" y="1"/>
                  </a:moveTo>
                  <a:cubicBezTo>
                    <a:pt x="86" y="1"/>
                    <a:pt x="43" y="31"/>
                    <a:pt x="43" y="62"/>
                  </a:cubicBezTo>
                  <a:cubicBezTo>
                    <a:pt x="0" y="148"/>
                    <a:pt x="0" y="245"/>
                    <a:pt x="43" y="288"/>
                  </a:cubicBezTo>
                  <a:lnTo>
                    <a:pt x="723" y="827"/>
                  </a:lnTo>
                  <a:cubicBezTo>
                    <a:pt x="740" y="845"/>
                    <a:pt x="758" y="855"/>
                    <a:pt x="776" y="855"/>
                  </a:cubicBezTo>
                  <a:cubicBezTo>
                    <a:pt x="801" y="855"/>
                    <a:pt x="827" y="834"/>
                    <a:pt x="852" y="784"/>
                  </a:cubicBezTo>
                  <a:cubicBezTo>
                    <a:pt x="895" y="730"/>
                    <a:pt x="895" y="644"/>
                    <a:pt x="809" y="601"/>
                  </a:cubicBezTo>
                  <a:lnTo>
                    <a:pt x="183" y="18"/>
                  </a:lnTo>
                  <a:cubicBezTo>
                    <a:pt x="168" y="6"/>
                    <a:pt x="149" y="1"/>
                    <a:pt x="13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8"/>
            <p:cNvSpPr/>
            <p:nvPr/>
          </p:nvSpPr>
          <p:spPr>
            <a:xfrm>
              <a:off x="4847039" y="1167442"/>
              <a:ext cx="27374" cy="77178"/>
            </a:xfrm>
            <a:custGeom>
              <a:rect b="b" l="l" r="r" t="t"/>
              <a:pathLst>
                <a:path extrusionOk="0" h="1280" w="454">
                  <a:moveTo>
                    <a:pt x="87" y="1"/>
                  </a:moveTo>
                  <a:cubicBezTo>
                    <a:pt x="44" y="55"/>
                    <a:pt x="0" y="98"/>
                    <a:pt x="0" y="184"/>
                  </a:cubicBezTo>
                  <a:lnTo>
                    <a:pt x="227" y="1176"/>
                  </a:lnTo>
                  <a:cubicBezTo>
                    <a:pt x="227" y="1239"/>
                    <a:pt x="250" y="1279"/>
                    <a:pt x="296" y="1279"/>
                  </a:cubicBezTo>
                  <a:cubicBezTo>
                    <a:pt x="313" y="1279"/>
                    <a:pt x="333" y="1274"/>
                    <a:pt x="356" y="1262"/>
                  </a:cubicBezTo>
                  <a:cubicBezTo>
                    <a:pt x="410" y="1262"/>
                    <a:pt x="453" y="1176"/>
                    <a:pt x="410" y="1079"/>
                  </a:cubicBezTo>
                  <a:lnTo>
                    <a:pt x="227" y="141"/>
                  </a:lnTo>
                  <a:cubicBezTo>
                    <a:pt x="227" y="55"/>
                    <a:pt x="184" y="1"/>
                    <a:pt x="87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8"/>
            <p:cNvSpPr/>
            <p:nvPr/>
          </p:nvSpPr>
          <p:spPr>
            <a:xfrm>
              <a:off x="4817133" y="1090083"/>
              <a:ext cx="41001" cy="66083"/>
            </a:xfrm>
            <a:custGeom>
              <a:rect b="b" l="l" r="r" t="t"/>
              <a:pathLst>
                <a:path extrusionOk="0" h="1096" w="680">
                  <a:moveTo>
                    <a:pt x="541" y="1"/>
                  </a:moveTo>
                  <a:cubicBezTo>
                    <a:pt x="507" y="1"/>
                    <a:pt x="475" y="12"/>
                    <a:pt x="453" y="33"/>
                  </a:cubicBezTo>
                  <a:lnTo>
                    <a:pt x="1" y="885"/>
                  </a:lnTo>
                  <a:cubicBezTo>
                    <a:pt x="1" y="928"/>
                    <a:pt x="1" y="1014"/>
                    <a:pt x="44" y="1068"/>
                  </a:cubicBezTo>
                  <a:cubicBezTo>
                    <a:pt x="65" y="1085"/>
                    <a:pt x="92" y="1096"/>
                    <a:pt x="116" y="1096"/>
                  </a:cubicBezTo>
                  <a:cubicBezTo>
                    <a:pt x="153" y="1096"/>
                    <a:pt x="184" y="1072"/>
                    <a:pt x="184" y="1014"/>
                  </a:cubicBezTo>
                  <a:lnTo>
                    <a:pt x="637" y="206"/>
                  </a:lnTo>
                  <a:cubicBezTo>
                    <a:pt x="680" y="119"/>
                    <a:pt x="680" y="76"/>
                    <a:pt x="637" y="33"/>
                  </a:cubicBezTo>
                  <a:cubicBezTo>
                    <a:pt x="610" y="12"/>
                    <a:pt x="575" y="1"/>
                    <a:pt x="5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8"/>
            <p:cNvSpPr/>
            <p:nvPr/>
          </p:nvSpPr>
          <p:spPr>
            <a:xfrm>
              <a:off x="4925724" y="1311124"/>
              <a:ext cx="21465" cy="76092"/>
            </a:xfrm>
            <a:custGeom>
              <a:rect b="b" l="l" r="r" t="t"/>
              <a:pathLst>
                <a:path extrusionOk="0" h="1262" w="356">
                  <a:moveTo>
                    <a:pt x="270" y="0"/>
                  </a:moveTo>
                  <a:cubicBezTo>
                    <a:pt x="183" y="0"/>
                    <a:pt x="129" y="44"/>
                    <a:pt x="129" y="97"/>
                  </a:cubicBezTo>
                  <a:lnTo>
                    <a:pt x="0" y="1122"/>
                  </a:lnTo>
                  <a:cubicBezTo>
                    <a:pt x="0" y="1176"/>
                    <a:pt x="43" y="1262"/>
                    <a:pt x="129" y="1262"/>
                  </a:cubicBezTo>
                  <a:cubicBezTo>
                    <a:pt x="183" y="1262"/>
                    <a:pt x="226" y="1219"/>
                    <a:pt x="226" y="1176"/>
                  </a:cubicBezTo>
                  <a:lnTo>
                    <a:pt x="356" y="141"/>
                  </a:lnTo>
                  <a:cubicBezTo>
                    <a:pt x="356" y="97"/>
                    <a:pt x="313" y="0"/>
                    <a:pt x="27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8"/>
            <p:cNvSpPr/>
            <p:nvPr/>
          </p:nvSpPr>
          <p:spPr>
            <a:xfrm>
              <a:off x="4844446" y="1311124"/>
              <a:ext cx="56617" cy="42086"/>
            </a:xfrm>
            <a:custGeom>
              <a:rect b="b" l="l" r="r" t="t"/>
              <a:pathLst>
                <a:path extrusionOk="0" h="698" w="939">
                  <a:moveTo>
                    <a:pt x="184" y="0"/>
                  </a:moveTo>
                  <a:cubicBezTo>
                    <a:pt x="130" y="0"/>
                    <a:pt x="43" y="0"/>
                    <a:pt x="43" y="97"/>
                  </a:cubicBezTo>
                  <a:cubicBezTo>
                    <a:pt x="0" y="184"/>
                    <a:pt x="43" y="227"/>
                    <a:pt x="87" y="270"/>
                  </a:cubicBezTo>
                  <a:lnTo>
                    <a:pt x="809" y="680"/>
                  </a:lnTo>
                  <a:cubicBezTo>
                    <a:pt x="822" y="692"/>
                    <a:pt x="834" y="698"/>
                    <a:pt x="847" y="698"/>
                  </a:cubicBezTo>
                  <a:cubicBezTo>
                    <a:pt x="877" y="698"/>
                    <a:pt x="908" y="667"/>
                    <a:pt x="938" y="637"/>
                  </a:cubicBezTo>
                  <a:cubicBezTo>
                    <a:pt x="938" y="540"/>
                    <a:pt x="938" y="453"/>
                    <a:pt x="895" y="453"/>
                  </a:cubicBezTo>
                  <a:lnTo>
                    <a:pt x="184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8"/>
            <p:cNvSpPr/>
            <p:nvPr/>
          </p:nvSpPr>
          <p:spPr>
            <a:xfrm>
              <a:off x="4895818" y="1228882"/>
              <a:ext cx="57220" cy="44618"/>
            </a:xfrm>
            <a:custGeom>
              <a:rect b="b" l="l" r="r" t="t"/>
              <a:pathLst>
                <a:path extrusionOk="0" h="740" w="949">
                  <a:moveTo>
                    <a:pt x="826" y="0"/>
                  </a:moveTo>
                  <a:cubicBezTo>
                    <a:pt x="808" y="0"/>
                    <a:pt x="788" y="5"/>
                    <a:pt x="766" y="17"/>
                  </a:cubicBezTo>
                  <a:lnTo>
                    <a:pt x="86" y="470"/>
                  </a:lnTo>
                  <a:cubicBezTo>
                    <a:pt x="0" y="513"/>
                    <a:pt x="0" y="556"/>
                    <a:pt x="43" y="653"/>
                  </a:cubicBezTo>
                  <a:cubicBezTo>
                    <a:pt x="43" y="739"/>
                    <a:pt x="140" y="739"/>
                    <a:pt x="183" y="739"/>
                  </a:cubicBezTo>
                  <a:lnTo>
                    <a:pt x="852" y="286"/>
                  </a:lnTo>
                  <a:cubicBezTo>
                    <a:pt x="949" y="243"/>
                    <a:pt x="949" y="157"/>
                    <a:pt x="949" y="114"/>
                  </a:cubicBezTo>
                  <a:cubicBezTo>
                    <a:pt x="909" y="42"/>
                    <a:pt x="875" y="0"/>
                    <a:pt x="826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8"/>
            <p:cNvSpPr/>
            <p:nvPr/>
          </p:nvSpPr>
          <p:spPr>
            <a:xfrm>
              <a:off x="4941943" y="1109860"/>
              <a:ext cx="27374" cy="77178"/>
            </a:xfrm>
            <a:custGeom>
              <a:rect b="b" l="l" r="r" t="t"/>
              <a:pathLst>
                <a:path extrusionOk="0" h="1280" w="454">
                  <a:moveTo>
                    <a:pt x="153" y="1"/>
                  </a:moveTo>
                  <a:cubicBezTo>
                    <a:pt x="135" y="1"/>
                    <a:pt x="113" y="6"/>
                    <a:pt x="87" y="18"/>
                  </a:cubicBezTo>
                  <a:cubicBezTo>
                    <a:pt x="44" y="18"/>
                    <a:pt x="1" y="104"/>
                    <a:pt x="1" y="147"/>
                  </a:cubicBezTo>
                  <a:lnTo>
                    <a:pt x="227" y="1139"/>
                  </a:lnTo>
                  <a:cubicBezTo>
                    <a:pt x="227" y="1225"/>
                    <a:pt x="270" y="1279"/>
                    <a:pt x="356" y="1279"/>
                  </a:cubicBezTo>
                  <a:cubicBezTo>
                    <a:pt x="399" y="1225"/>
                    <a:pt x="453" y="1139"/>
                    <a:pt x="399" y="1096"/>
                  </a:cubicBezTo>
                  <a:lnTo>
                    <a:pt x="227" y="104"/>
                  </a:lnTo>
                  <a:cubicBezTo>
                    <a:pt x="227" y="41"/>
                    <a:pt x="204" y="1"/>
                    <a:pt x="15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8"/>
            <p:cNvSpPr/>
            <p:nvPr/>
          </p:nvSpPr>
          <p:spPr>
            <a:xfrm>
              <a:off x="4172942" y="1231414"/>
              <a:ext cx="56617" cy="48357"/>
            </a:xfrm>
            <a:custGeom>
              <a:rect b="b" l="l" r="r" t="t"/>
              <a:pathLst>
                <a:path extrusionOk="0" h="802" w="939">
                  <a:moveTo>
                    <a:pt x="128" y="0"/>
                  </a:moveTo>
                  <a:cubicBezTo>
                    <a:pt x="87" y="0"/>
                    <a:pt x="43" y="33"/>
                    <a:pt x="43" y="72"/>
                  </a:cubicBezTo>
                  <a:cubicBezTo>
                    <a:pt x="0" y="158"/>
                    <a:pt x="0" y="244"/>
                    <a:pt x="43" y="287"/>
                  </a:cubicBezTo>
                  <a:lnTo>
                    <a:pt x="755" y="783"/>
                  </a:lnTo>
                  <a:cubicBezTo>
                    <a:pt x="771" y="796"/>
                    <a:pt x="786" y="801"/>
                    <a:pt x="800" y="801"/>
                  </a:cubicBezTo>
                  <a:cubicBezTo>
                    <a:pt x="834" y="801"/>
                    <a:pt x="865" y="771"/>
                    <a:pt x="895" y="740"/>
                  </a:cubicBezTo>
                  <a:cubicBezTo>
                    <a:pt x="938" y="654"/>
                    <a:pt x="895" y="557"/>
                    <a:pt x="852" y="514"/>
                  </a:cubicBezTo>
                  <a:lnTo>
                    <a:pt x="173" y="18"/>
                  </a:lnTo>
                  <a:cubicBezTo>
                    <a:pt x="160" y="6"/>
                    <a:pt x="144" y="0"/>
                    <a:pt x="128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8"/>
            <p:cNvSpPr/>
            <p:nvPr/>
          </p:nvSpPr>
          <p:spPr>
            <a:xfrm>
              <a:off x="4305531" y="1216220"/>
              <a:ext cx="59210" cy="19536"/>
            </a:xfrm>
            <a:custGeom>
              <a:rect b="b" l="l" r="r" t="t"/>
              <a:pathLst>
                <a:path extrusionOk="0" h="324" w="982">
                  <a:moveTo>
                    <a:pt x="87" y="0"/>
                  </a:moveTo>
                  <a:cubicBezTo>
                    <a:pt x="44" y="0"/>
                    <a:pt x="1" y="54"/>
                    <a:pt x="1" y="141"/>
                  </a:cubicBezTo>
                  <a:cubicBezTo>
                    <a:pt x="1" y="184"/>
                    <a:pt x="44" y="270"/>
                    <a:pt x="87" y="270"/>
                  </a:cubicBezTo>
                  <a:lnTo>
                    <a:pt x="852" y="324"/>
                  </a:lnTo>
                  <a:cubicBezTo>
                    <a:pt x="939" y="324"/>
                    <a:pt x="982" y="270"/>
                    <a:pt x="982" y="184"/>
                  </a:cubicBezTo>
                  <a:cubicBezTo>
                    <a:pt x="982" y="97"/>
                    <a:pt x="939" y="54"/>
                    <a:pt x="895" y="54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8"/>
            <p:cNvSpPr/>
            <p:nvPr/>
          </p:nvSpPr>
          <p:spPr>
            <a:xfrm>
              <a:off x="4310716" y="1270847"/>
              <a:ext cx="32559" cy="73861"/>
            </a:xfrm>
            <a:custGeom>
              <a:rect b="b" l="l" r="r" t="t"/>
              <a:pathLst>
                <a:path extrusionOk="0" h="1225" w="540">
                  <a:moveTo>
                    <a:pt x="454" y="0"/>
                  </a:moveTo>
                  <a:cubicBezTo>
                    <a:pt x="411" y="0"/>
                    <a:pt x="313" y="43"/>
                    <a:pt x="313" y="86"/>
                  </a:cubicBezTo>
                  <a:lnTo>
                    <a:pt x="44" y="1035"/>
                  </a:lnTo>
                  <a:cubicBezTo>
                    <a:pt x="1" y="1121"/>
                    <a:pt x="44" y="1208"/>
                    <a:pt x="87" y="1208"/>
                  </a:cubicBezTo>
                  <a:cubicBezTo>
                    <a:pt x="102" y="1219"/>
                    <a:pt x="118" y="1224"/>
                    <a:pt x="135" y="1224"/>
                  </a:cubicBezTo>
                  <a:cubicBezTo>
                    <a:pt x="181" y="1224"/>
                    <a:pt x="227" y="1184"/>
                    <a:pt x="227" y="1121"/>
                  </a:cubicBezTo>
                  <a:lnTo>
                    <a:pt x="497" y="173"/>
                  </a:lnTo>
                  <a:cubicBezTo>
                    <a:pt x="540" y="129"/>
                    <a:pt x="497" y="43"/>
                    <a:pt x="45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8"/>
            <p:cNvSpPr/>
            <p:nvPr/>
          </p:nvSpPr>
          <p:spPr>
            <a:xfrm>
              <a:off x="4250904" y="1239856"/>
              <a:ext cx="41061" cy="69822"/>
            </a:xfrm>
            <a:custGeom>
              <a:rect b="b" l="l" r="r" t="t"/>
              <a:pathLst>
                <a:path extrusionOk="0" h="1158" w="681">
                  <a:moveTo>
                    <a:pt x="144" y="0"/>
                  </a:moveTo>
                  <a:cubicBezTo>
                    <a:pt x="127" y="0"/>
                    <a:pt x="111" y="5"/>
                    <a:pt x="98" y="18"/>
                  </a:cubicBezTo>
                  <a:cubicBezTo>
                    <a:pt x="55" y="61"/>
                    <a:pt x="1" y="147"/>
                    <a:pt x="55" y="201"/>
                  </a:cubicBezTo>
                  <a:lnTo>
                    <a:pt x="454" y="1096"/>
                  </a:lnTo>
                  <a:cubicBezTo>
                    <a:pt x="484" y="1127"/>
                    <a:pt x="515" y="1157"/>
                    <a:pt x="549" y="1157"/>
                  </a:cubicBezTo>
                  <a:cubicBezTo>
                    <a:pt x="563" y="1157"/>
                    <a:pt x="578" y="1152"/>
                    <a:pt x="594" y="1139"/>
                  </a:cubicBezTo>
                  <a:cubicBezTo>
                    <a:pt x="637" y="1096"/>
                    <a:pt x="680" y="1010"/>
                    <a:pt x="637" y="956"/>
                  </a:cubicBezTo>
                  <a:lnTo>
                    <a:pt x="227" y="61"/>
                  </a:lnTo>
                  <a:cubicBezTo>
                    <a:pt x="227" y="31"/>
                    <a:pt x="184" y="0"/>
                    <a:pt x="14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8"/>
            <p:cNvSpPr/>
            <p:nvPr/>
          </p:nvSpPr>
          <p:spPr>
            <a:xfrm>
              <a:off x="4299682" y="949053"/>
              <a:ext cx="48839" cy="62224"/>
            </a:xfrm>
            <a:custGeom>
              <a:rect b="b" l="l" r="r" t="t"/>
              <a:pathLst>
                <a:path extrusionOk="0" h="1032" w="810">
                  <a:moveTo>
                    <a:pt x="658" y="0"/>
                  </a:moveTo>
                  <a:cubicBezTo>
                    <a:pt x="637" y="0"/>
                    <a:pt x="615" y="11"/>
                    <a:pt x="594" y="33"/>
                  </a:cubicBezTo>
                  <a:lnTo>
                    <a:pt x="54" y="798"/>
                  </a:lnTo>
                  <a:cubicBezTo>
                    <a:pt x="1" y="841"/>
                    <a:pt x="1" y="927"/>
                    <a:pt x="54" y="981"/>
                  </a:cubicBezTo>
                  <a:cubicBezTo>
                    <a:pt x="73" y="1018"/>
                    <a:pt x="99" y="1031"/>
                    <a:pt x="126" y="1031"/>
                  </a:cubicBezTo>
                  <a:cubicBezTo>
                    <a:pt x="163" y="1031"/>
                    <a:pt x="202" y="1006"/>
                    <a:pt x="227" y="981"/>
                  </a:cubicBezTo>
                  <a:lnTo>
                    <a:pt x="766" y="259"/>
                  </a:lnTo>
                  <a:cubicBezTo>
                    <a:pt x="809" y="173"/>
                    <a:pt x="766" y="76"/>
                    <a:pt x="723" y="33"/>
                  </a:cubicBezTo>
                  <a:cubicBezTo>
                    <a:pt x="701" y="11"/>
                    <a:pt x="680" y="0"/>
                    <a:pt x="658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8"/>
            <p:cNvSpPr/>
            <p:nvPr/>
          </p:nvSpPr>
          <p:spPr>
            <a:xfrm>
              <a:off x="4310716" y="1106604"/>
              <a:ext cx="37805" cy="68495"/>
            </a:xfrm>
            <a:custGeom>
              <a:rect b="b" l="l" r="r" t="t"/>
              <a:pathLst>
                <a:path extrusionOk="0" h="1136" w="627">
                  <a:moveTo>
                    <a:pt x="486" y="0"/>
                  </a:moveTo>
                  <a:cubicBezTo>
                    <a:pt x="461" y="0"/>
                    <a:pt x="436" y="21"/>
                    <a:pt x="411" y="72"/>
                  </a:cubicBezTo>
                  <a:lnTo>
                    <a:pt x="1" y="924"/>
                  </a:lnTo>
                  <a:cubicBezTo>
                    <a:pt x="1" y="1010"/>
                    <a:pt x="1" y="1107"/>
                    <a:pt x="44" y="1107"/>
                  </a:cubicBezTo>
                  <a:cubicBezTo>
                    <a:pt x="84" y="1125"/>
                    <a:pt x="115" y="1135"/>
                    <a:pt x="141" y="1135"/>
                  </a:cubicBezTo>
                  <a:cubicBezTo>
                    <a:pt x="177" y="1135"/>
                    <a:pt x="202" y="1114"/>
                    <a:pt x="227" y="1064"/>
                  </a:cubicBezTo>
                  <a:lnTo>
                    <a:pt x="583" y="201"/>
                  </a:lnTo>
                  <a:cubicBezTo>
                    <a:pt x="626" y="115"/>
                    <a:pt x="626" y="29"/>
                    <a:pt x="540" y="29"/>
                  </a:cubicBezTo>
                  <a:cubicBezTo>
                    <a:pt x="522" y="11"/>
                    <a:pt x="504" y="0"/>
                    <a:pt x="486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8"/>
            <p:cNvSpPr/>
            <p:nvPr/>
          </p:nvSpPr>
          <p:spPr>
            <a:xfrm>
              <a:off x="4270439" y="1063734"/>
              <a:ext cx="59210" cy="36177"/>
            </a:xfrm>
            <a:custGeom>
              <a:rect b="b" l="l" r="r" t="t"/>
              <a:pathLst>
                <a:path extrusionOk="0" h="600" w="982">
                  <a:moveTo>
                    <a:pt x="887" y="0"/>
                  </a:moveTo>
                  <a:cubicBezTo>
                    <a:pt x="875" y="0"/>
                    <a:pt x="864" y="6"/>
                    <a:pt x="852" y="17"/>
                  </a:cubicBezTo>
                  <a:lnTo>
                    <a:pt x="87" y="330"/>
                  </a:lnTo>
                  <a:cubicBezTo>
                    <a:pt x="43" y="330"/>
                    <a:pt x="0" y="427"/>
                    <a:pt x="43" y="513"/>
                  </a:cubicBezTo>
                  <a:cubicBezTo>
                    <a:pt x="43" y="556"/>
                    <a:pt x="130" y="600"/>
                    <a:pt x="173" y="600"/>
                  </a:cubicBezTo>
                  <a:lnTo>
                    <a:pt x="895" y="287"/>
                  </a:lnTo>
                  <a:cubicBezTo>
                    <a:pt x="981" y="244"/>
                    <a:pt x="981" y="157"/>
                    <a:pt x="981" y="104"/>
                  </a:cubicBezTo>
                  <a:cubicBezTo>
                    <a:pt x="950" y="40"/>
                    <a:pt x="918" y="0"/>
                    <a:pt x="887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8"/>
            <p:cNvSpPr/>
            <p:nvPr/>
          </p:nvSpPr>
          <p:spPr>
            <a:xfrm>
              <a:off x="4224253" y="1001269"/>
              <a:ext cx="54024" cy="48357"/>
            </a:xfrm>
            <a:custGeom>
              <a:rect b="b" l="l" r="r" t="t"/>
              <a:pathLst>
                <a:path extrusionOk="0" h="802" w="896">
                  <a:moveTo>
                    <a:pt x="127" y="0"/>
                  </a:moveTo>
                  <a:cubicBezTo>
                    <a:pt x="83" y="0"/>
                    <a:pt x="31" y="31"/>
                    <a:pt x="1" y="61"/>
                  </a:cubicBezTo>
                  <a:cubicBezTo>
                    <a:pt x="1" y="158"/>
                    <a:pt x="1" y="245"/>
                    <a:pt x="44" y="245"/>
                  </a:cubicBezTo>
                  <a:lnTo>
                    <a:pt x="712" y="784"/>
                  </a:lnTo>
                  <a:cubicBezTo>
                    <a:pt x="741" y="796"/>
                    <a:pt x="765" y="802"/>
                    <a:pt x="785" y="802"/>
                  </a:cubicBezTo>
                  <a:cubicBezTo>
                    <a:pt x="835" y="802"/>
                    <a:pt x="865" y="771"/>
                    <a:pt x="896" y="741"/>
                  </a:cubicBezTo>
                  <a:cubicBezTo>
                    <a:pt x="896" y="654"/>
                    <a:pt x="896" y="557"/>
                    <a:pt x="853" y="514"/>
                  </a:cubicBezTo>
                  <a:lnTo>
                    <a:pt x="173" y="18"/>
                  </a:ln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8"/>
            <p:cNvSpPr/>
            <p:nvPr/>
          </p:nvSpPr>
          <p:spPr>
            <a:xfrm>
              <a:off x="4367936" y="1147544"/>
              <a:ext cx="54024" cy="47271"/>
            </a:xfrm>
            <a:custGeom>
              <a:rect b="b" l="l" r="r" t="t"/>
              <a:pathLst>
                <a:path extrusionOk="0" h="784" w="896">
                  <a:moveTo>
                    <a:pt x="107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158"/>
                    <a:pt x="1" y="201"/>
                    <a:pt x="44" y="245"/>
                  </a:cubicBezTo>
                  <a:lnTo>
                    <a:pt x="712" y="784"/>
                  </a:lnTo>
                  <a:cubicBezTo>
                    <a:pt x="755" y="784"/>
                    <a:pt x="852" y="784"/>
                    <a:pt x="895" y="697"/>
                  </a:cubicBezTo>
                  <a:cubicBezTo>
                    <a:pt x="895" y="654"/>
                    <a:pt x="895" y="557"/>
                    <a:pt x="852" y="514"/>
                  </a:cubicBezTo>
                  <a:lnTo>
                    <a:pt x="173" y="18"/>
                  </a:lnTo>
                  <a:cubicBezTo>
                    <a:pt x="148" y="5"/>
                    <a:pt x="126" y="0"/>
                    <a:pt x="107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8"/>
            <p:cNvSpPr/>
            <p:nvPr/>
          </p:nvSpPr>
          <p:spPr>
            <a:xfrm>
              <a:off x="4384216" y="986074"/>
              <a:ext cx="61802" cy="22189"/>
            </a:xfrm>
            <a:custGeom>
              <a:rect b="b" l="l" r="r" t="t"/>
              <a:pathLst>
                <a:path extrusionOk="0" h="368" w="1025">
                  <a:moveTo>
                    <a:pt x="129" y="1"/>
                  </a:moveTo>
                  <a:cubicBezTo>
                    <a:pt x="43" y="1"/>
                    <a:pt x="0" y="44"/>
                    <a:pt x="0" y="141"/>
                  </a:cubicBezTo>
                  <a:cubicBezTo>
                    <a:pt x="0" y="227"/>
                    <a:pt x="43" y="270"/>
                    <a:pt x="129" y="270"/>
                  </a:cubicBezTo>
                  <a:lnTo>
                    <a:pt x="895" y="367"/>
                  </a:lnTo>
                  <a:cubicBezTo>
                    <a:pt x="938" y="367"/>
                    <a:pt x="981" y="270"/>
                    <a:pt x="981" y="227"/>
                  </a:cubicBezTo>
                  <a:cubicBezTo>
                    <a:pt x="1024" y="141"/>
                    <a:pt x="938" y="44"/>
                    <a:pt x="895" y="44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8"/>
            <p:cNvSpPr/>
            <p:nvPr/>
          </p:nvSpPr>
          <p:spPr>
            <a:xfrm>
              <a:off x="4397179" y="1058549"/>
              <a:ext cx="29967" cy="74886"/>
            </a:xfrm>
            <a:custGeom>
              <a:rect b="b" l="l" r="r" t="t"/>
              <a:pathLst>
                <a:path extrusionOk="0" h="1242" w="497">
                  <a:moveTo>
                    <a:pt x="392" y="0"/>
                  </a:moveTo>
                  <a:cubicBezTo>
                    <a:pt x="343" y="0"/>
                    <a:pt x="310" y="40"/>
                    <a:pt x="270" y="103"/>
                  </a:cubicBezTo>
                  <a:lnTo>
                    <a:pt x="55" y="1052"/>
                  </a:lnTo>
                  <a:cubicBezTo>
                    <a:pt x="1" y="1138"/>
                    <a:pt x="55" y="1181"/>
                    <a:pt x="98" y="1225"/>
                  </a:cubicBezTo>
                  <a:cubicBezTo>
                    <a:pt x="109" y="1236"/>
                    <a:pt x="124" y="1242"/>
                    <a:pt x="139" y="1242"/>
                  </a:cubicBezTo>
                  <a:cubicBezTo>
                    <a:pt x="181" y="1242"/>
                    <a:pt x="227" y="1201"/>
                    <a:pt x="227" y="1138"/>
                  </a:cubicBezTo>
                  <a:lnTo>
                    <a:pt x="497" y="190"/>
                  </a:lnTo>
                  <a:cubicBezTo>
                    <a:pt x="497" y="103"/>
                    <a:pt x="497" y="60"/>
                    <a:pt x="454" y="17"/>
                  </a:cubicBezTo>
                  <a:cubicBezTo>
                    <a:pt x="430" y="6"/>
                    <a:pt x="410" y="0"/>
                    <a:pt x="392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8"/>
            <p:cNvSpPr/>
            <p:nvPr/>
          </p:nvSpPr>
          <p:spPr>
            <a:xfrm>
              <a:off x="4340622" y="1016885"/>
              <a:ext cx="37805" cy="69400"/>
            </a:xfrm>
            <a:custGeom>
              <a:rect b="b" l="l" r="r" t="t"/>
              <a:pathLst>
                <a:path extrusionOk="0" h="1151" w="627">
                  <a:moveTo>
                    <a:pt x="145" y="1"/>
                  </a:moveTo>
                  <a:cubicBezTo>
                    <a:pt x="125" y="1"/>
                    <a:pt x="105" y="11"/>
                    <a:pt x="87" y="29"/>
                  </a:cubicBezTo>
                  <a:cubicBezTo>
                    <a:pt x="1" y="29"/>
                    <a:pt x="1" y="126"/>
                    <a:pt x="44" y="212"/>
                  </a:cubicBezTo>
                  <a:lnTo>
                    <a:pt x="400" y="1064"/>
                  </a:lnTo>
                  <a:cubicBezTo>
                    <a:pt x="454" y="1150"/>
                    <a:pt x="497" y="1150"/>
                    <a:pt x="583" y="1150"/>
                  </a:cubicBezTo>
                  <a:cubicBezTo>
                    <a:pt x="626" y="1107"/>
                    <a:pt x="626" y="1021"/>
                    <a:pt x="626" y="934"/>
                  </a:cubicBezTo>
                  <a:lnTo>
                    <a:pt x="227" y="72"/>
                  </a:lnTo>
                  <a:cubicBezTo>
                    <a:pt x="202" y="21"/>
                    <a:pt x="173" y="1"/>
                    <a:pt x="145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8"/>
            <p:cNvSpPr/>
            <p:nvPr/>
          </p:nvSpPr>
          <p:spPr>
            <a:xfrm>
              <a:off x="4391994" y="1217305"/>
              <a:ext cx="37745" cy="68917"/>
            </a:xfrm>
            <a:custGeom>
              <a:rect b="b" l="l" r="r" t="t"/>
              <a:pathLst>
                <a:path extrusionOk="0" h="1143" w="626">
                  <a:moveTo>
                    <a:pt x="117" y="0"/>
                  </a:moveTo>
                  <a:cubicBezTo>
                    <a:pt x="90" y="0"/>
                    <a:pt x="62" y="13"/>
                    <a:pt x="44" y="36"/>
                  </a:cubicBezTo>
                  <a:cubicBezTo>
                    <a:pt x="0" y="36"/>
                    <a:pt x="0" y="123"/>
                    <a:pt x="0" y="209"/>
                  </a:cubicBezTo>
                  <a:lnTo>
                    <a:pt x="410" y="1061"/>
                  </a:lnTo>
                  <a:cubicBezTo>
                    <a:pt x="436" y="1119"/>
                    <a:pt x="462" y="1142"/>
                    <a:pt x="488" y="1142"/>
                  </a:cubicBezTo>
                  <a:cubicBezTo>
                    <a:pt x="505" y="1142"/>
                    <a:pt x="522" y="1132"/>
                    <a:pt x="540" y="1114"/>
                  </a:cubicBezTo>
                  <a:cubicBezTo>
                    <a:pt x="583" y="1114"/>
                    <a:pt x="626" y="1017"/>
                    <a:pt x="583" y="931"/>
                  </a:cubicBezTo>
                  <a:lnTo>
                    <a:pt x="184" y="79"/>
                  </a:lnTo>
                  <a:cubicBezTo>
                    <a:pt x="184" y="24"/>
                    <a:pt x="152" y="0"/>
                    <a:pt x="117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8"/>
            <p:cNvSpPr/>
            <p:nvPr/>
          </p:nvSpPr>
          <p:spPr>
            <a:xfrm>
              <a:off x="4709205" y="973533"/>
              <a:ext cx="45583" cy="66144"/>
            </a:xfrm>
            <a:custGeom>
              <a:rect b="b" l="l" r="r" t="t"/>
              <a:pathLst>
                <a:path extrusionOk="0" h="1097" w="756">
                  <a:moveTo>
                    <a:pt x="142" y="0"/>
                  </a:moveTo>
                  <a:cubicBezTo>
                    <a:pt x="124" y="0"/>
                    <a:pt x="105" y="13"/>
                    <a:pt x="87" y="36"/>
                  </a:cubicBezTo>
                  <a:cubicBezTo>
                    <a:pt x="44" y="79"/>
                    <a:pt x="1" y="166"/>
                    <a:pt x="44" y="252"/>
                  </a:cubicBezTo>
                  <a:lnTo>
                    <a:pt x="540" y="1017"/>
                  </a:lnTo>
                  <a:cubicBezTo>
                    <a:pt x="565" y="1073"/>
                    <a:pt x="589" y="1097"/>
                    <a:pt x="614" y="1097"/>
                  </a:cubicBezTo>
                  <a:cubicBezTo>
                    <a:pt x="632" y="1097"/>
                    <a:pt x="651" y="1084"/>
                    <a:pt x="669" y="1061"/>
                  </a:cubicBezTo>
                  <a:cubicBezTo>
                    <a:pt x="712" y="1017"/>
                    <a:pt x="755" y="931"/>
                    <a:pt x="712" y="845"/>
                  </a:cubicBezTo>
                  <a:lnTo>
                    <a:pt x="216" y="79"/>
                  </a:lnTo>
                  <a:cubicBezTo>
                    <a:pt x="192" y="24"/>
                    <a:pt x="167" y="0"/>
                    <a:pt x="142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8"/>
            <p:cNvSpPr/>
            <p:nvPr/>
          </p:nvSpPr>
          <p:spPr>
            <a:xfrm>
              <a:off x="4830759" y="997772"/>
              <a:ext cx="51432" cy="55351"/>
            </a:xfrm>
            <a:custGeom>
              <a:rect b="b" l="l" r="r" t="t"/>
              <a:pathLst>
                <a:path extrusionOk="0" h="918" w="853">
                  <a:moveTo>
                    <a:pt x="93" y="1"/>
                  </a:moveTo>
                  <a:cubicBezTo>
                    <a:pt x="58" y="1"/>
                    <a:pt x="22" y="12"/>
                    <a:pt x="1" y="33"/>
                  </a:cubicBezTo>
                  <a:cubicBezTo>
                    <a:pt x="1" y="119"/>
                    <a:pt x="1" y="216"/>
                    <a:pt x="44" y="260"/>
                  </a:cubicBezTo>
                  <a:lnTo>
                    <a:pt x="626" y="885"/>
                  </a:lnTo>
                  <a:cubicBezTo>
                    <a:pt x="653" y="906"/>
                    <a:pt x="688" y="917"/>
                    <a:pt x="722" y="917"/>
                  </a:cubicBezTo>
                  <a:cubicBezTo>
                    <a:pt x="756" y="917"/>
                    <a:pt x="788" y="906"/>
                    <a:pt x="810" y="885"/>
                  </a:cubicBezTo>
                  <a:cubicBezTo>
                    <a:pt x="853" y="799"/>
                    <a:pt x="810" y="712"/>
                    <a:pt x="766" y="659"/>
                  </a:cubicBezTo>
                  <a:lnTo>
                    <a:pt x="184" y="33"/>
                  </a:lnTo>
                  <a:cubicBezTo>
                    <a:pt x="163" y="12"/>
                    <a:pt x="128" y="1"/>
                    <a:pt x="9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8"/>
            <p:cNvSpPr/>
            <p:nvPr/>
          </p:nvSpPr>
          <p:spPr>
            <a:xfrm>
              <a:off x="4795668" y="1013388"/>
              <a:ext cx="21525" cy="78745"/>
            </a:xfrm>
            <a:custGeom>
              <a:rect b="b" l="l" r="r" t="t"/>
              <a:pathLst>
                <a:path extrusionOk="0" h="1306" w="357">
                  <a:moveTo>
                    <a:pt x="87" y="1"/>
                  </a:moveTo>
                  <a:cubicBezTo>
                    <a:pt x="44" y="44"/>
                    <a:pt x="1" y="87"/>
                    <a:pt x="1" y="184"/>
                  </a:cubicBezTo>
                  <a:lnTo>
                    <a:pt x="130" y="1165"/>
                  </a:lnTo>
                  <a:cubicBezTo>
                    <a:pt x="130" y="1262"/>
                    <a:pt x="184" y="1305"/>
                    <a:pt x="227" y="1305"/>
                  </a:cubicBezTo>
                  <a:cubicBezTo>
                    <a:pt x="313" y="1262"/>
                    <a:pt x="357" y="1208"/>
                    <a:pt x="357" y="1122"/>
                  </a:cubicBezTo>
                  <a:lnTo>
                    <a:pt x="227" y="130"/>
                  </a:lnTo>
                  <a:cubicBezTo>
                    <a:pt x="227" y="44"/>
                    <a:pt x="130" y="1"/>
                    <a:pt x="87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8"/>
            <p:cNvSpPr/>
            <p:nvPr/>
          </p:nvSpPr>
          <p:spPr>
            <a:xfrm>
              <a:off x="4746949" y="1138862"/>
              <a:ext cx="46186" cy="63611"/>
            </a:xfrm>
            <a:custGeom>
              <a:rect b="b" l="l" r="r" t="t"/>
              <a:pathLst>
                <a:path extrusionOk="0" h="1055" w="766">
                  <a:moveTo>
                    <a:pt x="627" y="0"/>
                  </a:moveTo>
                  <a:cubicBezTo>
                    <a:pt x="593" y="0"/>
                    <a:pt x="561" y="11"/>
                    <a:pt x="539" y="33"/>
                  </a:cubicBezTo>
                  <a:lnTo>
                    <a:pt x="43" y="798"/>
                  </a:lnTo>
                  <a:cubicBezTo>
                    <a:pt x="0" y="884"/>
                    <a:pt x="43" y="971"/>
                    <a:pt x="86" y="1014"/>
                  </a:cubicBezTo>
                  <a:cubicBezTo>
                    <a:pt x="108" y="1041"/>
                    <a:pt x="132" y="1054"/>
                    <a:pt x="156" y="1054"/>
                  </a:cubicBezTo>
                  <a:cubicBezTo>
                    <a:pt x="181" y="1054"/>
                    <a:pt x="205" y="1041"/>
                    <a:pt x="227" y="1014"/>
                  </a:cubicBezTo>
                  <a:lnTo>
                    <a:pt x="722" y="205"/>
                  </a:lnTo>
                  <a:cubicBezTo>
                    <a:pt x="766" y="162"/>
                    <a:pt x="766" y="76"/>
                    <a:pt x="722" y="33"/>
                  </a:cubicBezTo>
                  <a:cubicBezTo>
                    <a:pt x="696" y="11"/>
                    <a:pt x="660" y="0"/>
                    <a:pt x="627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8"/>
            <p:cNvSpPr/>
            <p:nvPr/>
          </p:nvSpPr>
          <p:spPr>
            <a:xfrm>
              <a:off x="4765761" y="858671"/>
              <a:ext cx="24781" cy="77117"/>
            </a:xfrm>
            <a:custGeom>
              <a:rect b="b" l="l" r="r" t="t"/>
              <a:pathLst>
                <a:path extrusionOk="0" h="1279" w="411">
                  <a:moveTo>
                    <a:pt x="313" y="1"/>
                  </a:moveTo>
                  <a:cubicBezTo>
                    <a:pt x="270" y="1"/>
                    <a:pt x="184" y="55"/>
                    <a:pt x="184" y="141"/>
                  </a:cubicBezTo>
                  <a:lnTo>
                    <a:pt x="1" y="1133"/>
                  </a:lnTo>
                  <a:cubicBezTo>
                    <a:pt x="1" y="1176"/>
                    <a:pt x="44" y="1262"/>
                    <a:pt x="87" y="1262"/>
                  </a:cubicBezTo>
                  <a:cubicBezTo>
                    <a:pt x="101" y="1274"/>
                    <a:pt x="118" y="1279"/>
                    <a:pt x="135" y="1279"/>
                  </a:cubicBezTo>
                  <a:cubicBezTo>
                    <a:pt x="181" y="1279"/>
                    <a:pt x="227" y="1239"/>
                    <a:pt x="227" y="1176"/>
                  </a:cubicBezTo>
                  <a:lnTo>
                    <a:pt x="410" y="184"/>
                  </a:lnTo>
                  <a:cubicBezTo>
                    <a:pt x="410" y="98"/>
                    <a:pt x="357" y="55"/>
                    <a:pt x="31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8"/>
            <p:cNvSpPr/>
            <p:nvPr/>
          </p:nvSpPr>
          <p:spPr>
            <a:xfrm>
              <a:off x="4811947" y="897923"/>
              <a:ext cx="56617" cy="46970"/>
            </a:xfrm>
            <a:custGeom>
              <a:rect b="b" l="l" r="r" t="t"/>
              <a:pathLst>
                <a:path extrusionOk="0" h="779" w="939">
                  <a:moveTo>
                    <a:pt x="108" y="1"/>
                  </a:moveTo>
                  <a:cubicBezTo>
                    <a:pt x="73" y="1"/>
                    <a:pt x="43" y="21"/>
                    <a:pt x="43" y="72"/>
                  </a:cubicBezTo>
                  <a:cubicBezTo>
                    <a:pt x="0" y="158"/>
                    <a:pt x="0" y="212"/>
                    <a:pt x="87" y="255"/>
                  </a:cubicBezTo>
                  <a:lnTo>
                    <a:pt x="766" y="751"/>
                  </a:lnTo>
                  <a:cubicBezTo>
                    <a:pt x="783" y="768"/>
                    <a:pt x="800" y="779"/>
                    <a:pt x="817" y="779"/>
                  </a:cubicBezTo>
                  <a:cubicBezTo>
                    <a:pt x="843" y="779"/>
                    <a:pt x="869" y="756"/>
                    <a:pt x="895" y="697"/>
                  </a:cubicBezTo>
                  <a:cubicBezTo>
                    <a:pt x="938" y="611"/>
                    <a:pt x="895" y="568"/>
                    <a:pt x="852" y="525"/>
                  </a:cubicBezTo>
                  <a:lnTo>
                    <a:pt x="184" y="29"/>
                  </a:lnTo>
                  <a:cubicBezTo>
                    <a:pt x="161" y="11"/>
                    <a:pt x="133" y="1"/>
                    <a:pt x="10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8"/>
            <p:cNvSpPr/>
            <p:nvPr/>
          </p:nvSpPr>
          <p:spPr>
            <a:xfrm>
              <a:off x="4763169" y="952550"/>
              <a:ext cx="59873" cy="39433"/>
            </a:xfrm>
            <a:custGeom>
              <a:rect b="b" l="l" r="r" t="t"/>
              <a:pathLst>
                <a:path extrusionOk="0" h="654" w="993">
                  <a:moveTo>
                    <a:pt x="850" y="1"/>
                  </a:moveTo>
                  <a:cubicBezTo>
                    <a:pt x="835" y="1"/>
                    <a:pt x="821" y="6"/>
                    <a:pt x="809" y="18"/>
                  </a:cubicBezTo>
                  <a:lnTo>
                    <a:pt x="87" y="384"/>
                  </a:lnTo>
                  <a:cubicBezTo>
                    <a:pt x="1" y="427"/>
                    <a:pt x="1" y="471"/>
                    <a:pt x="1" y="557"/>
                  </a:cubicBezTo>
                  <a:cubicBezTo>
                    <a:pt x="44" y="654"/>
                    <a:pt x="87" y="654"/>
                    <a:pt x="130" y="654"/>
                  </a:cubicBezTo>
                  <a:lnTo>
                    <a:pt x="896" y="287"/>
                  </a:lnTo>
                  <a:cubicBezTo>
                    <a:pt x="939" y="244"/>
                    <a:pt x="993" y="158"/>
                    <a:pt x="939" y="115"/>
                  </a:cubicBezTo>
                  <a:cubicBezTo>
                    <a:pt x="939" y="43"/>
                    <a:pt x="892" y="1"/>
                    <a:pt x="85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8"/>
            <p:cNvSpPr/>
            <p:nvPr/>
          </p:nvSpPr>
          <p:spPr>
            <a:xfrm>
              <a:off x="4551896" y="814053"/>
              <a:ext cx="43654" cy="65239"/>
            </a:xfrm>
            <a:custGeom>
              <a:rect b="b" l="l" r="r" t="t"/>
              <a:pathLst>
                <a:path extrusionOk="0" h="1082" w="724">
                  <a:moveTo>
                    <a:pt x="145" y="1"/>
                  </a:moveTo>
                  <a:cubicBezTo>
                    <a:pt x="125" y="1"/>
                    <a:pt x="105" y="11"/>
                    <a:pt x="87" y="29"/>
                  </a:cubicBezTo>
                  <a:cubicBezTo>
                    <a:pt x="1" y="72"/>
                    <a:pt x="1" y="158"/>
                    <a:pt x="44" y="202"/>
                  </a:cubicBezTo>
                  <a:lnTo>
                    <a:pt x="540" y="1010"/>
                  </a:lnTo>
                  <a:cubicBezTo>
                    <a:pt x="571" y="1049"/>
                    <a:pt x="601" y="1082"/>
                    <a:pt x="632" y="1082"/>
                  </a:cubicBezTo>
                  <a:cubicBezTo>
                    <a:pt x="645" y="1082"/>
                    <a:pt x="657" y="1076"/>
                    <a:pt x="669" y="1064"/>
                  </a:cubicBezTo>
                  <a:cubicBezTo>
                    <a:pt x="723" y="1010"/>
                    <a:pt x="723" y="924"/>
                    <a:pt x="723" y="838"/>
                  </a:cubicBezTo>
                  <a:lnTo>
                    <a:pt x="227" y="72"/>
                  </a:lnTo>
                  <a:cubicBezTo>
                    <a:pt x="202" y="22"/>
                    <a:pt x="173" y="1"/>
                    <a:pt x="145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8"/>
            <p:cNvSpPr/>
            <p:nvPr/>
          </p:nvSpPr>
          <p:spPr>
            <a:xfrm>
              <a:off x="4687137" y="862832"/>
              <a:ext cx="51371" cy="56135"/>
            </a:xfrm>
            <a:custGeom>
              <a:rect b="b" l="l" r="r" t="t"/>
              <a:pathLst>
                <a:path extrusionOk="0" h="931" w="852">
                  <a:moveTo>
                    <a:pt x="113" y="0"/>
                  </a:moveTo>
                  <a:cubicBezTo>
                    <a:pt x="77" y="0"/>
                    <a:pt x="43" y="21"/>
                    <a:pt x="43" y="72"/>
                  </a:cubicBezTo>
                  <a:cubicBezTo>
                    <a:pt x="0" y="115"/>
                    <a:pt x="0" y="201"/>
                    <a:pt x="43" y="255"/>
                  </a:cubicBezTo>
                  <a:lnTo>
                    <a:pt x="636" y="880"/>
                  </a:lnTo>
                  <a:cubicBezTo>
                    <a:pt x="655" y="917"/>
                    <a:pt x="680" y="930"/>
                    <a:pt x="708" y="930"/>
                  </a:cubicBezTo>
                  <a:cubicBezTo>
                    <a:pt x="745" y="930"/>
                    <a:pt x="784" y="905"/>
                    <a:pt x="809" y="880"/>
                  </a:cubicBezTo>
                  <a:cubicBezTo>
                    <a:pt x="852" y="837"/>
                    <a:pt x="852" y="740"/>
                    <a:pt x="809" y="697"/>
                  </a:cubicBezTo>
                  <a:lnTo>
                    <a:pt x="184" y="29"/>
                  </a:lnTo>
                  <a:cubicBezTo>
                    <a:pt x="166" y="11"/>
                    <a:pt x="139" y="0"/>
                    <a:pt x="11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8"/>
            <p:cNvSpPr/>
            <p:nvPr/>
          </p:nvSpPr>
          <p:spPr>
            <a:xfrm>
              <a:off x="4445958" y="1133315"/>
              <a:ext cx="48779" cy="56738"/>
            </a:xfrm>
            <a:custGeom>
              <a:rect b="b" l="l" r="r" t="t"/>
              <a:pathLst>
                <a:path extrusionOk="0" h="941" w="809">
                  <a:moveTo>
                    <a:pt x="116" y="0"/>
                  </a:moveTo>
                  <a:cubicBezTo>
                    <a:pt x="77" y="0"/>
                    <a:pt x="33" y="23"/>
                    <a:pt x="0" y="82"/>
                  </a:cubicBezTo>
                  <a:cubicBezTo>
                    <a:pt x="0" y="125"/>
                    <a:pt x="0" y="211"/>
                    <a:pt x="54" y="254"/>
                  </a:cubicBezTo>
                  <a:lnTo>
                    <a:pt x="636" y="890"/>
                  </a:lnTo>
                  <a:cubicBezTo>
                    <a:pt x="655" y="927"/>
                    <a:pt x="681" y="940"/>
                    <a:pt x="708" y="940"/>
                  </a:cubicBezTo>
                  <a:cubicBezTo>
                    <a:pt x="745" y="940"/>
                    <a:pt x="784" y="915"/>
                    <a:pt x="809" y="890"/>
                  </a:cubicBezTo>
                  <a:cubicBezTo>
                    <a:pt x="809" y="836"/>
                    <a:pt x="809" y="750"/>
                    <a:pt x="766" y="707"/>
                  </a:cubicBezTo>
                  <a:lnTo>
                    <a:pt x="184" y="28"/>
                  </a:lnTo>
                  <a:cubicBezTo>
                    <a:pt x="166" y="10"/>
                    <a:pt x="142" y="0"/>
                    <a:pt x="116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8"/>
            <p:cNvSpPr/>
            <p:nvPr/>
          </p:nvSpPr>
          <p:spPr>
            <a:xfrm>
              <a:off x="4644207" y="904857"/>
              <a:ext cx="21525" cy="76816"/>
            </a:xfrm>
            <a:custGeom>
              <a:rect b="b" l="l" r="r" t="t"/>
              <a:pathLst>
                <a:path extrusionOk="0" h="1274" w="357">
                  <a:moveTo>
                    <a:pt x="130" y="0"/>
                  </a:moveTo>
                  <a:cubicBezTo>
                    <a:pt x="44" y="0"/>
                    <a:pt x="1" y="97"/>
                    <a:pt x="44" y="183"/>
                  </a:cubicBezTo>
                  <a:lnTo>
                    <a:pt x="130" y="1175"/>
                  </a:lnTo>
                  <a:cubicBezTo>
                    <a:pt x="165" y="1210"/>
                    <a:pt x="200" y="1273"/>
                    <a:pt x="240" y="1273"/>
                  </a:cubicBezTo>
                  <a:cubicBezTo>
                    <a:pt x="250" y="1273"/>
                    <a:pt x="260" y="1270"/>
                    <a:pt x="270" y="1262"/>
                  </a:cubicBezTo>
                  <a:cubicBezTo>
                    <a:pt x="356" y="1262"/>
                    <a:pt x="356" y="1175"/>
                    <a:pt x="356" y="1121"/>
                  </a:cubicBezTo>
                  <a:lnTo>
                    <a:pt x="270" y="140"/>
                  </a:lnTo>
                  <a:cubicBezTo>
                    <a:pt x="216" y="43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8"/>
            <p:cNvSpPr/>
            <p:nvPr/>
          </p:nvSpPr>
          <p:spPr>
            <a:xfrm>
              <a:off x="4600674" y="950983"/>
              <a:ext cx="16280" cy="78745"/>
            </a:xfrm>
            <a:custGeom>
              <a:rect b="b" l="l" r="r" t="t"/>
              <a:pathLst>
                <a:path extrusionOk="0" h="1306" w="270">
                  <a:moveTo>
                    <a:pt x="130" y="1"/>
                  </a:moveTo>
                  <a:cubicBezTo>
                    <a:pt x="43" y="44"/>
                    <a:pt x="0" y="87"/>
                    <a:pt x="0" y="184"/>
                  </a:cubicBezTo>
                  <a:lnTo>
                    <a:pt x="43" y="1165"/>
                  </a:lnTo>
                  <a:cubicBezTo>
                    <a:pt x="43" y="1262"/>
                    <a:pt x="130" y="1305"/>
                    <a:pt x="184" y="1305"/>
                  </a:cubicBezTo>
                  <a:cubicBezTo>
                    <a:pt x="227" y="1305"/>
                    <a:pt x="270" y="1262"/>
                    <a:pt x="270" y="1165"/>
                  </a:cubicBezTo>
                  <a:lnTo>
                    <a:pt x="227" y="141"/>
                  </a:lnTo>
                  <a:cubicBezTo>
                    <a:pt x="227" y="87"/>
                    <a:pt x="184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8"/>
            <p:cNvSpPr/>
            <p:nvPr/>
          </p:nvSpPr>
          <p:spPr>
            <a:xfrm>
              <a:off x="4622139" y="731931"/>
              <a:ext cx="24721" cy="76454"/>
            </a:xfrm>
            <a:custGeom>
              <a:rect b="b" l="l" r="r" t="t"/>
              <a:pathLst>
                <a:path extrusionOk="0" h="1268" w="410">
                  <a:moveTo>
                    <a:pt x="313" y="0"/>
                  </a:moveTo>
                  <a:cubicBezTo>
                    <a:pt x="270" y="0"/>
                    <a:pt x="227" y="43"/>
                    <a:pt x="183" y="130"/>
                  </a:cubicBezTo>
                  <a:lnTo>
                    <a:pt x="0" y="1122"/>
                  </a:lnTo>
                  <a:cubicBezTo>
                    <a:pt x="0" y="1165"/>
                    <a:pt x="43" y="1251"/>
                    <a:pt x="97" y="1251"/>
                  </a:cubicBezTo>
                  <a:cubicBezTo>
                    <a:pt x="120" y="1262"/>
                    <a:pt x="140" y="1268"/>
                    <a:pt x="157" y="1268"/>
                  </a:cubicBezTo>
                  <a:cubicBezTo>
                    <a:pt x="203" y="1268"/>
                    <a:pt x="227" y="1228"/>
                    <a:pt x="227" y="1165"/>
                  </a:cubicBezTo>
                  <a:lnTo>
                    <a:pt x="410" y="173"/>
                  </a:lnTo>
                  <a:cubicBezTo>
                    <a:pt x="410" y="130"/>
                    <a:pt x="367" y="43"/>
                    <a:pt x="31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8"/>
            <p:cNvSpPr/>
            <p:nvPr/>
          </p:nvSpPr>
          <p:spPr>
            <a:xfrm>
              <a:off x="4698171" y="784147"/>
              <a:ext cx="54024" cy="46427"/>
            </a:xfrm>
            <a:custGeom>
              <a:rect b="b" l="l" r="r" t="t"/>
              <a:pathLst>
                <a:path extrusionOk="0" h="770" w="896">
                  <a:moveTo>
                    <a:pt x="87" y="1"/>
                  </a:moveTo>
                  <a:cubicBezTo>
                    <a:pt x="51" y="1"/>
                    <a:pt x="26" y="22"/>
                    <a:pt x="1" y="72"/>
                  </a:cubicBezTo>
                  <a:cubicBezTo>
                    <a:pt x="1" y="115"/>
                    <a:pt x="1" y="212"/>
                    <a:pt x="44" y="256"/>
                  </a:cubicBezTo>
                  <a:lnTo>
                    <a:pt x="723" y="751"/>
                  </a:lnTo>
                  <a:cubicBezTo>
                    <a:pt x="735" y="764"/>
                    <a:pt x="751" y="769"/>
                    <a:pt x="768" y="769"/>
                  </a:cubicBezTo>
                  <a:cubicBezTo>
                    <a:pt x="812" y="769"/>
                    <a:pt x="865" y="736"/>
                    <a:pt x="895" y="698"/>
                  </a:cubicBezTo>
                  <a:cubicBezTo>
                    <a:pt x="895" y="611"/>
                    <a:pt x="895" y="525"/>
                    <a:pt x="852" y="525"/>
                  </a:cubicBezTo>
                  <a:lnTo>
                    <a:pt x="184" y="29"/>
                  </a:lnTo>
                  <a:cubicBezTo>
                    <a:pt x="144" y="11"/>
                    <a:pt x="113" y="1"/>
                    <a:pt x="87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8"/>
            <p:cNvSpPr/>
            <p:nvPr/>
          </p:nvSpPr>
          <p:spPr>
            <a:xfrm>
              <a:off x="4619486" y="818394"/>
              <a:ext cx="59873" cy="38770"/>
            </a:xfrm>
            <a:custGeom>
              <a:rect b="b" l="l" r="r" t="t"/>
              <a:pathLst>
                <a:path extrusionOk="0" h="643" w="993">
                  <a:moveTo>
                    <a:pt x="810" y="0"/>
                  </a:moveTo>
                  <a:lnTo>
                    <a:pt x="87" y="356"/>
                  </a:lnTo>
                  <a:cubicBezTo>
                    <a:pt x="44" y="399"/>
                    <a:pt x="1" y="496"/>
                    <a:pt x="1" y="539"/>
                  </a:cubicBezTo>
                  <a:cubicBezTo>
                    <a:pt x="33" y="602"/>
                    <a:pt x="64" y="642"/>
                    <a:pt x="117" y="642"/>
                  </a:cubicBezTo>
                  <a:cubicBezTo>
                    <a:pt x="136" y="642"/>
                    <a:pt x="158" y="637"/>
                    <a:pt x="184" y="626"/>
                  </a:cubicBezTo>
                  <a:lnTo>
                    <a:pt x="896" y="270"/>
                  </a:lnTo>
                  <a:cubicBezTo>
                    <a:pt x="950" y="270"/>
                    <a:pt x="993" y="183"/>
                    <a:pt x="950" y="86"/>
                  </a:cubicBezTo>
                  <a:cubicBezTo>
                    <a:pt x="950" y="43"/>
                    <a:pt x="853" y="0"/>
                    <a:pt x="81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8"/>
            <p:cNvSpPr/>
            <p:nvPr/>
          </p:nvSpPr>
          <p:spPr>
            <a:xfrm>
              <a:off x="4324403" y="1401506"/>
              <a:ext cx="43593" cy="64817"/>
            </a:xfrm>
            <a:custGeom>
              <a:rect b="b" l="l" r="r" t="t"/>
              <a:pathLst>
                <a:path extrusionOk="0" h="1075" w="723">
                  <a:moveTo>
                    <a:pt x="135" y="0"/>
                  </a:moveTo>
                  <a:cubicBezTo>
                    <a:pt x="100" y="0"/>
                    <a:pt x="65" y="11"/>
                    <a:pt x="43" y="32"/>
                  </a:cubicBezTo>
                  <a:cubicBezTo>
                    <a:pt x="0" y="76"/>
                    <a:pt x="0" y="162"/>
                    <a:pt x="43" y="216"/>
                  </a:cubicBezTo>
                  <a:lnTo>
                    <a:pt x="539" y="1024"/>
                  </a:lnTo>
                  <a:cubicBezTo>
                    <a:pt x="539" y="1049"/>
                    <a:pt x="568" y="1074"/>
                    <a:pt x="601" y="1074"/>
                  </a:cubicBezTo>
                  <a:cubicBezTo>
                    <a:pt x="625" y="1074"/>
                    <a:pt x="650" y="1061"/>
                    <a:pt x="669" y="1024"/>
                  </a:cubicBezTo>
                  <a:cubicBezTo>
                    <a:pt x="723" y="970"/>
                    <a:pt x="723" y="884"/>
                    <a:pt x="669" y="841"/>
                  </a:cubicBezTo>
                  <a:lnTo>
                    <a:pt x="227" y="32"/>
                  </a:lnTo>
                  <a:cubicBezTo>
                    <a:pt x="205" y="11"/>
                    <a:pt x="170" y="0"/>
                    <a:pt x="135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8"/>
            <p:cNvSpPr/>
            <p:nvPr/>
          </p:nvSpPr>
          <p:spPr>
            <a:xfrm>
              <a:off x="4362087" y="1284474"/>
              <a:ext cx="22189" cy="76454"/>
            </a:xfrm>
            <a:custGeom>
              <a:rect b="b" l="l" r="r" t="t"/>
              <a:pathLst>
                <a:path extrusionOk="0" h="1268" w="368">
                  <a:moveTo>
                    <a:pt x="98" y="0"/>
                  </a:moveTo>
                  <a:cubicBezTo>
                    <a:pt x="44" y="0"/>
                    <a:pt x="1" y="87"/>
                    <a:pt x="1" y="173"/>
                  </a:cubicBezTo>
                  <a:lnTo>
                    <a:pt x="141" y="1165"/>
                  </a:lnTo>
                  <a:cubicBezTo>
                    <a:pt x="141" y="1228"/>
                    <a:pt x="164" y="1268"/>
                    <a:pt x="210" y="1268"/>
                  </a:cubicBezTo>
                  <a:cubicBezTo>
                    <a:pt x="227" y="1268"/>
                    <a:pt x="247" y="1263"/>
                    <a:pt x="270" y="1251"/>
                  </a:cubicBezTo>
                  <a:cubicBezTo>
                    <a:pt x="313" y="1251"/>
                    <a:pt x="367" y="1208"/>
                    <a:pt x="367" y="1122"/>
                  </a:cubicBezTo>
                  <a:lnTo>
                    <a:pt x="227" y="130"/>
                  </a:lnTo>
                  <a:cubicBezTo>
                    <a:pt x="227" y="44"/>
                    <a:pt x="141" y="0"/>
                    <a:pt x="98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8"/>
            <p:cNvSpPr/>
            <p:nvPr/>
          </p:nvSpPr>
          <p:spPr>
            <a:xfrm>
              <a:off x="4375714" y="1380644"/>
              <a:ext cx="59873" cy="39071"/>
            </a:xfrm>
            <a:custGeom>
              <a:rect b="b" l="l" r="r" t="t"/>
              <a:pathLst>
                <a:path extrusionOk="0" h="648" w="993">
                  <a:moveTo>
                    <a:pt x="894" y="0"/>
                  </a:moveTo>
                  <a:cubicBezTo>
                    <a:pt x="879" y="0"/>
                    <a:pt x="866" y="6"/>
                    <a:pt x="853" y="23"/>
                  </a:cubicBezTo>
                  <a:lnTo>
                    <a:pt x="87" y="378"/>
                  </a:lnTo>
                  <a:cubicBezTo>
                    <a:pt x="44" y="378"/>
                    <a:pt x="1" y="465"/>
                    <a:pt x="44" y="562"/>
                  </a:cubicBezTo>
                  <a:cubicBezTo>
                    <a:pt x="44" y="605"/>
                    <a:pt x="141" y="648"/>
                    <a:pt x="184" y="648"/>
                  </a:cubicBezTo>
                  <a:lnTo>
                    <a:pt x="896" y="292"/>
                  </a:lnTo>
                  <a:cubicBezTo>
                    <a:pt x="993" y="238"/>
                    <a:pt x="993" y="152"/>
                    <a:pt x="993" y="66"/>
                  </a:cubicBezTo>
                  <a:cubicBezTo>
                    <a:pt x="963" y="36"/>
                    <a:pt x="927" y="0"/>
                    <a:pt x="89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8"/>
            <p:cNvSpPr/>
            <p:nvPr/>
          </p:nvSpPr>
          <p:spPr>
            <a:xfrm>
              <a:off x="4605860" y="1195660"/>
              <a:ext cx="51432" cy="55291"/>
            </a:xfrm>
            <a:custGeom>
              <a:rect b="b" l="l" r="r" t="t"/>
              <a:pathLst>
                <a:path extrusionOk="0" h="917" w="853">
                  <a:moveTo>
                    <a:pt x="733" y="0"/>
                  </a:moveTo>
                  <a:cubicBezTo>
                    <a:pt x="716" y="0"/>
                    <a:pt x="698" y="11"/>
                    <a:pt x="680" y="29"/>
                  </a:cubicBezTo>
                  <a:lnTo>
                    <a:pt x="44" y="665"/>
                  </a:lnTo>
                  <a:cubicBezTo>
                    <a:pt x="1" y="708"/>
                    <a:pt x="1" y="794"/>
                    <a:pt x="1" y="837"/>
                  </a:cubicBezTo>
                  <a:cubicBezTo>
                    <a:pt x="25" y="893"/>
                    <a:pt x="68" y="917"/>
                    <a:pt x="107" y="917"/>
                  </a:cubicBezTo>
                  <a:cubicBezTo>
                    <a:pt x="137" y="917"/>
                    <a:pt x="165" y="903"/>
                    <a:pt x="184" y="880"/>
                  </a:cubicBezTo>
                  <a:lnTo>
                    <a:pt x="809" y="255"/>
                  </a:lnTo>
                  <a:cubicBezTo>
                    <a:pt x="852" y="212"/>
                    <a:pt x="852" y="126"/>
                    <a:pt x="809" y="72"/>
                  </a:cubicBezTo>
                  <a:cubicBezTo>
                    <a:pt x="784" y="21"/>
                    <a:pt x="759" y="0"/>
                    <a:pt x="73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8"/>
            <p:cNvSpPr/>
            <p:nvPr/>
          </p:nvSpPr>
          <p:spPr>
            <a:xfrm>
              <a:off x="4640951" y="1019237"/>
              <a:ext cx="43654" cy="63792"/>
            </a:xfrm>
            <a:custGeom>
              <a:rect b="b" l="l" r="r" t="t"/>
              <a:pathLst>
                <a:path extrusionOk="0" h="1058" w="724">
                  <a:moveTo>
                    <a:pt x="614" y="1"/>
                  </a:moveTo>
                  <a:cubicBezTo>
                    <a:pt x="591" y="1"/>
                    <a:pt x="567" y="11"/>
                    <a:pt x="540" y="33"/>
                  </a:cubicBezTo>
                  <a:lnTo>
                    <a:pt x="55" y="842"/>
                  </a:lnTo>
                  <a:cubicBezTo>
                    <a:pt x="1" y="895"/>
                    <a:pt x="1" y="982"/>
                    <a:pt x="55" y="1025"/>
                  </a:cubicBezTo>
                  <a:cubicBezTo>
                    <a:pt x="76" y="1046"/>
                    <a:pt x="109" y="1057"/>
                    <a:pt x="141" y="1057"/>
                  </a:cubicBezTo>
                  <a:cubicBezTo>
                    <a:pt x="173" y="1057"/>
                    <a:pt x="206" y="1046"/>
                    <a:pt x="227" y="1025"/>
                  </a:cubicBezTo>
                  <a:lnTo>
                    <a:pt x="723" y="216"/>
                  </a:lnTo>
                  <a:cubicBezTo>
                    <a:pt x="723" y="173"/>
                    <a:pt x="723" y="87"/>
                    <a:pt x="680" y="33"/>
                  </a:cubicBezTo>
                  <a:cubicBezTo>
                    <a:pt x="658" y="11"/>
                    <a:pt x="637" y="1"/>
                    <a:pt x="61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8"/>
            <p:cNvSpPr/>
            <p:nvPr/>
          </p:nvSpPr>
          <p:spPr>
            <a:xfrm>
              <a:off x="4692986" y="1080979"/>
              <a:ext cx="61802" cy="27374"/>
            </a:xfrm>
            <a:custGeom>
              <a:rect b="b" l="l" r="r" t="t"/>
              <a:pathLst>
                <a:path extrusionOk="0" h="454" w="1025">
                  <a:moveTo>
                    <a:pt x="895" y="1"/>
                  </a:moveTo>
                  <a:lnTo>
                    <a:pt x="87" y="141"/>
                  </a:lnTo>
                  <a:cubicBezTo>
                    <a:pt x="43" y="184"/>
                    <a:pt x="0" y="227"/>
                    <a:pt x="0" y="314"/>
                  </a:cubicBezTo>
                  <a:cubicBezTo>
                    <a:pt x="43" y="411"/>
                    <a:pt x="87" y="454"/>
                    <a:pt x="130" y="454"/>
                  </a:cubicBezTo>
                  <a:lnTo>
                    <a:pt x="895" y="270"/>
                  </a:lnTo>
                  <a:cubicBezTo>
                    <a:pt x="981" y="270"/>
                    <a:pt x="1024" y="184"/>
                    <a:pt x="981" y="141"/>
                  </a:cubicBezTo>
                  <a:cubicBezTo>
                    <a:pt x="981" y="44"/>
                    <a:pt x="938" y="1"/>
                    <a:pt x="895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8"/>
            <p:cNvSpPr/>
            <p:nvPr/>
          </p:nvSpPr>
          <p:spPr>
            <a:xfrm>
              <a:off x="4657231" y="1133315"/>
              <a:ext cx="52035" cy="56738"/>
            </a:xfrm>
            <a:custGeom>
              <a:rect b="b" l="l" r="r" t="t"/>
              <a:pathLst>
                <a:path extrusionOk="0" h="941" w="863">
                  <a:moveTo>
                    <a:pt x="132" y="0"/>
                  </a:moveTo>
                  <a:cubicBezTo>
                    <a:pt x="106" y="0"/>
                    <a:pt x="80" y="23"/>
                    <a:pt x="54" y="82"/>
                  </a:cubicBezTo>
                  <a:cubicBezTo>
                    <a:pt x="0" y="125"/>
                    <a:pt x="0" y="211"/>
                    <a:pt x="54" y="254"/>
                  </a:cubicBezTo>
                  <a:lnTo>
                    <a:pt x="680" y="890"/>
                  </a:lnTo>
                  <a:cubicBezTo>
                    <a:pt x="698" y="927"/>
                    <a:pt x="716" y="940"/>
                    <a:pt x="734" y="940"/>
                  </a:cubicBezTo>
                  <a:cubicBezTo>
                    <a:pt x="759" y="940"/>
                    <a:pt x="784" y="915"/>
                    <a:pt x="809" y="890"/>
                  </a:cubicBezTo>
                  <a:cubicBezTo>
                    <a:pt x="863" y="836"/>
                    <a:pt x="863" y="750"/>
                    <a:pt x="809" y="707"/>
                  </a:cubicBezTo>
                  <a:lnTo>
                    <a:pt x="184" y="28"/>
                  </a:lnTo>
                  <a:cubicBezTo>
                    <a:pt x="166" y="10"/>
                    <a:pt x="149" y="0"/>
                    <a:pt x="132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8"/>
            <p:cNvSpPr/>
            <p:nvPr/>
          </p:nvSpPr>
          <p:spPr>
            <a:xfrm>
              <a:off x="4516804" y="1148630"/>
              <a:ext cx="59210" cy="29967"/>
            </a:xfrm>
            <a:custGeom>
              <a:rect b="b" l="l" r="r" t="t"/>
              <a:pathLst>
                <a:path extrusionOk="0" h="497" w="982">
                  <a:moveTo>
                    <a:pt x="130" y="0"/>
                  </a:moveTo>
                  <a:cubicBezTo>
                    <a:pt x="87" y="0"/>
                    <a:pt x="44" y="43"/>
                    <a:pt x="1" y="97"/>
                  </a:cubicBezTo>
                  <a:cubicBezTo>
                    <a:pt x="1" y="183"/>
                    <a:pt x="44" y="270"/>
                    <a:pt x="87" y="270"/>
                  </a:cubicBezTo>
                  <a:lnTo>
                    <a:pt x="852" y="496"/>
                  </a:lnTo>
                  <a:cubicBezTo>
                    <a:pt x="895" y="496"/>
                    <a:pt x="982" y="453"/>
                    <a:pt x="982" y="410"/>
                  </a:cubicBezTo>
                  <a:cubicBezTo>
                    <a:pt x="982" y="313"/>
                    <a:pt x="938" y="227"/>
                    <a:pt x="895" y="227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8"/>
            <p:cNvSpPr/>
            <p:nvPr/>
          </p:nvSpPr>
          <p:spPr>
            <a:xfrm>
              <a:off x="4546710" y="1048480"/>
              <a:ext cx="37745" cy="70304"/>
            </a:xfrm>
            <a:custGeom>
              <a:rect b="b" l="l" r="r" t="t"/>
              <a:pathLst>
                <a:path extrusionOk="0" h="1166" w="626">
                  <a:moveTo>
                    <a:pt x="540" y="1"/>
                  </a:moveTo>
                  <a:cubicBezTo>
                    <a:pt x="486" y="1"/>
                    <a:pt x="442" y="1"/>
                    <a:pt x="399" y="87"/>
                  </a:cubicBezTo>
                  <a:lnTo>
                    <a:pt x="0" y="950"/>
                  </a:lnTo>
                  <a:cubicBezTo>
                    <a:pt x="0" y="1036"/>
                    <a:pt x="0" y="1122"/>
                    <a:pt x="44" y="1165"/>
                  </a:cubicBezTo>
                  <a:cubicBezTo>
                    <a:pt x="130" y="1165"/>
                    <a:pt x="173" y="1165"/>
                    <a:pt x="216" y="1079"/>
                  </a:cubicBezTo>
                  <a:lnTo>
                    <a:pt x="583" y="227"/>
                  </a:lnTo>
                  <a:cubicBezTo>
                    <a:pt x="626" y="141"/>
                    <a:pt x="583" y="44"/>
                    <a:pt x="5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8"/>
            <p:cNvSpPr/>
            <p:nvPr/>
          </p:nvSpPr>
          <p:spPr>
            <a:xfrm>
              <a:off x="4600674" y="1091048"/>
              <a:ext cx="29967" cy="73861"/>
            </a:xfrm>
            <a:custGeom>
              <a:rect b="b" l="l" r="r" t="t"/>
              <a:pathLst>
                <a:path extrusionOk="0" h="1225" w="497">
                  <a:moveTo>
                    <a:pt x="106" y="0"/>
                  </a:moveTo>
                  <a:cubicBezTo>
                    <a:pt x="87" y="0"/>
                    <a:pt x="67" y="6"/>
                    <a:pt x="43" y="17"/>
                  </a:cubicBezTo>
                  <a:cubicBezTo>
                    <a:pt x="0" y="60"/>
                    <a:pt x="0" y="103"/>
                    <a:pt x="0" y="190"/>
                  </a:cubicBezTo>
                  <a:lnTo>
                    <a:pt x="270" y="1138"/>
                  </a:lnTo>
                  <a:cubicBezTo>
                    <a:pt x="313" y="1225"/>
                    <a:pt x="356" y="1225"/>
                    <a:pt x="399" y="1225"/>
                  </a:cubicBezTo>
                  <a:cubicBezTo>
                    <a:pt x="496" y="1182"/>
                    <a:pt x="496" y="1095"/>
                    <a:pt x="496" y="1052"/>
                  </a:cubicBezTo>
                  <a:lnTo>
                    <a:pt x="227" y="103"/>
                  </a:lnTo>
                  <a:cubicBezTo>
                    <a:pt x="195" y="40"/>
                    <a:pt x="158" y="0"/>
                    <a:pt x="106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8"/>
            <p:cNvSpPr/>
            <p:nvPr/>
          </p:nvSpPr>
          <p:spPr>
            <a:xfrm>
              <a:off x="4538269" y="1404943"/>
              <a:ext cx="51432" cy="54446"/>
            </a:xfrm>
            <a:custGeom>
              <a:rect b="b" l="l" r="r" t="t"/>
              <a:pathLst>
                <a:path extrusionOk="0" h="903" w="853">
                  <a:moveTo>
                    <a:pt x="726" y="1"/>
                  </a:moveTo>
                  <a:cubicBezTo>
                    <a:pt x="708" y="1"/>
                    <a:pt x="692" y="6"/>
                    <a:pt x="680" y="19"/>
                  </a:cubicBezTo>
                  <a:lnTo>
                    <a:pt x="43" y="644"/>
                  </a:lnTo>
                  <a:cubicBezTo>
                    <a:pt x="0" y="698"/>
                    <a:pt x="0" y="784"/>
                    <a:pt x="43" y="870"/>
                  </a:cubicBezTo>
                  <a:cubicBezTo>
                    <a:pt x="65" y="892"/>
                    <a:pt x="89" y="903"/>
                    <a:pt x="119" y="903"/>
                  </a:cubicBezTo>
                  <a:cubicBezTo>
                    <a:pt x="149" y="903"/>
                    <a:pt x="184" y="892"/>
                    <a:pt x="227" y="870"/>
                  </a:cubicBezTo>
                  <a:lnTo>
                    <a:pt x="809" y="245"/>
                  </a:lnTo>
                  <a:cubicBezTo>
                    <a:pt x="852" y="202"/>
                    <a:pt x="852" y="105"/>
                    <a:pt x="852" y="62"/>
                  </a:cubicBezTo>
                  <a:cubicBezTo>
                    <a:pt x="822" y="31"/>
                    <a:pt x="769" y="1"/>
                    <a:pt x="726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8"/>
            <p:cNvSpPr/>
            <p:nvPr/>
          </p:nvSpPr>
          <p:spPr>
            <a:xfrm>
              <a:off x="4519397" y="987642"/>
              <a:ext cx="51432" cy="55049"/>
            </a:xfrm>
            <a:custGeom>
              <a:rect b="b" l="l" r="r" t="t"/>
              <a:pathLst>
                <a:path extrusionOk="0" h="913" w="853">
                  <a:moveTo>
                    <a:pt x="713" y="0"/>
                  </a:moveTo>
                  <a:cubicBezTo>
                    <a:pt x="699" y="0"/>
                    <a:pt x="684" y="6"/>
                    <a:pt x="669" y="18"/>
                  </a:cubicBezTo>
                  <a:lnTo>
                    <a:pt x="44" y="654"/>
                  </a:lnTo>
                  <a:cubicBezTo>
                    <a:pt x="1" y="697"/>
                    <a:pt x="1" y="783"/>
                    <a:pt x="1" y="880"/>
                  </a:cubicBezTo>
                  <a:cubicBezTo>
                    <a:pt x="22" y="902"/>
                    <a:pt x="55" y="913"/>
                    <a:pt x="88" y="913"/>
                  </a:cubicBezTo>
                  <a:cubicBezTo>
                    <a:pt x="122" y="913"/>
                    <a:pt x="157" y="902"/>
                    <a:pt x="184" y="880"/>
                  </a:cubicBezTo>
                  <a:lnTo>
                    <a:pt x="809" y="244"/>
                  </a:lnTo>
                  <a:cubicBezTo>
                    <a:pt x="852" y="201"/>
                    <a:pt x="852" y="115"/>
                    <a:pt x="809" y="72"/>
                  </a:cubicBezTo>
                  <a:cubicBezTo>
                    <a:pt x="778" y="33"/>
                    <a:pt x="748" y="0"/>
                    <a:pt x="71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8"/>
            <p:cNvSpPr/>
            <p:nvPr/>
          </p:nvSpPr>
          <p:spPr>
            <a:xfrm>
              <a:off x="4895818" y="1786972"/>
              <a:ext cx="62466" cy="31896"/>
            </a:xfrm>
            <a:custGeom>
              <a:rect b="b" l="l" r="r" t="t"/>
              <a:pathLst>
                <a:path extrusionOk="0" h="529" w="1036">
                  <a:moveTo>
                    <a:pt x="920" y="0"/>
                  </a:moveTo>
                  <a:cubicBezTo>
                    <a:pt x="901" y="0"/>
                    <a:pt x="879" y="7"/>
                    <a:pt x="852" y="22"/>
                  </a:cubicBezTo>
                  <a:lnTo>
                    <a:pt x="86" y="238"/>
                  </a:lnTo>
                  <a:cubicBezTo>
                    <a:pt x="43" y="291"/>
                    <a:pt x="0" y="335"/>
                    <a:pt x="43" y="421"/>
                  </a:cubicBezTo>
                  <a:cubicBezTo>
                    <a:pt x="43" y="483"/>
                    <a:pt x="66" y="529"/>
                    <a:pt x="115" y="529"/>
                  </a:cubicBezTo>
                  <a:cubicBezTo>
                    <a:pt x="134" y="529"/>
                    <a:pt x="156" y="522"/>
                    <a:pt x="183" y="507"/>
                  </a:cubicBezTo>
                  <a:lnTo>
                    <a:pt x="895" y="291"/>
                  </a:lnTo>
                  <a:cubicBezTo>
                    <a:pt x="992" y="238"/>
                    <a:pt x="1035" y="194"/>
                    <a:pt x="992" y="108"/>
                  </a:cubicBezTo>
                  <a:cubicBezTo>
                    <a:pt x="992" y="46"/>
                    <a:pt x="969" y="0"/>
                    <a:pt x="92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8"/>
            <p:cNvSpPr/>
            <p:nvPr/>
          </p:nvSpPr>
          <p:spPr>
            <a:xfrm>
              <a:off x="4960815" y="1642023"/>
              <a:ext cx="57220" cy="44015"/>
            </a:xfrm>
            <a:custGeom>
              <a:rect b="b" l="l" r="r" t="t"/>
              <a:pathLst>
                <a:path extrusionOk="0" h="730" w="949">
                  <a:moveTo>
                    <a:pt x="766" y="0"/>
                  </a:moveTo>
                  <a:lnTo>
                    <a:pt x="86" y="485"/>
                  </a:lnTo>
                  <a:cubicBezTo>
                    <a:pt x="43" y="485"/>
                    <a:pt x="0" y="582"/>
                    <a:pt x="43" y="669"/>
                  </a:cubicBezTo>
                  <a:cubicBezTo>
                    <a:pt x="43" y="699"/>
                    <a:pt x="92" y="730"/>
                    <a:pt x="136" y="730"/>
                  </a:cubicBezTo>
                  <a:cubicBezTo>
                    <a:pt x="154" y="730"/>
                    <a:pt x="171" y="724"/>
                    <a:pt x="183" y="712"/>
                  </a:cubicBezTo>
                  <a:lnTo>
                    <a:pt x="895" y="270"/>
                  </a:lnTo>
                  <a:cubicBezTo>
                    <a:pt x="949" y="216"/>
                    <a:pt x="949" y="130"/>
                    <a:pt x="949" y="86"/>
                  </a:cubicBezTo>
                  <a:cubicBezTo>
                    <a:pt x="895" y="0"/>
                    <a:pt x="852" y="0"/>
                    <a:pt x="766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8"/>
            <p:cNvSpPr/>
            <p:nvPr/>
          </p:nvSpPr>
          <p:spPr>
            <a:xfrm>
              <a:off x="4958223" y="1717392"/>
              <a:ext cx="62466" cy="32559"/>
            </a:xfrm>
            <a:custGeom>
              <a:rect b="b" l="l" r="r" t="t"/>
              <a:pathLst>
                <a:path extrusionOk="0" h="540" w="1036">
                  <a:moveTo>
                    <a:pt x="183" y="1"/>
                  </a:moveTo>
                  <a:cubicBezTo>
                    <a:pt x="86" y="1"/>
                    <a:pt x="43" y="44"/>
                    <a:pt x="43" y="98"/>
                  </a:cubicBezTo>
                  <a:cubicBezTo>
                    <a:pt x="0" y="184"/>
                    <a:pt x="43" y="270"/>
                    <a:pt x="86" y="270"/>
                  </a:cubicBezTo>
                  <a:lnTo>
                    <a:pt x="852" y="540"/>
                  </a:lnTo>
                  <a:cubicBezTo>
                    <a:pt x="938" y="540"/>
                    <a:pt x="992" y="497"/>
                    <a:pt x="992" y="454"/>
                  </a:cubicBezTo>
                  <a:cubicBezTo>
                    <a:pt x="1035" y="367"/>
                    <a:pt x="992" y="270"/>
                    <a:pt x="895" y="270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8"/>
            <p:cNvSpPr/>
            <p:nvPr/>
          </p:nvSpPr>
          <p:spPr>
            <a:xfrm>
              <a:off x="5014779" y="1794991"/>
              <a:ext cx="35815" cy="71329"/>
            </a:xfrm>
            <a:custGeom>
              <a:rect b="b" l="l" r="r" t="t"/>
              <a:pathLst>
                <a:path extrusionOk="0" h="1183" w="594">
                  <a:moveTo>
                    <a:pt x="120" y="0"/>
                  </a:moveTo>
                  <a:cubicBezTo>
                    <a:pt x="101" y="0"/>
                    <a:pt x="79" y="6"/>
                    <a:pt x="54" y="18"/>
                  </a:cubicBezTo>
                  <a:cubicBezTo>
                    <a:pt x="0" y="61"/>
                    <a:pt x="0" y="158"/>
                    <a:pt x="0" y="202"/>
                  </a:cubicBezTo>
                  <a:lnTo>
                    <a:pt x="367" y="1096"/>
                  </a:lnTo>
                  <a:cubicBezTo>
                    <a:pt x="410" y="1183"/>
                    <a:pt x="453" y="1183"/>
                    <a:pt x="496" y="1183"/>
                  </a:cubicBezTo>
                  <a:cubicBezTo>
                    <a:pt x="593" y="1140"/>
                    <a:pt x="593" y="1053"/>
                    <a:pt x="593" y="967"/>
                  </a:cubicBezTo>
                  <a:lnTo>
                    <a:pt x="226" y="61"/>
                  </a:lnTo>
                  <a:cubicBezTo>
                    <a:pt x="196" y="31"/>
                    <a:pt x="165" y="0"/>
                    <a:pt x="12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8"/>
            <p:cNvSpPr/>
            <p:nvPr/>
          </p:nvSpPr>
          <p:spPr>
            <a:xfrm>
              <a:off x="4841854" y="1678019"/>
              <a:ext cx="54024" cy="52457"/>
            </a:xfrm>
            <a:custGeom>
              <a:rect b="b" l="l" r="r" t="t"/>
              <a:pathLst>
                <a:path extrusionOk="0" h="870" w="896">
                  <a:moveTo>
                    <a:pt x="119" y="0"/>
                  </a:moveTo>
                  <a:cubicBezTo>
                    <a:pt x="94" y="0"/>
                    <a:pt x="69" y="21"/>
                    <a:pt x="43" y="72"/>
                  </a:cubicBezTo>
                  <a:cubicBezTo>
                    <a:pt x="0" y="115"/>
                    <a:pt x="0" y="212"/>
                    <a:pt x="43" y="255"/>
                  </a:cubicBezTo>
                  <a:lnTo>
                    <a:pt x="669" y="837"/>
                  </a:lnTo>
                  <a:cubicBezTo>
                    <a:pt x="690" y="859"/>
                    <a:pt x="725" y="869"/>
                    <a:pt x="760" y="869"/>
                  </a:cubicBezTo>
                  <a:cubicBezTo>
                    <a:pt x="795" y="869"/>
                    <a:pt x="830" y="859"/>
                    <a:pt x="852" y="837"/>
                  </a:cubicBezTo>
                  <a:cubicBezTo>
                    <a:pt x="895" y="751"/>
                    <a:pt x="852" y="654"/>
                    <a:pt x="809" y="611"/>
                  </a:cubicBezTo>
                  <a:lnTo>
                    <a:pt x="173" y="28"/>
                  </a:lnTo>
                  <a:cubicBezTo>
                    <a:pt x="155" y="11"/>
                    <a:pt x="137" y="0"/>
                    <a:pt x="119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8"/>
            <p:cNvSpPr/>
            <p:nvPr/>
          </p:nvSpPr>
          <p:spPr>
            <a:xfrm>
              <a:off x="4882131" y="1613624"/>
              <a:ext cx="54688" cy="54205"/>
            </a:xfrm>
            <a:custGeom>
              <a:rect b="b" l="l" r="r" t="t"/>
              <a:pathLst>
                <a:path extrusionOk="0" h="899" w="907">
                  <a:moveTo>
                    <a:pt x="761" y="0"/>
                  </a:moveTo>
                  <a:cubicBezTo>
                    <a:pt x="748" y="0"/>
                    <a:pt x="736" y="6"/>
                    <a:pt x="723" y="18"/>
                  </a:cubicBezTo>
                  <a:lnTo>
                    <a:pt x="98" y="644"/>
                  </a:lnTo>
                  <a:cubicBezTo>
                    <a:pt x="44" y="687"/>
                    <a:pt x="1" y="784"/>
                    <a:pt x="44" y="827"/>
                  </a:cubicBezTo>
                  <a:cubicBezTo>
                    <a:pt x="75" y="877"/>
                    <a:pt x="118" y="898"/>
                    <a:pt x="157" y="898"/>
                  </a:cubicBezTo>
                  <a:cubicBezTo>
                    <a:pt x="184" y="898"/>
                    <a:pt x="209" y="888"/>
                    <a:pt x="227" y="870"/>
                  </a:cubicBezTo>
                  <a:lnTo>
                    <a:pt x="809" y="245"/>
                  </a:lnTo>
                  <a:cubicBezTo>
                    <a:pt x="906" y="202"/>
                    <a:pt x="906" y="105"/>
                    <a:pt x="852" y="61"/>
                  </a:cubicBezTo>
                  <a:cubicBezTo>
                    <a:pt x="822" y="31"/>
                    <a:pt x="791" y="0"/>
                    <a:pt x="76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8"/>
            <p:cNvSpPr/>
            <p:nvPr/>
          </p:nvSpPr>
          <p:spPr>
            <a:xfrm>
              <a:off x="4917222" y="1679707"/>
              <a:ext cx="16340" cy="76756"/>
            </a:xfrm>
            <a:custGeom>
              <a:rect b="b" l="l" r="r" t="t"/>
              <a:pathLst>
                <a:path extrusionOk="0" h="1273" w="271">
                  <a:moveTo>
                    <a:pt x="184" y="0"/>
                  </a:moveTo>
                  <a:cubicBezTo>
                    <a:pt x="141" y="0"/>
                    <a:pt x="55" y="44"/>
                    <a:pt x="55" y="130"/>
                  </a:cubicBezTo>
                  <a:lnTo>
                    <a:pt x="55" y="1122"/>
                  </a:lnTo>
                  <a:cubicBezTo>
                    <a:pt x="1" y="1208"/>
                    <a:pt x="98" y="1262"/>
                    <a:pt x="141" y="1262"/>
                  </a:cubicBezTo>
                  <a:cubicBezTo>
                    <a:pt x="148" y="1269"/>
                    <a:pt x="156" y="1272"/>
                    <a:pt x="163" y="1272"/>
                  </a:cubicBezTo>
                  <a:cubicBezTo>
                    <a:pt x="197" y="1272"/>
                    <a:pt x="227" y="1193"/>
                    <a:pt x="227" y="1122"/>
                  </a:cubicBezTo>
                  <a:lnTo>
                    <a:pt x="270" y="130"/>
                  </a:lnTo>
                  <a:cubicBezTo>
                    <a:pt x="270" y="44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8"/>
            <p:cNvSpPr/>
            <p:nvPr/>
          </p:nvSpPr>
          <p:spPr>
            <a:xfrm>
              <a:off x="4809355" y="1757307"/>
              <a:ext cx="56617" cy="45342"/>
            </a:xfrm>
            <a:custGeom>
              <a:rect b="b" l="l" r="r" t="t"/>
              <a:pathLst>
                <a:path extrusionOk="0" h="752" w="939">
                  <a:moveTo>
                    <a:pt x="811" y="0"/>
                  </a:moveTo>
                  <a:cubicBezTo>
                    <a:pt x="795" y="0"/>
                    <a:pt x="778" y="5"/>
                    <a:pt x="766" y="18"/>
                  </a:cubicBezTo>
                  <a:lnTo>
                    <a:pt x="43" y="460"/>
                  </a:lnTo>
                  <a:cubicBezTo>
                    <a:pt x="0" y="514"/>
                    <a:pt x="0" y="600"/>
                    <a:pt x="0" y="643"/>
                  </a:cubicBezTo>
                  <a:cubicBezTo>
                    <a:pt x="31" y="706"/>
                    <a:pt x="63" y="751"/>
                    <a:pt x="110" y="751"/>
                  </a:cubicBezTo>
                  <a:cubicBezTo>
                    <a:pt x="128" y="751"/>
                    <a:pt x="149" y="745"/>
                    <a:pt x="173" y="730"/>
                  </a:cubicBezTo>
                  <a:lnTo>
                    <a:pt x="852" y="288"/>
                  </a:lnTo>
                  <a:cubicBezTo>
                    <a:pt x="895" y="244"/>
                    <a:pt x="938" y="147"/>
                    <a:pt x="895" y="61"/>
                  </a:cubicBezTo>
                  <a:cubicBezTo>
                    <a:pt x="895" y="31"/>
                    <a:pt x="852" y="0"/>
                    <a:pt x="81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8"/>
            <p:cNvSpPr/>
            <p:nvPr/>
          </p:nvSpPr>
          <p:spPr>
            <a:xfrm>
              <a:off x="4822981" y="1850040"/>
              <a:ext cx="59210" cy="32559"/>
            </a:xfrm>
            <a:custGeom>
              <a:rect b="b" l="l" r="r" t="t"/>
              <a:pathLst>
                <a:path extrusionOk="0" h="540" w="982">
                  <a:moveTo>
                    <a:pt x="130" y="0"/>
                  </a:moveTo>
                  <a:cubicBezTo>
                    <a:pt x="87" y="0"/>
                    <a:pt x="1" y="54"/>
                    <a:pt x="1" y="140"/>
                  </a:cubicBezTo>
                  <a:cubicBezTo>
                    <a:pt x="1" y="183"/>
                    <a:pt x="1" y="270"/>
                    <a:pt x="87" y="270"/>
                  </a:cubicBezTo>
                  <a:lnTo>
                    <a:pt x="809" y="539"/>
                  </a:lnTo>
                  <a:cubicBezTo>
                    <a:pt x="895" y="539"/>
                    <a:pt x="939" y="496"/>
                    <a:pt x="939" y="453"/>
                  </a:cubicBezTo>
                  <a:cubicBezTo>
                    <a:pt x="982" y="367"/>
                    <a:pt x="939" y="270"/>
                    <a:pt x="895" y="270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8"/>
            <p:cNvSpPr/>
            <p:nvPr/>
          </p:nvSpPr>
          <p:spPr>
            <a:xfrm>
              <a:off x="4689730" y="1794087"/>
              <a:ext cx="52035" cy="52517"/>
            </a:xfrm>
            <a:custGeom>
              <a:rect b="b" l="l" r="r" t="t"/>
              <a:pathLst>
                <a:path extrusionOk="0" h="871" w="863">
                  <a:moveTo>
                    <a:pt x="96" y="1"/>
                  </a:moveTo>
                  <a:cubicBezTo>
                    <a:pt x="62" y="1"/>
                    <a:pt x="27" y="12"/>
                    <a:pt x="0" y="33"/>
                  </a:cubicBezTo>
                  <a:cubicBezTo>
                    <a:pt x="0" y="120"/>
                    <a:pt x="0" y="217"/>
                    <a:pt x="54" y="260"/>
                  </a:cubicBezTo>
                  <a:lnTo>
                    <a:pt x="680" y="842"/>
                  </a:lnTo>
                  <a:cubicBezTo>
                    <a:pt x="697" y="860"/>
                    <a:pt x="723" y="870"/>
                    <a:pt x="746" y="870"/>
                  </a:cubicBezTo>
                  <a:cubicBezTo>
                    <a:pt x="779" y="870"/>
                    <a:pt x="809" y="849"/>
                    <a:pt x="809" y="799"/>
                  </a:cubicBezTo>
                  <a:cubicBezTo>
                    <a:pt x="863" y="756"/>
                    <a:pt x="863" y="659"/>
                    <a:pt x="809" y="616"/>
                  </a:cubicBezTo>
                  <a:lnTo>
                    <a:pt x="184" y="33"/>
                  </a:lnTo>
                  <a:cubicBezTo>
                    <a:pt x="162" y="12"/>
                    <a:pt x="130" y="1"/>
                    <a:pt x="96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8"/>
            <p:cNvSpPr/>
            <p:nvPr/>
          </p:nvSpPr>
          <p:spPr>
            <a:xfrm>
              <a:off x="4730670" y="1729330"/>
              <a:ext cx="51432" cy="54205"/>
            </a:xfrm>
            <a:custGeom>
              <a:rect b="b" l="l" r="r" t="t"/>
              <a:pathLst>
                <a:path extrusionOk="0" h="899" w="853">
                  <a:moveTo>
                    <a:pt x="747" y="1"/>
                  </a:moveTo>
                  <a:cubicBezTo>
                    <a:pt x="719" y="1"/>
                    <a:pt x="691" y="11"/>
                    <a:pt x="669" y="29"/>
                  </a:cubicBezTo>
                  <a:lnTo>
                    <a:pt x="44" y="611"/>
                  </a:lnTo>
                  <a:cubicBezTo>
                    <a:pt x="1" y="708"/>
                    <a:pt x="1" y="795"/>
                    <a:pt x="44" y="838"/>
                  </a:cubicBezTo>
                  <a:cubicBezTo>
                    <a:pt x="74" y="868"/>
                    <a:pt x="105" y="899"/>
                    <a:pt x="139" y="899"/>
                  </a:cubicBezTo>
                  <a:cubicBezTo>
                    <a:pt x="153" y="899"/>
                    <a:pt x="168" y="894"/>
                    <a:pt x="184" y="881"/>
                  </a:cubicBezTo>
                  <a:lnTo>
                    <a:pt x="809" y="256"/>
                  </a:lnTo>
                  <a:cubicBezTo>
                    <a:pt x="852" y="212"/>
                    <a:pt x="852" y="115"/>
                    <a:pt x="852" y="72"/>
                  </a:cubicBezTo>
                  <a:cubicBezTo>
                    <a:pt x="827" y="22"/>
                    <a:pt x="787" y="1"/>
                    <a:pt x="747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8"/>
            <p:cNvSpPr/>
            <p:nvPr/>
          </p:nvSpPr>
          <p:spPr>
            <a:xfrm>
              <a:off x="4765761" y="1793484"/>
              <a:ext cx="16340" cy="78685"/>
            </a:xfrm>
            <a:custGeom>
              <a:rect b="b" l="l" r="r" t="t"/>
              <a:pathLst>
                <a:path extrusionOk="0" h="1305" w="271">
                  <a:moveTo>
                    <a:pt x="184" y="0"/>
                  </a:moveTo>
                  <a:cubicBezTo>
                    <a:pt x="87" y="0"/>
                    <a:pt x="44" y="86"/>
                    <a:pt x="44" y="130"/>
                  </a:cubicBezTo>
                  <a:lnTo>
                    <a:pt x="1" y="1165"/>
                  </a:lnTo>
                  <a:cubicBezTo>
                    <a:pt x="1" y="1262"/>
                    <a:pt x="44" y="1305"/>
                    <a:pt x="87" y="1305"/>
                  </a:cubicBezTo>
                  <a:cubicBezTo>
                    <a:pt x="184" y="1305"/>
                    <a:pt x="227" y="1262"/>
                    <a:pt x="227" y="1165"/>
                  </a:cubicBezTo>
                  <a:lnTo>
                    <a:pt x="270" y="183"/>
                  </a:lnTo>
                  <a:cubicBezTo>
                    <a:pt x="270" y="86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8"/>
            <p:cNvSpPr/>
            <p:nvPr/>
          </p:nvSpPr>
          <p:spPr>
            <a:xfrm>
              <a:off x="4971849" y="1809703"/>
              <a:ext cx="26711" cy="76153"/>
            </a:xfrm>
            <a:custGeom>
              <a:rect b="b" l="l" r="r" t="t"/>
              <a:pathLst>
                <a:path extrusionOk="0" h="1263" w="443">
                  <a:moveTo>
                    <a:pt x="356" y="1"/>
                  </a:moveTo>
                  <a:cubicBezTo>
                    <a:pt x="313" y="1"/>
                    <a:pt x="227" y="44"/>
                    <a:pt x="227" y="87"/>
                  </a:cubicBezTo>
                  <a:lnTo>
                    <a:pt x="44" y="1079"/>
                  </a:lnTo>
                  <a:cubicBezTo>
                    <a:pt x="0" y="1165"/>
                    <a:pt x="44" y="1262"/>
                    <a:pt x="87" y="1262"/>
                  </a:cubicBezTo>
                  <a:cubicBezTo>
                    <a:pt x="173" y="1262"/>
                    <a:pt x="227" y="1208"/>
                    <a:pt x="227" y="1165"/>
                  </a:cubicBezTo>
                  <a:lnTo>
                    <a:pt x="443" y="184"/>
                  </a:lnTo>
                  <a:cubicBezTo>
                    <a:pt x="443" y="87"/>
                    <a:pt x="399" y="44"/>
                    <a:pt x="356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8"/>
            <p:cNvSpPr/>
            <p:nvPr/>
          </p:nvSpPr>
          <p:spPr>
            <a:xfrm>
              <a:off x="4705949" y="732595"/>
              <a:ext cx="48839" cy="60476"/>
            </a:xfrm>
            <a:custGeom>
              <a:rect b="b" l="l" r="r" t="t"/>
              <a:pathLst>
                <a:path extrusionOk="0" h="1003" w="810">
                  <a:moveTo>
                    <a:pt x="141" y="0"/>
                  </a:moveTo>
                  <a:cubicBezTo>
                    <a:pt x="109" y="0"/>
                    <a:pt x="76" y="11"/>
                    <a:pt x="55" y="32"/>
                  </a:cubicBezTo>
                  <a:cubicBezTo>
                    <a:pt x="1" y="119"/>
                    <a:pt x="1" y="205"/>
                    <a:pt x="55" y="259"/>
                  </a:cubicBezTo>
                  <a:lnTo>
                    <a:pt x="594" y="970"/>
                  </a:lnTo>
                  <a:cubicBezTo>
                    <a:pt x="615" y="992"/>
                    <a:pt x="648" y="1003"/>
                    <a:pt x="680" y="1003"/>
                  </a:cubicBezTo>
                  <a:cubicBezTo>
                    <a:pt x="712" y="1003"/>
                    <a:pt x="745" y="992"/>
                    <a:pt x="766" y="970"/>
                  </a:cubicBezTo>
                  <a:cubicBezTo>
                    <a:pt x="809" y="884"/>
                    <a:pt x="809" y="798"/>
                    <a:pt x="766" y="744"/>
                  </a:cubicBezTo>
                  <a:lnTo>
                    <a:pt x="227" y="32"/>
                  </a:lnTo>
                  <a:cubicBezTo>
                    <a:pt x="206" y="11"/>
                    <a:pt x="173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8"/>
            <p:cNvSpPr/>
            <p:nvPr/>
          </p:nvSpPr>
          <p:spPr>
            <a:xfrm>
              <a:off x="4345868" y="788488"/>
              <a:ext cx="18872" cy="78685"/>
            </a:xfrm>
            <a:custGeom>
              <a:rect b="b" l="l" r="r" t="t"/>
              <a:pathLst>
                <a:path extrusionOk="0" h="1305" w="313">
                  <a:moveTo>
                    <a:pt x="183" y="0"/>
                  </a:moveTo>
                  <a:cubicBezTo>
                    <a:pt x="140" y="0"/>
                    <a:pt x="97" y="43"/>
                    <a:pt x="97" y="140"/>
                  </a:cubicBezTo>
                  <a:lnTo>
                    <a:pt x="0" y="1122"/>
                  </a:lnTo>
                  <a:cubicBezTo>
                    <a:pt x="0" y="1219"/>
                    <a:pt x="43" y="1305"/>
                    <a:pt x="97" y="1305"/>
                  </a:cubicBezTo>
                  <a:cubicBezTo>
                    <a:pt x="183" y="1305"/>
                    <a:pt x="226" y="1262"/>
                    <a:pt x="226" y="1165"/>
                  </a:cubicBezTo>
                  <a:lnTo>
                    <a:pt x="270" y="184"/>
                  </a:lnTo>
                  <a:cubicBezTo>
                    <a:pt x="313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8"/>
            <p:cNvSpPr/>
            <p:nvPr/>
          </p:nvSpPr>
          <p:spPr>
            <a:xfrm>
              <a:off x="4261998" y="795542"/>
              <a:ext cx="59873" cy="39131"/>
            </a:xfrm>
            <a:custGeom>
              <a:rect b="b" l="l" r="r" t="t"/>
              <a:pathLst>
                <a:path extrusionOk="0" h="649" w="993">
                  <a:moveTo>
                    <a:pt x="109" y="1"/>
                  </a:moveTo>
                  <a:cubicBezTo>
                    <a:pt x="61" y="1"/>
                    <a:pt x="30" y="36"/>
                    <a:pt x="0" y="67"/>
                  </a:cubicBezTo>
                  <a:cubicBezTo>
                    <a:pt x="0" y="153"/>
                    <a:pt x="43" y="239"/>
                    <a:pt x="86" y="239"/>
                  </a:cubicBezTo>
                  <a:lnTo>
                    <a:pt x="809" y="649"/>
                  </a:lnTo>
                  <a:cubicBezTo>
                    <a:pt x="852" y="649"/>
                    <a:pt x="949" y="649"/>
                    <a:pt x="949" y="562"/>
                  </a:cubicBezTo>
                  <a:cubicBezTo>
                    <a:pt x="992" y="465"/>
                    <a:pt x="949" y="422"/>
                    <a:pt x="895" y="379"/>
                  </a:cubicBezTo>
                  <a:lnTo>
                    <a:pt x="183" y="23"/>
                  </a:lnTo>
                  <a:cubicBezTo>
                    <a:pt x="154" y="7"/>
                    <a:pt x="130" y="1"/>
                    <a:pt x="109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8"/>
            <p:cNvSpPr/>
            <p:nvPr/>
          </p:nvSpPr>
          <p:spPr>
            <a:xfrm>
              <a:off x="4305531" y="733439"/>
              <a:ext cx="56617" cy="45402"/>
            </a:xfrm>
            <a:custGeom>
              <a:rect b="b" l="l" r="r" t="t"/>
              <a:pathLst>
                <a:path extrusionOk="0" h="753" w="939">
                  <a:moveTo>
                    <a:pt x="812" y="1"/>
                  </a:moveTo>
                  <a:cubicBezTo>
                    <a:pt x="795" y="1"/>
                    <a:pt x="779" y="6"/>
                    <a:pt x="766" y="18"/>
                  </a:cubicBezTo>
                  <a:lnTo>
                    <a:pt x="87" y="514"/>
                  </a:lnTo>
                  <a:cubicBezTo>
                    <a:pt x="1" y="514"/>
                    <a:pt x="1" y="601"/>
                    <a:pt x="44" y="687"/>
                  </a:cubicBezTo>
                  <a:cubicBezTo>
                    <a:pt x="44" y="717"/>
                    <a:pt x="86" y="753"/>
                    <a:pt x="126" y="753"/>
                  </a:cubicBezTo>
                  <a:cubicBezTo>
                    <a:pt x="143" y="753"/>
                    <a:pt x="160" y="746"/>
                    <a:pt x="173" y="730"/>
                  </a:cubicBezTo>
                  <a:lnTo>
                    <a:pt x="852" y="288"/>
                  </a:lnTo>
                  <a:cubicBezTo>
                    <a:pt x="895" y="245"/>
                    <a:pt x="939" y="148"/>
                    <a:pt x="895" y="62"/>
                  </a:cubicBezTo>
                  <a:cubicBezTo>
                    <a:pt x="895" y="31"/>
                    <a:pt x="852" y="1"/>
                    <a:pt x="812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8"/>
            <p:cNvSpPr/>
            <p:nvPr/>
          </p:nvSpPr>
          <p:spPr>
            <a:xfrm>
              <a:off x="4521989" y="886648"/>
              <a:ext cx="48839" cy="61139"/>
            </a:xfrm>
            <a:custGeom>
              <a:rect b="b" l="l" r="r" t="t"/>
              <a:pathLst>
                <a:path extrusionOk="0" h="1014" w="810">
                  <a:moveTo>
                    <a:pt x="136" y="0"/>
                  </a:moveTo>
                  <a:cubicBezTo>
                    <a:pt x="100" y="0"/>
                    <a:pt x="65" y="11"/>
                    <a:pt x="44" y="33"/>
                  </a:cubicBezTo>
                  <a:cubicBezTo>
                    <a:pt x="1" y="130"/>
                    <a:pt x="1" y="216"/>
                    <a:pt x="44" y="259"/>
                  </a:cubicBezTo>
                  <a:lnTo>
                    <a:pt x="626" y="981"/>
                  </a:lnTo>
                  <a:cubicBezTo>
                    <a:pt x="653" y="1003"/>
                    <a:pt x="677" y="1014"/>
                    <a:pt x="700" y="1014"/>
                  </a:cubicBezTo>
                  <a:cubicBezTo>
                    <a:pt x="723" y="1014"/>
                    <a:pt x="745" y="1003"/>
                    <a:pt x="766" y="981"/>
                  </a:cubicBezTo>
                  <a:cubicBezTo>
                    <a:pt x="809" y="884"/>
                    <a:pt x="809" y="798"/>
                    <a:pt x="766" y="755"/>
                  </a:cubicBezTo>
                  <a:lnTo>
                    <a:pt x="227" y="33"/>
                  </a:lnTo>
                  <a:cubicBezTo>
                    <a:pt x="206" y="11"/>
                    <a:pt x="171" y="0"/>
                    <a:pt x="136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8"/>
            <p:cNvSpPr/>
            <p:nvPr/>
          </p:nvSpPr>
          <p:spPr>
            <a:xfrm>
              <a:off x="4391994" y="799522"/>
              <a:ext cx="57280" cy="49864"/>
            </a:xfrm>
            <a:custGeom>
              <a:rect b="b" l="l" r="r" t="t"/>
              <a:pathLst>
                <a:path extrusionOk="0" h="827" w="950">
                  <a:moveTo>
                    <a:pt x="227" y="1"/>
                  </a:moveTo>
                  <a:cubicBezTo>
                    <a:pt x="141" y="1"/>
                    <a:pt x="87" y="1"/>
                    <a:pt x="44" y="44"/>
                  </a:cubicBezTo>
                  <a:cubicBezTo>
                    <a:pt x="0" y="130"/>
                    <a:pt x="44" y="227"/>
                    <a:pt x="87" y="270"/>
                  </a:cubicBezTo>
                  <a:lnTo>
                    <a:pt x="766" y="809"/>
                  </a:lnTo>
                  <a:cubicBezTo>
                    <a:pt x="779" y="822"/>
                    <a:pt x="791" y="827"/>
                    <a:pt x="804" y="827"/>
                  </a:cubicBezTo>
                  <a:cubicBezTo>
                    <a:pt x="834" y="827"/>
                    <a:pt x="865" y="797"/>
                    <a:pt x="895" y="766"/>
                  </a:cubicBezTo>
                  <a:cubicBezTo>
                    <a:pt x="949" y="669"/>
                    <a:pt x="895" y="583"/>
                    <a:pt x="852" y="540"/>
                  </a:cubicBez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8"/>
            <p:cNvSpPr/>
            <p:nvPr/>
          </p:nvSpPr>
          <p:spPr>
            <a:xfrm>
              <a:off x="4456991" y="731931"/>
              <a:ext cx="29967" cy="76454"/>
            </a:xfrm>
            <a:custGeom>
              <a:rect b="b" l="l" r="r" t="t"/>
              <a:pathLst>
                <a:path extrusionOk="0" h="1268" w="497">
                  <a:moveTo>
                    <a:pt x="87" y="0"/>
                  </a:moveTo>
                  <a:cubicBezTo>
                    <a:pt x="44" y="43"/>
                    <a:pt x="1" y="130"/>
                    <a:pt x="44" y="173"/>
                  </a:cubicBezTo>
                  <a:lnTo>
                    <a:pt x="227" y="1165"/>
                  </a:lnTo>
                  <a:cubicBezTo>
                    <a:pt x="259" y="1228"/>
                    <a:pt x="290" y="1268"/>
                    <a:pt x="322" y="1268"/>
                  </a:cubicBezTo>
                  <a:cubicBezTo>
                    <a:pt x="333" y="1268"/>
                    <a:pt x="345" y="1262"/>
                    <a:pt x="356" y="1251"/>
                  </a:cubicBezTo>
                  <a:cubicBezTo>
                    <a:pt x="453" y="1251"/>
                    <a:pt x="497" y="1165"/>
                    <a:pt x="453" y="1078"/>
                  </a:cubicBezTo>
                  <a:lnTo>
                    <a:pt x="227" y="130"/>
                  </a:lnTo>
                  <a:cubicBezTo>
                    <a:pt x="227" y="43"/>
                    <a:pt x="141" y="0"/>
                    <a:pt x="87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8"/>
            <p:cNvSpPr/>
            <p:nvPr/>
          </p:nvSpPr>
          <p:spPr>
            <a:xfrm>
              <a:off x="4478456" y="962017"/>
              <a:ext cx="19536" cy="78745"/>
            </a:xfrm>
            <a:custGeom>
              <a:rect b="b" l="l" r="r" t="t"/>
              <a:pathLst>
                <a:path extrusionOk="0" h="1306" w="324">
                  <a:moveTo>
                    <a:pt x="227" y="1"/>
                  </a:moveTo>
                  <a:cubicBezTo>
                    <a:pt x="141" y="1"/>
                    <a:pt x="97" y="44"/>
                    <a:pt x="97" y="130"/>
                  </a:cubicBezTo>
                  <a:lnTo>
                    <a:pt x="0" y="1122"/>
                  </a:lnTo>
                  <a:cubicBezTo>
                    <a:pt x="0" y="1208"/>
                    <a:pt x="54" y="1305"/>
                    <a:pt x="141" y="1305"/>
                  </a:cubicBezTo>
                  <a:cubicBezTo>
                    <a:pt x="184" y="1305"/>
                    <a:pt x="227" y="1252"/>
                    <a:pt x="227" y="1165"/>
                  </a:cubicBezTo>
                  <a:lnTo>
                    <a:pt x="324" y="173"/>
                  </a:lnTo>
                  <a:cubicBezTo>
                    <a:pt x="324" y="87"/>
                    <a:pt x="270" y="1"/>
                    <a:pt x="227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8"/>
            <p:cNvSpPr/>
            <p:nvPr/>
          </p:nvSpPr>
          <p:spPr>
            <a:xfrm>
              <a:off x="4416714" y="904857"/>
              <a:ext cx="59210" cy="39433"/>
            </a:xfrm>
            <a:custGeom>
              <a:rect b="b" l="l" r="r" t="t"/>
              <a:pathLst>
                <a:path extrusionOk="0" h="654" w="982">
                  <a:moveTo>
                    <a:pt x="173" y="0"/>
                  </a:moveTo>
                  <a:cubicBezTo>
                    <a:pt x="130" y="0"/>
                    <a:pt x="43" y="0"/>
                    <a:pt x="43" y="97"/>
                  </a:cubicBezTo>
                  <a:cubicBezTo>
                    <a:pt x="0" y="183"/>
                    <a:pt x="43" y="227"/>
                    <a:pt x="86" y="270"/>
                  </a:cubicBezTo>
                  <a:lnTo>
                    <a:pt x="809" y="636"/>
                  </a:lnTo>
                  <a:cubicBezTo>
                    <a:pt x="821" y="649"/>
                    <a:pt x="837" y="654"/>
                    <a:pt x="853" y="654"/>
                  </a:cubicBezTo>
                  <a:cubicBezTo>
                    <a:pt x="894" y="654"/>
                    <a:pt x="938" y="621"/>
                    <a:pt x="938" y="582"/>
                  </a:cubicBezTo>
                  <a:cubicBezTo>
                    <a:pt x="981" y="496"/>
                    <a:pt x="938" y="410"/>
                    <a:pt x="895" y="410"/>
                  </a:cubicBezTo>
                  <a:lnTo>
                    <a:pt x="173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8"/>
            <p:cNvSpPr/>
            <p:nvPr/>
          </p:nvSpPr>
          <p:spPr>
            <a:xfrm>
              <a:off x="4468025" y="835518"/>
              <a:ext cx="56617" cy="45342"/>
            </a:xfrm>
            <a:custGeom>
              <a:rect b="b" l="l" r="r" t="t"/>
              <a:pathLst>
                <a:path extrusionOk="0" h="752" w="939">
                  <a:moveTo>
                    <a:pt x="820" y="1"/>
                  </a:moveTo>
                  <a:cubicBezTo>
                    <a:pt x="802" y="1"/>
                    <a:pt x="784" y="11"/>
                    <a:pt x="766" y="29"/>
                  </a:cubicBezTo>
                  <a:lnTo>
                    <a:pt x="44" y="482"/>
                  </a:lnTo>
                  <a:cubicBezTo>
                    <a:pt x="1" y="525"/>
                    <a:pt x="1" y="611"/>
                    <a:pt x="1" y="654"/>
                  </a:cubicBezTo>
                  <a:cubicBezTo>
                    <a:pt x="44" y="751"/>
                    <a:pt x="87" y="751"/>
                    <a:pt x="173" y="751"/>
                  </a:cubicBezTo>
                  <a:lnTo>
                    <a:pt x="853" y="255"/>
                  </a:lnTo>
                  <a:cubicBezTo>
                    <a:pt x="896" y="212"/>
                    <a:pt x="939" y="115"/>
                    <a:pt x="896" y="72"/>
                  </a:cubicBezTo>
                  <a:cubicBezTo>
                    <a:pt x="870" y="21"/>
                    <a:pt x="845" y="1"/>
                    <a:pt x="82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8"/>
            <p:cNvSpPr/>
            <p:nvPr/>
          </p:nvSpPr>
          <p:spPr>
            <a:xfrm>
              <a:off x="4825574" y="741337"/>
              <a:ext cx="29967" cy="74525"/>
            </a:xfrm>
            <a:custGeom>
              <a:rect b="b" l="l" r="r" t="t"/>
              <a:pathLst>
                <a:path extrusionOk="0" h="1236" w="497">
                  <a:moveTo>
                    <a:pt x="359" y="0"/>
                  </a:moveTo>
                  <a:cubicBezTo>
                    <a:pt x="317" y="0"/>
                    <a:pt x="270" y="42"/>
                    <a:pt x="270" y="114"/>
                  </a:cubicBezTo>
                  <a:lnTo>
                    <a:pt x="1" y="1052"/>
                  </a:lnTo>
                  <a:cubicBezTo>
                    <a:pt x="1" y="1095"/>
                    <a:pt x="44" y="1192"/>
                    <a:pt x="87" y="1235"/>
                  </a:cubicBezTo>
                  <a:cubicBezTo>
                    <a:pt x="130" y="1235"/>
                    <a:pt x="173" y="1235"/>
                    <a:pt x="227" y="1138"/>
                  </a:cubicBezTo>
                  <a:lnTo>
                    <a:pt x="443" y="200"/>
                  </a:lnTo>
                  <a:cubicBezTo>
                    <a:pt x="497" y="114"/>
                    <a:pt x="443" y="17"/>
                    <a:pt x="400" y="17"/>
                  </a:cubicBezTo>
                  <a:cubicBezTo>
                    <a:pt x="388" y="5"/>
                    <a:pt x="374" y="0"/>
                    <a:pt x="359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8"/>
            <p:cNvSpPr/>
            <p:nvPr/>
          </p:nvSpPr>
          <p:spPr>
            <a:xfrm>
              <a:off x="4890572" y="837206"/>
              <a:ext cx="18933" cy="78745"/>
            </a:xfrm>
            <a:custGeom>
              <a:rect b="b" l="l" r="r" t="t"/>
              <a:pathLst>
                <a:path extrusionOk="0" h="1306" w="314">
                  <a:moveTo>
                    <a:pt x="173" y="1"/>
                  </a:moveTo>
                  <a:cubicBezTo>
                    <a:pt x="130" y="1"/>
                    <a:pt x="87" y="44"/>
                    <a:pt x="87" y="141"/>
                  </a:cubicBezTo>
                  <a:lnTo>
                    <a:pt x="1" y="1122"/>
                  </a:lnTo>
                  <a:cubicBezTo>
                    <a:pt x="1" y="1219"/>
                    <a:pt x="44" y="1262"/>
                    <a:pt x="87" y="1305"/>
                  </a:cubicBezTo>
                  <a:cubicBezTo>
                    <a:pt x="130" y="1305"/>
                    <a:pt x="227" y="1219"/>
                    <a:pt x="227" y="1165"/>
                  </a:cubicBezTo>
                  <a:lnTo>
                    <a:pt x="313" y="141"/>
                  </a:lnTo>
                  <a:cubicBezTo>
                    <a:pt x="313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8"/>
            <p:cNvSpPr/>
            <p:nvPr/>
          </p:nvSpPr>
          <p:spPr>
            <a:xfrm>
              <a:off x="4828167" y="807963"/>
              <a:ext cx="51432" cy="58607"/>
            </a:xfrm>
            <a:custGeom>
              <a:rect b="b" l="l" r="r" t="t"/>
              <a:pathLst>
                <a:path extrusionOk="0" h="972" w="853">
                  <a:moveTo>
                    <a:pt x="718" y="1"/>
                  </a:moveTo>
                  <a:cubicBezTo>
                    <a:pt x="683" y="1"/>
                    <a:pt x="648" y="11"/>
                    <a:pt x="626" y="33"/>
                  </a:cubicBezTo>
                  <a:lnTo>
                    <a:pt x="87" y="712"/>
                  </a:lnTo>
                  <a:cubicBezTo>
                    <a:pt x="44" y="755"/>
                    <a:pt x="1" y="842"/>
                    <a:pt x="44" y="939"/>
                  </a:cubicBezTo>
                  <a:cubicBezTo>
                    <a:pt x="65" y="960"/>
                    <a:pt x="101" y="971"/>
                    <a:pt x="136" y="971"/>
                  </a:cubicBezTo>
                  <a:cubicBezTo>
                    <a:pt x="171" y="971"/>
                    <a:pt x="206" y="960"/>
                    <a:pt x="227" y="939"/>
                  </a:cubicBezTo>
                  <a:lnTo>
                    <a:pt x="809" y="259"/>
                  </a:lnTo>
                  <a:cubicBezTo>
                    <a:pt x="853" y="173"/>
                    <a:pt x="853" y="87"/>
                    <a:pt x="809" y="33"/>
                  </a:cubicBezTo>
                  <a:cubicBezTo>
                    <a:pt x="788" y="11"/>
                    <a:pt x="753" y="1"/>
                    <a:pt x="71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8"/>
            <p:cNvSpPr/>
            <p:nvPr/>
          </p:nvSpPr>
          <p:spPr>
            <a:xfrm>
              <a:off x="4757983" y="740373"/>
              <a:ext cx="48779" cy="61139"/>
            </a:xfrm>
            <a:custGeom>
              <a:rect b="b" l="l" r="r" t="t"/>
              <a:pathLst>
                <a:path extrusionOk="0" h="1014" w="809">
                  <a:moveTo>
                    <a:pt x="130" y="0"/>
                  </a:moveTo>
                  <a:cubicBezTo>
                    <a:pt x="97" y="0"/>
                    <a:pt x="65" y="11"/>
                    <a:pt x="44" y="33"/>
                  </a:cubicBezTo>
                  <a:cubicBezTo>
                    <a:pt x="0" y="76"/>
                    <a:pt x="0" y="173"/>
                    <a:pt x="44" y="216"/>
                  </a:cubicBezTo>
                  <a:lnTo>
                    <a:pt x="583" y="982"/>
                  </a:lnTo>
                  <a:cubicBezTo>
                    <a:pt x="604" y="1003"/>
                    <a:pt x="626" y="1014"/>
                    <a:pt x="647" y="1014"/>
                  </a:cubicBezTo>
                  <a:cubicBezTo>
                    <a:pt x="669" y="1014"/>
                    <a:pt x="690" y="1003"/>
                    <a:pt x="712" y="982"/>
                  </a:cubicBezTo>
                  <a:cubicBezTo>
                    <a:pt x="755" y="938"/>
                    <a:pt x="809" y="841"/>
                    <a:pt x="755" y="798"/>
                  </a:cubicBezTo>
                  <a:lnTo>
                    <a:pt x="216" y="33"/>
                  </a:lnTo>
                  <a:cubicBezTo>
                    <a:pt x="194" y="11"/>
                    <a:pt x="162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8"/>
            <p:cNvSpPr/>
            <p:nvPr/>
          </p:nvSpPr>
          <p:spPr>
            <a:xfrm>
              <a:off x="4527235" y="735187"/>
              <a:ext cx="46186" cy="60958"/>
            </a:xfrm>
            <a:custGeom>
              <a:rect b="b" l="l" r="r" t="t"/>
              <a:pathLst>
                <a:path extrusionOk="0" h="1011" w="766">
                  <a:moveTo>
                    <a:pt x="658" y="0"/>
                  </a:moveTo>
                  <a:cubicBezTo>
                    <a:pt x="636" y="0"/>
                    <a:pt x="615" y="11"/>
                    <a:pt x="593" y="33"/>
                  </a:cubicBezTo>
                  <a:lnTo>
                    <a:pt x="54" y="755"/>
                  </a:lnTo>
                  <a:cubicBezTo>
                    <a:pt x="0" y="798"/>
                    <a:pt x="0" y="884"/>
                    <a:pt x="54" y="971"/>
                  </a:cubicBezTo>
                  <a:cubicBezTo>
                    <a:pt x="75" y="997"/>
                    <a:pt x="97" y="1011"/>
                    <a:pt x="119" y="1011"/>
                  </a:cubicBezTo>
                  <a:cubicBezTo>
                    <a:pt x="140" y="1011"/>
                    <a:pt x="162" y="997"/>
                    <a:pt x="183" y="971"/>
                  </a:cubicBezTo>
                  <a:lnTo>
                    <a:pt x="722" y="259"/>
                  </a:lnTo>
                  <a:cubicBezTo>
                    <a:pt x="765" y="216"/>
                    <a:pt x="765" y="119"/>
                    <a:pt x="722" y="33"/>
                  </a:cubicBezTo>
                  <a:cubicBezTo>
                    <a:pt x="701" y="11"/>
                    <a:pt x="679" y="0"/>
                    <a:pt x="658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8"/>
            <p:cNvSpPr/>
            <p:nvPr/>
          </p:nvSpPr>
          <p:spPr>
            <a:xfrm>
              <a:off x="4164441" y="1652394"/>
              <a:ext cx="62466" cy="22189"/>
            </a:xfrm>
            <a:custGeom>
              <a:rect b="b" l="l" r="r" t="t"/>
              <a:pathLst>
                <a:path extrusionOk="0" h="368" w="1036">
                  <a:moveTo>
                    <a:pt x="141" y="1"/>
                  </a:moveTo>
                  <a:cubicBezTo>
                    <a:pt x="87" y="1"/>
                    <a:pt x="1" y="98"/>
                    <a:pt x="1" y="141"/>
                  </a:cubicBezTo>
                  <a:cubicBezTo>
                    <a:pt x="1" y="227"/>
                    <a:pt x="44" y="313"/>
                    <a:pt x="141" y="313"/>
                  </a:cubicBezTo>
                  <a:lnTo>
                    <a:pt x="896" y="367"/>
                  </a:lnTo>
                  <a:cubicBezTo>
                    <a:pt x="950" y="367"/>
                    <a:pt x="993" y="313"/>
                    <a:pt x="1036" y="227"/>
                  </a:cubicBezTo>
                  <a:cubicBezTo>
                    <a:pt x="1036" y="141"/>
                    <a:pt x="993" y="98"/>
                    <a:pt x="896" y="98"/>
                  </a:cubicBezTo>
                  <a:lnTo>
                    <a:pt x="141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8"/>
            <p:cNvSpPr/>
            <p:nvPr/>
          </p:nvSpPr>
          <p:spPr>
            <a:xfrm>
              <a:off x="4164441" y="1696590"/>
              <a:ext cx="51432" cy="58426"/>
            </a:xfrm>
            <a:custGeom>
              <a:rect b="b" l="l" r="r" t="t"/>
              <a:pathLst>
                <a:path extrusionOk="0" h="969" w="853">
                  <a:moveTo>
                    <a:pt x="722" y="1"/>
                  </a:moveTo>
                  <a:cubicBezTo>
                    <a:pt x="688" y="1"/>
                    <a:pt x="653" y="12"/>
                    <a:pt x="626" y="33"/>
                  </a:cubicBezTo>
                  <a:lnTo>
                    <a:pt x="44" y="755"/>
                  </a:lnTo>
                  <a:cubicBezTo>
                    <a:pt x="44" y="799"/>
                    <a:pt x="1" y="885"/>
                    <a:pt x="44" y="928"/>
                  </a:cubicBezTo>
                  <a:cubicBezTo>
                    <a:pt x="66" y="955"/>
                    <a:pt x="101" y="968"/>
                    <a:pt x="136" y="968"/>
                  </a:cubicBezTo>
                  <a:cubicBezTo>
                    <a:pt x="171" y="968"/>
                    <a:pt x="206" y="955"/>
                    <a:pt x="227" y="928"/>
                  </a:cubicBezTo>
                  <a:lnTo>
                    <a:pt x="810" y="260"/>
                  </a:lnTo>
                  <a:cubicBezTo>
                    <a:pt x="810" y="216"/>
                    <a:pt x="853" y="119"/>
                    <a:pt x="810" y="33"/>
                  </a:cubicBezTo>
                  <a:cubicBezTo>
                    <a:pt x="788" y="12"/>
                    <a:pt x="756" y="1"/>
                    <a:pt x="722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8"/>
            <p:cNvSpPr/>
            <p:nvPr/>
          </p:nvSpPr>
          <p:spPr>
            <a:xfrm>
              <a:off x="4752135" y="1881514"/>
              <a:ext cx="59873" cy="32017"/>
            </a:xfrm>
            <a:custGeom>
              <a:rect b="b" l="l" r="r" t="t"/>
              <a:pathLst>
                <a:path extrusionOk="0" h="531" w="993">
                  <a:moveTo>
                    <a:pt x="105" y="1"/>
                  </a:moveTo>
                  <a:cubicBezTo>
                    <a:pt x="70" y="1"/>
                    <a:pt x="32" y="43"/>
                    <a:pt x="0" y="114"/>
                  </a:cubicBezTo>
                  <a:cubicBezTo>
                    <a:pt x="0" y="201"/>
                    <a:pt x="43" y="287"/>
                    <a:pt x="97" y="287"/>
                  </a:cubicBezTo>
                  <a:lnTo>
                    <a:pt x="852" y="513"/>
                  </a:lnTo>
                  <a:cubicBezTo>
                    <a:pt x="867" y="525"/>
                    <a:pt x="883" y="530"/>
                    <a:pt x="900" y="530"/>
                  </a:cubicBezTo>
                  <a:cubicBezTo>
                    <a:pt x="946" y="530"/>
                    <a:pt x="992" y="490"/>
                    <a:pt x="992" y="427"/>
                  </a:cubicBezTo>
                  <a:cubicBezTo>
                    <a:pt x="992" y="341"/>
                    <a:pt x="949" y="244"/>
                    <a:pt x="906" y="244"/>
                  </a:cubicBezTo>
                  <a:lnTo>
                    <a:pt x="141" y="17"/>
                  </a:lnTo>
                  <a:cubicBezTo>
                    <a:pt x="129" y="6"/>
                    <a:pt x="117" y="1"/>
                    <a:pt x="105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8"/>
            <p:cNvSpPr/>
            <p:nvPr/>
          </p:nvSpPr>
          <p:spPr>
            <a:xfrm>
              <a:off x="5172089" y="738443"/>
              <a:ext cx="46186" cy="60476"/>
            </a:xfrm>
            <a:custGeom>
              <a:rect b="b" l="l" r="r" t="t"/>
              <a:pathLst>
                <a:path extrusionOk="0" h="1003" w="766">
                  <a:moveTo>
                    <a:pt x="652" y="0"/>
                  </a:moveTo>
                  <a:cubicBezTo>
                    <a:pt x="628" y="0"/>
                    <a:pt x="604" y="22"/>
                    <a:pt x="582" y="65"/>
                  </a:cubicBezTo>
                  <a:lnTo>
                    <a:pt x="43" y="787"/>
                  </a:lnTo>
                  <a:cubicBezTo>
                    <a:pt x="0" y="830"/>
                    <a:pt x="0" y="917"/>
                    <a:pt x="43" y="970"/>
                  </a:cubicBezTo>
                  <a:cubicBezTo>
                    <a:pt x="65" y="992"/>
                    <a:pt x="89" y="1003"/>
                    <a:pt x="113" y="1003"/>
                  </a:cubicBezTo>
                  <a:cubicBezTo>
                    <a:pt x="138" y="1003"/>
                    <a:pt x="162" y="992"/>
                    <a:pt x="183" y="970"/>
                  </a:cubicBezTo>
                  <a:lnTo>
                    <a:pt x="723" y="248"/>
                  </a:lnTo>
                  <a:cubicBezTo>
                    <a:pt x="766" y="205"/>
                    <a:pt x="766" y="108"/>
                    <a:pt x="723" y="65"/>
                  </a:cubicBezTo>
                  <a:cubicBezTo>
                    <a:pt x="701" y="22"/>
                    <a:pt x="677" y="0"/>
                    <a:pt x="652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8"/>
            <p:cNvSpPr/>
            <p:nvPr/>
          </p:nvSpPr>
          <p:spPr>
            <a:xfrm>
              <a:off x="4519397" y="1217004"/>
              <a:ext cx="43593" cy="63370"/>
            </a:xfrm>
            <a:custGeom>
              <a:rect b="b" l="l" r="r" t="t"/>
              <a:pathLst>
                <a:path extrusionOk="0" h="1051" w="723">
                  <a:moveTo>
                    <a:pt x="604" y="1"/>
                  </a:moveTo>
                  <a:cubicBezTo>
                    <a:pt x="583" y="1"/>
                    <a:pt x="561" y="14"/>
                    <a:pt x="540" y="41"/>
                  </a:cubicBezTo>
                  <a:lnTo>
                    <a:pt x="44" y="796"/>
                  </a:lnTo>
                  <a:cubicBezTo>
                    <a:pt x="1" y="893"/>
                    <a:pt x="1" y="979"/>
                    <a:pt x="44" y="1022"/>
                  </a:cubicBezTo>
                  <a:cubicBezTo>
                    <a:pt x="62" y="1040"/>
                    <a:pt x="89" y="1051"/>
                    <a:pt x="117" y="1051"/>
                  </a:cubicBezTo>
                  <a:cubicBezTo>
                    <a:pt x="158" y="1051"/>
                    <a:pt x="202" y="1030"/>
                    <a:pt x="227" y="979"/>
                  </a:cubicBezTo>
                  <a:lnTo>
                    <a:pt x="723" y="214"/>
                  </a:lnTo>
                  <a:cubicBezTo>
                    <a:pt x="723" y="171"/>
                    <a:pt x="723" y="84"/>
                    <a:pt x="669" y="41"/>
                  </a:cubicBezTo>
                  <a:cubicBezTo>
                    <a:pt x="648" y="14"/>
                    <a:pt x="626" y="1"/>
                    <a:pt x="60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8"/>
            <p:cNvSpPr/>
            <p:nvPr/>
          </p:nvSpPr>
          <p:spPr>
            <a:xfrm>
              <a:off x="4533084" y="1299789"/>
              <a:ext cx="59210" cy="26047"/>
            </a:xfrm>
            <a:custGeom>
              <a:rect b="b" l="l" r="r" t="t"/>
              <a:pathLst>
                <a:path extrusionOk="0" h="432" w="982">
                  <a:moveTo>
                    <a:pt x="900" y="0"/>
                  </a:moveTo>
                  <a:cubicBezTo>
                    <a:pt x="886" y="0"/>
                    <a:pt x="870" y="5"/>
                    <a:pt x="852" y="16"/>
                  </a:cubicBezTo>
                  <a:lnTo>
                    <a:pt x="86" y="145"/>
                  </a:lnTo>
                  <a:cubicBezTo>
                    <a:pt x="43" y="145"/>
                    <a:pt x="0" y="232"/>
                    <a:pt x="0" y="329"/>
                  </a:cubicBezTo>
                  <a:cubicBezTo>
                    <a:pt x="0" y="392"/>
                    <a:pt x="23" y="432"/>
                    <a:pt x="69" y="432"/>
                  </a:cubicBezTo>
                  <a:cubicBezTo>
                    <a:pt x="86" y="432"/>
                    <a:pt x="106" y="426"/>
                    <a:pt x="129" y="415"/>
                  </a:cubicBezTo>
                  <a:lnTo>
                    <a:pt x="895" y="285"/>
                  </a:lnTo>
                  <a:cubicBezTo>
                    <a:pt x="938" y="285"/>
                    <a:pt x="981" y="188"/>
                    <a:pt x="981" y="102"/>
                  </a:cubicBezTo>
                  <a:cubicBezTo>
                    <a:pt x="981" y="68"/>
                    <a:pt x="954" y="0"/>
                    <a:pt x="90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8"/>
            <p:cNvSpPr/>
            <p:nvPr/>
          </p:nvSpPr>
          <p:spPr>
            <a:xfrm>
              <a:off x="4579209" y="1350376"/>
              <a:ext cx="51432" cy="56135"/>
            </a:xfrm>
            <a:custGeom>
              <a:rect b="b" l="l" r="r" t="t"/>
              <a:pathLst>
                <a:path extrusionOk="0" h="931" w="853">
                  <a:moveTo>
                    <a:pt x="119" y="0"/>
                  </a:moveTo>
                  <a:cubicBezTo>
                    <a:pt x="94" y="0"/>
                    <a:pt x="69" y="21"/>
                    <a:pt x="44" y="72"/>
                  </a:cubicBezTo>
                  <a:cubicBezTo>
                    <a:pt x="1" y="115"/>
                    <a:pt x="1" y="201"/>
                    <a:pt x="44" y="255"/>
                  </a:cubicBezTo>
                  <a:lnTo>
                    <a:pt x="669" y="880"/>
                  </a:lnTo>
                  <a:cubicBezTo>
                    <a:pt x="687" y="917"/>
                    <a:pt x="705" y="930"/>
                    <a:pt x="724" y="930"/>
                  </a:cubicBezTo>
                  <a:cubicBezTo>
                    <a:pt x="750" y="930"/>
                    <a:pt x="778" y="905"/>
                    <a:pt x="809" y="880"/>
                  </a:cubicBezTo>
                  <a:cubicBezTo>
                    <a:pt x="852" y="837"/>
                    <a:pt x="852" y="740"/>
                    <a:pt x="809" y="697"/>
                  </a:cubicBezTo>
                  <a:lnTo>
                    <a:pt x="173" y="29"/>
                  </a:lnTo>
                  <a:cubicBezTo>
                    <a:pt x="155" y="11"/>
                    <a:pt x="137" y="0"/>
                    <a:pt x="119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8"/>
            <p:cNvSpPr/>
            <p:nvPr/>
          </p:nvSpPr>
          <p:spPr>
            <a:xfrm>
              <a:off x="4413459" y="1333253"/>
              <a:ext cx="59873" cy="30268"/>
            </a:xfrm>
            <a:custGeom>
              <a:rect b="b" l="l" r="r" t="t"/>
              <a:pathLst>
                <a:path extrusionOk="0" h="502" w="993">
                  <a:moveTo>
                    <a:pt x="140" y="0"/>
                  </a:moveTo>
                  <a:cubicBezTo>
                    <a:pt x="54" y="0"/>
                    <a:pt x="0" y="43"/>
                    <a:pt x="0" y="129"/>
                  </a:cubicBezTo>
                  <a:cubicBezTo>
                    <a:pt x="0" y="173"/>
                    <a:pt x="0" y="270"/>
                    <a:pt x="97" y="270"/>
                  </a:cubicBezTo>
                  <a:lnTo>
                    <a:pt x="863" y="485"/>
                  </a:lnTo>
                  <a:cubicBezTo>
                    <a:pt x="872" y="496"/>
                    <a:pt x="881" y="501"/>
                    <a:pt x="890" y="501"/>
                  </a:cubicBezTo>
                  <a:cubicBezTo>
                    <a:pt x="924" y="501"/>
                    <a:pt x="958" y="433"/>
                    <a:pt x="992" y="399"/>
                  </a:cubicBezTo>
                  <a:cubicBezTo>
                    <a:pt x="992" y="313"/>
                    <a:pt x="949" y="216"/>
                    <a:pt x="906" y="216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8"/>
            <p:cNvSpPr/>
            <p:nvPr/>
          </p:nvSpPr>
          <p:spPr>
            <a:xfrm>
              <a:off x="4440772" y="1233525"/>
              <a:ext cx="37745" cy="70907"/>
            </a:xfrm>
            <a:custGeom>
              <a:rect b="b" l="l" r="r" t="t"/>
              <a:pathLst>
                <a:path extrusionOk="0" h="1176" w="626">
                  <a:moveTo>
                    <a:pt x="514" y="1"/>
                  </a:moveTo>
                  <a:cubicBezTo>
                    <a:pt x="481" y="1"/>
                    <a:pt x="453" y="24"/>
                    <a:pt x="453" y="80"/>
                  </a:cubicBezTo>
                  <a:lnTo>
                    <a:pt x="43" y="932"/>
                  </a:lnTo>
                  <a:cubicBezTo>
                    <a:pt x="0" y="1018"/>
                    <a:pt x="43" y="1115"/>
                    <a:pt x="86" y="1158"/>
                  </a:cubicBezTo>
                  <a:cubicBezTo>
                    <a:pt x="102" y="1171"/>
                    <a:pt x="121" y="1176"/>
                    <a:pt x="139" y="1176"/>
                  </a:cubicBezTo>
                  <a:cubicBezTo>
                    <a:pt x="183" y="1176"/>
                    <a:pt x="226" y="1145"/>
                    <a:pt x="226" y="1115"/>
                  </a:cubicBezTo>
                  <a:lnTo>
                    <a:pt x="625" y="209"/>
                  </a:lnTo>
                  <a:cubicBezTo>
                    <a:pt x="625" y="123"/>
                    <a:pt x="625" y="37"/>
                    <a:pt x="582" y="37"/>
                  </a:cubicBezTo>
                  <a:cubicBezTo>
                    <a:pt x="564" y="14"/>
                    <a:pt x="538" y="1"/>
                    <a:pt x="51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8"/>
            <p:cNvSpPr/>
            <p:nvPr/>
          </p:nvSpPr>
          <p:spPr>
            <a:xfrm>
              <a:off x="4500524" y="1331926"/>
              <a:ext cx="32620" cy="74163"/>
            </a:xfrm>
            <a:custGeom>
              <a:rect b="b" l="l" r="r" t="t"/>
              <a:pathLst>
                <a:path extrusionOk="0" h="1230" w="541">
                  <a:moveTo>
                    <a:pt x="123" y="0"/>
                  </a:moveTo>
                  <a:cubicBezTo>
                    <a:pt x="111" y="0"/>
                    <a:pt x="99" y="7"/>
                    <a:pt x="87" y="22"/>
                  </a:cubicBezTo>
                  <a:cubicBezTo>
                    <a:pt x="44" y="65"/>
                    <a:pt x="1" y="108"/>
                    <a:pt x="1" y="195"/>
                  </a:cubicBezTo>
                  <a:lnTo>
                    <a:pt x="314" y="1143"/>
                  </a:lnTo>
                  <a:cubicBezTo>
                    <a:pt x="314" y="1230"/>
                    <a:pt x="357" y="1230"/>
                    <a:pt x="443" y="1230"/>
                  </a:cubicBezTo>
                  <a:cubicBezTo>
                    <a:pt x="497" y="1186"/>
                    <a:pt x="540" y="1100"/>
                    <a:pt x="497" y="1046"/>
                  </a:cubicBezTo>
                  <a:lnTo>
                    <a:pt x="227" y="108"/>
                  </a:lnTo>
                  <a:cubicBezTo>
                    <a:pt x="188" y="46"/>
                    <a:pt x="155" y="0"/>
                    <a:pt x="12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8"/>
            <p:cNvSpPr/>
            <p:nvPr/>
          </p:nvSpPr>
          <p:spPr>
            <a:xfrm>
              <a:off x="4746949" y="1453059"/>
              <a:ext cx="43593" cy="65902"/>
            </a:xfrm>
            <a:custGeom>
              <a:rect b="b" l="l" r="r" t="t"/>
              <a:pathLst>
                <a:path extrusionOk="0" h="1093" w="723">
                  <a:moveTo>
                    <a:pt x="98" y="1"/>
                  </a:moveTo>
                  <a:cubicBezTo>
                    <a:pt x="79" y="1"/>
                    <a:pt x="61" y="11"/>
                    <a:pt x="43" y="29"/>
                  </a:cubicBezTo>
                  <a:cubicBezTo>
                    <a:pt x="0" y="72"/>
                    <a:pt x="0" y="169"/>
                    <a:pt x="0" y="256"/>
                  </a:cubicBezTo>
                  <a:lnTo>
                    <a:pt x="496" y="1021"/>
                  </a:lnTo>
                  <a:cubicBezTo>
                    <a:pt x="521" y="1072"/>
                    <a:pt x="547" y="1092"/>
                    <a:pt x="572" y="1092"/>
                  </a:cubicBezTo>
                  <a:cubicBezTo>
                    <a:pt x="590" y="1092"/>
                    <a:pt x="608" y="1082"/>
                    <a:pt x="625" y="1064"/>
                  </a:cubicBezTo>
                  <a:cubicBezTo>
                    <a:pt x="722" y="1021"/>
                    <a:pt x="722" y="924"/>
                    <a:pt x="669" y="838"/>
                  </a:cubicBezTo>
                  <a:lnTo>
                    <a:pt x="183" y="72"/>
                  </a:lnTo>
                  <a:cubicBezTo>
                    <a:pt x="152" y="22"/>
                    <a:pt x="124" y="1"/>
                    <a:pt x="9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8"/>
            <p:cNvSpPr/>
            <p:nvPr/>
          </p:nvSpPr>
          <p:spPr>
            <a:xfrm>
              <a:off x="4865911" y="1477297"/>
              <a:ext cx="51371" cy="55532"/>
            </a:xfrm>
            <a:custGeom>
              <a:rect b="b" l="l" r="r" t="t"/>
              <a:pathLst>
                <a:path extrusionOk="0" h="921" w="852">
                  <a:moveTo>
                    <a:pt x="110" y="1"/>
                  </a:moveTo>
                  <a:cubicBezTo>
                    <a:pt x="75" y="1"/>
                    <a:pt x="43" y="24"/>
                    <a:pt x="43" y="80"/>
                  </a:cubicBezTo>
                  <a:cubicBezTo>
                    <a:pt x="0" y="123"/>
                    <a:pt x="0" y="209"/>
                    <a:pt x="43" y="252"/>
                  </a:cubicBezTo>
                  <a:lnTo>
                    <a:pt x="636" y="889"/>
                  </a:lnTo>
                  <a:cubicBezTo>
                    <a:pt x="658" y="910"/>
                    <a:pt x="690" y="921"/>
                    <a:pt x="722" y="921"/>
                  </a:cubicBezTo>
                  <a:cubicBezTo>
                    <a:pt x="755" y="921"/>
                    <a:pt x="787" y="910"/>
                    <a:pt x="809" y="889"/>
                  </a:cubicBezTo>
                  <a:cubicBezTo>
                    <a:pt x="852" y="792"/>
                    <a:pt x="852" y="705"/>
                    <a:pt x="809" y="662"/>
                  </a:cubicBezTo>
                  <a:lnTo>
                    <a:pt x="183" y="37"/>
                  </a:lnTo>
                  <a:cubicBezTo>
                    <a:pt x="165" y="14"/>
                    <a:pt x="137" y="1"/>
                    <a:pt x="11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8"/>
            <p:cNvSpPr/>
            <p:nvPr/>
          </p:nvSpPr>
          <p:spPr>
            <a:xfrm>
              <a:off x="4830759" y="1492492"/>
              <a:ext cx="21525" cy="78685"/>
            </a:xfrm>
            <a:custGeom>
              <a:rect b="b" l="l" r="r" t="t"/>
              <a:pathLst>
                <a:path extrusionOk="0" h="1305" w="357">
                  <a:moveTo>
                    <a:pt x="87" y="0"/>
                  </a:moveTo>
                  <a:cubicBezTo>
                    <a:pt x="44" y="54"/>
                    <a:pt x="1" y="97"/>
                    <a:pt x="1" y="184"/>
                  </a:cubicBezTo>
                  <a:lnTo>
                    <a:pt x="141" y="1176"/>
                  </a:lnTo>
                  <a:cubicBezTo>
                    <a:pt x="141" y="1262"/>
                    <a:pt x="184" y="1305"/>
                    <a:pt x="270" y="1305"/>
                  </a:cubicBezTo>
                  <a:cubicBezTo>
                    <a:pt x="314" y="1305"/>
                    <a:pt x="357" y="1219"/>
                    <a:pt x="357" y="1132"/>
                  </a:cubicBezTo>
                  <a:lnTo>
                    <a:pt x="227" y="141"/>
                  </a:lnTo>
                  <a:cubicBezTo>
                    <a:pt x="227" y="54"/>
                    <a:pt x="141" y="0"/>
                    <a:pt x="87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8"/>
            <p:cNvSpPr/>
            <p:nvPr/>
          </p:nvSpPr>
          <p:spPr>
            <a:xfrm>
              <a:off x="4776856" y="1610127"/>
              <a:ext cx="46186" cy="63611"/>
            </a:xfrm>
            <a:custGeom>
              <a:rect b="b" l="l" r="r" t="t"/>
              <a:pathLst>
                <a:path extrusionOk="0" h="1055" w="766">
                  <a:moveTo>
                    <a:pt x="604" y="1"/>
                  </a:moveTo>
                  <a:cubicBezTo>
                    <a:pt x="582" y="1"/>
                    <a:pt x="561" y="12"/>
                    <a:pt x="539" y="33"/>
                  </a:cubicBezTo>
                  <a:lnTo>
                    <a:pt x="43" y="842"/>
                  </a:lnTo>
                  <a:cubicBezTo>
                    <a:pt x="0" y="885"/>
                    <a:pt x="0" y="971"/>
                    <a:pt x="43" y="1014"/>
                  </a:cubicBezTo>
                  <a:cubicBezTo>
                    <a:pt x="65" y="1041"/>
                    <a:pt x="97" y="1055"/>
                    <a:pt x="131" y="1055"/>
                  </a:cubicBezTo>
                  <a:cubicBezTo>
                    <a:pt x="164" y="1055"/>
                    <a:pt x="200" y="1041"/>
                    <a:pt x="226" y="1014"/>
                  </a:cubicBezTo>
                  <a:lnTo>
                    <a:pt x="712" y="206"/>
                  </a:lnTo>
                  <a:cubicBezTo>
                    <a:pt x="766" y="163"/>
                    <a:pt x="766" y="76"/>
                    <a:pt x="669" y="33"/>
                  </a:cubicBezTo>
                  <a:cubicBezTo>
                    <a:pt x="647" y="12"/>
                    <a:pt x="625" y="1"/>
                    <a:pt x="60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8"/>
            <p:cNvSpPr/>
            <p:nvPr/>
          </p:nvSpPr>
          <p:spPr>
            <a:xfrm>
              <a:off x="4800853" y="1338438"/>
              <a:ext cx="24781" cy="78685"/>
            </a:xfrm>
            <a:custGeom>
              <a:rect b="b" l="l" r="r" t="t"/>
              <a:pathLst>
                <a:path extrusionOk="0" h="1305" w="411">
                  <a:moveTo>
                    <a:pt x="314" y="0"/>
                  </a:moveTo>
                  <a:cubicBezTo>
                    <a:pt x="271" y="0"/>
                    <a:pt x="227" y="43"/>
                    <a:pt x="184" y="130"/>
                  </a:cubicBezTo>
                  <a:lnTo>
                    <a:pt x="1" y="1122"/>
                  </a:lnTo>
                  <a:cubicBezTo>
                    <a:pt x="1" y="1165"/>
                    <a:pt x="44" y="1262"/>
                    <a:pt x="98" y="1305"/>
                  </a:cubicBezTo>
                  <a:cubicBezTo>
                    <a:pt x="184" y="1305"/>
                    <a:pt x="227" y="1262"/>
                    <a:pt x="227" y="1165"/>
                  </a:cubicBezTo>
                  <a:lnTo>
                    <a:pt x="411" y="184"/>
                  </a:lnTo>
                  <a:cubicBezTo>
                    <a:pt x="411" y="130"/>
                    <a:pt x="368" y="43"/>
                    <a:pt x="31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8"/>
            <p:cNvSpPr/>
            <p:nvPr/>
          </p:nvSpPr>
          <p:spPr>
            <a:xfrm>
              <a:off x="4865911" y="1393909"/>
              <a:ext cx="57220" cy="47271"/>
            </a:xfrm>
            <a:custGeom>
              <a:rect b="b" l="l" r="r" t="t"/>
              <a:pathLst>
                <a:path extrusionOk="0" h="784" w="949">
                  <a:moveTo>
                    <a:pt x="146" y="1"/>
                  </a:moveTo>
                  <a:cubicBezTo>
                    <a:pt x="115" y="1"/>
                    <a:pt x="82" y="34"/>
                    <a:pt x="43" y="72"/>
                  </a:cubicBezTo>
                  <a:cubicBezTo>
                    <a:pt x="0" y="158"/>
                    <a:pt x="43" y="245"/>
                    <a:pt x="97" y="288"/>
                  </a:cubicBezTo>
                  <a:lnTo>
                    <a:pt x="766" y="784"/>
                  </a:lnTo>
                  <a:cubicBezTo>
                    <a:pt x="809" y="784"/>
                    <a:pt x="906" y="784"/>
                    <a:pt x="906" y="697"/>
                  </a:cubicBezTo>
                  <a:cubicBezTo>
                    <a:pt x="949" y="654"/>
                    <a:pt x="949" y="557"/>
                    <a:pt x="852" y="514"/>
                  </a:cubicBezTo>
                  <a:lnTo>
                    <a:pt x="183" y="18"/>
                  </a:lnTo>
                  <a:cubicBezTo>
                    <a:pt x="171" y="6"/>
                    <a:pt x="159" y="1"/>
                    <a:pt x="146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8"/>
            <p:cNvSpPr/>
            <p:nvPr/>
          </p:nvSpPr>
          <p:spPr>
            <a:xfrm>
              <a:off x="4798260" y="1433342"/>
              <a:ext cx="59873" cy="38770"/>
            </a:xfrm>
            <a:custGeom>
              <a:rect b="b" l="l" r="r" t="t"/>
              <a:pathLst>
                <a:path extrusionOk="0" h="643" w="993">
                  <a:moveTo>
                    <a:pt x="809" y="0"/>
                  </a:moveTo>
                  <a:lnTo>
                    <a:pt x="87" y="356"/>
                  </a:lnTo>
                  <a:cubicBezTo>
                    <a:pt x="44" y="399"/>
                    <a:pt x="1" y="496"/>
                    <a:pt x="1" y="539"/>
                  </a:cubicBezTo>
                  <a:cubicBezTo>
                    <a:pt x="32" y="603"/>
                    <a:pt x="64" y="643"/>
                    <a:pt x="117" y="643"/>
                  </a:cubicBezTo>
                  <a:cubicBezTo>
                    <a:pt x="136" y="643"/>
                    <a:pt x="158" y="637"/>
                    <a:pt x="184" y="626"/>
                  </a:cubicBezTo>
                  <a:lnTo>
                    <a:pt x="896" y="270"/>
                  </a:lnTo>
                  <a:cubicBezTo>
                    <a:pt x="950" y="227"/>
                    <a:pt x="993" y="173"/>
                    <a:pt x="950" y="87"/>
                  </a:cubicBezTo>
                  <a:cubicBezTo>
                    <a:pt x="950" y="0"/>
                    <a:pt x="853" y="0"/>
                    <a:pt x="809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8"/>
            <p:cNvSpPr/>
            <p:nvPr/>
          </p:nvSpPr>
          <p:spPr>
            <a:xfrm>
              <a:off x="4638358" y="1264938"/>
              <a:ext cx="24781" cy="77178"/>
            </a:xfrm>
            <a:custGeom>
              <a:rect b="b" l="l" r="r" t="t"/>
              <a:pathLst>
                <a:path extrusionOk="0" h="1280" w="411">
                  <a:moveTo>
                    <a:pt x="313" y="1"/>
                  </a:moveTo>
                  <a:cubicBezTo>
                    <a:pt x="270" y="1"/>
                    <a:pt x="227" y="55"/>
                    <a:pt x="184" y="141"/>
                  </a:cubicBezTo>
                  <a:lnTo>
                    <a:pt x="44" y="1133"/>
                  </a:lnTo>
                  <a:cubicBezTo>
                    <a:pt x="1" y="1176"/>
                    <a:pt x="44" y="1262"/>
                    <a:pt x="98" y="1262"/>
                  </a:cubicBezTo>
                  <a:cubicBezTo>
                    <a:pt x="121" y="1274"/>
                    <a:pt x="141" y="1279"/>
                    <a:pt x="158" y="1279"/>
                  </a:cubicBezTo>
                  <a:cubicBezTo>
                    <a:pt x="204" y="1279"/>
                    <a:pt x="227" y="1239"/>
                    <a:pt x="227" y="1176"/>
                  </a:cubicBezTo>
                  <a:lnTo>
                    <a:pt x="410" y="184"/>
                  </a:lnTo>
                  <a:cubicBezTo>
                    <a:pt x="410" y="98"/>
                    <a:pt x="410" y="55"/>
                    <a:pt x="31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8"/>
            <p:cNvSpPr/>
            <p:nvPr/>
          </p:nvSpPr>
          <p:spPr>
            <a:xfrm>
              <a:off x="4380960" y="869705"/>
              <a:ext cx="24721" cy="77178"/>
            </a:xfrm>
            <a:custGeom>
              <a:rect b="b" l="l" r="r" t="t"/>
              <a:pathLst>
                <a:path extrusionOk="0" h="1280" w="410">
                  <a:moveTo>
                    <a:pt x="324" y="1"/>
                  </a:moveTo>
                  <a:cubicBezTo>
                    <a:pt x="270" y="1"/>
                    <a:pt x="227" y="44"/>
                    <a:pt x="183" y="141"/>
                  </a:cubicBezTo>
                  <a:lnTo>
                    <a:pt x="54" y="1079"/>
                  </a:lnTo>
                  <a:cubicBezTo>
                    <a:pt x="0" y="1165"/>
                    <a:pt x="54" y="1262"/>
                    <a:pt x="97" y="1262"/>
                  </a:cubicBezTo>
                  <a:cubicBezTo>
                    <a:pt x="120" y="1274"/>
                    <a:pt x="140" y="1279"/>
                    <a:pt x="156" y="1279"/>
                  </a:cubicBezTo>
                  <a:cubicBezTo>
                    <a:pt x="203" y="1279"/>
                    <a:pt x="227" y="1237"/>
                    <a:pt x="227" y="1165"/>
                  </a:cubicBezTo>
                  <a:lnTo>
                    <a:pt x="410" y="184"/>
                  </a:lnTo>
                  <a:cubicBezTo>
                    <a:pt x="410" y="87"/>
                    <a:pt x="410" y="44"/>
                    <a:pt x="32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8"/>
            <p:cNvSpPr/>
            <p:nvPr/>
          </p:nvSpPr>
          <p:spPr>
            <a:xfrm>
              <a:off x="4722229" y="1360506"/>
              <a:ext cx="52035" cy="55713"/>
            </a:xfrm>
            <a:custGeom>
              <a:rect b="b" l="l" r="r" t="t"/>
              <a:pathLst>
                <a:path extrusionOk="0" h="924" w="863">
                  <a:moveTo>
                    <a:pt x="119" y="1"/>
                  </a:moveTo>
                  <a:cubicBezTo>
                    <a:pt x="97" y="1"/>
                    <a:pt x="76" y="12"/>
                    <a:pt x="54" y="33"/>
                  </a:cubicBezTo>
                  <a:cubicBezTo>
                    <a:pt x="0" y="87"/>
                    <a:pt x="0" y="173"/>
                    <a:pt x="54" y="260"/>
                  </a:cubicBezTo>
                  <a:lnTo>
                    <a:pt x="680" y="896"/>
                  </a:lnTo>
                  <a:cubicBezTo>
                    <a:pt x="697" y="913"/>
                    <a:pt x="714" y="923"/>
                    <a:pt x="731" y="923"/>
                  </a:cubicBezTo>
                  <a:cubicBezTo>
                    <a:pt x="757" y="923"/>
                    <a:pt x="783" y="900"/>
                    <a:pt x="809" y="842"/>
                  </a:cubicBezTo>
                  <a:cubicBezTo>
                    <a:pt x="863" y="799"/>
                    <a:pt x="863" y="712"/>
                    <a:pt x="809" y="669"/>
                  </a:cubicBezTo>
                  <a:lnTo>
                    <a:pt x="184" y="33"/>
                  </a:lnTo>
                  <a:cubicBezTo>
                    <a:pt x="162" y="12"/>
                    <a:pt x="141" y="1"/>
                    <a:pt x="119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8"/>
            <p:cNvSpPr/>
            <p:nvPr/>
          </p:nvSpPr>
          <p:spPr>
            <a:xfrm>
              <a:off x="4673450" y="1384564"/>
              <a:ext cx="22189" cy="78745"/>
            </a:xfrm>
            <a:custGeom>
              <a:rect b="b" l="l" r="r" t="t"/>
              <a:pathLst>
                <a:path extrusionOk="0" h="1306" w="368">
                  <a:moveTo>
                    <a:pt x="98" y="1"/>
                  </a:moveTo>
                  <a:cubicBezTo>
                    <a:pt x="55" y="1"/>
                    <a:pt x="1" y="87"/>
                    <a:pt x="1" y="173"/>
                  </a:cubicBezTo>
                  <a:lnTo>
                    <a:pt x="141" y="1165"/>
                  </a:lnTo>
                  <a:cubicBezTo>
                    <a:pt x="141" y="1251"/>
                    <a:pt x="227" y="1305"/>
                    <a:pt x="270" y="1305"/>
                  </a:cubicBezTo>
                  <a:cubicBezTo>
                    <a:pt x="324" y="1251"/>
                    <a:pt x="367" y="1208"/>
                    <a:pt x="367" y="1122"/>
                  </a:cubicBezTo>
                  <a:lnTo>
                    <a:pt x="227" y="130"/>
                  </a:lnTo>
                  <a:cubicBezTo>
                    <a:pt x="227" y="44"/>
                    <a:pt x="184" y="1"/>
                    <a:pt x="9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8"/>
            <p:cNvSpPr/>
            <p:nvPr/>
          </p:nvSpPr>
          <p:spPr>
            <a:xfrm>
              <a:off x="4635766" y="1432619"/>
              <a:ext cx="16340" cy="76153"/>
            </a:xfrm>
            <a:custGeom>
              <a:rect b="b" l="l" r="r" t="t"/>
              <a:pathLst>
                <a:path extrusionOk="0" h="1263" w="271">
                  <a:moveTo>
                    <a:pt x="164" y="1"/>
                  </a:moveTo>
                  <a:cubicBezTo>
                    <a:pt x="156" y="1"/>
                    <a:pt x="149" y="4"/>
                    <a:pt x="141" y="12"/>
                  </a:cubicBezTo>
                  <a:cubicBezTo>
                    <a:pt x="44" y="12"/>
                    <a:pt x="1" y="55"/>
                    <a:pt x="1" y="142"/>
                  </a:cubicBezTo>
                  <a:lnTo>
                    <a:pt x="44" y="1134"/>
                  </a:lnTo>
                  <a:cubicBezTo>
                    <a:pt x="44" y="1220"/>
                    <a:pt x="141" y="1263"/>
                    <a:pt x="184" y="1263"/>
                  </a:cubicBezTo>
                  <a:cubicBezTo>
                    <a:pt x="227" y="1263"/>
                    <a:pt x="270" y="1220"/>
                    <a:pt x="270" y="1134"/>
                  </a:cubicBezTo>
                  <a:lnTo>
                    <a:pt x="227" y="142"/>
                  </a:lnTo>
                  <a:cubicBezTo>
                    <a:pt x="227" y="71"/>
                    <a:pt x="198" y="1"/>
                    <a:pt x="16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8"/>
            <p:cNvSpPr/>
            <p:nvPr/>
          </p:nvSpPr>
          <p:spPr>
            <a:xfrm>
              <a:off x="4689730" y="1213627"/>
              <a:ext cx="24781" cy="76092"/>
            </a:xfrm>
            <a:custGeom>
              <a:rect b="b" l="l" r="r" t="t"/>
              <a:pathLst>
                <a:path extrusionOk="0" h="1262" w="411">
                  <a:moveTo>
                    <a:pt x="324" y="0"/>
                  </a:moveTo>
                  <a:cubicBezTo>
                    <a:pt x="270" y="0"/>
                    <a:pt x="227" y="43"/>
                    <a:pt x="184" y="97"/>
                  </a:cubicBezTo>
                  <a:lnTo>
                    <a:pt x="54" y="1078"/>
                  </a:lnTo>
                  <a:cubicBezTo>
                    <a:pt x="0" y="1175"/>
                    <a:pt x="54" y="1262"/>
                    <a:pt x="97" y="1262"/>
                  </a:cubicBezTo>
                  <a:cubicBezTo>
                    <a:pt x="184" y="1262"/>
                    <a:pt x="227" y="1219"/>
                    <a:pt x="227" y="1175"/>
                  </a:cubicBezTo>
                  <a:lnTo>
                    <a:pt x="410" y="184"/>
                  </a:lnTo>
                  <a:cubicBezTo>
                    <a:pt x="410" y="97"/>
                    <a:pt x="410" y="0"/>
                    <a:pt x="32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8"/>
            <p:cNvSpPr/>
            <p:nvPr/>
          </p:nvSpPr>
          <p:spPr>
            <a:xfrm>
              <a:off x="4744297" y="1251975"/>
              <a:ext cx="54024" cy="46910"/>
            </a:xfrm>
            <a:custGeom>
              <a:rect b="b" l="l" r="r" t="t"/>
              <a:pathLst>
                <a:path extrusionOk="0" h="778" w="896">
                  <a:moveTo>
                    <a:pt x="173" y="0"/>
                  </a:moveTo>
                  <a:cubicBezTo>
                    <a:pt x="87" y="0"/>
                    <a:pt x="44" y="0"/>
                    <a:pt x="1" y="87"/>
                  </a:cubicBezTo>
                  <a:cubicBezTo>
                    <a:pt x="1" y="130"/>
                    <a:pt x="1" y="216"/>
                    <a:pt x="44" y="270"/>
                  </a:cubicBezTo>
                  <a:lnTo>
                    <a:pt x="713" y="755"/>
                  </a:lnTo>
                  <a:cubicBezTo>
                    <a:pt x="742" y="771"/>
                    <a:pt x="766" y="778"/>
                    <a:pt x="787" y="778"/>
                  </a:cubicBezTo>
                  <a:cubicBezTo>
                    <a:pt x="835" y="778"/>
                    <a:pt x="866" y="742"/>
                    <a:pt x="896" y="712"/>
                  </a:cubicBezTo>
                  <a:cubicBezTo>
                    <a:pt x="896" y="626"/>
                    <a:pt x="896" y="539"/>
                    <a:pt x="853" y="486"/>
                  </a:cubicBezTo>
                  <a:lnTo>
                    <a:pt x="173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8"/>
            <p:cNvSpPr/>
            <p:nvPr/>
          </p:nvSpPr>
          <p:spPr>
            <a:xfrm>
              <a:off x="4700764" y="1302261"/>
              <a:ext cx="59873" cy="37323"/>
            </a:xfrm>
            <a:custGeom>
              <a:rect b="b" l="l" r="r" t="t"/>
              <a:pathLst>
                <a:path extrusionOk="0" h="619" w="993">
                  <a:moveTo>
                    <a:pt x="876" y="0"/>
                  </a:moveTo>
                  <a:cubicBezTo>
                    <a:pt x="857" y="0"/>
                    <a:pt x="835" y="5"/>
                    <a:pt x="809" y="18"/>
                  </a:cubicBezTo>
                  <a:lnTo>
                    <a:pt x="87" y="374"/>
                  </a:lnTo>
                  <a:cubicBezTo>
                    <a:pt x="44" y="374"/>
                    <a:pt x="1" y="460"/>
                    <a:pt x="44" y="557"/>
                  </a:cubicBezTo>
                  <a:cubicBezTo>
                    <a:pt x="44" y="588"/>
                    <a:pt x="65" y="618"/>
                    <a:pt x="112" y="618"/>
                  </a:cubicBezTo>
                  <a:cubicBezTo>
                    <a:pt x="132" y="618"/>
                    <a:pt x="156" y="613"/>
                    <a:pt x="184" y="600"/>
                  </a:cubicBezTo>
                  <a:lnTo>
                    <a:pt x="895" y="244"/>
                  </a:lnTo>
                  <a:cubicBezTo>
                    <a:pt x="949" y="244"/>
                    <a:pt x="993" y="147"/>
                    <a:pt x="949" y="61"/>
                  </a:cubicBezTo>
                  <a:cubicBezTo>
                    <a:pt x="949" y="31"/>
                    <a:pt x="922" y="0"/>
                    <a:pt x="876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8"/>
            <p:cNvSpPr/>
            <p:nvPr/>
          </p:nvSpPr>
          <p:spPr>
            <a:xfrm>
              <a:off x="4660487" y="1692309"/>
              <a:ext cx="51371" cy="54386"/>
            </a:xfrm>
            <a:custGeom>
              <a:rect b="b" l="l" r="r" t="t"/>
              <a:pathLst>
                <a:path extrusionOk="0" h="902" w="852">
                  <a:moveTo>
                    <a:pt x="707" y="0"/>
                  </a:moveTo>
                  <a:cubicBezTo>
                    <a:pt x="694" y="0"/>
                    <a:pt x="681" y="5"/>
                    <a:pt x="669" y="18"/>
                  </a:cubicBezTo>
                  <a:lnTo>
                    <a:pt x="43" y="643"/>
                  </a:lnTo>
                  <a:cubicBezTo>
                    <a:pt x="0" y="686"/>
                    <a:pt x="0" y="783"/>
                    <a:pt x="43" y="870"/>
                  </a:cubicBezTo>
                  <a:cubicBezTo>
                    <a:pt x="65" y="891"/>
                    <a:pt x="86" y="902"/>
                    <a:pt x="108" y="902"/>
                  </a:cubicBezTo>
                  <a:cubicBezTo>
                    <a:pt x="130" y="902"/>
                    <a:pt x="151" y="891"/>
                    <a:pt x="173" y="870"/>
                  </a:cubicBezTo>
                  <a:lnTo>
                    <a:pt x="809" y="244"/>
                  </a:lnTo>
                  <a:cubicBezTo>
                    <a:pt x="852" y="190"/>
                    <a:pt x="852" y="104"/>
                    <a:pt x="809" y="61"/>
                  </a:cubicBezTo>
                  <a:cubicBezTo>
                    <a:pt x="771" y="31"/>
                    <a:pt x="738" y="0"/>
                    <a:pt x="707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8"/>
            <p:cNvSpPr/>
            <p:nvPr/>
          </p:nvSpPr>
          <p:spPr>
            <a:xfrm>
              <a:off x="4676706" y="1499003"/>
              <a:ext cx="45583" cy="63732"/>
            </a:xfrm>
            <a:custGeom>
              <a:rect b="b" l="l" r="r" t="t"/>
              <a:pathLst>
                <a:path extrusionOk="0" h="1057" w="756">
                  <a:moveTo>
                    <a:pt x="604" y="0"/>
                  </a:moveTo>
                  <a:cubicBezTo>
                    <a:pt x="583" y="0"/>
                    <a:pt x="561" y="11"/>
                    <a:pt x="540" y="33"/>
                  </a:cubicBezTo>
                  <a:lnTo>
                    <a:pt x="44" y="841"/>
                  </a:lnTo>
                  <a:cubicBezTo>
                    <a:pt x="1" y="884"/>
                    <a:pt x="1" y="971"/>
                    <a:pt x="44" y="1024"/>
                  </a:cubicBezTo>
                  <a:cubicBezTo>
                    <a:pt x="65" y="1046"/>
                    <a:pt x="98" y="1057"/>
                    <a:pt x="130" y="1057"/>
                  </a:cubicBezTo>
                  <a:cubicBezTo>
                    <a:pt x="162" y="1057"/>
                    <a:pt x="195" y="1046"/>
                    <a:pt x="216" y="1024"/>
                  </a:cubicBezTo>
                  <a:lnTo>
                    <a:pt x="712" y="216"/>
                  </a:lnTo>
                  <a:cubicBezTo>
                    <a:pt x="755" y="162"/>
                    <a:pt x="712" y="76"/>
                    <a:pt x="669" y="33"/>
                  </a:cubicBezTo>
                  <a:cubicBezTo>
                    <a:pt x="648" y="11"/>
                    <a:pt x="626" y="0"/>
                    <a:pt x="60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8"/>
            <p:cNvSpPr/>
            <p:nvPr/>
          </p:nvSpPr>
          <p:spPr>
            <a:xfrm>
              <a:off x="4728077" y="1560745"/>
              <a:ext cx="62466" cy="26711"/>
            </a:xfrm>
            <a:custGeom>
              <a:rect b="b" l="l" r="r" t="t"/>
              <a:pathLst>
                <a:path extrusionOk="0" h="443" w="1036">
                  <a:moveTo>
                    <a:pt x="895" y="0"/>
                  </a:moveTo>
                  <a:lnTo>
                    <a:pt x="87" y="173"/>
                  </a:lnTo>
                  <a:cubicBezTo>
                    <a:pt x="44" y="173"/>
                    <a:pt x="0" y="270"/>
                    <a:pt x="0" y="313"/>
                  </a:cubicBezTo>
                  <a:cubicBezTo>
                    <a:pt x="44" y="399"/>
                    <a:pt x="87" y="443"/>
                    <a:pt x="130" y="443"/>
                  </a:cubicBezTo>
                  <a:lnTo>
                    <a:pt x="895" y="270"/>
                  </a:lnTo>
                  <a:cubicBezTo>
                    <a:pt x="982" y="270"/>
                    <a:pt x="1035" y="173"/>
                    <a:pt x="982" y="130"/>
                  </a:cubicBezTo>
                  <a:cubicBezTo>
                    <a:pt x="982" y="44"/>
                    <a:pt x="938" y="0"/>
                    <a:pt x="895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8"/>
            <p:cNvSpPr/>
            <p:nvPr/>
          </p:nvSpPr>
          <p:spPr>
            <a:xfrm>
              <a:off x="4692986" y="1614287"/>
              <a:ext cx="51371" cy="56135"/>
            </a:xfrm>
            <a:custGeom>
              <a:rect b="b" l="l" r="r" t="t"/>
              <a:pathLst>
                <a:path extrusionOk="0" h="931" w="852">
                  <a:moveTo>
                    <a:pt x="126" y="1"/>
                  </a:moveTo>
                  <a:cubicBezTo>
                    <a:pt x="93" y="1"/>
                    <a:pt x="68" y="26"/>
                    <a:pt x="43" y="50"/>
                  </a:cubicBezTo>
                  <a:cubicBezTo>
                    <a:pt x="0" y="94"/>
                    <a:pt x="0" y="191"/>
                    <a:pt x="43" y="234"/>
                  </a:cubicBezTo>
                  <a:lnTo>
                    <a:pt x="669" y="902"/>
                  </a:lnTo>
                  <a:cubicBezTo>
                    <a:pt x="687" y="920"/>
                    <a:pt x="704" y="931"/>
                    <a:pt x="723" y="931"/>
                  </a:cubicBezTo>
                  <a:cubicBezTo>
                    <a:pt x="749" y="931"/>
                    <a:pt x="777" y="910"/>
                    <a:pt x="809" y="859"/>
                  </a:cubicBezTo>
                  <a:cubicBezTo>
                    <a:pt x="852" y="816"/>
                    <a:pt x="852" y="730"/>
                    <a:pt x="809" y="676"/>
                  </a:cubicBezTo>
                  <a:lnTo>
                    <a:pt x="216" y="50"/>
                  </a:lnTo>
                  <a:cubicBezTo>
                    <a:pt x="179" y="14"/>
                    <a:pt x="151" y="1"/>
                    <a:pt x="126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8"/>
            <p:cNvSpPr/>
            <p:nvPr/>
          </p:nvSpPr>
          <p:spPr>
            <a:xfrm>
              <a:off x="4570768" y="1644616"/>
              <a:ext cx="62466" cy="30931"/>
            </a:xfrm>
            <a:custGeom>
              <a:rect b="b" l="l" r="r" t="t"/>
              <a:pathLst>
                <a:path extrusionOk="0" h="513" w="1036">
                  <a:moveTo>
                    <a:pt x="184" y="0"/>
                  </a:moveTo>
                  <a:cubicBezTo>
                    <a:pt x="87" y="0"/>
                    <a:pt x="43" y="43"/>
                    <a:pt x="43" y="130"/>
                  </a:cubicBezTo>
                  <a:cubicBezTo>
                    <a:pt x="0" y="173"/>
                    <a:pt x="43" y="270"/>
                    <a:pt x="87" y="270"/>
                  </a:cubicBezTo>
                  <a:lnTo>
                    <a:pt x="852" y="496"/>
                  </a:lnTo>
                  <a:cubicBezTo>
                    <a:pt x="878" y="508"/>
                    <a:pt x="899" y="513"/>
                    <a:pt x="918" y="513"/>
                  </a:cubicBezTo>
                  <a:cubicBezTo>
                    <a:pt x="969" y="513"/>
                    <a:pt x="992" y="471"/>
                    <a:pt x="992" y="399"/>
                  </a:cubicBezTo>
                  <a:cubicBezTo>
                    <a:pt x="1035" y="313"/>
                    <a:pt x="992" y="227"/>
                    <a:pt x="895" y="227"/>
                  </a:cubicBezTo>
                  <a:lnTo>
                    <a:pt x="184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8"/>
            <p:cNvSpPr/>
            <p:nvPr/>
          </p:nvSpPr>
          <p:spPr>
            <a:xfrm>
              <a:off x="4581802" y="1529151"/>
              <a:ext cx="37745" cy="70364"/>
            </a:xfrm>
            <a:custGeom>
              <a:rect b="b" l="l" r="r" t="t"/>
              <a:pathLst>
                <a:path extrusionOk="0" h="1167" w="626">
                  <a:moveTo>
                    <a:pt x="482" y="0"/>
                  </a:moveTo>
                  <a:cubicBezTo>
                    <a:pt x="454" y="0"/>
                    <a:pt x="425" y="21"/>
                    <a:pt x="400" y="72"/>
                  </a:cubicBezTo>
                  <a:lnTo>
                    <a:pt x="44" y="923"/>
                  </a:lnTo>
                  <a:cubicBezTo>
                    <a:pt x="1" y="1010"/>
                    <a:pt x="1" y="1107"/>
                    <a:pt x="87" y="1150"/>
                  </a:cubicBezTo>
                  <a:cubicBezTo>
                    <a:pt x="98" y="1161"/>
                    <a:pt x="110" y="1167"/>
                    <a:pt x="122" y="1167"/>
                  </a:cubicBezTo>
                  <a:cubicBezTo>
                    <a:pt x="154" y="1167"/>
                    <a:pt x="188" y="1127"/>
                    <a:pt x="227" y="1064"/>
                  </a:cubicBezTo>
                  <a:lnTo>
                    <a:pt x="583" y="201"/>
                  </a:lnTo>
                  <a:cubicBezTo>
                    <a:pt x="626" y="115"/>
                    <a:pt x="626" y="29"/>
                    <a:pt x="540" y="29"/>
                  </a:cubicBezTo>
                  <a:cubicBezTo>
                    <a:pt x="522" y="11"/>
                    <a:pt x="502" y="0"/>
                    <a:pt x="482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8"/>
            <p:cNvSpPr/>
            <p:nvPr/>
          </p:nvSpPr>
          <p:spPr>
            <a:xfrm>
              <a:off x="4635766" y="1571116"/>
              <a:ext cx="29967" cy="74525"/>
            </a:xfrm>
            <a:custGeom>
              <a:rect b="b" l="l" r="r" t="t"/>
              <a:pathLst>
                <a:path extrusionOk="0" h="1236" w="497">
                  <a:moveTo>
                    <a:pt x="87" y="1"/>
                  </a:moveTo>
                  <a:cubicBezTo>
                    <a:pt x="1" y="44"/>
                    <a:pt x="1" y="141"/>
                    <a:pt x="1" y="184"/>
                  </a:cubicBezTo>
                  <a:lnTo>
                    <a:pt x="270" y="1122"/>
                  </a:lnTo>
                  <a:cubicBezTo>
                    <a:pt x="302" y="1194"/>
                    <a:pt x="334" y="1236"/>
                    <a:pt x="370" y="1236"/>
                  </a:cubicBezTo>
                  <a:cubicBezTo>
                    <a:pt x="383" y="1236"/>
                    <a:pt x="396" y="1231"/>
                    <a:pt x="410" y="1219"/>
                  </a:cubicBezTo>
                  <a:cubicBezTo>
                    <a:pt x="496" y="1176"/>
                    <a:pt x="496" y="1122"/>
                    <a:pt x="496" y="1036"/>
                  </a:cubicBezTo>
                  <a:lnTo>
                    <a:pt x="227" y="98"/>
                  </a:lnTo>
                  <a:cubicBezTo>
                    <a:pt x="184" y="1"/>
                    <a:pt x="141" y="1"/>
                    <a:pt x="87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8"/>
            <p:cNvSpPr/>
            <p:nvPr/>
          </p:nvSpPr>
          <p:spPr>
            <a:xfrm>
              <a:off x="4581802" y="1872772"/>
              <a:ext cx="51432" cy="55049"/>
            </a:xfrm>
            <a:custGeom>
              <a:rect b="b" l="l" r="r" t="t"/>
              <a:pathLst>
                <a:path extrusionOk="0" h="913" w="853">
                  <a:moveTo>
                    <a:pt x="761" y="1"/>
                  </a:moveTo>
                  <a:cubicBezTo>
                    <a:pt x="726" y="1"/>
                    <a:pt x="691" y="11"/>
                    <a:pt x="669" y="33"/>
                  </a:cubicBezTo>
                  <a:lnTo>
                    <a:pt x="44" y="658"/>
                  </a:lnTo>
                  <a:cubicBezTo>
                    <a:pt x="1" y="701"/>
                    <a:pt x="1" y="798"/>
                    <a:pt x="44" y="841"/>
                  </a:cubicBezTo>
                  <a:cubicBezTo>
                    <a:pt x="69" y="892"/>
                    <a:pt x="94" y="913"/>
                    <a:pt x="130" y="913"/>
                  </a:cubicBezTo>
                  <a:cubicBezTo>
                    <a:pt x="156" y="913"/>
                    <a:pt x="187" y="902"/>
                    <a:pt x="227" y="885"/>
                  </a:cubicBezTo>
                  <a:lnTo>
                    <a:pt x="809" y="259"/>
                  </a:lnTo>
                  <a:cubicBezTo>
                    <a:pt x="852" y="216"/>
                    <a:pt x="852" y="119"/>
                    <a:pt x="852" y="33"/>
                  </a:cubicBezTo>
                  <a:cubicBezTo>
                    <a:pt x="831" y="11"/>
                    <a:pt x="796" y="1"/>
                    <a:pt x="76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4573361" y="1712870"/>
              <a:ext cx="46186" cy="63732"/>
            </a:xfrm>
            <a:custGeom>
              <a:rect b="b" l="l" r="r" t="t"/>
              <a:pathLst>
                <a:path extrusionOk="0" h="1057" w="766">
                  <a:moveTo>
                    <a:pt x="631" y="0"/>
                  </a:moveTo>
                  <a:cubicBezTo>
                    <a:pt x="596" y="0"/>
                    <a:pt x="561" y="11"/>
                    <a:pt x="540" y="33"/>
                  </a:cubicBezTo>
                  <a:lnTo>
                    <a:pt x="44" y="841"/>
                  </a:lnTo>
                  <a:cubicBezTo>
                    <a:pt x="0" y="884"/>
                    <a:pt x="0" y="981"/>
                    <a:pt x="44" y="1025"/>
                  </a:cubicBezTo>
                  <a:cubicBezTo>
                    <a:pt x="92" y="1046"/>
                    <a:pt x="127" y="1057"/>
                    <a:pt x="155" y="1057"/>
                  </a:cubicBezTo>
                  <a:cubicBezTo>
                    <a:pt x="184" y="1057"/>
                    <a:pt x="205" y="1046"/>
                    <a:pt x="227" y="1025"/>
                  </a:cubicBezTo>
                  <a:lnTo>
                    <a:pt x="723" y="216"/>
                  </a:lnTo>
                  <a:cubicBezTo>
                    <a:pt x="766" y="173"/>
                    <a:pt x="766" y="76"/>
                    <a:pt x="723" y="33"/>
                  </a:cubicBezTo>
                  <a:cubicBezTo>
                    <a:pt x="701" y="11"/>
                    <a:pt x="666" y="0"/>
                    <a:pt x="63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4592233" y="1788238"/>
              <a:ext cx="62466" cy="26711"/>
            </a:xfrm>
            <a:custGeom>
              <a:rect b="b" l="l" r="r" t="t"/>
              <a:pathLst>
                <a:path extrusionOk="0" h="443" w="1036">
                  <a:moveTo>
                    <a:pt x="906" y="1"/>
                  </a:moveTo>
                  <a:lnTo>
                    <a:pt x="140" y="130"/>
                  </a:lnTo>
                  <a:cubicBezTo>
                    <a:pt x="54" y="173"/>
                    <a:pt x="0" y="217"/>
                    <a:pt x="54" y="314"/>
                  </a:cubicBezTo>
                  <a:cubicBezTo>
                    <a:pt x="54" y="400"/>
                    <a:pt x="97" y="443"/>
                    <a:pt x="183" y="443"/>
                  </a:cubicBezTo>
                  <a:lnTo>
                    <a:pt x="949" y="270"/>
                  </a:lnTo>
                  <a:cubicBezTo>
                    <a:pt x="992" y="270"/>
                    <a:pt x="1035" y="173"/>
                    <a:pt x="1035" y="87"/>
                  </a:cubicBezTo>
                  <a:cubicBezTo>
                    <a:pt x="992" y="44"/>
                    <a:pt x="949" y="1"/>
                    <a:pt x="906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4660487" y="1848051"/>
              <a:ext cx="51371" cy="55713"/>
            </a:xfrm>
            <a:custGeom>
              <a:rect b="b" l="l" r="r" t="t"/>
              <a:pathLst>
                <a:path extrusionOk="0" h="924" w="852">
                  <a:moveTo>
                    <a:pt x="92" y="1"/>
                  </a:moveTo>
                  <a:cubicBezTo>
                    <a:pt x="65" y="1"/>
                    <a:pt x="43" y="12"/>
                    <a:pt x="43" y="33"/>
                  </a:cubicBezTo>
                  <a:cubicBezTo>
                    <a:pt x="0" y="87"/>
                    <a:pt x="0" y="173"/>
                    <a:pt x="43" y="260"/>
                  </a:cubicBezTo>
                  <a:lnTo>
                    <a:pt x="626" y="896"/>
                  </a:lnTo>
                  <a:cubicBezTo>
                    <a:pt x="643" y="913"/>
                    <a:pt x="667" y="923"/>
                    <a:pt x="693" y="923"/>
                  </a:cubicBezTo>
                  <a:cubicBezTo>
                    <a:pt x="732" y="923"/>
                    <a:pt x="776" y="900"/>
                    <a:pt x="809" y="842"/>
                  </a:cubicBezTo>
                  <a:cubicBezTo>
                    <a:pt x="852" y="799"/>
                    <a:pt x="852" y="712"/>
                    <a:pt x="755" y="669"/>
                  </a:cubicBezTo>
                  <a:lnTo>
                    <a:pt x="173" y="33"/>
                  </a:lnTo>
                  <a:cubicBezTo>
                    <a:pt x="151" y="12"/>
                    <a:pt x="119" y="1"/>
                    <a:pt x="92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4468025" y="1828575"/>
              <a:ext cx="59210" cy="30992"/>
            </a:xfrm>
            <a:custGeom>
              <a:rect b="b" l="l" r="r" t="t"/>
              <a:pathLst>
                <a:path extrusionOk="0" h="514" w="982">
                  <a:moveTo>
                    <a:pt x="130" y="0"/>
                  </a:moveTo>
                  <a:cubicBezTo>
                    <a:pt x="87" y="0"/>
                    <a:pt x="1" y="44"/>
                    <a:pt x="1" y="141"/>
                  </a:cubicBezTo>
                  <a:cubicBezTo>
                    <a:pt x="1" y="227"/>
                    <a:pt x="44" y="270"/>
                    <a:pt x="87" y="313"/>
                  </a:cubicBezTo>
                  <a:lnTo>
                    <a:pt x="853" y="496"/>
                  </a:lnTo>
                  <a:cubicBezTo>
                    <a:pt x="864" y="508"/>
                    <a:pt x="879" y="513"/>
                    <a:pt x="894" y="513"/>
                  </a:cubicBezTo>
                  <a:cubicBezTo>
                    <a:pt x="936" y="513"/>
                    <a:pt x="982" y="473"/>
                    <a:pt x="982" y="410"/>
                  </a:cubicBezTo>
                  <a:cubicBezTo>
                    <a:pt x="982" y="313"/>
                    <a:pt x="939" y="270"/>
                    <a:pt x="896" y="227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4497932" y="1729993"/>
              <a:ext cx="37805" cy="69822"/>
            </a:xfrm>
            <a:custGeom>
              <a:rect b="b" l="l" r="r" t="t"/>
              <a:pathLst>
                <a:path extrusionOk="0" h="1158" w="627">
                  <a:moveTo>
                    <a:pt x="487" y="0"/>
                  </a:moveTo>
                  <a:cubicBezTo>
                    <a:pt x="443" y="0"/>
                    <a:pt x="400" y="31"/>
                    <a:pt x="400" y="61"/>
                  </a:cubicBezTo>
                  <a:lnTo>
                    <a:pt x="1" y="967"/>
                  </a:lnTo>
                  <a:cubicBezTo>
                    <a:pt x="1" y="1010"/>
                    <a:pt x="1" y="1096"/>
                    <a:pt x="44" y="1139"/>
                  </a:cubicBezTo>
                  <a:cubicBezTo>
                    <a:pt x="57" y="1152"/>
                    <a:pt x="73" y="1157"/>
                    <a:pt x="91" y="1157"/>
                  </a:cubicBezTo>
                  <a:cubicBezTo>
                    <a:pt x="134" y="1157"/>
                    <a:pt x="186" y="1127"/>
                    <a:pt x="216" y="1096"/>
                  </a:cubicBezTo>
                  <a:lnTo>
                    <a:pt x="583" y="201"/>
                  </a:lnTo>
                  <a:cubicBezTo>
                    <a:pt x="626" y="158"/>
                    <a:pt x="583" y="61"/>
                    <a:pt x="540" y="18"/>
                  </a:cubicBezTo>
                  <a:cubicBezTo>
                    <a:pt x="524" y="6"/>
                    <a:pt x="506" y="0"/>
                    <a:pt x="487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4540862" y="1789866"/>
              <a:ext cx="29967" cy="73861"/>
            </a:xfrm>
            <a:custGeom>
              <a:rect b="b" l="l" r="r" t="t"/>
              <a:pathLst>
                <a:path extrusionOk="0" h="1225" w="497">
                  <a:moveTo>
                    <a:pt x="111" y="0"/>
                  </a:moveTo>
                  <a:cubicBezTo>
                    <a:pt x="92" y="0"/>
                    <a:pt x="70" y="6"/>
                    <a:pt x="44" y="17"/>
                  </a:cubicBezTo>
                  <a:cubicBezTo>
                    <a:pt x="0" y="60"/>
                    <a:pt x="0" y="103"/>
                    <a:pt x="0" y="190"/>
                  </a:cubicBezTo>
                  <a:lnTo>
                    <a:pt x="270" y="1138"/>
                  </a:lnTo>
                  <a:cubicBezTo>
                    <a:pt x="313" y="1225"/>
                    <a:pt x="367" y="1225"/>
                    <a:pt x="410" y="1225"/>
                  </a:cubicBezTo>
                  <a:cubicBezTo>
                    <a:pt x="496" y="1181"/>
                    <a:pt x="496" y="1095"/>
                    <a:pt x="496" y="1052"/>
                  </a:cubicBezTo>
                  <a:lnTo>
                    <a:pt x="227" y="103"/>
                  </a:lnTo>
                  <a:cubicBezTo>
                    <a:pt x="195" y="40"/>
                    <a:pt x="164" y="0"/>
                    <a:pt x="11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5158402" y="984989"/>
              <a:ext cx="59873" cy="40518"/>
            </a:xfrm>
            <a:custGeom>
              <a:rect b="b" l="l" r="r" t="t"/>
              <a:pathLst>
                <a:path extrusionOk="0" h="672" w="993">
                  <a:moveTo>
                    <a:pt x="857" y="1"/>
                  </a:moveTo>
                  <a:cubicBezTo>
                    <a:pt x="839" y="1"/>
                    <a:pt x="822" y="6"/>
                    <a:pt x="809" y="19"/>
                  </a:cubicBezTo>
                  <a:lnTo>
                    <a:pt x="98" y="385"/>
                  </a:lnTo>
                  <a:cubicBezTo>
                    <a:pt x="44" y="428"/>
                    <a:pt x="1" y="515"/>
                    <a:pt x="44" y="558"/>
                  </a:cubicBezTo>
                  <a:cubicBezTo>
                    <a:pt x="44" y="629"/>
                    <a:pt x="97" y="672"/>
                    <a:pt x="142" y="672"/>
                  </a:cubicBezTo>
                  <a:cubicBezTo>
                    <a:pt x="158" y="672"/>
                    <a:pt x="173" y="666"/>
                    <a:pt x="184" y="655"/>
                  </a:cubicBezTo>
                  <a:lnTo>
                    <a:pt x="906" y="288"/>
                  </a:lnTo>
                  <a:cubicBezTo>
                    <a:pt x="950" y="245"/>
                    <a:pt x="993" y="159"/>
                    <a:pt x="950" y="62"/>
                  </a:cubicBezTo>
                  <a:cubicBezTo>
                    <a:pt x="950" y="31"/>
                    <a:pt x="901" y="1"/>
                    <a:pt x="857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5107091" y="890145"/>
              <a:ext cx="53964" cy="46367"/>
            </a:xfrm>
            <a:custGeom>
              <a:rect b="b" l="l" r="r" t="t"/>
              <a:pathLst>
                <a:path extrusionOk="0" h="769" w="895">
                  <a:moveTo>
                    <a:pt x="112" y="0"/>
                  </a:moveTo>
                  <a:cubicBezTo>
                    <a:pt x="62" y="0"/>
                    <a:pt x="31" y="33"/>
                    <a:pt x="0" y="72"/>
                  </a:cubicBezTo>
                  <a:cubicBezTo>
                    <a:pt x="0" y="158"/>
                    <a:pt x="0" y="244"/>
                    <a:pt x="43" y="287"/>
                  </a:cubicBezTo>
                  <a:lnTo>
                    <a:pt x="722" y="740"/>
                  </a:lnTo>
                  <a:cubicBezTo>
                    <a:pt x="758" y="758"/>
                    <a:pt x="786" y="768"/>
                    <a:pt x="810" y="768"/>
                  </a:cubicBezTo>
                  <a:cubicBezTo>
                    <a:pt x="844" y="768"/>
                    <a:pt x="870" y="747"/>
                    <a:pt x="895" y="697"/>
                  </a:cubicBezTo>
                  <a:cubicBezTo>
                    <a:pt x="895" y="611"/>
                    <a:pt x="895" y="557"/>
                    <a:pt x="852" y="514"/>
                  </a:cubicBezTo>
                  <a:lnTo>
                    <a:pt x="183" y="18"/>
                  </a:lnTo>
                  <a:cubicBezTo>
                    <a:pt x="156" y="5"/>
                    <a:pt x="132" y="0"/>
                    <a:pt x="112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5144775" y="813812"/>
              <a:ext cx="46186" cy="59873"/>
            </a:xfrm>
            <a:custGeom>
              <a:rect b="b" l="l" r="r" t="t"/>
              <a:pathLst>
                <a:path extrusionOk="0" h="993" w="766">
                  <a:moveTo>
                    <a:pt x="680" y="1"/>
                  </a:moveTo>
                  <a:cubicBezTo>
                    <a:pt x="647" y="1"/>
                    <a:pt x="615" y="12"/>
                    <a:pt x="593" y="33"/>
                  </a:cubicBezTo>
                  <a:lnTo>
                    <a:pt x="54" y="745"/>
                  </a:lnTo>
                  <a:cubicBezTo>
                    <a:pt x="0" y="799"/>
                    <a:pt x="0" y="885"/>
                    <a:pt x="54" y="928"/>
                  </a:cubicBezTo>
                  <a:cubicBezTo>
                    <a:pt x="76" y="971"/>
                    <a:pt x="97" y="993"/>
                    <a:pt x="119" y="993"/>
                  </a:cubicBezTo>
                  <a:cubicBezTo>
                    <a:pt x="140" y="993"/>
                    <a:pt x="162" y="971"/>
                    <a:pt x="184" y="928"/>
                  </a:cubicBezTo>
                  <a:lnTo>
                    <a:pt x="766" y="259"/>
                  </a:lnTo>
                  <a:lnTo>
                    <a:pt x="766" y="33"/>
                  </a:lnTo>
                  <a:cubicBezTo>
                    <a:pt x="744" y="12"/>
                    <a:pt x="712" y="1"/>
                    <a:pt x="68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5185715" y="878207"/>
              <a:ext cx="16340" cy="78022"/>
            </a:xfrm>
            <a:custGeom>
              <a:rect b="b" l="l" r="r" t="t"/>
              <a:pathLst>
                <a:path extrusionOk="0" h="1294" w="271">
                  <a:moveTo>
                    <a:pt x="87" y="0"/>
                  </a:moveTo>
                  <a:cubicBezTo>
                    <a:pt x="44" y="0"/>
                    <a:pt x="1" y="86"/>
                    <a:pt x="1" y="129"/>
                  </a:cubicBezTo>
                  <a:lnTo>
                    <a:pt x="44" y="1164"/>
                  </a:lnTo>
                  <a:cubicBezTo>
                    <a:pt x="44" y="1251"/>
                    <a:pt x="130" y="1294"/>
                    <a:pt x="184" y="1294"/>
                  </a:cubicBezTo>
                  <a:cubicBezTo>
                    <a:pt x="227" y="1294"/>
                    <a:pt x="270" y="1208"/>
                    <a:pt x="270" y="1121"/>
                  </a:cubicBezTo>
                  <a:lnTo>
                    <a:pt x="227" y="129"/>
                  </a:lnTo>
                  <a:cubicBezTo>
                    <a:pt x="184" y="43"/>
                    <a:pt x="130" y="0"/>
                    <a:pt x="87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5125903" y="1608198"/>
              <a:ext cx="22189" cy="76756"/>
            </a:xfrm>
            <a:custGeom>
              <a:rect b="b" l="l" r="r" t="t"/>
              <a:pathLst>
                <a:path extrusionOk="0" h="1273" w="368">
                  <a:moveTo>
                    <a:pt x="234" y="1"/>
                  </a:moveTo>
                  <a:cubicBezTo>
                    <a:pt x="203" y="1"/>
                    <a:pt x="172" y="46"/>
                    <a:pt x="141" y="108"/>
                  </a:cubicBezTo>
                  <a:lnTo>
                    <a:pt x="1" y="1100"/>
                  </a:lnTo>
                  <a:cubicBezTo>
                    <a:pt x="1" y="1186"/>
                    <a:pt x="44" y="1273"/>
                    <a:pt x="98" y="1273"/>
                  </a:cubicBezTo>
                  <a:cubicBezTo>
                    <a:pt x="141" y="1273"/>
                    <a:pt x="227" y="1230"/>
                    <a:pt x="227" y="1143"/>
                  </a:cubicBezTo>
                  <a:lnTo>
                    <a:pt x="367" y="151"/>
                  </a:lnTo>
                  <a:cubicBezTo>
                    <a:pt x="367" y="108"/>
                    <a:pt x="367" y="22"/>
                    <a:pt x="270" y="22"/>
                  </a:cubicBezTo>
                  <a:cubicBezTo>
                    <a:pt x="258" y="7"/>
                    <a:pt x="246" y="1"/>
                    <a:pt x="23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5183123" y="1733671"/>
              <a:ext cx="21525" cy="76816"/>
            </a:xfrm>
            <a:custGeom>
              <a:rect b="b" l="l" r="r" t="t"/>
              <a:pathLst>
                <a:path extrusionOk="0" h="1274" w="357">
                  <a:moveTo>
                    <a:pt x="270" y="0"/>
                  </a:moveTo>
                  <a:cubicBezTo>
                    <a:pt x="227" y="0"/>
                    <a:pt x="173" y="43"/>
                    <a:pt x="130" y="140"/>
                  </a:cubicBezTo>
                  <a:lnTo>
                    <a:pt x="0" y="1122"/>
                  </a:lnTo>
                  <a:cubicBezTo>
                    <a:pt x="0" y="1175"/>
                    <a:pt x="44" y="1262"/>
                    <a:pt x="87" y="1262"/>
                  </a:cubicBezTo>
                  <a:cubicBezTo>
                    <a:pt x="95" y="1270"/>
                    <a:pt x="105" y="1273"/>
                    <a:pt x="116" y="1273"/>
                  </a:cubicBezTo>
                  <a:cubicBezTo>
                    <a:pt x="163" y="1273"/>
                    <a:pt x="227" y="1210"/>
                    <a:pt x="227" y="1175"/>
                  </a:cubicBezTo>
                  <a:lnTo>
                    <a:pt x="356" y="184"/>
                  </a:lnTo>
                  <a:cubicBezTo>
                    <a:pt x="356" y="97"/>
                    <a:pt x="356" y="0"/>
                    <a:pt x="27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5034255" y="1893573"/>
              <a:ext cx="78082" cy="13687"/>
            </a:xfrm>
            <a:custGeom>
              <a:rect b="b" l="l" r="r" t="t"/>
              <a:pathLst>
                <a:path extrusionOk="0" h="227" w="1295">
                  <a:moveTo>
                    <a:pt x="130" y="1"/>
                  </a:moveTo>
                  <a:cubicBezTo>
                    <a:pt x="44" y="1"/>
                    <a:pt x="0" y="44"/>
                    <a:pt x="0" y="141"/>
                  </a:cubicBezTo>
                  <a:cubicBezTo>
                    <a:pt x="0" y="184"/>
                    <a:pt x="44" y="227"/>
                    <a:pt x="130" y="227"/>
                  </a:cubicBezTo>
                  <a:lnTo>
                    <a:pt x="1165" y="184"/>
                  </a:lnTo>
                  <a:cubicBezTo>
                    <a:pt x="1208" y="184"/>
                    <a:pt x="1294" y="141"/>
                    <a:pt x="1294" y="87"/>
                  </a:cubicBezTo>
                  <a:cubicBezTo>
                    <a:pt x="1294" y="44"/>
                    <a:pt x="1208" y="1"/>
                    <a:pt x="1122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5123310" y="1707925"/>
              <a:ext cx="46246" cy="64395"/>
            </a:xfrm>
            <a:custGeom>
              <a:rect b="b" l="l" r="r" t="t"/>
              <a:pathLst>
                <a:path extrusionOk="0" h="1068" w="767">
                  <a:moveTo>
                    <a:pt x="649" y="0"/>
                  </a:moveTo>
                  <a:cubicBezTo>
                    <a:pt x="609" y="0"/>
                    <a:pt x="565" y="21"/>
                    <a:pt x="540" y="72"/>
                  </a:cubicBezTo>
                  <a:lnTo>
                    <a:pt x="44" y="837"/>
                  </a:lnTo>
                  <a:cubicBezTo>
                    <a:pt x="1" y="880"/>
                    <a:pt x="1" y="966"/>
                    <a:pt x="44" y="1010"/>
                  </a:cubicBezTo>
                  <a:cubicBezTo>
                    <a:pt x="62" y="1051"/>
                    <a:pt x="91" y="1067"/>
                    <a:pt x="121" y="1067"/>
                  </a:cubicBezTo>
                  <a:cubicBezTo>
                    <a:pt x="161" y="1067"/>
                    <a:pt x="202" y="1040"/>
                    <a:pt x="227" y="1010"/>
                  </a:cubicBezTo>
                  <a:lnTo>
                    <a:pt x="723" y="255"/>
                  </a:lnTo>
                  <a:cubicBezTo>
                    <a:pt x="766" y="158"/>
                    <a:pt x="766" y="72"/>
                    <a:pt x="723" y="28"/>
                  </a:cubicBezTo>
                  <a:cubicBezTo>
                    <a:pt x="705" y="11"/>
                    <a:pt x="678" y="0"/>
                    <a:pt x="649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5017975" y="1408621"/>
              <a:ext cx="61863" cy="18933"/>
            </a:xfrm>
            <a:custGeom>
              <a:rect b="b" l="l" r="r" t="t"/>
              <a:pathLst>
                <a:path extrusionOk="0" h="314" w="1026">
                  <a:moveTo>
                    <a:pt x="896" y="1"/>
                  </a:moveTo>
                  <a:lnTo>
                    <a:pt x="130" y="44"/>
                  </a:lnTo>
                  <a:cubicBezTo>
                    <a:pt x="87" y="44"/>
                    <a:pt x="1" y="98"/>
                    <a:pt x="44" y="184"/>
                  </a:cubicBezTo>
                  <a:cubicBezTo>
                    <a:pt x="44" y="270"/>
                    <a:pt x="87" y="313"/>
                    <a:pt x="130" y="313"/>
                  </a:cubicBezTo>
                  <a:lnTo>
                    <a:pt x="896" y="270"/>
                  </a:lnTo>
                  <a:cubicBezTo>
                    <a:pt x="982" y="270"/>
                    <a:pt x="1025" y="227"/>
                    <a:pt x="1025" y="141"/>
                  </a:cubicBezTo>
                  <a:cubicBezTo>
                    <a:pt x="1025" y="44"/>
                    <a:pt x="982" y="1"/>
                    <a:pt x="896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5155809" y="1656072"/>
              <a:ext cx="57280" cy="46186"/>
            </a:xfrm>
            <a:custGeom>
              <a:rect b="b" l="l" r="r" t="t"/>
              <a:pathLst>
                <a:path extrusionOk="0" h="766" w="950">
                  <a:moveTo>
                    <a:pt x="111" y="0"/>
                  </a:moveTo>
                  <a:cubicBezTo>
                    <a:pt x="76" y="0"/>
                    <a:pt x="44" y="24"/>
                    <a:pt x="44" y="80"/>
                  </a:cubicBezTo>
                  <a:cubicBezTo>
                    <a:pt x="1" y="166"/>
                    <a:pt x="1" y="209"/>
                    <a:pt x="87" y="252"/>
                  </a:cubicBezTo>
                  <a:lnTo>
                    <a:pt x="766" y="748"/>
                  </a:lnTo>
                  <a:cubicBezTo>
                    <a:pt x="778" y="760"/>
                    <a:pt x="792" y="765"/>
                    <a:pt x="808" y="765"/>
                  </a:cubicBezTo>
                  <a:cubicBezTo>
                    <a:pt x="849" y="765"/>
                    <a:pt x="895" y="725"/>
                    <a:pt x="895" y="662"/>
                  </a:cubicBezTo>
                  <a:cubicBezTo>
                    <a:pt x="949" y="619"/>
                    <a:pt x="895" y="522"/>
                    <a:pt x="852" y="479"/>
                  </a:cubicBezTo>
                  <a:lnTo>
                    <a:pt x="184" y="37"/>
                  </a:lnTo>
                  <a:cubicBezTo>
                    <a:pt x="165" y="14"/>
                    <a:pt x="137" y="0"/>
                    <a:pt x="11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5109683" y="1381006"/>
              <a:ext cx="22128" cy="76454"/>
            </a:xfrm>
            <a:custGeom>
              <a:rect b="b" l="l" r="r" t="t"/>
              <a:pathLst>
                <a:path extrusionOk="0" h="1268" w="367">
                  <a:moveTo>
                    <a:pt x="243" y="1"/>
                  </a:moveTo>
                  <a:cubicBezTo>
                    <a:pt x="209" y="1"/>
                    <a:pt x="174" y="69"/>
                    <a:pt x="140" y="103"/>
                  </a:cubicBezTo>
                  <a:lnTo>
                    <a:pt x="0" y="1095"/>
                  </a:lnTo>
                  <a:cubicBezTo>
                    <a:pt x="0" y="1181"/>
                    <a:pt x="43" y="1267"/>
                    <a:pt x="97" y="1267"/>
                  </a:cubicBezTo>
                  <a:cubicBezTo>
                    <a:pt x="140" y="1267"/>
                    <a:pt x="227" y="1224"/>
                    <a:pt x="227" y="1138"/>
                  </a:cubicBezTo>
                  <a:lnTo>
                    <a:pt x="367" y="146"/>
                  </a:lnTo>
                  <a:cubicBezTo>
                    <a:pt x="367" y="103"/>
                    <a:pt x="367" y="17"/>
                    <a:pt x="270" y="17"/>
                  </a:cubicBezTo>
                  <a:cubicBezTo>
                    <a:pt x="261" y="5"/>
                    <a:pt x="252" y="1"/>
                    <a:pt x="24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5183123" y="1511967"/>
              <a:ext cx="16280" cy="78082"/>
            </a:xfrm>
            <a:custGeom>
              <a:rect b="b" l="l" r="r" t="t"/>
              <a:pathLst>
                <a:path extrusionOk="0" h="1295" w="270">
                  <a:moveTo>
                    <a:pt x="130" y="1"/>
                  </a:moveTo>
                  <a:cubicBezTo>
                    <a:pt x="44" y="1"/>
                    <a:pt x="0" y="87"/>
                    <a:pt x="0" y="173"/>
                  </a:cubicBezTo>
                  <a:lnTo>
                    <a:pt x="44" y="1165"/>
                  </a:lnTo>
                  <a:cubicBezTo>
                    <a:pt x="44" y="1252"/>
                    <a:pt x="87" y="1295"/>
                    <a:pt x="173" y="1295"/>
                  </a:cubicBezTo>
                  <a:cubicBezTo>
                    <a:pt x="227" y="1295"/>
                    <a:pt x="270" y="1252"/>
                    <a:pt x="270" y="1165"/>
                  </a:cubicBezTo>
                  <a:lnTo>
                    <a:pt x="227" y="130"/>
                  </a:lnTo>
                  <a:cubicBezTo>
                    <a:pt x="227" y="87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5101845" y="1499245"/>
              <a:ext cx="46246" cy="63491"/>
            </a:xfrm>
            <a:custGeom>
              <a:rect b="b" l="l" r="r" t="t"/>
              <a:pathLst>
                <a:path extrusionOk="0" h="1053" w="767">
                  <a:moveTo>
                    <a:pt x="616" y="0"/>
                  </a:moveTo>
                  <a:cubicBezTo>
                    <a:pt x="590" y="0"/>
                    <a:pt x="565" y="21"/>
                    <a:pt x="540" y="72"/>
                  </a:cubicBezTo>
                  <a:lnTo>
                    <a:pt x="44" y="837"/>
                  </a:lnTo>
                  <a:cubicBezTo>
                    <a:pt x="1" y="880"/>
                    <a:pt x="1" y="967"/>
                    <a:pt x="44" y="1020"/>
                  </a:cubicBezTo>
                  <a:cubicBezTo>
                    <a:pt x="65" y="1042"/>
                    <a:pt x="98" y="1053"/>
                    <a:pt x="131" y="1053"/>
                  </a:cubicBezTo>
                  <a:cubicBezTo>
                    <a:pt x="165" y="1053"/>
                    <a:pt x="200" y="1042"/>
                    <a:pt x="227" y="1020"/>
                  </a:cubicBezTo>
                  <a:lnTo>
                    <a:pt x="712" y="255"/>
                  </a:lnTo>
                  <a:cubicBezTo>
                    <a:pt x="766" y="158"/>
                    <a:pt x="712" y="72"/>
                    <a:pt x="669" y="29"/>
                  </a:cubicBezTo>
                  <a:cubicBezTo>
                    <a:pt x="651" y="11"/>
                    <a:pt x="633" y="0"/>
                    <a:pt x="616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5042033" y="1487909"/>
              <a:ext cx="48839" cy="58607"/>
            </a:xfrm>
            <a:custGeom>
              <a:rect b="b" l="l" r="r" t="t"/>
              <a:pathLst>
                <a:path extrusionOk="0" h="972" w="810">
                  <a:moveTo>
                    <a:pt x="675" y="1"/>
                  </a:moveTo>
                  <a:cubicBezTo>
                    <a:pt x="640" y="1"/>
                    <a:pt x="605" y="12"/>
                    <a:pt x="583" y="33"/>
                  </a:cubicBezTo>
                  <a:lnTo>
                    <a:pt x="44" y="756"/>
                  </a:lnTo>
                  <a:cubicBezTo>
                    <a:pt x="1" y="799"/>
                    <a:pt x="1" y="885"/>
                    <a:pt x="44" y="939"/>
                  </a:cubicBezTo>
                  <a:cubicBezTo>
                    <a:pt x="66" y="961"/>
                    <a:pt x="90" y="971"/>
                    <a:pt x="114" y="971"/>
                  </a:cubicBezTo>
                  <a:cubicBezTo>
                    <a:pt x="138" y="971"/>
                    <a:pt x="163" y="961"/>
                    <a:pt x="184" y="939"/>
                  </a:cubicBezTo>
                  <a:lnTo>
                    <a:pt x="766" y="260"/>
                  </a:lnTo>
                  <a:cubicBezTo>
                    <a:pt x="809" y="173"/>
                    <a:pt x="809" y="76"/>
                    <a:pt x="766" y="33"/>
                  </a:cubicBezTo>
                  <a:cubicBezTo>
                    <a:pt x="745" y="12"/>
                    <a:pt x="710" y="1"/>
                    <a:pt x="675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5139590" y="1354657"/>
              <a:ext cx="57220" cy="47211"/>
            </a:xfrm>
            <a:custGeom>
              <a:rect b="b" l="l" r="r" t="t"/>
              <a:pathLst>
                <a:path extrusionOk="0" h="783" w="949">
                  <a:moveTo>
                    <a:pt x="766" y="1"/>
                  </a:moveTo>
                  <a:lnTo>
                    <a:pt x="86" y="497"/>
                  </a:lnTo>
                  <a:cubicBezTo>
                    <a:pt x="0" y="540"/>
                    <a:pt x="0" y="626"/>
                    <a:pt x="43" y="669"/>
                  </a:cubicBezTo>
                  <a:cubicBezTo>
                    <a:pt x="43" y="741"/>
                    <a:pt x="96" y="783"/>
                    <a:pt x="141" y="783"/>
                  </a:cubicBezTo>
                  <a:cubicBezTo>
                    <a:pt x="157" y="783"/>
                    <a:pt x="172" y="778"/>
                    <a:pt x="183" y="766"/>
                  </a:cubicBezTo>
                  <a:lnTo>
                    <a:pt x="852" y="270"/>
                  </a:lnTo>
                  <a:cubicBezTo>
                    <a:pt x="895" y="227"/>
                    <a:pt x="949" y="130"/>
                    <a:pt x="895" y="87"/>
                  </a:cubicBezTo>
                  <a:cubicBezTo>
                    <a:pt x="895" y="1"/>
                    <a:pt x="809" y="1"/>
                    <a:pt x="766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8"/>
            <p:cNvSpPr/>
            <p:nvPr/>
          </p:nvSpPr>
          <p:spPr>
            <a:xfrm>
              <a:off x="5153216" y="1432257"/>
              <a:ext cx="56617" cy="45402"/>
            </a:xfrm>
            <a:custGeom>
              <a:rect b="b" l="l" r="r" t="t"/>
              <a:pathLst>
                <a:path extrusionOk="0" h="753" w="939">
                  <a:moveTo>
                    <a:pt x="111" y="0"/>
                  </a:moveTo>
                  <a:cubicBezTo>
                    <a:pt x="61" y="0"/>
                    <a:pt x="31" y="31"/>
                    <a:pt x="0" y="61"/>
                  </a:cubicBezTo>
                  <a:cubicBezTo>
                    <a:pt x="0" y="148"/>
                    <a:pt x="0" y="245"/>
                    <a:pt x="44" y="288"/>
                  </a:cubicBezTo>
                  <a:lnTo>
                    <a:pt x="766" y="730"/>
                  </a:lnTo>
                  <a:cubicBezTo>
                    <a:pt x="779" y="746"/>
                    <a:pt x="792" y="753"/>
                    <a:pt x="805" y="753"/>
                  </a:cubicBezTo>
                  <a:cubicBezTo>
                    <a:pt x="835" y="753"/>
                    <a:pt x="865" y="717"/>
                    <a:pt x="895" y="687"/>
                  </a:cubicBezTo>
                  <a:cubicBezTo>
                    <a:pt x="938" y="601"/>
                    <a:pt x="895" y="514"/>
                    <a:pt x="852" y="514"/>
                  </a:cubicBezTo>
                  <a:lnTo>
                    <a:pt x="184" y="18"/>
                  </a:lnTo>
                  <a:cubicBezTo>
                    <a:pt x="155" y="6"/>
                    <a:pt x="132" y="0"/>
                    <a:pt x="11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5036847" y="1598430"/>
              <a:ext cx="59210" cy="21525"/>
            </a:xfrm>
            <a:custGeom>
              <a:rect b="b" l="l" r="r" t="t"/>
              <a:pathLst>
                <a:path extrusionOk="0" h="357" w="982">
                  <a:moveTo>
                    <a:pt x="895" y="1"/>
                  </a:moveTo>
                  <a:lnTo>
                    <a:pt x="87" y="44"/>
                  </a:lnTo>
                  <a:cubicBezTo>
                    <a:pt x="44" y="44"/>
                    <a:pt x="1" y="130"/>
                    <a:pt x="1" y="184"/>
                  </a:cubicBezTo>
                  <a:cubicBezTo>
                    <a:pt x="1" y="270"/>
                    <a:pt x="44" y="357"/>
                    <a:pt x="87" y="357"/>
                  </a:cubicBezTo>
                  <a:lnTo>
                    <a:pt x="895" y="313"/>
                  </a:lnTo>
                  <a:cubicBezTo>
                    <a:pt x="939" y="313"/>
                    <a:pt x="982" y="227"/>
                    <a:pt x="982" y="130"/>
                  </a:cubicBezTo>
                  <a:cubicBezTo>
                    <a:pt x="982" y="87"/>
                    <a:pt x="939" y="1"/>
                    <a:pt x="895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5055720" y="1667588"/>
              <a:ext cx="51371" cy="57401"/>
            </a:xfrm>
            <a:custGeom>
              <a:rect b="b" l="l" r="r" t="t"/>
              <a:pathLst>
                <a:path extrusionOk="0" h="952" w="852">
                  <a:moveTo>
                    <a:pt x="139" y="0"/>
                  </a:moveTo>
                  <a:cubicBezTo>
                    <a:pt x="104" y="0"/>
                    <a:pt x="74" y="31"/>
                    <a:pt x="43" y="61"/>
                  </a:cubicBezTo>
                  <a:cubicBezTo>
                    <a:pt x="0" y="115"/>
                    <a:pt x="0" y="201"/>
                    <a:pt x="43" y="245"/>
                  </a:cubicBezTo>
                  <a:lnTo>
                    <a:pt x="626" y="924"/>
                  </a:lnTo>
                  <a:cubicBezTo>
                    <a:pt x="643" y="941"/>
                    <a:pt x="669" y="951"/>
                    <a:pt x="696" y="951"/>
                  </a:cubicBezTo>
                  <a:cubicBezTo>
                    <a:pt x="738" y="951"/>
                    <a:pt x="783" y="928"/>
                    <a:pt x="809" y="870"/>
                  </a:cubicBezTo>
                  <a:cubicBezTo>
                    <a:pt x="852" y="827"/>
                    <a:pt x="852" y="741"/>
                    <a:pt x="809" y="697"/>
                  </a:cubicBezTo>
                  <a:lnTo>
                    <a:pt x="184" y="18"/>
                  </a:lnTo>
                  <a:cubicBezTo>
                    <a:pt x="168" y="6"/>
                    <a:pt x="153" y="0"/>
                    <a:pt x="139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4941943" y="1427494"/>
              <a:ext cx="16340" cy="78685"/>
            </a:xfrm>
            <a:custGeom>
              <a:rect b="b" l="l" r="r" t="t"/>
              <a:pathLst>
                <a:path extrusionOk="0" h="1305" w="271">
                  <a:moveTo>
                    <a:pt x="130" y="0"/>
                  </a:moveTo>
                  <a:cubicBezTo>
                    <a:pt x="44" y="0"/>
                    <a:pt x="1" y="97"/>
                    <a:pt x="1" y="184"/>
                  </a:cubicBezTo>
                  <a:lnTo>
                    <a:pt x="44" y="1175"/>
                  </a:lnTo>
                  <a:cubicBezTo>
                    <a:pt x="44" y="1262"/>
                    <a:pt x="87" y="1305"/>
                    <a:pt x="130" y="1305"/>
                  </a:cubicBezTo>
                  <a:cubicBezTo>
                    <a:pt x="227" y="1305"/>
                    <a:pt x="270" y="1262"/>
                    <a:pt x="270" y="1175"/>
                  </a:cubicBezTo>
                  <a:lnTo>
                    <a:pt x="227" y="140"/>
                  </a:lnTo>
                  <a:cubicBezTo>
                    <a:pt x="227" y="97"/>
                    <a:pt x="184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4882131" y="1565931"/>
              <a:ext cx="59873" cy="29967"/>
            </a:xfrm>
            <a:custGeom>
              <a:rect b="b" l="l" r="r" t="t"/>
              <a:pathLst>
                <a:path extrusionOk="0" h="497" w="993">
                  <a:moveTo>
                    <a:pt x="852" y="1"/>
                  </a:moveTo>
                  <a:lnTo>
                    <a:pt x="98" y="227"/>
                  </a:lnTo>
                  <a:cubicBezTo>
                    <a:pt x="44" y="227"/>
                    <a:pt x="1" y="313"/>
                    <a:pt x="1" y="357"/>
                  </a:cubicBezTo>
                  <a:cubicBezTo>
                    <a:pt x="1" y="454"/>
                    <a:pt x="98" y="497"/>
                    <a:pt x="141" y="497"/>
                  </a:cubicBezTo>
                  <a:lnTo>
                    <a:pt x="906" y="270"/>
                  </a:lnTo>
                  <a:cubicBezTo>
                    <a:pt x="949" y="270"/>
                    <a:pt x="993" y="184"/>
                    <a:pt x="993" y="87"/>
                  </a:cubicBezTo>
                  <a:cubicBezTo>
                    <a:pt x="993" y="44"/>
                    <a:pt x="906" y="1"/>
                    <a:pt x="852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4971849" y="1532407"/>
              <a:ext cx="37745" cy="71329"/>
            </a:xfrm>
            <a:custGeom>
              <a:rect b="b" l="l" r="r" t="t"/>
              <a:pathLst>
                <a:path extrusionOk="0" h="1183" w="626">
                  <a:moveTo>
                    <a:pt x="496" y="1"/>
                  </a:moveTo>
                  <a:cubicBezTo>
                    <a:pt x="451" y="1"/>
                    <a:pt x="399" y="41"/>
                    <a:pt x="399" y="104"/>
                  </a:cubicBezTo>
                  <a:lnTo>
                    <a:pt x="0" y="956"/>
                  </a:lnTo>
                  <a:cubicBezTo>
                    <a:pt x="0" y="1053"/>
                    <a:pt x="0" y="1139"/>
                    <a:pt x="44" y="1182"/>
                  </a:cubicBezTo>
                  <a:cubicBezTo>
                    <a:pt x="130" y="1182"/>
                    <a:pt x="173" y="1182"/>
                    <a:pt x="227" y="1096"/>
                  </a:cubicBezTo>
                  <a:lnTo>
                    <a:pt x="583" y="201"/>
                  </a:lnTo>
                  <a:cubicBezTo>
                    <a:pt x="626" y="147"/>
                    <a:pt x="583" y="61"/>
                    <a:pt x="540" y="18"/>
                  </a:cubicBezTo>
                  <a:cubicBezTo>
                    <a:pt x="528" y="6"/>
                    <a:pt x="513" y="1"/>
                    <a:pt x="496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4977035" y="1456375"/>
              <a:ext cx="62466" cy="28399"/>
            </a:xfrm>
            <a:custGeom>
              <a:rect b="b" l="l" r="r" t="t"/>
              <a:pathLst>
                <a:path extrusionOk="0" h="471" w="1036">
                  <a:moveTo>
                    <a:pt x="118" y="1"/>
                  </a:moveTo>
                  <a:cubicBezTo>
                    <a:pt x="67" y="1"/>
                    <a:pt x="44" y="43"/>
                    <a:pt x="44" y="114"/>
                  </a:cubicBezTo>
                  <a:cubicBezTo>
                    <a:pt x="1" y="201"/>
                    <a:pt x="44" y="244"/>
                    <a:pt x="141" y="287"/>
                  </a:cubicBezTo>
                  <a:lnTo>
                    <a:pt x="896" y="470"/>
                  </a:lnTo>
                  <a:cubicBezTo>
                    <a:pt x="949" y="470"/>
                    <a:pt x="993" y="427"/>
                    <a:pt x="1036" y="330"/>
                  </a:cubicBezTo>
                  <a:cubicBezTo>
                    <a:pt x="1036" y="287"/>
                    <a:pt x="993" y="201"/>
                    <a:pt x="949" y="201"/>
                  </a:cubicBezTo>
                  <a:lnTo>
                    <a:pt x="184" y="17"/>
                  </a:lnTo>
                  <a:cubicBezTo>
                    <a:pt x="159" y="6"/>
                    <a:pt x="137" y="1"/>
                    <a:pt x="11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5058312" y="1748926"/>
              <a:ext cx="27374" cy="77117"/>
            </a:xfrm>
            <a:custGeom>
              <a:rect b="b" l="l" r="r" t="t"/>
              <a:pathLst>
                <a:path extrusionOk="0" h="1279" w="454">
                  <a:moveTo>
                    <a:pt x="316" y="0"/>
                  </a:moveTo>
                  <a:cubicBezTo>
                    <a:pt x="274" y="0"/>
                    <a:pt x="227" y="42"/>
                    <a:pt x="227" y="114"/>
                  </a:cubicBezTo>
                  <a:lnTo>
                    <a:pt x="0" y="1095"/>
                  </a:lnTo>
                  <a:cubicBezTo>
                    <a:pt x="0" y="1138"/>
                    <a:pt x="44" y="1235"/>
                    <a:pt x="87" y="1278"/>
                  </a:cubicBezTo>
                  <a:cubicBezTo>
                    <a:pt x="141" y="1278"/>
                    <a:pt x="227" y="1235"/>
                    <a:pt x="227" y="1138"/>
                  </a:cubicBezTo>
                  <a:lnTo>
                    <a:pt x="453" y="200"/>
                  </a:lnTo>
                  <a:cubicBezTo>
                    <a:pt x="453" y="114"/>
                    <a:pt x="410" y="17"/>
                    <a:pt x="356" y="17"/>
                  </a:cubicBezTo>
                  <a:cubicBezTo>
                    <a:pt x="345" y="6"/>
                    <a:pt x="331" y="0"/>
                    <a:pt x="316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5139590" y="1843107"/>
              <a:ext cx="53964" cy="51613"/>
            </a:xfrm>
            <a:custGeom>
              <a:rect b="b" l="l" r="r" t="t"/>
              <a:pathLst>
                <a:path extrusionOk="0" h="856" w="895">
                  <a:moveTo>
                    <a:pt x="776" y="1"/>
                  </a:moveTo>
                  <a:cubicBezTo>
                    <a:pt x="758" y="1"/>
                    <a:pt x="740" y="11"/>
                    <a:pt x="722" y="29"/>
                  </a:cubicBezTo>
                  <a:lnTo>
                    <a:pt x="43" y="568"/>
                  </a:lnTo>
                  <a:cubicBezTo>
                    <a:pt x="0" y="611"/>
                    <a:pt x="0" y="708"/>
                    <a:pt x="43" y="794"/>
                  </a:cubicBezTo>
                  <a:cubicBezTo>
                    <a:pt x="43" y="825"/>
                    <a:pt x="92" y="855"/>
                    <a:pt x="135" y="855"/>
                  </a:cubicBezTo>
                  <a:cubicBezTo>
                    <a:pt x="153" y="855"/>
                    <a:pt x="171" y="850"/>
                    <a:pt x="183" y="838"/>
                  </a:cubicBezTo>
                  <a:lnTo>
                    <a:pt x="809" y="255"/>
                  </a:lnTo>
                  <a:cubicBezTo>
                    <a:pt x="895" y="212"/>
                    <a:pt x="895" y="115"/>
                    <a:pt x="852" y="72"/>
                  </a:cubicBezTo>
                  <a:cubicBezTo>
                    <a:pt x="827" y="22"/>
                    <a:pt x="801" y="1"/>
                    <a:pt x="776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5118125" y="1794388"/>
              <a:ext cx="56617" cy="45282"/>
            </a:xfrm>
            <a:custGeom>
              <a:rect b="b" l="l" r="r" t="t"/>
              <a:pathLst>
                <a:path extrusionOk="0" h="751" w="939">
                  <a:moveTo>
                    <a:pt x="819" y="0"/>
                  </a:moveTo>
                  <a:cubicBezTo>
                    <a:pt x="802" y="0"/>
                    <a:pt x="784" y="10"/>
                    <a:pt x="766" y="28"/>
                  </a:cubicBezTo>
                  <a:lnTo>
                    <a:pt x="43" y="481"/>
                  </a:lnTo>
                  <a:cubicBezTo>
                    <a:pt x="0" y="524"/>
                    <a:pt x="0" y="611"/>
                    <a:pt x="0" y="654"/>
                  </a:cubicBezTo>
                  <a:cubicBezTo>
                    <a:pt x="43" y="751"/>
                    <a:pt x="87" y="751"/>
                    <a:pt x="173" y="751"/>
                  </a:cubicBezTo>
                  <a:lnTo>
                    <a:pt x="852" y="255"/>
                  </a:lnTo>
                  <a:cubicBezTo>
                    <a:pt x="895" y="212"/>
                    <a:pt x="938" y="115"/>
                    <a:pt x="895" y="71"/>
                  </a:cubicBezTo>
                  <a:cubicBezTo>
                    <a:pt x="870" y="21"/>
                    <a:pt x="845" y="0"/>
                    <a:pt x="819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4416714" y="1871083"/>
              <a:ext cx="59210" cy="39855"/>
            </a:xfrm>
            <a:custGeom>
              <a:rect b="b" l="l" r="r" t="t"/>
              <a:pathLst>
                <a:path extrusionOk="0" h="661" w="982">
                  <a:moveTo>
                    <a:pt x="131" y="1"/>
                  </a:moveTo>
                  <a:cubicBezTo>
                    <a:pt x="90" y="1"/>
                    <a:pt x="43" y="41"/>
                    <a:pt x="43" y="104"/>
                  </a:cubicBezTo>
                  <a:cubicBezTo>
                    <a:pt x="0" y="147"/>
                    <a:pt x="43" y="244"/>
                    <a:pt x="86" y="287"/>
                  </a:cubicBezTo>
                  <a:lnTo>
                    <a:pt x="809" y="643"/>
                  </a:lnTo>
                  <a:cubicBezTo>
                    <a:pt x="821" y="656"/>
                    <a:pt x="838" y="661"/>
                    <a:pt x="855" y="661"/>
                  </a:cubicBezTo>
                  <a:cubicBezTo>
                    <a:pt x="895" y="661"/>
                    <a:pt x="938" y="630"/>
                    <a:pt x="938" y="600"/>
                  </a:cubicBezTo>
                  <a:cubicBezTo>
                    <a:pt x="981" y="514"/>
                    <a:pt x="938" y="417"/>
                    <a:pt x="895" y="417"/>
                  </a:cubicBezTo>
                  <a:lnTo>
                    <a:pt x="173" y="18"/>
                  </a:lnTo>
                  <a:cubicBezTo>
                    <a:pt x="161" y="6"/>
                    <a:pt x="146" y="1"/>
                    <a:pt x="13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5071939" y="776369"/>
              <a:ext cx="56617" cy="46367"/>
            </a:xfrm>
            <a:custGeom>
              <a:rect b="b" l="l" r="r" t="t"/>
              <a:pathLst>
                <a:path extrusionOk="0" h="769" w="939">
                  <a:moveTo>
                    <a:pt x="140" y="0"/>
                  </a:moveTo>
                  <a:cubicBezTo>
                    <a:pt x="106" y="0"/>
                    <a:pt x="75" y="33"/>
                    <a:pt x="44" y="72"/>
                  </a:cubicBezTo>
                  <a:cubicBezTo>
                    <a:pt x="1" y="158"/>
                    <a:pt x="44" y="244"/>
                    <a:pt x="87" y="288"/>
                  </a:cubicBezTo>
                  <a:lnTo>
                    <a:pt x="766" y="740"/>
                  </a:lnTo>
                  <a:cubicBezTo>
                    <a:pt x="784" y="758"/>
                    <a:pt x="809" y="769"/>
                    <a:pt x="836" y="769"/>
                  </a:cubicBezTo>
                  <a:cubicBezTo>
                    <a:pt x="873" y="769"/>
                    <a:pt x="914" y="748"/>
                    <a:pt x="939" y="697"/>
                  </a:cubicBezTo>
                  <a:cubicBezTo>
                    <a:pt x="939" y="654"/>
                    <a:pt x="939" y="557"/>
                    <a:pt x="896" y="514"/>
                  </a:cubicBezTo>
                  <a:lnTo>
                    <a:pt x="184" y="18"/>
                  </a:lnTo>
                  <a:cubicBezTo>
                    <a:pt x="169" y="6"/>
                    <a:pt x="154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4904259" y="1854804"/>
              <a:ext cx="61802" cy="57039"/>
            </a:xfrm>
            <a:custGeom>
              <a:rect b="b" l="l" r="r" t="t"/>
              <a:pathLst>
                <a:path extrusionOk="0" h="946" w="1025">
                  <a:moveTo>
                    <a:pt x="934" y="0"/>
                  </a:moveTo>
                  <a:cubicBezTo>
                    <a:pt x="891" y="0"/>
                    <a:pt x="839" y="31"/>
                    <a:pt x="809" y="61"/>
                  </a:cubicBezTo>
                  <a:lnTo>
                    <a:pt x="43" y="730"/>
                  </a:lnTo>
                  <a:cubicBezTo>
                    <a:pt x="0" y="784"/>
                    <a:pt x="0" y="870"/>
                    <a:pt x="43" y="913"/>
                  </a:cubicBezTo>
                  <a:cubicBezTo>
                    <a:pt x="65" y="935"/>
                    <a:pt x="97" y="945"/>
                    <a:pt x="130" y="945"/>
                  </a:cubicBezTo>
                  <a:cubicBezTo>
                    <a:pt x="162" y="945"/>
                    <a:pt x="194" y="935"/>
                    <a:pt x="216" y="913"/>
                  </a:cubicBezTo>
                  <a:lnTo>
                    <a:pt x="938" y="191"/>
                  </a:lnTo>
                  <a:cubicBezTo>
                    <a:pt x="981" y="148"/>
                    <a:pt x="1024" y="61"/>
                    <a:pt x="981" y="18"/>
                  </a:cubicBezTo>
                  <a:cubicBezTo>
                    <a:pt x="969" y="6"/>
                    <a:pt x="952" y="0"/>
                    <a:pt x="93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4928316" y="936633"/>
              <a:ext cx="24721" cy="76816"/>
            </a:xfrm>
            <a:custGeom>
              <a:rect b="b" l="l" r="r" t="t"/>
              <a:pathLst>
                <a:path extrusionOk="0" h="1274" w="410">
                  <a:moveTo>
                    <a:pt x="120" y="0"/>
                  </a:moveTo>
                  <a:cubicBezTo>
                    <a:pt x="108" y="0"/>
                    <a:pt x="97" y="4"/>
                    <a:pt x="86" y="12"/>
                  </a:cubicBezTo>
                  <a:cubicBezTo>
                    <a:pt x="43" y="12"/>
                    <a:pt x="0" y="109"/>
                    <a:pt x="0" y="195"/>
                  </a:cubicBezTo>
                  <a:lnTo>
                    <a:pt x="183" y="1133"/>
                  </a:lnTo>
                  <a:cubicBezTo>
                    <a:pt x="183" y="1230"/>
                    <a:pt x="270" y="1274"/>
                    <a:pt x="313" y="1274"/>
                  </a:cubicBezTo>
                  <a:cubicBezTo>
                    <a:pt x="356" y="1230"/>
                    <a:pt x="410" y="1187"/>
                    <a:pt x="410" y="1090"/>
                  </a:cubicBezTo>
                  <a:lnTo>
                    <a:pt x="227" y="109"/>
                  </a:lnTo>
                  <a:cubicBezTo>
                    <a:pt x="227" y="65"/>
                    <a:pt x="170" y="0"/>
                    <a:pt x="12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5112276" y="734524"/>
              <a:ext cx="35815" cy="71329"/>
            </a:xfrm>
            <a:custGeom>
              <a:rect b="b" l="l" r="r" t="t"/>
              <a:pathLst>
                <a:path extrusionOk="0" h="1183" w="594">
                  <a:moveTo>
                    <a:pt x="54" y="0"/>
                  </a:moveTo>
                  <a:cubicBezTo>
                    <a:pt x="0" y="44"/>
                    <a:pt x="0" y="130"/>
                    <a:pt x="0" y="227"/>
                  </a:cubicBezTo>
                  <a:lnTo>
                    <a:pt x="367" y="1122"/>
                  </a:lnTo>
                  <a:cubicBezTo>
                    <a:pt x="367" y="1152"/>
                    <a:pt x="410" y="1183"/>
                    <a:pt x="450" y="1183"/>
                  </a:cubicBezTo>
                  <a:cubicBezTo>
                    <a:pt x="467" y="1183"/>
                    <a:pt x="484" y="1177"/>
                    <a:pt x="496" y="1165"/>
                  </a:cubicBezTo>
                  <a:cubicBezTo>
                    <a:pt x="539" y="1165"/>
                    <a:pt x="593" y="1079"/>
                    <a:pt x="539" y="982"/>
                  </a:cubicBezTo>
                  <a:lnTo>
                    <a:pt x="227" y="87"/>
                  </a:lnTo>
                  <a:cubicBezTo>
                    <a:pt x="184" y="0"/>
                    <a:pt x="140" y="0"/>
                    <a:pt x="5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4939350" y="787463"/>
              <a:ext cx="35152" cy="74525"/>
            </a:xfrm>
            <a:custGeom>
              <a:rect b="b" l="l" r="r" t="t"/>
              <a:pathLst>
                <a:path extrusionOk="0" h="1236" w="583">
                  <a:moveTo>
                    <a:pt x="429" y="0"/>
                  </a:moveTo>
                  <a:cubicBezTo>
                    <a:pt x="376" y="0"/>
                    <a:pt x="345" y="40"/>
                    <a:pt x="313" y="104"/>
                  </a:cubicBezTo>
                  <a:lnTo>
                    <a:pt x="44" y="1052"/>
                  </a:lnTo>
                  <a:cubicBezTo>
                    <a:pt x="0" y="1095"/>
                    <a:pt x="44" y="1182"/>
                    <a:pt x="87" y="1236"/>
                  </a:cubicBezTo>
                  <a:cubicBezTo>
                    <a:pt x="173" y="1236"/>
                    <a:pt x="227" y="1236"/>
                    <a:pt x="270" y="1139"/>
                  </a:cubicBezTo>
                  <a:lnTo>
                    <a:pt x="539" y="201"/>
                  </a:lnTo>
                  <a:cubicBezTo>
                    <a:pt x="583" y="157"/>
                    <a:pt x="539" y="60"/>
                    <a:pt x="496" y="17"/>
                  </a:cubicBezTo>
                  <a:cubicBezTo>
                    <a:pt x="470" y="6"/>
                    <a:pt x="448" y="0"/>
                    <a:pt x="429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4901003" y="743870"/>
              <a:ext cx="57280" cy="43111"/>
            </a:xfrm>
            <a:custGeom>
              <a:rect b="b" l="l" r="r" t="t"/>
              <a:pathLst>
                <a:path extrusionOk="0" h="715" w="950">
                  <a:moveTo>
                    <a:pt x="812" y="0"/>
                  </a:moveTo>
                  <a:cubicBezTo>
                    <a:pt x="795" y="0"/>
                    <a:pt x="778" y="6"/>
                    <a:pt x="766" y="18"/>
                  </a:cubicBezTo>
                  <a:lnTo>
                    <a:pt x="54" y="428"/>
                  </a:lnTo>
                  <a:cubicBezTo>
                    <a:pt x="0" y="471"/>
                    <a:pt x="0" y="557"/>
                    <a:pt x="0" y="654"/>
                  </a:cubicBezTo>
                  <a:cubicBezTo>
                    <a:pt x="38" y="684"/>
                    <a:pt x="71" y="715"/>
                    <a:pt x="102" y="715"/>
                  </a:cubicBezTo>
                  <a:cubicBezTo>
                    <a:pt x="115" y="715"/>
                    <a:pt x="128" y="710"/>
                    <a:pt x="140" y="697"/>
                  </a:cubicBezTo>
                  <a:lnTo>
                    <a:pt x="863" y="244"/>
                  </a:lnTo>
                  <a:cubicBezTo>
                    <a:pt x="906" y="244"/>
                    <a:pt x="949" y="158"/>
                    <a:pt x="906" y="72"/>
                  </a:cubicBezTo>
                  <a:cubicBezTo>
                    <a:pt x="906" y="33"/>
                    <a:pt x="856" y="0"/>
                    <a:pt x="812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5001756" y="738624"/>
              <a:ext cx="51432" cy="53602"/>
            </a:xfrm>
            <a:custGeom>
              <a:rect b="b" l="l" r="r" t="t"/>
              <a:pathLst>
                <a:path extrusionOk="0" h="889" w="853">
                  <a:moveTo>
                    <a:pt x="718" y="1"/>
                  </a:moveTo>
                  <a:cubicBezTo>
                    <a:pt x="699" y="1"/>
                    <a:pt x="682" y="6"/>
                    <a:pt x="669" y="19"/>
                  </a:cubicBezTo>
                  <a:lnTo>
                    <a:pt x="44" y="601"/>
                  </a:lnTo>
                  <a:cubicBezTo>
                    <a:pt x="0" y="644"/>
                    <a:pt x="0" y="741"/>
                    <a:pt x="44" y="827"/>
                  </a:cubicBezTo>
                  <a:cubicBezTo>
                    <a:pt x="44" y="858"/>
                    <a:pt x="87" y="888"/>
                    <a:pt x="127" y="888"/>
                  </a:cubicBezTo>
                  <a:cubicBezTo>
                    <a:pt x="144" y="888"/>
                    <a:pt x="160" y="883"/>
                    <a:pt x="173" y="870"/>
                  </a:cubicBezTo>
                  <a:lnTo>
                    <a:pt x="809" y="245"/>
                  </a:lnTo>
                  <a:cubicBezTo>
                    <a:pt x="852" y="202"/>
                    <a:pt x="852" y="105"/>
                    <a:pt x="852" y="62"/>
                  </a:cubicBezTo>
                  <a:cubicBezTo>
                    <a:pt x="822" y="31"/>
                    <a:pt x="764" y="1"/>
                    <a:pt x="71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4993314" y="822856"/>
              <a:ext cx="59873" cy="30690"/>
            </a:xfrm>
            <a:custGeom>
              <a:rect b="b" l="l" r="r" t="t"/>
              <a:pathLst>
                <a:path extrusionOk="0" h="509" w="993">
                  <a:moveTo>
                    <a:pt x="881" y="1"/>
                  </a:moveTo>
                  <a:cubicBezTo>
                    <a:pt x="870" y="1"/>
                    <a:pt x="860" y="4"/>
                    <a:pt x="852" y="12"/>
                  </a:cubicBezTo>
                  <a:lnTo>
                    <a:pt x="87" y="239"/>
                  </a:lnTo>
                  <a:cubicBezTo>
                    <a:pt x="43" y="239"/>
                    <a:pt x="0" y="325"/>
                    <a:pt x="0" y="422"/>
                  </a:cubicBezTo>
                  <a:cubicBezTo>
                    <a:pt x="43" y="465"/>
                    <a:pt x="87" y="508"/>
                    <a:pt x="140" y="508"/>
                  </a:cubicBezTo>
                  <a:lnTo>
                    <a:pt x="895" y="282"/>
                  </a:lnTo>
                  <a:cubicBezTo>
                    <a:pt x="992" y="282"/>
                    <a:pt x="992" y="196"/>
                    <a:pt x="992" y="109"/>
                  </a:cubicBezTo>
                  <a:cubicBezTo>
                    <a:pt x="992" y="66"/>
                    <a:pt x="928" y="1"/>
                    <a:pt x="88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5047278" y="1159664"/>
              <a:ext cx="32559" cy="74163"/>
            </a:xfrm>
            <a:custGeom>
              <a:rect b="b" l="l" r="r" t="t"/>
              <a:pathLst>
                <a:path extrusionOk="0" h="1230" w="540">
                  <a:moveTo>
                    <a:pt x="97" y="0"/>
                  </a:moveTo>
                  <a:cubicBezTo>
                    <a:pt x="54" y="44"/>
                    <a:pt x="0" y="130"/>
                    <a:pt x="54" y="184"/>
                  </a:cubicBezTo>
                  <a:lnTo>
                    <a:pt x="324" y="1122"/>
                  </a:lnTo>
                  <a:cubicBezTo>
                    <a:pt x="324" y="1184"/>
                    <a:pt x="369" y="1229"/>
                    <a:pt x="410" y="1229"/>
                  </a:cubicBezTo>
                  <a:cubicBezTo>
                    <a:pt x="426" y="1229"/>
                    <a:pt x="441" y="1223"/>
                    <a:pt x="453" y="1208"/>
                  </a:cubicBezTo>
                  <a:cubicBezTo>
                    <a:pt x="496" y="1208"/>
                    <a:pt x="539" y="1122"/>
                    <a:pt x="496" y="1035"/>
                  </a:cubicBezTo>
                  <a:lnTo>
                    <a:pt x="227" y="87"/>
                  </a:lnTo>
                  <a:cubicBezTo>
                    <a:pt x="227" y="44"/>
                    <a:pt x="140" y="0"/>
                    <a:pt x="97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5172089" y="1155322"/>
              <a:ext cx="41001" cy="67892"/>
            </a:xfrm>
            <a:custGeom>
              <a:rect b="b" l="l" r="r" t="t"/>
              <a:pathLst>
                <a:path extrusionOk="0" h="1126" w="680">
                  <a:moveTo>
                    <a:pt x="117" y="1"/>
                  </a:moveTo>
                  <a:cubicBezTo>
                    <a:pt x="88" y="1"/>
                    <a:pt x="61" y="11"/>
                    <a:pt x="43" y="29"/>
                  </a:cubicBezTo>
                  <a:cubicBezTo>
                    <a:pt x="0" y="72"/>
                    <a:pt x="0" y="116"/>
                    <a:pt x="0" y="202"/>
                  </a:cubicBezTo>
                  <a:lnTo>
                    <a:pt x="453" y="1064"/>
                  </a:lnTo>
                  <a:cubicBezTo>
                    <a:pt x="483" y="1095"/>
                    <a:pt x="514" y="1125"/>
                    <a:pt x="544" y="1125"/>
                  </a:cubicBezTo>
                  <a:cubicBezTo>
                    <a:pt x="557" y="1125"/>
                    <a:pt x="570" y="1120"/>
                    <a:pt x="582" y="1107"/>
                  </a:cubicBezTo>
                  <a:cubicBezTo>
                    <a:pt x="625" y="1064"/>
                    <a:pt x="679" y="967"/>
                    <a:pt x="625" y="881"/>
                  </a:cubicBezTo>
                  <a:lnTo>
                    <a:pt x="227" y="72"/>
                  </a:lnTo>
                  <a:cubicBezTo>
                    <a:pt x="201" y="22"/>
                    <a:pt x="158" y="1"/>
                    <a:pt x="117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5112276" y="1231837"/>
              <a:ext cx="22128" cy="76756"/>
            </a:xfrm>
            <a:custGeom>
              <a:rect b="b" l="l" r="r" t="t"/>
              <a:pathLst>
                <a:path extrusionOk="0" h="1273" w="367">
                  <a:moveTo>
                    <a:pt x="228" y="0"/>
                  </a:moveTo>
                  <a:cubicBezTo>
                    <a:pt x="170" y="0"/>
                    <a:pt x="140" y="72"/>
                    <a:pt x="140" y="108"/>
                  </a:cubicBezTo>
                  <a:lnTo>
                    <a:pt x="0" y="1089"/>
                  </a:lnTo>
                  <a:cubicBezTo>
                    <a:pt x="0" y="1186"/>
                    <a:pt x="54" y="1272"/>
                    <a:pt x="97" y="1272"/>
                  </a:cubicBezTo>
                  <a:cubicBezTo>
                    <a:pt x="184" y="1272"/>
                    <a:pt x="227" y="1229"/>
                    <a:pt x="227" y="1143"/>
                  </a:cubicBezTo>
                  <a:lnTo>
                    <a:pt x="367" y="151"/>
                  </a:lnTo>
                  <a:cubicBezTo>
                    <a:pt x="367" y="65"/>
                    <a:pt x="324" y="11"/>
                    <a:pt x="270" y="11"/>
                  </a:cubicBezTo>
                  <a:cubicBezTo>
                    <a:pt x="255" y="3"/>
                    <a:pt x="241" y="0"/>
                    <a:pt x="228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5034255" y="1342538"/>
              <a:ext cx="54024" cy="50949"/>
            </a:xfrm>
            <a:custGeom>
              <a:rect b="b" l="l" r="r" t="t"/>
              <a:pathLst>
                <a:path extrusionOk="0" h="845" w="896">
                  <a:moveTo>
                    <a:pt x="761" y="1"/>
                  </a:moveTo>
                  <a:cubicBezTo>
                    <a:pt x="742" y="1"/>
                    <a:pt x="725" y="6"/>
                    <a:pt x="712" y="19"/>
                  </a:cubicBezTo>
                  <a:lnTo>
                    <a:pt x="87" y="558"/>
                  </a:lnTo>
                  <a:cubicBezTo>
                    <a:pt x="0" y="601"/>
                    <a:pt x="0" y="698"/>
                    <a:pt x="44" y="784"/>
                  </a:cubicBezTo>
                  <a:cubicBezTo>
                    <a:pt x="74" y="814"/>
                    <a:pt x="105" y="845"/>
                    <a:pt x="135" y="845"/>
                  </a:cubicBezTo>
                  <a:cubicBezTo>
                    <a:pt x="148" y="845"/>
                    <a:pt x="160" y="840"/>
                    <a:pt x="173" y="827"/>
                  </a:cubicBezTo>
                  <a:lnTo>
                    <a:pt x="852" y="245"/>
                  </a:lnTo>
                  <a:cubicBezTo>
                    <a:pt x="895" y="202"/>
                    <a:pt x="895" y="159"/>
                    <a:pt x="895" y="62"/>
                  </a:cubicBezTo>
                  <a:cubicBezTo>
                    <a:pt x="865" y="31"/>
                    <a:pt x="807" y="1"/>
                    <a:pt x="76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5115532" y="1077301"/>
              <a:ext cx="37745" cy="69822"/>
            </a:xfrm>
            <a:custGeom>
              <a:rect b="b" l="l" r="r" t="t"/>
              <a:pathLst>
                <a:path extrusionOk="0" h="1158" w="626">
                  <a:moveTo>
                    <a:pt x="494" y="1"/>
                  </a:moveTo>
                  <a:cubicBezTo>
                    <a:pt x="460" y="1"/>
                    <a:pt x="430" y="31"/>
                    <a:pt x="399" y="62"/>
                  </a:cubicBezTo>
                  <a:lnTo>
                    <a:pt x="0" y="914"/>
                  </a:lnTo>
                  <a:cubicBezTo>
                    <a:pt x="0" y="1011"/>
                    <a:pt x="0" y="1097"/>
                    <a:pt x="43" y="1140"/>
                  </a:cubicBezTo>
                  <a:cubicBezTo>
                    <a:pt x="56" y="1153"/>
                    <a:pt x="72" y="1158"/>
                    <a:pt x="90" y="1158"/>
                  </a:cubicBezTo>
                  <a:cubicBezTo>
                    <a:pt x="133" y="1158"/>
                    <a:pt x="185" y="1127"/>
                    <a:pt x="216" y="1097"/>
                  </a:cubicBezTo>
                  <a:lnTo>
                    <a:pt x="582" y="202"/>
                  </a:lnTo>
                  <a:cubicBezTo>
                    <a:pt x="625" y="148"/>
                    <a:pt x="625" y="62"/>
                    <a:pt x="539" y="19"/>
                  </a:cubicBezTo>
                  <a:cubicBezTo>
                    <a:pt x="523" y="6"/>
                    <a:pt x="509" y="1"/>
                    <a:pt x="49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5099252" y="1178536"/>
              <a:ext cx="59210" cy="18872"/>
            </a:xfrm>
            <a:custGeom>
              <a:rect b="b" l="l" r="r" t="t"/>
              <a:pathLst>
                <a:path extrusionOk="0" h="313" w="982">
                  <a:moveTo>
                    <a:pt x="895" y="0"/>
                  </a:moveTo>
                  <a:lnTo>
                    <a:pt x="87" y="43"/>
                  </a:lnTo>
                  <a:cubicBezTo>
                    <a:pt x="44" y="43"/>
                    <a:pt x="1" y="140"/>
                    <a:pt x="1" y="183"/>
                  </a:cubicBezTo>
                  <a:cubicBezTo>
                    <a:pt x="1" y="270"/>
                    <a:pt x="44" y="313"/>
                    <a:pt x="130" y="313"/>
                  </a:cubicBezTo>
                  <a:lnTo>
                    <a:pt x="895" y="270"/>
                  </a:lnTo>
                  <a:cubicBezTo>
                    <a:pt x="939" y="270"/>
                    <a:pt x="982" y="226"/>
                    <a:pt x="982" y="140"/>
                  </a:cubicBezTo>
                  <a:cubicBezTo>
                    <a:pt x="982" y="43"/>
                    <a:pt x="939" y="0"/>
                    <a:pt x="895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4974442" y="888578"/>
              <a:ext cx="29967" cy="74525"/>
            </a:xfrm>
            <a:custGeom>
              <a:rect b="b" l="l" r="r" t="t"/>
              <a:pathLst>
                <a:path extrusionOk="0" h="1236" w="497">
                  <a:moveTo>
                    <a:pt x="87" y="1"/>
                  </a:moveTo>
                  <a:cubicBezTo>
                    <a:pt x="1" y="44"/>
                    <a:pt x="1" y="141"/>
                    <a:pt x="1" y="184"/>
                  </a:cubicBezTo>
                  <a:lnTo>
                    <a:pt x="270" y="1122"/>
                  </a:lnTo>
                  <a:cubicBezTo>
                    <a:pt x="302" y="1193"/>
                    <a:pt x="334" y="1236"/>
                    <a:pt x="365" y="1236"/>
                  </a:cubicBezTo>
                  <a:cubicBezTo>
                    <a:pt x="377" y="1236"/>
                    <a:pt x="388" y="1230"/>
                    <a:pt x="400" y="1219"/>
                  </a:cubicBezTo>
                  <a:cubicBezTo>
                    <a:pt x="497" y="1219"/>
                    <a:pt x="497" y="1122"/>
                    <a:pt x="497" y="1036"/>
                  </a:cubicBezTo>
                  <a:lnTo>
                    <a:pt x="227" y="98"/>
                  </a:lnTo>
                  <a:cubicBezTo>
                    <a:pt x="184" y="1"/>
                    <a:pt x="130" y="1"/>
                    <a:pt x="87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5053127" y="1044802"/>
              <a:ext cx="40337" cy="68133"/>
            </a:xfrm>
            <a:custGeom>
              <a:rect b="b" l="l" r="r" t="t"/>
              <a:pathLst>
                <a:path extrusionOk="0" h="1130" w="669">
                  <a:moveTo>
                    <a:pt x="90" y="1"/>
                  </a:moveTo>
                  <a:cubicBezTo>
                    <a:pt x="72" y="1"/>
                    <a:pt x="56" y="6"/>
                    <a:pt x="43" y="19"/>
                  </a:cubicBezTo>
                  <a:cubicBezTo>
                    <a:pt x="0" y="62"/>
                    <a:pt x="0" y="148"/>
                    <a:pt x="43" y="245"/>
                  </a:cubicBezTo>
                  <a:lnTo>
                    <a:pt x="442" y="1097"/>
                  </a:lnTo>
                  <a:cubicBezTo>
                    <a:pt x="469" y="1118"/>
                    <a:pt x="493" y="1129"/>
                    <a:pt x="516" y="1129"/>
                  </a:cubicBezTo>
                  <a:cubicBezTo>
                    <a:pt x="539" y="1129"/>
                    <a:pt x="561" y="1118"/>
                    <a:pt x="582" y="1097"/>
                  </a:cubicBezTo>
                  <a:cubicBezTo>
                    <a:pt x="625" y="1097"/>
                    <a:pt x="669" y="1011"/>
                    <a:pt x="625" y="914"/>
                  </a:cubicBezTo>
                  <a:lnTo>
                    <a:pt x="227" y="62"/>
                  </a:lnTo>
                  <a:cubicBezTo>
                    <a:pt x="188" y="31"/>
                    <a:pt x="134" y="1"/>
                    <a:pt x="9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4995907" y="1067352"/>
              <a:ext cx="22128" cy="78685"/>
            </a:xfrm>
            <a:custGeom>
              <a:rect b="b" l="l" r="r" t="t"/>
              <a:pathLst>
                <a:path extrusionOk="0" h="1305" w="367">
                  <a:moveTo>
                    <a:pt x="270" y="0"/>
                  </a:moveTo>
                  <a:cubicBezTo>
                    <a:pt x="184" y="0"/>
                    <a:pt x="141" y="44"/>
                    <a:pt x="141" y="141"/>
                  </a:cubicBezTo>
                  <a:lnTo>
                    <a:pt x="0" y="1122"/>
                  </a:lnTo>
                  <a:cubicBezTo>
                    <a:pt x="0" y="1219"/>
                    <a:pt x="44" y="1262"/>
                    <a:pt x="97" y="1305"/>
                  </a:cubicBezTo>
                  <a:cubicBezTo>
                    <a:pt x="184" y="1305"/>
                    <a:pt x="227" y="1262"/>
                    <a:pt x="227" y="1176"/>
                  </a:cubicBezTo>
                  <a:lnTo>
                    <a:pt x="367" y="184"/>
                  </a:lnTo>
                  <a:cubicBezTo>
                    <a:pt x="367" y="97"/>
                    <a:pt x="313" y="44"/>
                    <a:pt x="27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4871760" y="1136872"/>
              <a:ext cx="56617" cy="40096"/>
            </a:xfrm>
            <a:custGeom>
              <a:rect b="b" l="l" r="r" t="t"/>
              <a:pathLst>
                <a:path extrusionOk="0" h="665" w="939">
                  <a:moveTo>
                    <a:pt x="91" y="0"/>
                  </a:moveTo>
                  <a:cubicBezTo>
                    <a:pt x="61" y="0"/>
                    <a:pt x="30" y="36"/>
                    <a:pt x="0" y="66"/>
                  </a:cubicBezTo>
                  <a:cubicBezTo>
                    <a:pt x="0" y="152"/>
                    <a:pt x="0" y="238"/>
                    <a:pt x="43" y="292"/>
                  </a:cubicBezTo>
                  <a:lnTo>
                    <a:pt x="809" y="648"/>
                  </a:lnTo>
                  <a:cubicBezTo>
                    <a:pt x="820" y="659"/>
                    <a:pt x="832" y="665"/>
                    <a:pt x="843" y="665"/>
                  </a:cubicBezTo>
                  <a:cubicBezTo>
                    <a:pt x="875" y="665"/>
                    <a:pt x="907" y="625"/>
                    <a:pt x="938" y="562"/>
                  </a:cubicBezTo>
                  <a:cubicBezTo>
                    <a:pt x="938" y="508"/>
                    <a:pt x="938" y="422"/>
                    <a:pt x="852" y="378"/>
                  </a:cubicBezTo>
                  <a:lnTo>
                    <a:pt x="130" y="23"/>
                  </a:lnTo>
                  <a:cubicBezTo>
                    <a:pt x="117" y="6"/>
                    <a:pt x="104" y="0"/>
                    <a:pt x="9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5050534" y="847215"/>
              <a:ext cx="37745" cy="69822"/>
            </a:xfrm>
            <a:custGeom>
              <a:rect b="b" l="l" r="r" t="t"/>
              <a:pathLst>
                <a:path extrusionOk="0" h="1158" w="626">
                  <a:moveTo>
                    <a:pt x="509" y="0"/>
                  </a:moveTo>
                  <a:cubicBezTo>
                    <a:pt x="460" y="0"/>
                    <a:pt x="429" y="31"/>
                    <a:pt x="399" y="61"/>
                  </a:cubicBezTo>
                  <a:lnTo>
                    <a:pt x="0" y="956"/>
                  </a:lnTo>
                  <a:cubicBezTo>
                    <a:pt x="0" y="999"/>
                    <a:pt x="0" y="1096"/>
                    <a:pt x="43" y="1139"/>
                  </a:cubicBezTo>
                  <a:cubicBezTo>
                    <a:pt x="68" y="1152"/>
                    <a:pt x="90" y="1157"/>
                    <a:pt x="109" y="1157"/>
                  </a:cubicBezTo>
                  <a:cubicBezTo>
                    <a:pt x="155" y="1157"/>
                    <a:pt x="185" y="1127"/>
                    <a:pt x="216" y="1096"/>
                  </a:cubicBezTo>
                  <a:lnTo>
                    <a:pt x="582" y="191"/>
                  </a:lnTo>
                  <a:cubicBezTo>
                    <a:pt x="625" y="148"/>
                    <a:pt x="625" y="61"/>
                    <a:pt x="582" y="18"/>
                  </a:cubicBezTo>
                  <a:cubicBezTo>
                    <a:pt x="554" y="6"/>
                    <a:pt x="530" y="0"/>
                    <a:pt x="509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4977035" y="1177451"/>
              <a:ext cx="37805" cy="69822"/>
            </a:xfrm>
            <a:custGeom>
              <a:rect b="b" l="l" r="r" t="t"/>
              <a:pathLst>
                <a:path extrusionOk="0" h="1158" w="627">
                  <a:moveTo>
                    <a:pt x="536" y="0"/>
                  </a:moveTo>
                  <a:cubicBezTo>
                    <a:pt x="493" y="0"/>
                    <a:pt x="441" y="31"/>
                    <a:pt x="410" y="61"/>
                  </a:cubicBezTo>
                  <a:lnTo>
                    <a:pt x="44" y="913"/>
                  </a:lnTo>
                  <a:cubicBezTo>
                    <a:pt x="1" y="1010"/>
                    <a:pt x="1" y="1096"/>
                    <a:pt x="87" y="1139"/>
                  </a:cubicBezTo>
                  <a:cubicBezTo>
                    <a:pt x="103" y="1152"/>
                    <a:pt x="118" y="1157"/>
                    <a:pt x="132" y="1157"/>
                  </a:cubicBezTo>
                  <a:cubicBezTo>
                    <a:pt x="166" y="1157"/>
                    <a:pt x="197" y="1127"/>
                    <a:pt x="227" y="1096"/>
                  </a:cubicBezTo>
                  <a:lnTo>
                    <a:pt x="626" y="201"/>
                  </a:lnTo>
                  <a:cubicBezTo>
                    <a:pt x="626" y="158"/>
                    <a:pt x="626" y="61"/>
                    <a:pt x="583" y="18"/>
                  </a:cubicBezTo>
                  <a:cubicBezTo>
                    <a:pt x="570" y="5"/>
                    <a:pt x="554" y="0"/>
                    <a:pt x="536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5058312" y="943808"/>
              <a:ext cx="48779" cy="60536"/>
            </a:xfrm>
            <a:custGeom>
              <a:rect b="b" l="l" r="r" t="t"/>
              <a:pathLst>
                <a:path extrusionOk="0" h="1004" w="809">
                  <a:moveTo>
                    <a:pt x="135" y="1"/>
                  </a:moveTo>
                  <a:cubicBezTo>
                    <a:pt x="100" y="1"/>
                    <a:pt x="65" y="12"/>
                    <a:pt x="44" y="33"/>
                  </a:cubicBezTo>
                  <a:cubicBezTo>
                    <a:pt x="0" y="76"/>
                    <a:pt x="0" y="163"/>
                    <a:pt x="44" y="206"/>
                  </a:cubicBezTo>
                  <a:lnTo>
                    <a:pt x="583" y="971"/>
                  </a:lnTo>
                  <a:cubicBezTo>
                    <a:pt x="604" y="993"/>
                    <a:pt x="639" y="1004"/>
                    <a:pt x="674" y="1004"/>
                  </a:cubicBezTo>
                  <a:cubicBezTo>
                    <a:pt x="709" y="1004"/>
                    <a:pt x="744" y="993"/>
                    <a:pt x="766" y="971"/>
                  </a:cubicBezTo>
                  <a:cubicBezTo>
                    <a:pt x="809" y="928"/>
                    <a:pt x="809" y="842"/>
                    <a:pt x="766" y="799"/>
                  </a:cubicBezTo>
                  <a:lnTo>
                    <a:pt x="227" y="33"/>
                  </a:lnTo>
                  <a:cubicBezTo>
                    <a:pt x="205" y="12"/>
                    <a:pt x="170" y="1"/>
                    <a:pt x="135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4985476" y="997169"/>
              <a:ext cx="61863" cy="21465"/>
            </a:xfrm>
            <a:custGeom>
              <a:rect b="b" l="l" r="r" t="t"/>
              <a:pathLst>
                <a:path extrusionOk="0" h="356" w="1026">
                  <a:moveTo>
                    <a:pt x="896" y="0"/>
                  </a:moveTo>
                  <a:lnTo>
                    <a:pt x="130" y="43"/>
                  </a:lnTo>
                  <a:cubicBezTo>
                    <a:pt x="44" y="43"/>
                    <a:pt x="1" y="129"/>
                    <a:pt x="1" y="226"/>
                  </a:cubicBezTo>
                  <a:cubicBezTo>
                    <a:pt x="1" y="270"/>
                    <a:pt x="87" y="356"/>
                    <a:pt x="130" y="356"/>
                  </a:cubicBezTo>
                  <a:lnTo>
                    <a:pt x="896" y="313"/>
                  </a:lnTo>
                  <a:cubicBezTo>
                    <a:pt x="982" y="313"/>
                    <a:pt x="1025" y="226"/>
                    <a:pt x="1025" y="129"/>
                  </a:cubicBezTo>
                  <a:cubicBezTo>
                    <a:pt x="1025" y="86"/>
                    <a:pt x="939" y="0"/>
                    <a:pt x="896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5004348" y="1263974"/>
              <a:ext cx="62466" cy="25746"/>
            </a:xfrm>
            <a:custGeom>
              <a:rect b="b" l="l" r="r" t="t"/>
              <a:pathLst>
                <a:path extrusionOk="0" h="427" w="1036">
                  <a:moveTo>
                    <a:pt x="96" y="0"/>
                  </a:moveTo>
                  <a:cubicBezTo>
                    <a:pt x="64" y="0"/>
                    <a:pt x="32" y="42"/>
                    <a:pt x="1" y="114"/>
                  </a:cubicBezTo>
                  <a:cubicBezTo>
                    <a:pt x="1" y="200"/>
                    <a:pt x="44" y="243"/>
                    <a:pt x="87" y="287"/>
                  </a:cubicBezTo>
                  <a:lnTo>
                    <a:pt x="895" y="427"/>
                  </a:lnTo>
                  <a:cubicBezTo>
                    <a:pt x="939" y="427"/>
                    <a:pt x="982" y="384"/>
                    <a:pt x="982" y="340"/>
                  </a:cubicBezTo>
                  <a:cubicBezTo>
                    <a:pt x="1036" y="243"/>
                    <a:pt x="982" y="157"/>
                    <a:pt x="895" y="157"/>
                  </a:cubicBezTo>
                  <a:lnTo>
                    <a:pt x="130" y="17"/>
                  </a:lnTo>
                  <a:cubicBezTo>
                    <a:pt x="119" y="6"/>
                    <a:pt x="107" y="0"/>
                    <a:pt x="96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4960815" y="1291167"/>
              <a:ext cx="41001" cy="68133"/>
            </a:xfrm>
            <a:custGeom>
              <a:rect b="b" l="l" r="r" t="t"/>
              <a:pathLst>
                <a:path extrusionOk="0" h="1130" w="680">
                  <a:moveTo>
                    <a:pt x="92" y="1"/>
                  </a:moveTo>
                  <a:cubicBezTo>
                    <a:pt x="73" y="1"/>
                    <a:pt x="56" y="6"/>
                    <a:pt x="43" y="19"/>
                  </a:cubicBezTo>
                  <a:cubicBezTo>
                    <a:pt x="0" y="62"/>
                    <a:pt x="0" y="159"/>
                    <a:pt x="43" y="245"/>
                  </a:cubicBezTo>
                  <a:lnTo>
                    <a:pt x="453" y="1097"/>
                  </a:lnTo>
                  <a:cubicBezTo>
                    <a:pt x="475" y="1118"/>
                    <a:pt x="496" y="1129"/>
                    <a:pt x="518" y="1129"/>
                  </a:cubicBezTo>
                  <a:cubicBezTo>
                    <a:pt x="539" y="1129"/>
                    <a:pt x="561" y="1118"/>
                    <a:pt x="582" y="1097"/>
                  </a:cubicBezTo>
                  <a:cubicBezTo>
                    <a:pt x="626" y="1097"/>
                    <a:pt x="679" y="1011"/>
                    <a:pt x="626" y="914"/>
                  </a:cubicBezTo>
                  <a:lnTo>
                    <a:pt x="227" y="62"/>
                  </a:lnTo>
                  <a:cubicBezTo>
                    <a:pt x="196" y="31"/>
                    <a:pt x="139" y="1"/>
                    <a:pt x="92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4909444" y="1040702"/>
              <a:ext cx="59873" cy="37745"/>
            </a:xfrm>
            <a:custGeom>
              <a:rect b="b" l="l" r="r" t="t"/>
              <a:pathLst>
                <a:path extrusionOk="0" h="626" w="993">
                  <a:moveTo>
                    <a:pt x="852" y="0"/>
                  </a:moveTo>
                  <a:lnTo>
                    <a:pt x="87" y="356"/>
                  </a:lnTo>
                  <a:cubicBezTo>
                    <a:pt x="44" y="399"/>
                    <a:pt x="0" y="442"/>
                    <a:pt x="44" y="539"/>
                  </a:cubicBezTo>
                  <a:cubicBezTo>
                    <a:pt x="44" y="626"/>
                    <a:pt x="130" y="626"/>
                    <a:pt x="184" y="626"/>
                  </a:cubicBezTo>
                  <a:lnTo>
                    <a:pt x="895" y="270"/>
                  </a:lnTo>
                  <a:cubicBezTo>
                    <a:pt x="992" y="270"/>
                    <a:pt x="992" y="173"/>
                    <a:pt x="992" y="87"/>
                  </a:cubicBezTo>
                  <a:cubicBezTo>
                    <a:pt x="938" y="0"/>
                    <a:pt x="895" y="0"/>
                    <a:pt x="852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5101845" y="984386"/>
              <a:ext cx="42990" cy="65902"/>
            </a:xfrm>
            <a:custGeom>
              <a:rect b="b" l="l" r="r" t="t"/>
              <a:pathLst>
                <a:path extrusionOk="0" h="1093" w="713">
                  <a:moveTo>
                    <a:pt x="603" y="0"/>
                  </a:moveTo>
                  <a:cubicBezTo>
                    <a:pt x="569" y="0"/>
                    <a:pt x="540" y="21"/>
                    <a:pt x="540" y="72"/>
                  </a:cubicBezTo>
                  <a:lnTo>
                    <a:pt x="44" y="837"/>
                  </a:lnTo>
                  <a:cubicBezTo>
                    <a:pt x="1" y="934"/>
                    <a:pt x="1" y="1021"/>
                    <a:pt x="44" y="1064"/>
                  </a:cubicBezTo>
                  <a:cubicBezTo>
                    <a:pt x="80" y="1082"/>
                    <a:pt x="108" y="1092"/>
                    <a:pt x="133" y="1092"/>
                  </a:cubicBezTo>
                  <a:cubicBezTo>
                    <a:pt x="168" y="1092"/>
                    <a:pt x="196" y="1071"/>
                    <a:pt x="227" y="1021"/>
                  </a:cubicBezTo>
                  <a:lnTo>
                    <a:pt x="712" y="255"/>
                  </a:lnTo>
                  <a:cubicBezTo>
                    <a:pt x="712" y="169"/>
                    <a:pt x="712" y="72"/>
                    <a:pt x="669" y="29"/>
                  </a:cubicBezTo>
                  <a:cubicBezTo>
                    <a:pt x="651" y="11"/>
                    <a:pt x="626" y="0"/>
                    <a:pt x="60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5169496" y="1050108"/>
              <a:ext cx="24058" cy="77117"/>
            </a:xfrm>
            <a:custGeom>
              <a:rect b="b" l="l" r="r" t="t"/>
              <a:pathLst>
                <a:path extrusionOk="0" h="1279" w="399">
                  <a:moveTo>
                    <a:pt x="152" y="0"/>
                  </a:moveTo>
                  <a:cubicBezTo>
                    <a:pt x="134" y="0"/>
                    <a:pt x="112" y="6"/>
                    <a:pt x="86" y="17"/>
                  </a:cubicBezTo>
                  <a:cubicBezTo>
                    <a:pt x="43" y="17"/>
                    <a:pt x="0" y="114"/>
                    <a:pt x="0" y="157"/>
                  </a:cubicBezTo>
                  <a:lnTo>
                    <a:pt x="183" y="1138"/>
                  </a:lnTo>
                  <a:cubicBezTo>
                    <a:pt x="226" y="1235"/>
                    <a:pt x="270" y="1278"/>
                    <a:pt x="313" y="1278"/>
                  </a:cubicBezTo>
                  <a:cubicBezTo>
                    <a:pt x="399" y="1235"/>
                    <a:pt x="399" y="1192"/>
                    <a:pt x="399" y="1095"/>
                  </a:cubicBezTo>
                  <a:lnTo>
                    <a:pt x="226" y="114"/>
                  </a:lnTo>
                  <a:cubicBezTo>
                    <a:pt x="226" y="42"/>
                    <a:pt x="203" y="0"/>
                    <a:pt x="152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5144775" y="1268194"/>
              <a:ext cx="57280" cy="44015"/>
            </a:xfrm>
            <a:custGeom>
              <a:rect b="b" l="l" r="r" t="t"/>
              <a:pathLst>
                <a:path extrusionOk="0" h="730" w="950">
                  <a:moveTo>
                    <a:pt x="766" y="1"/>
                  </a:moveTo>
                  <a:lnTo>
                    <a:pt x="97" y="443"/>
                  </a:lnTo>
                  <a:cubicBezTo>
                    <a:pt x="54" y="486"/>
                    <a:pt x="0" y="583"/>
                    <a:pt x="54" y="626"/>
                  </a:cubicBezTo>
                  <a:cubicBezTo>
                    <a:pt x="54" y="689"/>
                    <a:pt x="100" y="729"/>
                    <a:pt x="142" y="729"/>
                  </a:cubicBezTo>
                  <a:cubicBezTo>
                    <a:pt x="157" y="729"/>
                    <a:pt x="172" y="724"/>
                    <a:pt x="184" y="712"/>
                  </a:cubicBezTo>
                  <a:lnTo>
                    <a:pt x="906" y="270"/>
                  </a:lnTo>
                  <a:cubicBezTo>
                    <a:pt x="949" y="217"/>
                    <a:pt x="949" y="173"/>
                    <a:pt x="949" y="87"/>
                  </a:cubicBezTo>
                  <a:cubicBezTo>
                    <a:pt x="906" y="1"/>
                    <a:pt x="863" y="1"/>
                    <a:pt x="766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8"/>
            <p:cNvSpPr/>
            <p:nvPr/>
          </p:nvSpPr>
          <p:spPr>
            <a:xfrm>
              <a:off x="4156663" y="899611"/>
              <a:ext cx="59210" cy="32559"/>
            </a:xfrm>
            <a:custGeom>
              <a:rect b="b" l="l" r="r" t="t"/>
              <a:pathLst>
                <a:path extrusionOk="0" h="540" w="982">
                  <a:moveTo>
                    <a:pt x="852" y="1"/>
                  </a:moveTo>
                  <a:lnTo>
                    <a:pt x="87" y="270"/>
                  </a:lnTo>
                  <a:cubicBezTo>
                    <a:pt x="1" y="270"/>
                    <a:pt x="1" y="357"/>
                    <a:pt x="1" y="454"/>
                  </a:cubicBezTo>
                  <a:cubicBezTo>
                    <a:pt x="1" y="497"/>
                    <a:pt x="87" y="540"/>
                    <a:pt x="130" y="540"/>
                  </a:cubicBezTo>
                  <a:lnTo>
                    <a:pt x="895" y="270"/>
                  </a:lnTo>
                  <a:cubicBezTo>
                    <a:pt x="939" y="270"/>
                    <a:pt x="982" y="184"/>
                    <a:pt x="982" y="87"/>
                  </a:cubicBezTo>
                  <a:cubicBezTo>
                    <a:pt x="939" y="44"/>
                    <a:pt x="895" y="1"/>
                    <a:pt x="852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4159255" y="1562313"/>
              <a:ext cx="62466" cy="32017"/>
            </a:xfrm>
            <a:custGeom>
              <a:rect b="b" l="l" r="r" t="t"/>
              <a:pathLst>
                <a:path extrusionOk="0" h="531" w="1036">
                  <a:moveTo>
                    <a:pt x="913" y="1"/>
                  </a:moveTo>
                  <a:cubicBezTo>
                    <a:pt x="896" y="1"/>
                    <a:pt x="876" y="6"/>
                    <a:pt x="852" y="18"/>
                  </a:cubicBezTo>
                  <a:lnTo>
                    <a:pt x="87" y="244"/>
                  </a:lnTo>
                  <a:cubicBezTo>
                    <a:pt x="44" y="287"/>
                    <a:pt x="1" y="330"/>
                    <a:pt x="44" y="417"/>
                  </a:cubicBezTo>
                  <a:cubicBezTo>
                    <a:pt x="44" y="488"/>
                    <a:pt x="67" y="530"/>
                    <a:pt x="114" y="530"/>
                  </a:cubicBezTo>
                  <a:cubicBezTo>
                    <a:pt x="131" y="530"/>
                    <a:pt x="151" y="525"/>
                    <a:pt x="173" y="514"/>
                  </a:cubicBezTo>
                  <a:lnTo>
                    <a:pt x="939" y="287"/>
                  </a:lnTo>
                  <a:cubicBezTo>
                    <a:pt x="982" y="244"/>
                    <a:pt x="1036" y="190"/>
                    <a:pt x="982" y="104"/>
                  </a:cubicBezTo>
                  <a:cubicBezTo>
                    <a:pt x="982" y="41"/>
                    <a:pt x="959" y="1"/>
                    <a:pt x="91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4202185" y="754904"/>
              <a:ext cx="57280" cy="45704"/>
            </a:xfrm>
            <a:custGeom>
              <a:rect b="b" l="l" r="r" t="t"/>
              <a:pathLst>
                <a:path extrusionOk="0" h="758" w="950">
                  <a:moveTo>
                    <a:pt x="839" y="0"/>
                  </a:moveTo>
                  <a:cubicBezTo>
                    <a:pt x="818" y="0"/>
                    <a:pt x="794" y="6"/>
                    <a:pt x="766" y="18"/>
                  </a:cubicBezTo>
                  <a:lnTo>
                    <a:pt x="97" y="471"/>
                  </a:lnTo>
                  <a:cubicBezTo>
                    <a:pt x="54" y="514"/>
                    <a:pt x="0" y="600"/>
                    <a:pt x="54" y="644"/>
                  </a:cubicBezTo>
                  <a:cubicBezTo>
                    <a:pt x="86" y="715"/>
                    <a:pt x="118" y="757"/>
                    <a:pt x="150" y="757"/>
                  </a:cubicBezTo>
                  <a:cubicBezTo>
                    <a:pt x="161" y="757"/>
                    <a:pt x="172" y="752"/>
                    <a:pt x="184" y="741"/>
                  </a:cubicBezTo>
                  <a:lnTo>
                    <a:pt x="906" y="288"/>
                  </a:lnTo>
                  <a:cubicBezTo>
                    <a:pt x="949" y="245"/>
                    <a:pt x="949" y="158"/>
                    <a:pt x="949" y="61"/>
                  </a:cubicBezTo>
                  <a:cubicBezTo>
                    <a:pt x="919" y="31"/>
                    <a:pt x="888" y="0"/>
                    <a:pt x="839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4302938" y="891170"/>
              <a:ext cx="61802" cy="32559"/>
            </a:xfrm>
            <a:custGeom>
              <a:rect b="b" l="l" r="r" t="t"/>
              <a:pathLst>
                <a:path extrusionOk="0" h="540" w="1025">
                  <a:moveTo>
                    <a:pt x="173" y="1"/>
                  </a:moveTo>
                  <a:cubicBezTo>
                    <a:pt x="87" y="1"/>
                    <a:pt x="44" y="55"/>
                    <a:pt x="44" y="141"/>
                  </a:cubicBezTo>
                  <a:cubicBezTo>
                    <a:pt x="0" y="184"/>
                    <a:pt x="44" y="270"/>
                    <a:pt x="87" y="270"/>
                  </a:cubicBezTo>
                  <a:lnTo>
                    <a:pt x="852" y="540"/>
                  </a:lnTo>
                  <a:cubicBezTo>
                    <a:pt x="938" y="540"/>
                    <a:pt x="982" y="497"/>
                    <a:pt x="982" y="454"/>
                  </a:cubicBezTo>
                  <a:cubicBezTo>
                    <a:pt x="1025" y="367"/>
                    <a:pt x="982" y="270"/>
                    <a:pt x="895" y="270"/>
                  </a:cubicBezTo>
                  <a:lnTo>
                    <a:pt x="173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4213219" y="944772"/>
              <a:ext cx="59873" cy="38770"/>
            </a:xfrm>
            <a:custGeom>
              <a:rect b="b" l="l" r="r" t="t"/>
              <a:pathLst>
                <a:path extrusionOk="0" h="643" w="993">
                  <a:moveTo>
                    <a:pt x="100" y="0"/>
                  </a:moveTo>
                  <a:cubicBezTo>
                    <a:pt x="64" y="0"/>
                    <a:pt x="32" y="40"/>
                    <a:pt x="1" y="104"/>
                  </a:cubicBezTo>
                  <a:cubicBezTo>
                    <a:pt x="1" y="147"/>
                    <a:pt x="1" y="244"/>
                    <a:pt x="87" y="287"/>
                  </a:cubicBezTo>
                  <a:lnTo>
                    <a:pt x="809" y="643"/>
                  </a:lnTo>
                  <a:cubicBezTo>
                    <a:pt x="852" y="643"/>
                    <a:pt x="949" y="643"/>
                    <a:pt x="949" y="556"/>
                  </a:cubicBezTo>
                  <a:cubicBezTo>
                    <a:pt x="992" y="459"/>
                    <a:pt x="949" y="373"/>
                    <a:pt x="895" y="373"/>
                  </a:cubicBezTo>
                  <a:lnTo>
                    <a:pt x="141" y="17"/>
                  </a:lnTo>
                  <a:cubicBezTo>
                    <a:pt x="126" y="6"/>
                    <a:pt x="113" y="0"/>
                    <a:pt x="10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8"/>
            <p:cNvSpPr/>
            <p:nvPr/>
          </p:nvSpPr>
          <p:spPr>
            <a:xfrm>
              <a:off x="4194347" y="843477"/>
              <a:ext cx="54024" cy="52939"/>
            </a:xfrm>
            <a:custGeom>
              <a:rect b="b" l="l" r="r" t="t"/>
              <a:pathLst>
                <a:path extrusionOk="0" h="878" w="896">
                  <a:moveTo>
                    <a:pt x="151" y="1"/>
                  </a:moveTo>
                  <a:cubicBezTo>
                    <a:pt x="111" y="1"/>
                    <a:pt x="69" y="25"/>
                    <a:pt x="44" y="80"/>
                  </a:cubicBezTo>
                  <a:cubicBezTo>
                    <a:pt x="1" y="123"/>
                    <a:pt x="44" y="210"/>
                    <a:pt x="87" y="253"/>
                  </a:cubicBezTo>
                  <a:lnTo>
                    <a:pt x="723" y="846"/>
                  </a:lnTo>
                  <a:cubicBezTo>
                    <a:pt x="745" y="867"/>
                    <a:pt x="766" y="878"/>
                    <a:pt x="788" y="878"/>
                  </a:cubicBezTo>
                  <a:cubicBezTo>
                    <a:pt x="810" y="878"/>
                    <a:pt x="831" y="867"/>
                    <a:pt x="853" y="846"/>
                  </a:cubicBezTo>
                  <a:cubicBezTo>
                    <a:pt x="896" y="749"/>
                    <a:pt x="896" y="662"/>
                    <a:pt x="853" y="619"/>
                  </a:cubicBezTo>
                  <a:lnTo>
                    <a:pt x="227" y="37"/>
                  </a:lnTo>
                  <a:cubicBezTo>
                    <a:pt x="209" y="14"/>
                    <a:pt x="181" y="1"/>
                    <a:pt x="15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8"/>
            <p:cNvSpPr/>
            <p:nvPr/>
          </p:nvSpPr>
          <p:spPr>
            <a:xfrm>
              <a:off x="4159255" y="732595"/>
              <a:ext cx="51432" cy="52698"/>
            </a:xfrm>
            <a:custGeom>
              <a:rect b="b" l="l" r="r" t="t"/>
              <a:pathLst>
                <a:path extrusionOk="0" h="874" w="853">
                  <a:moveTo>
                    <a:pt x="761" y="0"/>
                  </a:moveTo>
                  <a:cubicBezTo>
                    <a:pt x="726" y="0"/>
                    <a:pt x="691" y="11"/>
                    <a:pt x="669" y="32"/>
                  </a:cubicBezTo>
                  <a:lnTo>
                    <a:pt x="44" y="615"/>
                  </a:lnTo>
                  <a:cubicBezTo>
                    <a:pt x="1" y="658"/>
                    <a:pt x="1" y="744"/>
                    <a:pt x="44" y="841"/>
                  </a:cubicBezTo>
                  <a:cubicBezTo>
                    <a:pt x="65" y="863"/>
                    <a:pt x="87" y="873"/>
                    <a:pt x="109" y="873"/>
                  </a:cubicBezTo>
                  <a:cubicBezTo>
                    <a:pt x="130" y="873"/>
                    <a:pt x="152" y="863"/>
                    <a:pt x="173" y="841"/>
                  </a:cubicBezTo>
                  <a:lnTo>
                    <a:pt x="809" y="259"/>
                  </a:lnTo>
                  <a:cubicBezTo>
                    <a:pt x="852" y="205"/>
                    <a:pt x="852" y="119"/>
                    <a:pt x="852" y="32"/>
                  </a:cubicBezTo>
                  <a:cubicBezTo>
                    <a:pt x="831" y="11"/>
                    <a:pt x="796" y="0"/>
                    <a:pt x="76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8"/>
            <p:cNvSpPr/>
            <p:nvPr/>
          </p:nvSpPr>
          <p:spPr>
            <a:xfrm>
              <a:off x="4259405" y="853486"/>
              <a:ext cx="16280" cy="78685"/>
            </a:xfrm>
            <a:custGeom>
              <a:rect b="b" l="l" r="r" t="t"/>
              <a:pathLst>
                <a:path extrusionOk="0" h="1305" w="270">
                  <a:moveTo>
                    <a:pt x="183" y="0"/>
                  </a:moveTo>
                  <a:cubicBezTo>
                    <a:pt x="86" y="0"/>
                    <a:pt x="43" y="87"/>
                    <a:pt x="43" y="141"/>
                  </a:cubicBezTo>
                  <a:lnTo>
                    <a:pt x="0" y="1165"/>
                  </a:lnTo>
                  <a:cubicBezTo>
                    <a:pt x="0" y="1262"/>
                    <a:pt x="43" y="1305"/>
                    <a:pt x="86" y="1305"/>
                  </a:cubicBezTo>
                  <a:cubicBezTo>
                    <a:pt x="183" y="1305"/>
                    <a:pt x="226" y="1262"/>
                    <a:pt x="226" y="1165"/>
                  </a:cubicBezTo>
                  <a:lnTo>
                    <a:pt x="270" y="184"/>
                  </a:lnTo>
                  <a:cubicBezTo>
                    <a:pt x="270" y="87"/>
                    <a:pt x="226" y="44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4150814" y="1126079"/>
              <a:ext cx="32559" cy="72414"/>
            </a:xfrm>
            <a:custGeom>
              <a:rect b="b" l="l" r="r" t="t"/>
              <a:pathLst>
                <a:path extrusionOk="0" h="1201" w="540">
                  <a:moveTo>
                    <a:pt x="136" y="0"/>
                  </a:moveTo>
                  <a:cubicBezTo>
                    <a:pt x="123" y="0"/>
                    <a:pt x="110" y="6"/>
                    <a:pt x="98" y="18"/>
                  </a:cubicBezTo>
                  <a:cubicBezTo>
                    <a:pt x="1" y="18"/>
                    <a:pt x="1" y="105"/>
                    <a:pt x="1" y="202"/>
                  </a:cubicBezTo>
                  <a:lnTo>
                    <a:pt x="270" y="1140"/>
                  </a:lnTo>
                  <a:cubicBezTo>
                    <a:pt x="301" y="1170"/>
                    <a:pt x="336" y="1201"/>
                    <a:pt x="385" y="1201"/>
                  </a:cubicBezTo>
                  <a:cubicBezTo>
                    <a:pt x="406" y="1201"/>
                    <a:pt x="428" y="1195"/>
                    <a:pt x="453" y="1183"/>
                  </a:cubicBezTo>
                  <a:cubicBezTo>
                    <a:pt x="497" y="1183"/>
                    <a:pt x="540" y="1096"/>
                    <a:pt x="497" y="1010"/>
                  </a:cubicBezTo>
                  <a:lnTo>
                    <a:pt x="227" y="61"/>
                  </a:lnTo>
                  <a:cubicBezTo>
                    <a:pt x="197" y="31"/>
                    <a:pt x="166" y="0"/>
                    <a:pt x="136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4224253" y="1071874"/>
              <a:ext cx="29967" cy="75188"/>
            </a:xfrm>
            <a:custGeom>
              <a:rect b="b" l="l" r="r" t="t"/>
              <a:pathLst>
                <a:path extrusionOk="0" h="1247" w="497">
                  <a:moveTo>
                    <a:pt x="123" y="1"/>
                  </a:moveTo>
                  <a:cubicBezTo>
                    <a:pt x="111" y="1"/>
                    <a:pt x="99" y="8"/>
                    <a:pt x="87" y="22"/>
                  </a:cubicBezTo>
                  <a:cubicBezTo>
                    <a:pt x="1" y="66"/>
                    <a:pt x="1" y="152"/>
                    <a:pt x="1" y="195"/>
                  </a:cubicBezTo>
                  <a:lnTo>
                    <a:pt x="270" y="1144"/>
                  </a:lnTo>
                  <a:cubicBezTo>
                    <a:pt x="302" y="1207"/>
                    <a:pt x="334" y="1247"/>
                    <a:pt x="365" y="1247"/>
                  </a:cubicBezTo>
                  <a:cubicBezTo>
                    <a:pt x="377" y="1247"/>
                    <a:pt x="388" y="1242"/>
                    <a:pt x="400" y="1230"/>
                  </a:cubicBezTo>
                  <a:cubicBezTo>
                    <a:pt x="497" y="1187"/>
                    <a:pt x="497" y="1144"/>
                    <a:pt x="497" y="1047"/>
                  </a:cubicBezTo>
                  <a:lnTo>
                    <a:pt x="227" y="109"/>
                  </a:lnTo>
                  <a:cubicBezTo>
                    <a:pt x="188" y="46"/>
                    <a:pt x="155" y="1"/>
                    <a:pt x="12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4156663" y="806275"/>
              <a:ext cx="45583" cy="65239"/>
            </a:xfrm>
            <a:custGeom>
              <a:rect b="b" l="l" r="r" t="t"/>
              <a:pathLst>
                <a:path extrusionOk="0" h="1082" w="756">
                  <a:moveTo>
                    <a:pt x="665" y="0"/>
                  </a:moveTo>
                  <a:cubicBezTo>
                    <a:pt x="622" y="0"/>
                    <a:pt x="570" y="31"/>
                    <a:pt x="540" y="61"/>
                  </a:cubicBezTo>
                  <a:lnTo>
                    <a:pt x="44" y="827"/>
                  </a:lnTo>
                  <a:cubicBezTo>
                    <a:pt x="1" y="924"/>
                    <a:pt x="44" y="1010"/>
                    <a:pt x="87" y="1053"/>
                  </a:cubicBezTo>
                  <a:cubicBezTo>
                    <a:pt x="105" y="1071"/>
                    <a:pt x="123" y="1081"/>
                    <a:pt x="140" y="1081"/>
                  </a:cubicBezTo>
                  <a:cubicBezTo>
                    <a:pt x="166" y="1081"/>
                    <a:pt x="191" y="1060"/>
                    <a:pt x="216" y="1010"/>
                  </a:cubicBezTo>
                  <a:lnTo>
                    <a:pt x="712" y="244"/>
                  </a:lnTo>
                  <a:cubicBezTo>
                    <a:pt x="755" y="201"/>
                    <a:pt x="755" y="115"/>
                    <a:pt x="712" y="18"/>
                  </a:cubicBezTo>
                  <a:cubicBezTo>
                    <a:pt x="700" y="5"/>
                    <a:pt x="683" y="0"/>
                    <a:pt x="665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4159255" y="967865"/>
              <a:ext cx="48839" cy="61199"/>
            </a:xfrm>
            <a:custGeom>
              <a:rect b="b" l="l" r="r" t="t"/>
              <a:pathLst>
                <a:path extrusionOk="0" h="1015" w="810">
                  <a:moveTo>
                    <a:pt x="671" y="1"/>
                  </a:moveTo>
                  <a:cubicBezTo>
                    <a:pt x="637" y="1"/>
                    <a:pt x="605" y="12"/>
                    <a:pt x="583" y="33"/>
                  </a:cubicBezTo>
                  <a:lnTo>
                    <a:pt x="44" y="756"/>
                  </a:lnTo>
                  <a:cubicBezTo>
                    <a:pt x="1" y="842"/>
                    <a:pt x="1" y="939"/>
                    <a:pt x="44" y="982"/>
                  </a:cubicBezTo>
                  <a:cubicBezTo>
                    <a:pt x="65" y="1004"/>
                    <a:pt x="98" y="1014"/>
                    <a:pt x="131" y="1014"/>
                  </a:cubicBezTo>
                  <a:cubicBezTo>
                    <a:pt x="165" y="1014"/>
                    <a:pt x="200" y="1004"/>
                    <a:pt x="227" y="982"/>
                  </a:cubicBezTo>
                  <a:lnTo>
                    <a:pt x="766" y="260"/>
                  </a:lnTo>
                  <a:cubicBezTo>
                    <a:pt x="809" y="217"/>
                    <a:pt x="809" y="130"/>
                    <a:pt x="766" y="33"/>
                  </a:cubicBezTo>
                  <a:cubicBezTo>
                    <a:pt x="739" y="12"/>
                    <a:pt x="704" y="1"/>
                    <a:pt x="67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4156663" y="1045887"/>
              <a:ext cx="61802" cy="21525"/>
            </a:xfrm>
            <a:custGeom>
              <a:rect b="b" l="l" r="r" t="t"/>
              <a:pathLst>
                <a:path extrusionOk="0" h="357" w="1025">
                  <a:moveTo>
                    <a:pt x="895" y="1"/>
                  </a:moveTo>
                  <a:lnTo>
                    <a:pt x="130" y="87"/>
                  </a:lnTo>
                  <a:cubicBezTo>
                    <a:pt x="44" y="87"/>
                    <a:pt x="1" y="130"/>
                    <a:pt x="1" y="227"/>
                  </a:cubicBezTo>
                  <a:cubicBezTo>
                    <a:pt x="1" y="313"/>
                    <a:pt x="87" y="356"/>
                    <a:pt x="130" y="356"/>
                  </a:cubicBezTo>
                  <a:lnTo>
                    <a:pt x="895" y="270"/>
                  </a:lnTo>
                  <a:cubicBezTo>
                    <a:pt x="982" y="270"/>
                    <a:pt x="1025" y="227"/>
                    <a:pt x="982" y="130"/>
                  </a:cubicBezTo>
                  <a:cubicBezTo>
                    <a:pt x="982" y="44"/>
                    <a:pt x="939" y="1"/>
                    <a:pt x="895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4175535" y="1103529"/>
              <a:ext cx="48779" cy="60717"/>
            </a:xfrm>
            <a:custGeom>
              <a:rect b="b" l="l" r="r" t="t"/>
              <a:pathLst>
                <a:path extrusionOk="0" h="1007" w="809">
                  <a:moveTo>
                    <a:pt x="146" y="0"/>
                  </a:moveTo>
                  <a:cubicBezTo>
                    <a:pt x="107" y="0"/>
                    <a:pt x="68" y="24"/>
                    <a:pt x="43" y="80"/>
                  </a:cubicBezTo>
                  <a:cubicBezTo>
                    <a:pt x="0" y="123"/>
                    <a:pt x="0" y="209"/>
                    <a:pt x="43" y="252"/>
                  </a:cubicBezTo>
                  <a:lnTo>
                    <a:pt x="626" y="975"/>
                  </a:lnTo>
                  <a:cubicBezTo>
                    <a:pt x="647" y="996"/>
                    <a:pt x="669" y="1007"/>
                    <a:pt x="692" y="1007"/>
                  </a:cubicBezTo>
                  <a:cubicBezTo>
                    <a:pt x="715" y="1007"/>
                    <a:pt x="739" y="996"/>
                    <a:pt x="766" y="975"/>
                  </a:cubicBezTo>
                  <a:cubicBezTo>
                    <a:pt x="809" y="888"/>
                    <a:pt x="809" y="791"/>
                    <a:pt x="766" y="748"/>
                  </a:cubicBezTo>
                  <a:lnTo>
                    <a:pt x="227" y="37"/>
                  </a:lnTo>
                  <a:cubicBezTo>
                    <a:pt x="204" y="14"/>
                    <a:pt x="175" y="0"/>
                    <a:pt x="146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0" name="Google Shape;1490;p38"/>
          <p:cNvGrpSpPr/>
          <p:nvPr/>
        </p:nvGrpSpPr>
        <p:grpSpPr>
          <a:xfrm>
            <a:off x="7994004" y="4161172"/>
            <a:ext cx="587695" cy="587695"/>
            <a:chOff x="2753179" y="2741260"/>
            <a:chExt cx="587695" cy="587695"/>
          </a:xfrm>
        </p:grpSpPr>
        <p:sp>
          <p:nvSpPr>
            <p:cNvPr id="1491" name="Google Shape;1491;p38"/>
            <p:cNvSpPr/>
            <p:nvPr/>
          </p:nvSpPr>
          <p:spPr>
            <a:xfrm>
              <a:off x="2772051" y="2760132"/>
              <a:ext cx="568823" cy="568823"/>
            </a:xfrm>
            <a:custGeom>
              <a:rect b="b" l="l" r="r" t="t"/>
              <a:pathLst>
                <a:path extrusionOk="0" h="9434" w="9434">
                  <a:moveTo>
                    <a:pt x="7687" y="0"/>
                  </a:moveTo>
                  <a:lnTo>
                    <a:pt x="6469" y="1218"/>
                  </a:lnTo>
                  <a:lnTo>
                    <a:pt x="6609" y="1348"/>
                  </a:lnTo>
                  <a:cubicBezTo>
                    <a:pt x="7332" y="2070"/>
                    <a:pt x="7687" y="3019"/>
                    <a:pt x="7687" y="4000"/>
                  </a:cubicBezTo>
                  <a:cubicBezTo>
                    <a:pt x="7687" y="4992"/>
                    <a:pt x="7332" y="5930"/>
                    <a:pt x="6609" y="6609"/>
                  </a:cubicBezTo>
                  <a:cubicBezTo>
                    <a:pt x="5887" y="7331"/>
                    <a:pt x="4992" y="7730"/>
                    <a:pt x="4000" y="7730"/>
                  </a:cubicBezTo>
                  <a:cubicBezTo>
                    <a:pt x="2965" y="7730"/>
                    <a:pt x="2070" y="7331"/>
                    <a:pt x="1348" y="6609"/>
                  </a:cubicBezTo>
                  <a:lnTo>
                    <a:pt x="1219" y="6469"/>
                  </a:lnTo>
                  <a:lnTo>
                    <a:pt x="0" y="7730"/>
                  </a:lnTo>
                  <a:lnTo>
                    <a:pt x="140" y="7817"/>
                  </a:lnTo>
                  <a:cubicBezTo>
                    <a:pt x="1175" y="8852"/>
                    <a:pt x="2523" y="9434"/>
                    <a:pt x="4000" y="9434"/>
                  </a:cubicBezTo>
                  <a:cubicBezTo>
                    <a:pt x="5445" y="9434"/>
                    <a:pt x="6793" y="8852"/>
                    <a:pt x="7817" y="7817"/>
                  </a:cubicBezTo>
                  <a:cubicBezTo>
                    <a:pt x="8852" y="6835"/>
                    <a:pt x="9434" y="5445"/>
                    <a:pt x="9434" y="4000"/>
                  </a:cubicBezTo>
                  <a:cubicBezTo>
                    <a:pt x="9434" y="2523"/>
                    <a:pt x="8852" y="1175"/>
                    <a:pt x="7817" y="140"/>
                  </a:cubicBezTo>
                  <a:lnTo>
                    <a:pt x="768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8"/>
            <p:cNvSpPr/>
            <p:nvPr/>
          </p:nvSpPr>
          <p:spPr>
            <a:xfrm>
              <a:off x="3145819" y="2741260"/>
              <a:ext cx="108652" cy="108591"/>
            </a:xfrm>
            <a:custGeom>
              <a:rect b="b" l="l" r="r" t="t"/>
              <a:pathLst>
                <a:path extrusionOk="0" h="1801" w="1802">
                  <a:moveTo>
                    <a:pt x="906" y="0"/>
                  </a:moveTo>
                  <a:cubicBezTo>
                    <a:pt x="410" y="0"/>
                    <a:pt x="1" y="410"/>
                    <a:pt x="1" y="906"/>
                  </a:cubicBezTo>
                  <a:cubicBezTo>
                    <a:pt x="1" y="1391"/>
                    <a:pt x="410" y="1801"/>
                    <a:pt x="906" y="1801"/>
                  </a:cubicBezTo>
                  <a:cubicBezTo>
                    <a:pt x="1402" y="1801"/>
                    <a:pt x="1801" y="1391"/>
                    <a:pt x="1801" y="906"/>
                  </a:cubicBezTo>
                  <a:cubicBezTo>
                    <a:pt x="1801" y="410"/>
                    <a:pt x="1402" y="0"/>
                    <a:pt x="906" y="0"/>
                  </a:cubicBezTo>
                  <a:close/>
                </a:path>
              </a:pathLst>
            </a:custGeom>
            <a:solidFill>
              <a:srgbClr val="FF9F7C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8"/>
            <p:cNvSpPr/>
            <p:nvPr/>
          </p:nvSpPr>
          <p:spPr>
            <a:xfrm>
              <a:off x="2753179" y="3131308"/>
              <a:ext cx="105999" cy="108591"/>
            </a:xfrm>
            <a:custGeom>
              <a:rect b="b" l="l" r="r" t="t"/>
              <a:pathLst>
                <a:path extrusionOk="0" h="1801" w="1758">
                  <a:moveTo>
                    <a:pt x="906" y="0"/>
                  </a:moveTo>
                  <a:cubicBezTo>
                    <a:pt x="410" y="0"/>
                    <a:pt x="1" y="410"/>
                    <a:pt x="1" y="906"/>
                  </a:cubicBezTo>
                  <a:cubicBezTo>
                    <a:pt x="1" y="1391"/>
                    <a:pt x="410" y="1801"/>
                    <a:pt x="906" y="1801"/>
                  </a:cubicBezTo>
                  <a:cubicBezTo>
                    <a:pt x="1391" y="1801"/>
                    <a:pt x="1758" y="1391"/>
                    <a:pt x="1758" y="906"/>
                  </a:cubicBezTo>
                  <a:cubicBezTo>
                    <a:pt x="1758" y="410"/>
                    <a:pt x="1391" y="0"/>
                    <a:pt x="906" y="0"/>
                  </a:cubicBezTo>
                  <a:close/>
                </a:path>
              </a:pathLst>
            </a:custGeom>
            <a:solidFill>
              <a:srgbClr val="FF9F7C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4" name="Google Shape;1494;p38"/>
          <p:cNvSpPr/>
          <p:nvPr/>
        </p:nvSpPr>
        <p:spPr>
          <a:xfrm>
            <a:off x="436698" y="4467861"/>
            <a:ext cx="237502" cy="271299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38"/>
          <p:cNvSpPr/>
          <p:nvPr/>
        </p:nvSpPr>
        <p:spPr>
          <a:xfrm rot="-1431438">
            <a:off x="8084328" y="4195102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_1"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7" name="Google Shape;1497;p39"/>
          <p:cNvGrpSpPr/>
          <p:nvPr/>
        </p:nvGrpSpPr>
        <p:grpSpPr>
          <a:xfrm>
            <a:off x="142500" y="62550"/>
            <a:ext cx="8859000" cy="4948875"/>
            <a:chOff x="142500" y="62550"/>
            <a:chExt cx="8859000" cy="4948875"/>
          </a:xfrm>
        </p:grpSpPr>
        <p:grpSp>
          <p:nvGrpSpPr>
            <p:cNvPr id="1498" name="Google Shape;1498;p39"/>
            <p:cNvGrpSpPr/>
            <p:nvPr/>
          </p:nvGrpSpPr>
          <p:grpSpPr>
            <a:xfrm>
              <a:off x="142500" y="62550"/>
              <a:ext cx="8859000" cy="4948875"/>
              <a:chOff x="142500" y="62550"/>
              <a:chExt cx="8859000" cy="4948875"/>
            </a:xfrm>
          </p:grpSpPr>
          <p:sp>
            <p:nvSpPr>
              <p:cNvPr id="1499" name="Google Shape;1499;p39"/>
              <p:cNvSpPr/>
              <p:nvPr/>
            </p:nvSpPr>
            <p:spPr>
              <a:xfrm>
                <a:off x="142500" y="152925"/>
                <a:ext cx="8859000" cy="4858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9"/>
              <p:cNvSpPr/>
              <p:nvPr/>
            </p:nvSpPr>
            <p:spPr>
              <a:xfrm>
                <a:off x="142500" y="62550"/>
                <a:ext cx="8859000" cy="320400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01" name="Google Shape;1501;p39"/>
            <p:cNvSpPr/>
            <p:nvPr/>
          </p:nvSpPr>
          <p:spPr>
            <a:xfrm>
              <a:off x="8478904" y="154072"/>
              <a:ext cx="149118" cy="149118"/>
            </a:xfrm>
            <a:custGeom>
              <a:rect b="b" l="l" r="r" t="t"/>
              <a:pathLst>
                <a:path extrusionOk="0" h="3087" w="3087">
                  <a:moveTo>
                    <a:pt x="2725" y="362"/>
                  </a:moveTo>
                  <a:lnTo>
                    <a:pt x="2725" y="2716"/>
                  </a:lnTo>
                  <a:lnTo>
                    <a:pt x="370" y="2716"/>
                  </a:lnTo>
                  <a:lnTo>
                    <a:pt x="370" y="362"/>
                  </a:lnTo>
                  <a:close/>
                  <a:moveTo>
                    <a:pt x="185" y="0"/>
                  </a:moveTo>
                  <a:cubicBezTo>
                    <a:pt x="79" y="0"/>
                    <a:pt x="0" y="71"/>
                    <a:pt x="0" y="185"/>
                  </a:cubicBezTo>
                  <a:lnTo>
                    <a:pt x="0" y="2901"/>
                  </a:lnTo>
                  <a:cubicBezTo>
                    <a:pt x="0" y="3007"/>
                    <a:pt x="79" y="3086"/>
                    <a:pt x="185" y="3086"/>
                  </a:cubicBezTo>
                  <a:lnTo>
                    <a:pt x="2901" y="3086"/>
                  </a:lnTo>
                  <a:cubicBezTo>
                    <a:pt x="3016" y="3086"/>
                    <a:pt x="3086" y="3007"/>
                    <a:pt x="3086" y="2901"/>
                  </a:cubicBezTo>
                  <a:lnTo>
                    <a:pt x="3086" y="185"/>
                  </a:lnTo>
                  <a:cubicBezTo>
                    <a:pt x="3086" y="71"/>
                    <a:pt x="3016" y="0"/>
                    <a:pt x="2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8280400" y="285227"/>
              <a:ext cx="140181" cy="17969"/>
            </a:xfrm>
            <a:custGeom>
              <a:rect b="b" l="l" r="r" t="t"/>
              <a:pathLst>
                <a:path extrusionOk="0" h="372" w="2902">
                  <a:moveTo>
                    <a:pt x="177" y="1"/>
                  </a:moveTo>
                  <a:cubicBezTo>
                    <a:pt x="71" y="1"/>
                    <a:pt x="0" y="71"/>
                    <a:pt x="0" y="186"/>
                  </a:cubicBezTo>
                  <a:cubicBezTo>
                    <a:pt x="0" y="292"/>
                    <a:pt x="71" y="371"/>
                    <a:pt x="177" y="371"/>
                  </a:cubicBezTo>
                  <a:lnTo>
                    <a:pt x="2716" y="371"/>
                  </a:lnTo>
                  <a:cubicBezTo>
                    <a:pt x="2822" y="371"/>
                    <a:pt x="2901" y="292"/>
                    <a:pt x="2901" y="186"/>
                  </a:cubicBezTo>
                  <a:cubicBezTo>
                    <a:pt x="2901" y="71"/>
                    <a:pt x="2822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8688471" y="154893"/>
              <a:ext cx="149069" cy="148296"/>
            </a:xfrm>
            <a:custGeom>
              <a:rect b="b" l="l" r="r" t="t"/>
              <a:pathLst>
                <a:path extrusionOk="0" h="3070" w="3086">
                  <a:moveTo>
                    <a:pt x="202" y="1"/>
                  </a:moveTo>
                  <a:cubicBezTo>
                    <a:pt x="157" y="1"/>
                    <a:pt x="110" y="18"/>
                    <a:pt x="71" y="54"/>
                  </a:cubicBezTo>
                  <a:cubicBezTo>
                    <a:pt x="0" y="124"/>
                    <a:pt x="0" y="239"/>
                    <a:pt x="71" y="309"/>
                  </a:cubicBezTo>
                  <a:lnTo>
                    <a:pt x="1287" y="1526"/>
                  </a:lnTo>
                  <a:lnTo>
                    <a:pt x="71" y="2734"/>
                  </a:lnTo>
                  <a:cubicBezTo>
                    <a:pt x="0" y="2813"/>
                    <a:pt x="0" y="2919"/>
                    <a:pt x="71" y="2990"/>
                  </a:cubicBezTo>
                  <a:cubicBezTo>
                    <a:pt x="106" y="3034"/>
                    <a:pt x="150" y="3069"/>
                    <a:pt x="185" y="3069"/>
                  </a:cubicBezTo>
                  <a:cubicBezTo>
                    <a:pt x="256" y="3069"/>
                    <a:pt x="291" y="3034"/>
                    <a:pt x="326" y="2990"/>
                  </a:cubicBezTo>
                  <a:lnTo>
                    <a:pt x="1543" y="1782"/>
                  </a:lnTo>
                  <a:lnTo>
                    <a:pt x="2795" y="2990"/>
                  </a:lnTo>
                  <a:cubicBezTo>
                    <a:pt x="2830" y="3034"/>
                    <a:pt x="2866" y="3069"/>
                    <a:pt x="2901" y="3069"/>
                  </a:cubicBezTo>
                  <a:cubicBezTo>
                    <a:pt x="2936" y="3069"/>
                    <a:pt x="3015" y="3034"/>
                    <a:pt x="3051" y="2990"/>
                  </a:cubicBezTo>
                  <a:cubicBezTo>
                    <a:pt x="3086" y="2919"/>
                    <a:pt x="3086" y="2813"/>
                    <a:pt x="3051" y="2734"/>
                  </a:cubicBezTo>
                  <a:lnTo>
                    <a:pt x="1799" y="1526"/>
                  </a:lnTo>
                  <a:lnTo>
                    <a:pt x="3051" y="309"/>
                  </a:lnTo>
                  <a:cubicBezTo>
                    <a:pt x="3086" y="239"/>
                    <a:pt x="3086" y="124"/>
                    <a:pt x="3051" y="54"/>
                  </a:cubicBezTo>
                  <a:cubicBezTo>
                    <a:pt x="3011" y="18"/>
                    <a:pt x="2956" y="1"/>
                    <a:pt x="2906" y="1"/>
                  </a:cubicBezTo>
                  <a:cubicBezTo>
                    <a:pt x="2857" y="1"/>
                    <a:pt x="2813" y="18"/>
                    <a:pt x="2795" y="54"/>
                  </a:cubicBezTo>
                  <a:lnTo>
                    <a:pt x="1543" y="1270"/>
                  </a:lnTo>
                  <a:lnTo>
                    <a:pt x="326" y="54"/>
                  </a:lnTo>
                  <a:cubicBezTo>
                    <a:pt x="291" y="18"/>
                    <a:pt x="247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4" name="Google Shape;1504;p39"/>
          <p:cNvGrpSpPr/>
          <p:nvPr/>
        </p:nvGrpSpPr>
        <p:grpSpPr>
          <a:xfrm>
            <a:off x="591880" y="931474"/>
            <a:ext cx="7960461" cy="3341032"/>
            <a:chOff x="1359389" y="2052888"/>
            <a:chExt cx="2852598" cy="1593548"/>
          </a:xfrm>
        </p:grpSpPr>
        <p:grpSp>
          <p:nvGrpSpPr>
            <p:cNvPr id="1505" name="Google Shape;1505;p39"/>
            <p:cNvGrpSpPr/>
            <p:nvPr/>
          </p:nvGrpSpPr>
          <p:grpSpPr>
            <a:xfrm>
              <a:off x="1359389" y="2052888"/>
              <a:ext cx="2852598" cy="1593548"/>
              <a:chOff x="207852" y="62519"/>
              <a:chExt cx="8859001" cy="4948906"/>
            </a:xfrm>
          </p:grpSpPr>
          <p:sp>
            <p:nvSpPr>
              <p:cNvPr id="1506" name="Google Shape;1506;p39"/>
              <p:cNvSpPr/>
              <p:nvPr/>
            </p:nvSpPr>
            <p:spPr>
              <a:xfrm>
                <a:off x="207853" y="152925"/>
                <a:ext cx="8859000" cy="4858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accent2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9"/>
              <p:cNvSpPr/>
              <p:nvPr/>
            </p:nvSpPr>
            <p:spPr>
              <a:xfrm>
                <a:off x="207852" y="62519"/>
                <a:ext cx="8859000" cy="455400"/>
              </a:xfrm>
              <a:prstGeom prst="roundRect">
                <a:avLst>
                  <a:gd fmla="val 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08" name="Google Shape;1508;p39"/>
            <p:cNvSpPr/>
            <p:nvPr/>
          </p:nvSpPr>
          <p:spPr>
            <a:xfrm>
              <a:off x="1404028" y="2105890"/>
              <a:ext cx="312900" cy="393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9" name="Google Shape;1509;p39"/>
          <p:cNvSpPr txBox="1"/>
          <p:nvPr>
            <p:ph type="title"/>
          </p:nvPr>
        </p:nvSpPr>
        <p:spPr>
          <a:xfrm>
            <a:off x="1074375" y="2760200"/>
            <a:ext cx="6995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10" name="Google Shape;1510;p39"/>
          <p:cNvSpPr txBox="1"/>
          <p:nvPr>
            <p:ph hasCustomPrompt="1" idx="2" type="title"/>
          </p:nvPr>
        </p:nvSpPr>
        <p:spPr>
          <a:xfrm>
            <a:off x="3960300" y="1467188"/>
            <a:ext cx="1223100" cy="1063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511" name="Google Shape;1511;p39"/>
          <p:cNvSpPr txBox="1"/>
          <p:nvPr>
            <p:ph idx="1" type="subTitle"/>
          </p:nvPr>
        </p:nvSpPr>
        <p:spPr>
          <a:xfrm>
            <a:off x="1484050" y="3633138"/>
            <a:ext cx="6175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_1_1"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3" name="Google Shape;1513;p40"/>
          <p:cNvGrpSpPr/>
          <p:nvPr/>
        </p:nvGrpSpPr>
        <p:grpSpPr>
          <a:xfrm>
            <a:off x="142500" y="62550"/>
            <a:ext cx="8859000" cy="4948875"/>
            <a:chOff x="142500" y="62550"/>
            <a:chExt cx="8859000" cy="4948875"/>
          </a:xfrm>
        </p:grpSpPr>
        <p:grpSp>
          <p:nvGrpSpPr>
            <p:cNvPr id="1514" name="Google Shape;1514;p40"/>
            <p:cNvGrpSpPr/>
            <p:nvPr/>
          </p:nvGrpSpPr>
          <p:grpSpPr>
            <a:xfrm>
              <a:off x="142500" y="62550"/>
              <a:ext cx="8859000" cy="4948875"/>
              <a:chOff x="142500" y="62550"/>
              <a:chExt cx="8859000" cy="4948875"/>
            </a:xfrm>
          </p:grpSpPr>
          <p:sp>
            <p:nvSpPr>
              <p:cNvPr id="1515" name="Google Shape;1515;p40"/>
              <p:cNvSpPr/>
              <p:nvPr/>
            </p:nvSpPr>
            <p:spPr>
              <a:xfrm>
                <a:off x="142500" y="152925"/>
                <a:ext cx="8859000" cy="4858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40"/>
              <p:cNvSpPr/>
              <p:nvPr/>
            </p:nvSpPr>
            <p:spPr>
              <a:xfrm>
                <a:off x="142500" y="62550"/>
                <a:ext cx="8859000" cy="320400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17" name="Google Shape;1517;p40"/>
            <p:cNvSpPr/>
            <p:nvPr/>
          </p:nvSpPr>
          <p:spPr>
            <a:xfrm>
              <a:off x="8478904" y="154072"/>
              <a:ext cx="149118" cy="149118"/>
            </a:xfrm>
            <a:custGeom>
              <a:rect b="b" l="l" r="r" t="t"/>
              <a:pathLst>
                <a:path extrusionOk="0" h="3087" w="3087">
                  <a:moveTo>
                    <a:pt x="2725" y="362"/>
                  </a:moveTo>
                  <a:lnTo>
                    <a:pt x="2725" y="2716"/>
                  </a:lnTo>
                  <a:lnTo>
                    <a:pt x="370" y="2716"/>
                  </a:lnTo>
                  <a:lnTo>
                    <a:pt x="370" y="362"/>
                  </a:lnTo>
                  <a:close/>
                  <a:moveTo>
                    <a:pt x="185" y="0"/>
                  </a:moveTo>
                  <a:cubicBezTo>
                    <a:pt x="79" y="0"/>
                    <a:pt x="0" y="71"/>
                    <a:pt x="0" y="185"/>
                  </a:cubicBezTo>
                  <a:lnTo>
                    <a:pt x="0" y="2901"/>
                  </a:lnTo>
                  <a:cubicBezTo>
                    <a:pt x="0" y="3007"/>
                    <a:pt x="79" y="3086"/>
                    <a:pt x="185" y="3086"/>
                  </a:cubicBezTo>
                  <a:lnTo>
                    <a:pt x="2901" y="3086"/>
                  </a:lnTo>
                  <a:cubicBezTo>
                    <a:pt x="3016" y="3086"/>
                    <a:pt x="3086" y="3007"/>
                    <a:pt x="3086" y="2901"/>
                  </a:cubicBezTo>
                  <a:lnTo>
                    <a:pt x="3086" y="185"/>
                  </a:lnTo>
                  <a:cubicBezTo>
                    <a:pt x="3086" y="71"/>
                    <a:pt x="3016" y="0"/>
                    <a:pt x="2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>
              <a:off x="8280400" y="285227"/>
              <a:ext cx="140181" cy="17969"/>
            </a:xfrm>
            <a:custGeom>
              <a:rect b="b" l="l" r="r" t="t"/>
              <a:pathLst>
                <a:path extrusionOk="0" h="372" w="2902">
                  <a:moveTo>
                    <a:pt x="177" y="1"/>
                  </a:moveTo>
                  <a:cubicBezTo>
                    <a:pt x="71" y="1"/>
                    <a:pt x="0" y="71"/>
                    <a:pt x="0" y="186"/>
                  </a:cubicBezTo>
                  <a:cubicBezTo>
                    <a:pt x="0" y="292"/>
                    <a:pt x="71" y="371"/>
                    <a:pt x="177" y="371"/>
                  </a:cubicBezTo>
                  <a:lnTo>
                    <a:pt x="2716" y="371"/>
                  </a:lnTo>
                  <a:cubicBezTo>
                    <a:pt x="2822" y="371"/>
                    <a:pt x="2901" y="292"/>
                    <a:pt x="2901" y="186"/>
                  </a:cubicBezTo>
                  <a:cubicBezTo>
                    <a:pt x="2901" y="71"/>
                    <a:pt x="2822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>
              <a:off x="8688471" y="154893"/>
              <a:ext cx="149069" cy="148296"/>
            </a:xfrm>
            <a:custGeom>
              <a:rect b="b" l="l" r="r" t="t"/>
              <a:pathLst>
                <a:path extrusionOk="0" h="3070" w="3086">
                  <a:moveTo>
                    <a:pt x="202" y="1"/>
                  </a:moveTo>
                  <a:cubicBezTo>
                    <a:pt x="157" y="1"/>
                    <a:pt x="110" y="18"/>
                    <a:pt x="71" y="54"/>
                  </a:cubicBezTo>
                  <a:cubicBezTo>
                    <a:pt x="0" y="124"/>
                    <a:pt x="0" y="239"/>
                    <a:pt x="71" y="309"/>
                  </a:cubicBezTo>
                  <a:lnTo>
                    <a:pt x="1287" y="1526"/>
                  </a:lnTo>
                  <a:lnTo>
                    <a:pt x="71" y="2734"/>
                  </a:lnTo>
                  <a:cubicBezTo>
                    <a:pt x="0" y="2813"/>
                    <a:pt x="0" y="2919"/>
                    <a:pt x="71" y="2990"/>
                  </a:cubicBezTo>
                  <a:cubicBezTo>
                    <a:pt x="106" y="3034"/>
                    <a:pt x="150" y="3069"/>
                    <a:pt x="185" y="3069"/>
                  </a:cubicBezTo>
                  <a:cubicBezTo>
                    <a:pt x="256" y="3069"/>
                    <a:pt x="291" y="3034"/>
                    <a:pt x="326" y="2990"/>
                  </a:cubicBezTo>
                  <a:lnTo>
                    <a:pt x="1543" y="1782"/>
                  </a:lnTo>
                  <a:lnTo>
                    <a:pt x="2795" y="2990"/>
                  </a:lnTo>
                  <a:cubicBezTo>
                    <a:pt x="2830" y="3034"/>
                    <a:pt x="2866" y="3069"/>
                    <a:pt x="2901" y="3069"/>
                  </a:cubicBezTo>
                  <a:cubicBezTo>
                    <a:pt x="2936" y="3069"/>
                    <a:pt x="3015" y="3034"/>
                    <a:pt x="3051" y="2990"/>
                  </a:cubicBezTo>
                  <a:cubicBezTo>
                    <a:pt x="3086" y="2919"/>
                    <a:pt x="3086" y="2813"/>
                    <a:pt x="3051" y="2734"/>
                  </a:cubicBezTo>
                  <a:lnTo>
                    <a:pt x="1799" y="1526"/>
                  </a:lnTo>
                  <a:lnTo>
                    <a:pt x="3051" y="309"/>
                  </a:lnTo>
                  <a:cubicBezTo>
                    <a:pt x="3086" y="239"/>
                    <a:pt x="3086" y="124"/>
                    <a:pt x="3051" y="54"/>
                  </a:cubicBezTo>
                  <a:cubicBezTo>
                    <a:pt x="3011" y="18"/>
                    <a:pt x="2956" y="1"/>
                    <a:pt x="2906" y="1"/>
                  </a:cubicBezTo>
                  <a:cubicBezTo>
                    <a:pt x="2857" y="1"/>
                    <a:pt x="2813" y="18"/>
                    <a:pt x="2795" y="54"/>
                  </a:cubicBezTo>
                  <a:lnTo>
                    <a:pt x="1543" y="1270"/>
                  </a:lnTo>
                  <a:lnTo>
                    <a:pt x="326" y="54"/>
                  </a:lnTo>
                  <a:cubicBezTo>
                    <a:pt x="291" y="18"/>
                    <a:pt x="247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0" name="Google Shape;1520;p40"/>
          <p:cNvGrpSpPr/>
          <p:nvPr/>
        </p:nvGrpSpPr>
        <p:grpSpPr>
          <a:xfrm>
            <a:off x="591880" y="931474"/>
            <a:ext cx="7960461" cy="3341032"/>
            <a:chOff x="1359389" y="2052888"/>
            <a:chExt cx="2852598" cy="1593548"/>
          </a:xfrm>
        </p:grpSpPr>
        <p:grpSp>
          <p:nvGrpSpPr>
            <p:cNvPr id="1521" name="Google Shape;1521;p40"/>
            <p:cNvGrpSpPr/>
            <p:nvPr/>
          </p:nvGrpSpPr>
          <p:grpSpPr>
            <a:xfrm>
              <a:off x="1359389" y="2052888"/>
              <a:ext cx="2852598" cy="1593548"/>
              <a:chOff x="207852" y="62519"/>
              <a:chExt cx="8859001" cy="4948906"/>
            </a:xfrm>
          </p:grpSpPr>
          <p:sp>
            <p:nvSpPr>
              <p:cNvPr id="1522" name="Google Shape;1522;p40"/>
              <p:cNvSpPr/>
              <p:nvPr/>
            </p:nvSpPr>
            <p:spPr>
              <a:xfrm>
                <a:off x="207853" y="152925"/>
                <a:ext cx="8859000" cy="4858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accent2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40"/>
              <p:cNvSpPr/>
              <p:nvPr/>
            </p:nvSpPr>
            <p:spPr>
              <a:xfrm>
                <a:off x="207852" y="62519"/>
                <a:ext cx="8859000" cy="455400"/>
              </a:xfrm>
              <a:prstGeom prst="roundRect">
                <a:avLst>
                  <a:gd fmla="val 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24" name="Google Shape;1524;p40"/>
            <p:cNvSpPr/>
            <p:nvPr/>
          </p:nvSpPr>
          <p:spPr>
            <a:xfrm>
              <a:off x="1404028" y="2105890"/>
              <a:ext cx="312900" cy="393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5" name="Google Shape;1525;p40"/>
          <p:cNvSpPr txBox="1"/>
          <p:nvPr>
            <p:ph type="title"/>
          </p:nvPr>
        </p:nvSpPr>
        <p:spPr>
          <a:xfrm>
            <a:off x="1074375" y="2599725"/>
            <a:ext cx="6995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6" name="Google Shape;1526;p40"/>
          <p:cNvSpPr txBox="1"/>
          <p:nvPr>
            <p:ph hasCustomPrompt="1" idx="2" type="title"/>
          </p:nvPr>
        </p:nvSpPr>
        <p:spPr>
          <a:xfrm>
            <a:off x="3960300" y="1327575"/>
            <a:ext cx="1223100" cy="104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527" name="Google Shape;1527;p40"/>
          <p:cNvSpPr txBox="1"/>
          <p:nvPr>
            <p:ph idx="1" type="subTitle"/>
          </p:nvPr>
        </p:nvSpPr>
        <p:spPr>
          <a:xfrm>
            <a:off x="1484050" y="3472200"/>
            <a:ext cx="61755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8" name="Google Shape;1528;p40"/>
          <p:cNvSpPr/>
          <p:nvPr/>
        </p:nvSpPr>
        <p:spPr>
          <a:xfrm rot="-1431438">
            <a:off x="7701178" y="529427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40"/>
          <p:cNvSpPr/>
          <p:nvPr/>
        </p:nvSpPr>
        <p:spPr>
          <a:xfrm rot="470441">
            <a:off x="271751" y="965403"/>
            <a:ext cx="221067" cy="252536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40"/>
          <p:cNvSpPr/>
          <p:nvPr/>
        </p:nvSpPr>
        <p:spPr>
          <a:xfrm rot="-1431438">
            <a:off x="399828" y="495302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5"/>
          <p:cNvGrpSpPr/>
          <p:nvPr/>
        </p:nvGrpSpPr>
        <p:grpSpPr>
          <a:xfrm>
            <a:off x="142500" y="62550"/>
            <a:ext cx="8859000" cy="4948875"/>
            <a:chOff x="142500" y="62550"/>
            <a:chExt cx="8859000" cy="4948875"/>
          </a:xfrm>
        </p:grpSpPr>
        <p:grpSp>
          <p:nvGrpSpPr>
            <p:cNvPr id="55" name="Google Shape;55;p5"/>
            <p:cNvGrpSpPr/>
            <p:nvPr/>
          </p:nvGrpSpPr>
          <p:grpSpPr>
            <a:xfrm>
              <a:off x="142500" y="62550"/>
              <a:ext cx="8859000" cy="4948875"/>
              <a:chOff x="142500" y="62550"/>
              <a:chExt cx="8859000" cy="4948875"/>
            </a:xfrm>
          </p:grpSpPr>
          <p:sp>
            <p:nvSpPr>
              <p:cNvPr id="56" name="Google Shape;56;p5"/>
              <p:cNvSpPr/>
              <p:nvPr/>
            </p:nvSpPr>
            <p:spPr>
              <a:xfrm>
                <a:off x="142500" y="152925"/>
                <a:ext cx="8859000" cy="4858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142500" y="62550"/>
                <a:ext cx="8859000" cy="320400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" name="Google Shape;58;p5"/>
            <p:cNvSpPr/>
            <p:nvPr/>
          </p:nvSpPr>
          <p:spPr>
            <a:xfrm>
              <a:off x="8478904" y="154072"/>
              <a:ext cx="149118" cy="149118"/>
            </a:xfrm>
            <a:custGeom>
              <a:rect b="b" l="l" r="r" t="t"/>
              <a:pathLst>
                <a:path extrusionOk="0" h="3087" w="3087">
                  <a:moveTo>
                    <a:pt x="2725" y="362"/>
                  </a:moveTo>
                  <a:lnTo>
                    <a:pt x="2725" y="2716"/>
                  </a:lnTo>
                  <a:lnTo>
                    <a:pt x="370" y="2716"/>
                  </a:lnTo>
                  <a:lnTo>
                    <a:pt x="370" y="362"/>
                  </a:lnTo>
                  <a:close/>
                  <a:moveTo>
                    <a:pt x="185" y="0"/>
                  </a:moveTo>
                  <a:cubicBezTo>
                    <a:pt x="79" y="0"/>
                    <a:pt x="0" y="71"/>
                    <a:pt x="0" y="185"/>
                  </a:cubicBezTo>
                  <a:lnTo>
                    <a:pt x="0" y="2901"/>
                  </a:lnTo>
                  <a:cubicBezTo>
                    <a:pt x="0" y="3007"/>
                    <a:pt x="79" y="3086"/>
                    <a:pt x="185" y="3086"/>
                  </a:cubicBezTo>
                  <a:lnTo>
                    <a:pt x="2901" y="3086"/>
                  </a:lnTo>
                  <a:cubicBezTo>
                    <a:pt x="3016" y="3086"/>
                    <a:pt x="3086" y="3007"/>
                    <a:pt x="3086" y="2901"/>
                  </a:cubicBezTo>
                  <a:lnTo>
                    <a:pt x="3086" y="185"/>
                  </a:lnTo>
                  <a:cubicBezTo>
                    <a:pt x="3086" y="71"/>
                    <a:pt x="3016" y="0"/>
                    <a:pt x="2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8280400" y="285227"/>
              <a:ext cx="140181" cy="17969"/>
            </a:xfrm>
            <a:custGeom>
              <a:rect b="b" l="l" r="r" t="t"/>
              <a:pathLst>
                <a:path extrusionOk="0" h="372" w="2902">
                  <a:moveTo>
                    <a:pt x="177" y="1"/>
                  </a:moveTo>
                  <a:cubicBezTo>
                    <a:pt x="71" y="1"/>
                    <a:pt x="0" y="71"/>
                    <a:pt x="0" y="186"/>
                  </a:cubicBezTo>
                  <a:cubicBezTo>
                    <a:pt x="0" y="292"/>
                    <a:pt x="71" y="371"/>
                    <a:pt x="177" y="371"/>
                  </a:cubicBezTo>
                  <a:lnTo>
                    <a:pt x="2716" y="371"/>
                  </a:lnTo>
                  <a:cubicBezTo>
                    <a:pt x="2822" y="371"/>
                    <a:pt x="2901" y="292"/>
                    <a:pt x="2901" y="186"/>
                  </a:cubicBezTo>
                  <a:cubicBezTo>
                    <a:pt x="2901" y="71"/>
                    <a:pt x="2822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688471" y="154893"/>
              <a:ext cx="149069" cy="148296"/>
            </a:xfrm>
            <a:custGeom>
              <a:rect b="b" l="l" r="r" t="t"/>
              <a:pathLst>
                <a:path extrusionOk="0" h="3070" w="3086">
                  <a:moveTo>
                    <a:pt x="202" y="1"/>
                  </a:moveTo>
                  <a:cubicBezTo>
                    <a:pt x="157" y="1"/>
                    <a:pt x="110" y="18"/>
                    <a:pt x="71" y="54"/>
                  </a:cubicBezTo>
                  <a:cubicBezTo>
                    <a:pt x="0" y="124"/>
                    <a:pt x="0" y="239"/>
                    <a:pt x="71" y="309"/>
                  </a:cubicBezTo>
                  <a:lnTo>
                    <a:pt x="1287" y="1526"/>
                  </a:lnTo>
                  <a:lnTo>
                    <a:pt x="71" y="2734"/>
                  </a:lnTo>
                  <a:cubicBezTo>
                    <a:pt x="0" y="2813"/>
                    <a:pt x="0" y="2919"/>
                    <a:pt x="71" y="2990"/>
                  </a:cubicBezTo>
                  <a:cubicBezTo>
                    <a:pt x="106" y="3034"/>
                    <a:pt x="150" y="3069"/>
                    <a:pt x="185" y="3069"/>
                  </a:cubicBezTo>
                  <a:cubicBezTo>
                    <a:pt x="256" y="3069"/>
                    <a:pt x="291" y="3034"/>
                    <a:pt x="326" y="2990"/>
                  </a:cubicBezTo>
                  <a:lnTo>
                    <a:pt x="1543" y="1782"/>
                  </a:lnTo>
                  <a:lnTo>
                    <a:pt x="2795" y="2990"/>
                  </a:lnTo>
                  <a:cubicBezTo>
                    <a:pt x="2830" y="3034"/>
                    <a:pt x="2866" y="3069"/>
                    <a:pt x="2901" y="3069"/>
                  </a:cubicBezTo>
                  <a:cubicBezTo>
                    <a:pt x="2936" y="3069"/>
                    <a:pt x="3015" y="3034"/>
                    <a:pt x="3051" y="2990"/>
                  </a:cubicBezTo>
                  <a:cubicBezTo>
                    <a:pt x="3086" y="2919"/>
                    <a:pt x="3086" y="2813"/>
                    <a:pt x="3051" y="2734"/>
                  </a:cubicBezTo>
                  <a:lnTo>
                    <a:pt x="1799" y="1526"/>
                  </a:lnTo>
                  <a:lnTo>
                    <a:pt x="3051" y="309"/>
                  </a:lnTo>
                  <a:cubicBezTo>
                    <a:pt x="3086" y="239"/>
                    <a:pt x="3086" y="124"/>
                    <a:pt x="3051" y="54"/>
                  </a:cubicBezTo>
                  <a:cubicBezTo>
                    <a:pt x="3011" y="18"/>
                    <a:pt x="2956" y="1"/>
                    <a:pt x="2906" y="1"/>
                  </a:cubicBezTo>
                  <a:cubicBezTo>
                    <a:pt x="2857" y="1"/>
                    <a:pt x="2813" y="18"/>
                    <a:pt x="2795" y="54"/>
                  </a:cubicBezTo>
                  <a:lnTo>
                    <a:pt x="1543" y="1270"/>
                  </a:lnTo>
                  <a:lnTo>
                    <a:pt x="326" y="54"/>
                  </a:lnTo>
                  <a:cubicBezTo>
                    <a:pt x="291" y="18"/>
                    <a:pt x="247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" name="Google Shape;61;p5"/>
          <p:cNvGrpSpPr/>
          <p:nvPr/>
        </p:nvGrpSpPr>
        <p:grpSpPr>
          <a:xfrm>
            <a:off x="4746149" y="1751600"/>
            <a:ext cx="3475066" cy="2851910"/>
            <a:chOff x="1456417" y="2052882"/>
            <a:chExt cx="1245275" cy="1360255"/>
          </a:xfrm>
        </p:grpSpPr>
        <p:grpSp>
          <p:nvGrpSpPr>
            <p:cNvPr id="62" name="Google Shape;62;p5"/>
            <p:cNvGrpSpPr/>
            <p:nvPr/>
          </p:nvGrpSpPr>
          <p:grpSpPr>
            <a:xfrm>
              <a:off x="1456417" y="2052882"/>
              <a:ext cx="1245275" cy="1360255"/>
              <a:chOff x="509184" y="62503"/>
              <a:chExt cx="3867315" cy="4224393"/>
            </a:xfrm>
          </p:grpSpPr>
          <p:sp>
            <p:nvSpPr>
              <p:cNvPr id="63" name="Google Shape;63;p5"/>
              <p:cNvSpPr/>
              <p:nvPr/>
            </p:nvSpPr>
            <p:spPr>
              <a:xfrm>
                <a:off x="509199" y="152896"/>
                <a:ext cx="3867300" cy="41340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accent2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509184" y="62503"/>
                <a:ext cx="3867300" cy="455400"/>
              </a:xfrm>
              <a:prstGeom prst="roundRect">
                <a:avLst>
                  <a:gd fmla="val 0" name="adj"/>
                </a:avLst>
              </a:pr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" name="Google Shape;65;p5"/>
            <p:cNvSpPr/>
            <p:nvPr/>
          </p:nvSpPr>
          <p:spPr>
            <a:xfrm>
              <a:off x="1516118" y="2105891"/>
              <a:ext cx="191700" cy="393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" name="Google Shape;66;p5"/>
          <p:cNvGrpSpPr/>
          <p:nvPr/>
        </p:nvGrpSpPr>
        <p:grpSpPr>
          <a:xfrm>
            <a:off x="922936" y="1751600"/>
            <a:ext cx="3475078" cy="2851910"/>
            <a:chOff x="1456417" y="2052882"/>
            <a:chExt cx="1245280" cy="1360255"/>
          </a:xfrm>
        </p:grpSpPr>
        <p:grpSp>
          <p:nvGrpSpPr>
            <p:cNvPr id="67" name="Google Shape;67;p5"/>
            <p:cNvGrpSpPr/>
            <p:nvPr/>
          </p:nvGrpSpPr>
          <p:grpSpPr>
            <a:xfrm>
              <a:off x="1456417" y="2052882"/>
              <a:ext cx="1245280" cy="1360255"/>
              <a:chOff x="509184" y="62503"/>
              <a:chExt cx="3867329" cy="4224393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509213" y="152896"/>
                <a:ext cx="3867300" cy="41340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accent2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509184" y="62503"/>
                <a:ext cx="3867300" cy="455400"/>
              </a:xfrm>
              <a:prstGeom prst="roundRect">
                <a:avLst>
                  <a:gd fmla="val 0" name="adj"/>
                </a:avLst>
              </a:pr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" name="Google Shape;70;p5"/>
            <p:cNvSpPr/>
            <p:nvPr/>
          </p:nvSpPr>
          <p:spPr>
            <a:xfrm>
              <a:off x="1516118" y="2105891"/>
              <a:ext cx="191700" cy="393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5"/>
          <p:cNvSpPr txBox="1"/>
          <p:nvPr>
            <p:ph type="title"/>
          </p:nvPr>
        </p:nvSpPr>
        <p:spPr>
          <a:xfrm>
            <a:off x="1096125" y="2190825"/>
            <a:ext cx="312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5"/>
          <p:cNvSpPr txBox="1"/>
          <p:nvPr>
            <p:ph idx="2" type="title"/>
          </p:nvPr>
        </p:nvSpPr>
        <p:spPr>
          <a:xfrm>
            <a:off x="4919329" y="2190825"/>
            <a:ext cx="312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5"/>
          <p:cNvSpPr txBox="1"/>
          <p:nvPr>
            <p:ph idx="1" type="subTitle"/>
          </p:nvPr>
        </p:nvSpPr>
        <p:spPr>
          <a:xfrm>
            <a:off x="1096125" y="2815025"/>
            <a:ext cx="3128700" cy="16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5"/>
          <p:cNvSpPr txBox="1"/>
          <p:nvPr>
            <p:ph idx="3" type="subTitle"/>
          </p:nvPr>
        </p:nvSpPr>
        <p:spPr>
          <a:xfrm>
            <a:off x="4919331" y="2815025"/>
            <a:ext cx="3128700" cy="16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5"/>
          <p:cNvSpPr txBox="1"/>
          <p:nvPr>
            <p:ph idx="4" type="title"/>
          </p:nvPr>
        </p:nvSpPr>
        <p:spPr>
          <a:xfrm>
            <a:off x="1096225" y="486825"/>
            <a:ext cx="6951900" cy="1021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76" name="Google Shape;76;p5"/>
          <p:cNvGrpSpPr/>
          <p:nvPr/>
        </p:nvGrpSpPr>
        <p:grpSpPr>
          <a:xfrm>
            <a:off x="267492" y="4015797"/>
            <a:ext cx="587695" cy="587695"/>
            <a:chOff x="2753179" y="2741260"/>
            <a:chExt cx="587695" cy="587695"/>
          </a:xfrm>
        </p:grpSpPr>
        <p:sp>
          <p:nvSpPr>
            <p:cNvPr id="77" name="Google Shape;77;p5"/>
            <p:cNvSpPr/>
            <p:nvPr/>
          </p:nvSpPr>
          <p:spPr>
            <a:xfrm>
              <a:off x="2772051" y="2760132"/>
              <a:ext cx="568823" cy="568823"/>
            </a:xfrm>
            <a:custGeom>
              <a:rect b="b" l="l" r="r" t="t"/>
              <a:pathLst>
                <a:path extrusionOk="0" h="9434" w="9434">
                  <a:moveTo>
                    <a:pt x="7687" y="0"/>
                  </a:moveTo>
                  <a:lnTo>
                    <a:pt x="6469" y="1218"/>
                  </a:lnTo>
                  <a:lnTo>
                    <a:pt x="6609" y="1348"/>
                  </a:lnTo>
                  <a:cubicBezTo>
                    <a:pt x="7332" y="2070"/>
                    <a:pt x="7687" y="3019"/>
                    <a:pt x="7687" y="4000"/>
                  </a:cubicBezTo>
                  <a:cubicBezTo>
                    <a:pt x="7687" y="4992"/>
                    <a:pt x="7332" y="5930"/>
                    <a:pt x="6609" y="6609"/>
                  </a:cubicBezTo>
                  <a:cubicBezTo>
                    <a:pt x="5887" y="7331"/>
                    <a:pt x="4992" y="7730"/>
                    <a:pt x="4000" y="7730"/>
                  </a:cubicBezTo>
                  <a:cubicBezTo>
                    <a:pt x="2965" y="7730"/>
                    <a:pt x="2070" y="7331"/>
                    <a:pt x="1348" y="6609"/>
                  </a:cubicBezTo>
                  <a:lnTo>
                    <a:pt x="1219" y="6469"/>
                  </a:lnTo>
                  <a:lnTo>
                    <a:pt x="0" y="7730"/>
                  </a:lnTo>
                  <a:lnTo>
                    <a:pt x="140" y="7817"/>
                  </a:lnTo>
                  <a:cubicBezTo>
                    <a:pt x="1175" y="8852"/>
                    <a:pt x="2523" y="9434"/>
                    <a:pt x="4000" y="9434"/>
                  </a:cubicBezTo>
                  <a:cubicBezTo>
                    <a:pt x="5445" y="9434"/>
                    <a:pt x="6793" y="8852"/>
                    <a:pt x="7817" y="7817"/>
                  </a:cubicBezTo>
                  <a:cubicBezTo>
                    <a:pt x="8852" y="6835"/>
                    <a:pt x="9434" y="5445"/>
                    <a:pt x="9434" y="4000"/>
                  </a:cubicBezTo>
                  <a:cubicBezTo>
                    <a:pt x="9434" y="2523"/>
                    <a:pt x="8852" y="1175"/>
                    <a:pt x="7817" y="140"/>
                  </a:cubicBezTo>
                  <a:lnTo>
                    <a:pt x="768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3145819" y="2741260"/>
              <a:ext cx="108652" cy="108591"/>
            </a:xfrm>
            <a:custGeom>
              <a:rect b="b" l="l" r="r" t="t"/>
              <a:pathLst>
                <a:path extrusionOk="0" h="1801" w="1802">
                  <a:moveTo>
                    <a:pt x="906" y="0"/>
                  </a:moveTo>
                  <a:cubicBezTo>
                    <a:pt x="410" y="0"/>
                    <a:pt x="1" y="410"/>
                    <a:pt x="1" y="906"/>
                  </a:cubicBezTo>
                  <a:cubicBezTo>
                    <a:pt x="1" y="1391"/>
                    <a:pt x="410" y="1801"/>
                    <a:pt x="906" y="1801"/>
                  </a:cubicBezTo>
                  <a:cubicBezTo>
                    <a:pt x="1402" y="1801"/>
                    <a:pt x="1801" y="1391"/>
                    <a:pt x="1801" y="906"/>
                  </a:cubicBezTo>
                  <a:cubicBezTo>
                    <a:pt x="1801" y="410"/>
                    <a:pt x="1402" y="0"/>
                    <a:pt x="90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2753179" y="3131308"/>
              <a:ext cx="105999" cy="108591"/>
            </a:xfrm>
            <a:custGeom>
              <a:rect b="b" l="l" r="r" t="t"/>
              <a:pathLst>
                <a:path extrusionOk="0" h="1801" w="1758">
                  <a:moveTo>
                    <a:pt x="906" y="0"/>
                  </a:moveTo>
                  <a:cubicBezTo>
                    <a:pt x="410" y="0"/>
                    <a:pt x="1" y="410"/>
                    <a:pt x="1" y="906"/>
                  </a:cubicBezTo>
                  <a:cubicBezTo>
                    <a:pt x="1" y="1391"/>
                    <a:pt x="410" y="1801"/>
                    <a:pt x="906" y="1801"/>
                  </a:cubicBezTo>
                  <a:cubicBezTo>
                    <a:pt x="1391" y="1801"/>
                    <a:pt x="1758" y="1391"/>
                    <a:pt x="1758" y="906"/>
                  </a:cubicBezTo>
                  <a:cubicBezTo>
                    <a:pt x="1758" y="410"/>
                    <a:pt x="1391" y="0"/>
                    <a:pt x="90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5"/>
          <p:cNvSpPr/>
          <p:nvPr/>
        </p:nvSpPr>
        <p:spPr>
          <a:xfrm>
            <a:off x="444108" y="863653"/>
            <a:ext cx="234462" cy="267849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"/>
          <p:cNvSpPr/>
          <p:nvPr/>
        </p:nvSpPr>
        <p:spPr>
          <a:xfrm>
            <a:off x="8297463" y="985775"/>
            <a:ext cx="572700" cy="572700"/>
          </a:xfrm>
          <a:prstGeom prst="donut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"/>
          <p:cNvSpPr/>
          <p:nvPr/>
        </p:nvSpPr>
        <p:spPr>
          <a:xfrm rot="-1431438">
            <a:off x="8473290" y="621952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" name="Google Shape;83;p5"/>
          <p:cNvGrpSpPr/>
          <p:nvPr/>
        </p:nvGrpSpPr>
        <p:grpSpPr>
          <a:xfrm>
            <a:off x="292348" y="2843136"/>
            <a:ext cx="537980" cy="537206"/>
            <a:chOff x="9234348" y="2174936"/>
            <a:chExt cx="537980" cy="537206"/>
          </a:xfrm>
        </p:grpSpPr>
        <p:sp>
          <p:nvSpPr>
            <p:cNvPr id="84" name="Google Shape;84;p5"/>
            <p:cNvSpPr/>
            <p:nvPr/>
          </p:nvSpPr>
          <p:spPr>
            <a:xfrm>
              <a:off x="9234348" y="2174936"/>
              <a:ext cx="22800" cy="22026"/>
            </a:xfrm>
            <a:custGeom>
              <a:rect b="b" l="l" r="r" t="t"/>
              <a:pathLst>
                <a:path extrusionOk="0" h="313" w="324">
                  <a:moveTo>
                    <a:pt x="183" y="0"/>
                  </a:moveTo>
                  <a:cubicBezTo>
                    <a:pt x="54" y="0"/>
                    <a:pt x="0" y="43"/>
                    <a:pt x="0" y="173"/>
                  </a:cubicBezTo>
                  <a:cubicBezTo>
                    <a:pt x="0" y="270"/>
                    <a:pt x="54" y="313"/>
                    <a:pt x="183" y="313"/>
                  </a:cubicBezTo>
                  <a:cubicBezTo>
                    <a:pt x="270" y="313"/>
                    <a:pt x="323" y="270"/>
                    <a:pt x="323" y="173"/>
                  </a:cubicBezTo>
                  <a:cubicBezTo>
                    <a:pt x="323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9307181" y="2174936"/>
              <a:ext cx="25826" cy="22026"/>
            </a:xfrm>
            <a:custGeom>
              <a:rect b="b" l="l" r="r" t="t"/>
              <a:pathLst>
                <a:path extrusionOk="0" h="313" w="367">
                  <a:moveTo>
                    <a:pt x="183" y="0"/>
                  </a:moveTo>
                  <a:cubicBezTo>
                    <a:pt x="97" y="0"/>
                    <a:pt x="0" y="43"/>
                    <a:pt x="0" y="173"/>
                  </a:cubicBezTo>
                  <a:cubicBezTo>
                    <a:pt x="0" y="270"/>
                    <a:pt x="97" y="313"/>
                    <a:pt x="183" y="313"/>
                  </a:cubicBezTo>
                  <a:cubicBezTo>
                    <a:pt x="270" y="313"/>
                    <a:pt x="367" y="270"/>
                    <a:pt x="367" y="173"/>
                  </a:cubicBezTo>
                  <a:cubicBezTo>
                    <a:pt x="367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9380014" y="2174936"/>
              <a:ext cx="25052" cy="22026"/>
            </a:xfrm>
            <a:custGeom>
              <a:rect b="b" l="l" r="r" t="t"/>
              <a:pathLst>
                <a:path extrusionOk="0" h="313" w="356">
                  <a:moveTo>
                    <a:pt x="183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8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9455873" y="2174936"/>
              <a:ext cx="22026" cy="22026"/>
            </a:xfrm>
            <a:custGeom>
              <a:rect b="b" l="l" r="r" t="t"/>
              <a:pathLst>
                <a:path extrusionOk="0" h="313" w="313">
                  <a:moveTo>
                    <a:pt x="140" y="0"/>
                  </a:moveTo>
                  <a:cubicBezTo>
                    <a:pt x="43" y="0"/>
                    <a:pt x="0" y="43"/>
                    <a:pt x="0" y="173"/>
                  </a:cubicBezTo>
                  <a:cubicBezTo>
                    <a:pt x="0" y="270"/>
                    <a:pt x="43" y="313"/>
                    <a:pt x="140" y="313"/>
                  </a:cubicBezTo>
                  <a:cubicBezTo>
                    <a:pt x="227" y="313"/>
                    <a:pt x="313" y="270"/>
                    <a:pt x="313" y="173"/>
                  </a:cubicBezTo>
                  <a:cubicBezTo>
                    <a:pt x="313" y="43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9528706" y="2174936"/>
              <a:ext cx="22026" cy="22026"/>
            </a:xfrm>
            <a:custGeom>
              <a:rect b="b" l="l" r="r" t="t"/>
              <a:pathLst>
                <a:path extrusionOk="0" h="313" w="313">
                  <a:moveTo>
                    <a:pt x="184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84" y="313"/>
                  </a:cubicBezTo>
                  <a:cubicBezTo>
                    <a:pt x="270" y="313"/>
                    <a:pt x="313" y="270"/>
                    <a:pt x="313" y="173"/>
                  </a:cubicBezTo>
                  <a:cubicBezTo>
                    <a:pt x="313" y="43"/>
                    <a:pt x="270" y="0"/>
                    <a:pt x="18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9601539" y="2174936"/>
              <a:ext cx="25122" cy="22026"/>
            </a:xfrm>
            <a:custGeom>
              <a:rect b="b" l="l" r="r" t="t"/>
              <a:pathLst>
                <a:path extrusionOk="0" h="313" w="357">
                  <a:moveTo>
                    <a:pt x="173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7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9674373" y="2174936"/>
              <a:ext cx="25122" cy="22026"/>
            </a:xfrm>
            <a:custGeom>
              <a:rect b="b" l="l" r="r" t="t"/>
              <a:pathLst>
                <a:path extrusionOk="0" h="313" w="357">
                  <a:moveTo>
                    <a:pt x="173" y="0"/>
                  </a:moveTo>
                  <a:cubicBezTo>
                    <a:pt x="87" y="0"/>
                    <a:pt x="0" y="43"/>
                    <a:pt x="0" y="173"/>
                  </a:cubicBezTo>
                  <a:cubicBezTo>
                    <a:pt x="0" y="270"/>
                    <a:pt x="87" y="313"/>
                    <a:pt x="17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9750232" y="2174936"/>
              <a:ext cx="22096" cy="22026"/>
            </a:xfrm>
            <a:custGeom>
              <a:rect b="b" l="l" r="r" t="t"/>
              <a:pathLst>
                <a:path extrusionOk="0" h="313" w="314">
                  <a:moveTo>
                    <a:pt x="130" y="0"/>
                  </a:moveTo>
                  <a:cubicBezTo>
                    <a:pt x="44" y="0"/>
                    <a:pt x="0" y="43"/>
                    <a:pt x="0" y="173"/>
                  </a:cubicBezTo>
                  <a:cubicBezTo>
                    <a:pt x="0" y="270"/>
                    <a:pt x="44" y="313"/>
                    <a:pt x="130" y="313"/>
                  </a:cubicBezTo>
                  <a:cubicBezTo>
                    <a:pt x="216" y="313"/>
                    <a:pt x="313" y="270"/>
                    <a:pt x="313" y="173"/>
                  </a:cubicBezTo>
                  <a:cubicBezTo>
                    <a:pt x="313" y="43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9234348" y="2247769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0"/>
                  </a:moveTo>
                  <a:cubicBezTo>
                    <a:pt x="54" y="0"/>
                    <a:pt x="0" y="87"/>
                    <a:pt x="0" y="173"/>
                  </a:cubicBezTo>
                  <a:cubicBezTo>
                    <a:pt x="0" y="270"/>
                    <a:pt x="54" y="356"/>
                    <a:pt x="183" y="356"/>
                  </a:cubicBezTo>
                  <a:cubicBezTo>
                    <a:pt x="270" y="356"/>
                    <a:pt x="323" y="270"/>
                    <a:pt x="323" y="173"/>
                  </a:cubicBezTo>
                  <a:cubicBezTo>
                    <a:pt x="323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9307181" y="2247769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0"/>
                  </a:moveTo>
                  <a:cubicBezTo>
                    <a:pt x="97" y="0"/>
                    <a:pt x="0" y="87"/>
                    <a:pt x="0" y="173"/>
                  </a:cubicBezTo>
                  <a:cubicBezTo>
                    <a:pt x="0" y="270"/>
                    <a:pt x="97" y="356"/>
                    <a:pt x="183" y="356"/>
                  </a:cubicBezTo>
                  <a:cubicBezTo>
                    <a:pt x="270" y="356"/>
                    <a:pt x="367" y="270"/>
                    <a:pt x="367" y="173"/>
                  </a:cubicBezTo>
                  <a:cubicBezTo>
                    <a:pt x="367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9380014" y="2247769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8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9455873" y="2247769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0"/>
                  </a:moveTo>
                  <a:cubicBezTo>
                    <a:pt x="43" y="0"/>
                    <a:pt x="0" y="87"/>
                    <a:pt x="0" y="173"/>
                  </a:cubicBezTo>
                  <a:cubicBezTo>
                    <a:pt x="0" y="270"/>
                    <a:pt x="43" y="356"/>
                    <a:pt x="140" y="356"/>
                  </a:cubicBezTo>
                  <a:cubicBezTo>
                    <a:pt x="227" y="356"/>
                    <a:pt x="313" y="270"/>
                    <a:pt x="313" y="173"/>
                  </a:cubicBezTo>
                  <a:cubicBezTo>
                    <a:pt x="313" y="87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9528706" y="2247769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84" y="356"/>
                  </a:cubicBezTo>
                  <a:cubicBezTo>
                    <a:pt x="270" y="356"/>
                    <a:pt x="313" y="270"/>
                    <a:pt x="313" y="173"/>
                  </a:cubicBezTo>
                  <a:cubicBezTo>
                    <a:pt x="313" y="87"/>
                    <a:pt x="270" y="0"/>
                    <a:pt x="18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9601539" y="2247769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7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9674373" y="2247769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0"/>
                  </a:moveTo>
                  <a:cubicBezTo>
                    <a:pt x="87" y="0"/>
                    <a:pt x="0" y="87"/>
                    <a:pt x="0" y="173"/>
                  </a:cubicBezTo>
                  <a:cubicBezTo>
                    <a:pt x="0" y="270"/>
                    <a:pt x="87" y="356"/>
                    <a:pt x="17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9750232" y="2247769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0"/>
                  </a:moveTo>
                  <a:cubicBezTo>
                    <a:pt x="44" y="0"/>
                    <a:pt x="0" y="87"/>
                    <a:pt x="0" y="173"/>
                  </a:cubicBezTo>
                  <a:cubicBezTo>
                    <a:pt x="0" y="270"/>
                    <a:pt x="44" y="356"/>
                    <a:pt x="130" y="356"/>
                  </a:cubicBezTo>
                  <a:cubicBezTo>
                    <a:pt x="216" y="356"/>
                    <a:pt x="313" y="270"/>
                    <a:pt x="313" y="173"/>
                  </a:cubicBezTo>
                  <a:cubicBezTo>
                    <a:pt x="313" y="87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9234348" y="2319829"/>
              <a:ext cx="22800" cy="25896"/>
            </a:xfrm>
            <a:custGeom>
              <a:rect b="b" l="l" r="r" t="t"/>
              <a:pathLst>
                <a:path extrusionOk="0" h="368" w="324">
                  <a:moveTo>
                    <a:pt x="183" y="1"/>
                  </a:moveTo>
                  <a:cubicBezTo>
                    <a:pt x="54" y="1"/>
                    <a:pt x="0" y="98"/>
                    <a:pt x="0" y="184"/>
                  </a:cubicBezTo>
                  <a:cubicBezTo>
                    <a:pt x="0" y="270"/>
                    <a:pt x="54" y="367"/>
                    <a:pt x="183" y="367"/>
                  </a:cubicBezTo>
                  <a:cubicBezTo>
                    <a:pt x="270" y="367"/>
                    <a:pt x="323" y="270"/>
                    <a:pt x="323" y="184"/>
                  </a:cubicBezTo>
                  <a:cubicBezTo>
                    <a:pt x="323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9307181" y="2319829"/>
              <a:ext cx="25826" cy="25896"/>
            </a:xfrm>
            <a:custGeom>
              <a:rect b="b" l="l" r="r" t="t"/>
              <a:pathLst>
                <a:path extrusionOk="0" h="368" w="367">
                  <a:moveTo>
                    <a:pt x="183" y="1"/>
                  </a:moveTo>
                  <a:cubicBezTo>
                    <a:pt x="97" y="1"/>
                    <a:pt x="0" y="98"/>
                    <a:pt x="0" y="184"/>
                  </a:cubicBezTo>
                  <a:cubicBezTo>
                    <a:pt x="0" y="270"/>
                    <a:pt x="97" y="367"/>
                    <a:pt x="183" y="367"/>
                  </a:cubicBezTo>
                  <a:cubicBezTo>
                    <a:pt x="270" y="367"/>
                    <a:pt x="367" y="270"/>
                    <a:pt x="367" y="184"/>
                  </a:cubicBezTo>
                  <a:cubicBezTo>
                    <a:pt x="367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9380014" y="2319829"/>
              <a:ext cx="25052" cy="25896"/>
            </a:xfrm>
            <a:custGeom>
              <a:rect b="b" l="l" r="r" t="t"/>
              <a:pathLst>
                <a:path extrusionOk="0" h="368" w="356">
                  <a:moveTo>
                    <a:pt x="18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8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9455873" y="2319829"/>
              <a:ext cx="22026" cy="25896"/>
            </a:xfrm>
            <a:custGeom>
              <a:rect b="b" l="l" r="r" t="t"/>
              <a:pathLst>
                <a:path extrusionOk="0" h="368" w="313">
                  <a:moveTo>
                    <a:pt x="140" y="1"/>
                  </a:moveTo>
                  <a:cubicBezTo>
                    <a:pt x="43" y="1"/>
                    <a:pt x="0" y="98"/>
                    <a:pt x="0" y="184"/>
                  </a:cubicBezTo>
                  <a:cubicBezTo>
                    <a:pt x="0" y="270"/>
                    <a:pt x="43" y="367"/>
                    <a:pt x="140" y="367"/>
                  </a:cubicBezTo>
                  <a:cubicBezTo>
                    <a:pt x="227" y="367"/>
                    <a:pt x="313" y="270"/>
                    <a:pt x="313" y="184"/>
                  </a:cubicBezTo>
                  <a:cubicBezTo>
                    <a:pt x="313" y="98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9528706" y="2319829"/>
              <a:ext cx="22026" cy="25896"/>
            </a:xfrm>
            <a:custGeom>
              <a:rect b="b" l="l" r="r" t="t"/>
              <a:pathLst>
                <a:path extrusionOk="0" h="368" w="313">
                  <a:moveTo>
                    <a:pt x="184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84" y="367"/>
                  </a:cubicBezTo>
                  <a:cubicBezTo>
                    <a:pt x="270" y="367"/>
                    <a:pt x="313" y="270"/>
                    <a:pt x="313" y="184"/>
                  </a:cubicBezTo>
                  <a:cubicBezTo>
                    <a:pt x="313" y="98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9601539" y="2319829"/>
              <a:ext cx="25122" cy="25896"/>
            </a:xfrm>
            <a:custGeom>
              <a:rect b="b" l="l" r="r" t="t"/>
              <a:pathLst>
                <a:path extrusionOk="0" h="368" w="357">
                  <a:moveTo>
                    <a:pt x="17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7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9674373" y="2319829"/>
              <a:ext cx="25122" cy="25896"/>
            </a:xfrm>
            <a:custGeom>
              <a:rect b="b" l="l" r="r" t="t"/>
              <a:pathLst>
                <a:path extrusionOk="0" h="368" w="357">
                  <a:moveTo>
                    <a:pt x="173" y="1"/>
                  </a:moveTo>
                  <a:cubicBezTo>
                    <a:pt x="87" y="1"/>
                    <a:pt x="0" y="98"/>
                    <a:pt x="0" y="184"/>
                  </a:cubicBezTo>
                  <a:cubicBezTo>
                    <a:pt x="0" y="270"/>
                    <a:pt x="87" y="367"/>
                    <a:pt x="17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9750232" y="2319829"/>
              <a:ext cx="22096" cy="25896"/>
            </a:xfrm>
            <a:custGeom>
              <a:rect b="b" l="l" r="r" t="t"/>
              <a:pathLst>
                <a:path extrusionOk="0" h="368" w="314">
                  <a:moveTo>
                    <a:pt x="130" y="1"/>
                  </a:moveTo>
                  <a:cubicBezTo>
                    <a:pt x="44" y="1"/>
                    <a:pt x="0" y="98"/>
                    <a:pt x="0" y="184"/>
                  </a:cubicBezTo>
                  <a:cubicBezTo>
                    <a:pt x="0" y="270"/>
                    <a:pt x="44" y="367"/>
                    <a:pt x="130" y="367"/>
                  </a:cubicBezTo>
                  <a:cubicBezTo>
                    <a:pt x="216" y="367"/>
                    <a:pt x="313" y="270"/>
                    <a:pt x="313" y="184"/>
                  </a:cubicBezTo>
                  <a:cubicBezTo>
                    <a:pt x="313" y="98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9234348" y="2395688"/>
              <a:ext cx="22800" cy="22870"/>
            </a:xfrm>
            <a:custGeom>
              <a:rect b="b" l="l" r="r" t="t"/>
              <a:pathLst>
                <a:path extrusionOk="0" h="325" w="324">
                  <a:moveTo>
                    <a:pt x="183" y="1"/>
                  </a:moveTo>
                  <a:cubicBezTo>
                    <a:pt x="54" y="1"/>
                    <a:pt x="0" y="55"/>
                    <a:pt x="0" y="141"/>
                  </a:cubicBezTo>
                  <a:cubicBezTo>
                    <a:pt x="0" y="227"/>
                    <a:pt x="54" y="324"/>
                    <a:pt x="183" y="324"/>
                  </a:cubicBezTo>
                  <a:cubicBezTo>
                    <a:pt x="270" y="324"/>
                    <a:pt x="323" y="227"/>
                    <a:pt x="323" y="141"/>
                  </a:cubicBezTo>
                  <a:cubicBezTo>
                    <a:pt x="323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9307181" y="2395688"/>
              <a:ext cx="25826" cy="22870"/>
            </a:xfrm>
            <a:custGeom>
              <a:rect b="b" l="l" r="r" t="t"/>
              <a:pathLst>
                <a:path extrusionOk="0" h="325" w="367">
                  <a:moveTo>
                    <a:pt x="183" y="1"/>
                  </a:moveTo>
                  <a:cubicBezTo>
                    <a:pt x="97" y="1"/>
                    <a:pt x="0" y="55"/>
                    <a:pt x="0" y="141"/>
                  </a:cubicBezTo>
                  <a:cubicBezTo>
                    <a:pt x="0" y="227"/>
                    <a:pt x="97" y="324"/>
                    <a:pt x="183" y="324"/>
                  </a:cubicBezTo>
                  <a:cubicBezTo>
                    <a:pt x="270" y="324"/>
                    <a:pt x="367" y="227"/>
                    <a:pt x="367" y="141"/>
                  </a:cubicBezTo>
                  <a:cubicBezTo>
                    <a:pt x="367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9380014" y="2395688"/>
              <a:ext cx="25052" cy="22870"/>
            </a:xfrm>
            <a:custGeom>
              <a:rect b="b" l="l" r="r" t="t"/>
              <a:pathLst>
                <a:path extrusionOk="0" h="325" w="356">
                  <a:moveTo>
                    <a:pt x="183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8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9455873" y="2395688"/>
              <a:ext cx="22026" cy="22870"/>
            </a:xfrm>
            <a:custGeom>
              <a:rect b="b" l="l" r="r" t="t"/>
              <a:pathLst>
                <a:path extrusionOk="0" h="325" w="313">
                  <a:moveTo>
                    <a:pt x="140" y="1"/>
                  </a:moveTo>
                  <a:cubicBezTo>
                    <a:pt x="43" y="1"/>
                    <a:pt x="0" y="55"/>
                    <a:pt x="0" y="141"/>
                  </a:cubicBezTo>
                  <a:cubicBezTo>
                    <a:pt x="0" y="227"/>
                    <a:pt x="43" y="324"/>
                    <a:pt x="140" y="324"/>
                  </a:cubicBezTo>
                  <a:cubicBezTo>
                    <a:pt x="227" y="324"/>
                    <a:pt x="313" y="227"/>
                    <a:pt x="313" y="141"/>
                  </a:cubicBezTo>
                  <a:cubicBezTo>
                    <a:pt x="313" y="55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9528706" y="2395688"/>
              <a:ext cx="22026" cy="22870"/>
            </a:xfrm>
            <a:custGeom>
              <a:rect b="b" l="l" r="r" t="t"/>
              <a:pathLst>
                <a:path extrusionOk="0" h="325" w="313">
                  <a:moveTo>
                    <a:pt x="184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84" y="324"/>
                  </a:cubicBezTo>
                  <a:cubicBezTo>
                    <a:pt x="270" y="324"/>
                    <a:pt x="313" y="227"/>
                    <a:pt x="313" y="141"/>
                  </a:cubicBezTo>
                  <a:cubicBezTo>
                    <a:pt x="313" y="55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9601539" y="2395688"/>
              <a:ext cx="25122" cy="22870"/>
            </a:xfrm>
            <a:custGeom>
              <a:rect b="b" l="l" r="r" t="t"/>
              <a:pathLst>
                <a:path extrusionOk="0" h="325" w="357">
                  <a:moveTo>
                    <a:pt x="173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7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9674373" y="2395688"/>
              <a:ext cx="25122" cy="22870"/>
            </a:xfrm>
            <a:custGeom>
              <a:rect b="b" l="l" r="r" t="t"/>
              <a:pathLst>
                <a:path extrusionOk="0" h="325" w="357">
                  <a:moveTo>
                    <a:pt x="173" y="1"/>
                  </a:moveTo>
                  <a:cubicBezTo>
                    <a:pt x="87" y="1"/>
                    <a:pt x="0" y="55"/>
                    <a:pt x="0" y="141"/>
                  </a:cubicBezTo>
                  <a:cubicBezTo>
                    <a:pt x="0" y="227"/>
                    <a:pt x="87" y="324"/>
                    <a:pt x="17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9750232" y="2395688"/>
              <a:ext cx="22096" cy="22870"/>
            </a:xfrm>
            <a:custGeom>
              <a:rect b="b" l="l" r="r" t="t"/>
              <a:pathLst>
                <a:path extrusionOk="0" h="325" w="314">
                  <a:moveTo>
                    <a:pt x="130" y="1"/>
                  </a:moveTo>
                  <a:cubicBezTo>
                    <a:pt x="44" y="1"/>
                    <a:pt x="0" y="55"/>
                    <a:pt x="0" y="141"/>
                  </a:cubicBezTo>
                  <a:cubicBezTo>
                    <a:pt x="0" y="227"/>
                    <a:pt x="44" y="324"/>
                    <a:pt x="130" y="324"/>
                  </a:cubicBezTo>
                  <a:cubicBezTo>
                    <a:pt x="216" y="324"/>
                    <a:pt x="313" y="227"/>
                    <a:pt x="313" y="141"/>
                  </a:cubicBezTo>
                  <a:cubicBezTo>
                    <a:pt x="313" y="55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9234348" y="2468521"/>
              <a:ext cx="22800" cy="22096"/>
            </a:xfrm>
            <a:custGeom>
              <a:rect b="b" l="l" r="r" t="t"/>
              <a:pathLst>
                <a:path extrusionOk="0" h="314" w="324">
                  <a:moveTo>
                    <a:pt x="183" y="1"/>
                  </a:moveTo>
                  <a:cubicBezTo>
                    <a:pt x="54" y="1"/>
                    <a:pt x="0" y="98"/>
                    <a:pt x="0" y="184"/>
                  </a:cubicBezTo>
                  <a:cubicBezTo>
                    <a:pt x="0" y="270"/>
                    <a:pt x="54" y="313"/>
                    <a:pt x="183" y="313"/>
                  </a:cubicBezTo>
                  <a:cubicBezTo>
                    <a:pt x="270" y="313"/>
                    <a:pt x="323" y="270"/>
                    <a:pt x="323" y="184"/>
                  </a:cubicBezTo>
                  <a:cubicBezTo>
                    <a:pt x="323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9307181" y="2468521"/>
              <a:ext cx="25826" cy="22096"/>
            </a:xfrm>
            <a:custGeom>
              <a:rect b="b" l="l" r="r" t="t"/>
              <a:pathLst>
                <a:path extrusionOk="0" h="314" w="367">
                  <a:moveTo>
                    <a:pt x="183" y="1"/>
                  </a:moveTo>
                  <a:cubicBezTo>
                    <a:pt x="97" y="1"/>
                    <a:pt x="0" y="98"/>
                    <a:pt x="0" y="184"/>
                  </a:cubicBezTo>
                  <a:cubicBezTo>
                    <a:pt x="0" y="270"/>
                    <a:pt x="97" y="313"/>
                    <a:pt x="183" y="313"/>
                  </a:cubicBezTo>
                  <a:cubicBezTo>
                    <a:pt x="270" y="313"/>
                    <a:pt x="367" y="270"/>
                    <a:pt x="367" y="184"/>
                  </a:cubicBezTo>
                  <a:cubicBezTo>
                    <a:pt x="367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9380014" y="2468521"/>
              <a:ext cx="25052" cy="22096"/>
            </a:xfrm>
            <a:custGeom>
              <a:rect b="b" l="l" r="r" t="t"/>
              <a:pathLst>
                <a:path extrusionOk="0" h="314" w="356">
                  <a:moveTo>
                    <a:pt x="18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8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9455873" y="2468521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40" y="1"/>
                  </a:moveTo>
                  <a:cubicBezTo>
                    <a:pt x="43" y="1"/>
                    <a:pt x="0" y="98"/>
                    <a:pt x="0" y="184"/>
                  </a:cubicBezTo>
                  <a:cubicBezTo>
                    <a:pt x="0" y="270"/>
                    <a:pt x="43" y="313"/>
                    <a:pt x="140" y="313"/>
                  </a:cubicBezTo>
                  <a:cubicBezTo>
                    <a:pt x="227" y="313"/>
                    <a:pt x="313" y="270"/>
                    <a:pt x="313" y="184"/>
                  </a:cubicBezTo>
                  <a:cubicBezTo>
                    <a:pt x="313" y="98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9528706" y="2468521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84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84" y="313"/>
                  </a:cubicBezTo>
                  <a:cubicBezTo>
                    <a:pt x="270" y="313"/>
                    <a:pt x="313" y="270"/>
                    <a:pt x="313" y="184"/>
                  </a:cubicBezTo>
                  <a:cubicBezTo>
                    <a:pt x="313" y="98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9601539" y="2468521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7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9674373" y="2468521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7" y="1"/>
                    <a:pt x="0" y="98"/>
                    <a:pt x="0" y="184"/>
                  </a:cubicBezTo>
                  <a:cubicBezTo>
                    <a:pt x="0" y="270"/>
                    <a:pt x="87" y="313"/>
                    <a:pt x="17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9750232" y="2468521"/>
              <a:ext cx="22096" cy="22096"/>
            </a:xfrm>
            <a:custGeom>
              <a:rect b="b" l="l" r="r" t="t"/>
              <a:pathLst>
                <a:path extrusionOk="0" h="314" w="314">
                  <a:moveTo>
                    <a:pt x="130" y="1"/>
                  </a:moveTo>
                  <a:cubicBezTo>
                    <a:pt x="44" y="1"/>
                    <a:pt x="0" y="98"/>
                    <a:pt x="0" y="184"/>
                  </a:cubicBezTo>
                  <a:cubicBezTo>
                    <a:pt x="0" y="270"/>
                    <a:pt x="44" y="313"/>
                    <a:pt x="130" y="313"/>
                  </a:cubicBezTo>
                  <a:cubicBezTo>
                    <a:pt x="216" y="313"/>
                    <a:pt x="313" y="270"/>
                    <a:pt x="313" y="184"/>
                  </a:cubicBezTo>
                  <a:cubicBezTo>
                    <a:pt x="313" y="98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9234348" y="2541354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1"/>
                  </a:moveTo>
                  <a:cubicBezTo>
                    <a:pt x="54" y="1"/>
                    <a:pt x="0" y="87"/>
                    <a:pt x="0" y="184"/>
                  </a:cubicBezTo>
                  <a:cubicBezTo>
                    <a:pt x="0" y="270"/>
                    <a:pt x="54" y="357"/>
                    <a:pt x="183" y="357"/>
                  </a:cubicBezTo>
                  <a:cubicBezTo>
                    <a:pt x="270" y="357"/>
                    <a:pt x="323" y="270"/>
                    <a:pt x="323" y="184"/>
                  </a:cubicBezTo>
                  <a:cubicBezTo>
                    <a:pt x="323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9307181" y="2541354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1"/>
                  </a:moveTo>
                  <a:cubicBezTo>
                    <a:pt x="97" y="1"/>
                    <a:pt x="0" y="87"/>
                    <a:pt x="0" y="184"/>
                  </a:cubicBezTo>
                  <a:cubicBezTo>
                    <a:pt x="0" y="270"/>
                    <a:pt x="97" y="357"/>
                    <a:pt x="183" y="357"/>
                  </a:cubicBezTo>
                  <a:cubicBezTo>
                    <a:pt x="270" y="357"/>
                    <a:pt x="367" y="270"/>
                    <a:pt x="367" y="184"/>
                  </a:cubicBezTo>
                  <a:cubicBezTo>
                    <a:pt x="367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9380014" y="2541354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9455873" y="2541354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1"/>
                  </a:moveTo>
                  <a:cubicBezTo>
                    <a:pt x="43" y="1"/>
                    <a:pt x="0" y="87"/>
                    <a:pt x="0" y="184"/>
                  </a:cubicBezTo>
                  <a:cubicBezTo>
                    <a:pt x="0" y="270"/>
                    <a:pt x="43" y="357"/>
                    <a:pt x="140" y="357"/>
                  </a:cubicBezTo>
                  <a:cubicBezTo>
                    <a:pt x="227" y="357"/>
                    <a:pt x="313" y="270"/>
                    <a:pt x="313" y="184"/>
                  </a:cubicBezTo>
                  <a:cubicBezTo>
                    <a:pt x="313" y="87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9528706" y="2541354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4" y="357"/>
                  </a:cubicBezTo>
                  <a:cubicBezTo>
                    <a:pt x="270" y="357"/>
                    <a:pt x="313" y="270"/>
                    <a:pt x="313" y="184"/>
                  </a:cubicBezTo>
                  <a:cubicBezTo>
                    <a:pt x="313" y="87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9601539" y="2541354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9674373" y="2541354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7" y="1"/>
                    <a:pt x="0" y="87"/>
                    <a:pt x="0" y="184"/>
                  </a:cubicBezTo>
                  <a:cubicBezTo>
                    <a:pt x="0" y="270"/>
                    <a:pt x="87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9750232" y="2541354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1"/>
                  </a:moveTo>
                  <a:cubicBezTo>
                    <a:pt x="44" y="1"/>
                    <a:pt x="0" y="87"/>
                    <a:pt x="0" y="184"/>
                  </a:cubicBezTo>
                  <a:cubicBezTo>
                    <a:pt x="0" y="270"/>
                    <a:pt x="44" y="357"/>
                    <a:pt x="130" y="357"/>
                  </a:cubicBezTo>
                  <a:cubicBezTo>
                    <a:pt x="216" y="357"/>
                    <a:pt x="313" y="270"/>
                    <a:pt x="313" y="184"/>
                  </a:cubicBezTo>
                  <a:cubicBezTo>
                    <a:pt x="313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9234348" y="2614187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1"/>
                  </a:moveTo>
                  <a:cubicBezTo>
                    <a:pt x="54" y="1"/>
                    <a:pt x="0" y="87"/>
                    <a:pt x="0" y="184"/>
                  </a:cubicBezTo>
                  <a:cubicBezTo>
                    <a:pt x="0" y="270"/>
                    <a:pt x="54" y="357"/>
                    <a:pt x="183" y="357"/>
                  </a:cubicBezTo>
                  <a:cubicBezTo>
                    <a:pt x="270" y="357"/>
                    <a:pt x="323" y="270"/>
                    <a:pt x="323" y="184"/>
                  </a:cubicBezTo>
                  <a:cubicBezTo>
                    <a:pt x="323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9307181" y="2614187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1"/>
                  </a:moveTo>
                  <a:cubicBezTo>
                    <a:pt x="97" y="1"/>
                    <a:pt x="0" y="87"/>
                    <a:pt x="0" y="184"/>
                  </a:cubicBezTo>
                  <a:cubicBezTo>
                    <a:pt x="0" y="270"/>
                    <a:pt x="97" y="357"/>
                    <a:pt x="183" y="357"/>
                  </a:cubicBezTo>
                  <a:cubicBezTo>
                    <a:pt x="270" y="357"/>
                    <a:pt x="367" y="270"/>
                    <a:pt x="367" y="184"/>
                  </a:cubicBezTo>
                  <a:cubicBezTo>
                    <a:pt x="367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9380014" y="2614187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9455873" y="2614187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1"/>
                  </a:moveTo>
                  <a:cubicBezTo>
                    <a:pt x="43" y="1"/>
                    <a:pt x="0" y="87"/>
                    <a:pt x="0" y="184"/>
                  </a:cubicBezTo>
                  <a:cubicBezTo>
                    <a:pt x="0" y="270"/>
                    <a:pt x="43" y="357"/>
                    <a:pt x="140" y="357"/>
                  </a:cubicBezTo>
                  <a:cubicBezTo>
                    <a:pt x="227" y="357"/>
                    <a:pt x="313" y="270"/>
                    <a:pt x="313" y="184"/>
                  </a:cubicBezTo>
                  <a:cubicBezTo>
                    <a:pt x="313" y="87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9528706" y="2614187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4" y="357"/>
                  </a:cubicBezTo>
                  <a:cubicBezTo>
                    <a:pt x="270" y="357"/>
                    <a:pt x="313" y="270"/>
                    <a:pt x="313" y="184"/>
                  </a:cubicBezTo>
                  <a:cubicBezTo>
                    <a:pt x="313" y="87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9601539" y="2614187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9674373" y="2614187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7" y="1"/>
                    <a:pt x="0" y="87"/>
                    <a:pt x="0" y="184"/>
                  </a:cubicBezTo>
                  <a:cubicBezTo>
                    <a:pt x="0" y="270"/>
                    <a:pt x="87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9750232" y="2614187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1"/>
                  </a:moveTo>
                  <a:cubicBezTo>
                    <a:pt x="44" y="1"/>
                    <a:pt x="0" y="87"/>
                    <a:pt x="0" y="184"/>
                  </a:cubicBezTo>
                  <a:cubicBezTo>
                    <a:pt x="0" y="270"/>
                    <a:pt x="44" y="357"/>
                    <a:pt x="130" y="357"/>
                  </a:cubicBezTo>
                  <a:cubicBezTo>
                    <a:pt x="216" y="357"/>
                    <a:pt x="313" y="270"/>
                    <a:pt x="313" y="184"/>
                  </a:cubicBezTo>
                  <a:cubicBezTo>
                    <a:pt x="313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9234348" y="2690046"/>
              <a:ext cx="22800" cy="22096"/>
            </a:xfrm>
            <a:custGeom>
              <a:rect b="b" l="l" r="r" t="t"/>
              <a:pathLst>
                <a:path extrusionOk="0" h="314" w="324">
                  <a:moveTo>
                    <a:pt x="183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270"/>
                    <a:pt x="54" y="314"/>
                    <a:pt x="183" y="314"/>
                  </a:cubicBezTo>
                  <a:cubicBezTo>
                    <a:pt x="270" y="314"/>
                    <a:pt x="323" y="270"/>
                    <a:pt x="323" y="130"/>
                  </a:cubicBezTo>
                  <a:cubicBezTo>
                    <a:pt x="323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9307181" y="2690046"/>
              <a:ext cx="25826" cy="22096"/>
            </a:xfrm>
            <a:custGeom>
              <a:rect b="b" l="l" r="r" t="t"/>
              <a:pathLst>
                <a:path extrusionOk="0" h="314" w="367">
                  <a:moveTo>
                    <a:pt x="183" y="1"/>
                  </a:moveTo>
                  <a:cubicBezTo>
                    <a:pt x="97" y="1"/>
                    <a:pt x="0" y="44"/>
                    <a:pt x="0" y="130"/>
                  </a:cubicBezTo>
                  <a:cubicBezTo>
                    <a:pt x="0" y="270"/>
                    <a:pt x="97" y="314"/>
                    <a:pt x="183" y="314"/>
                  </a:cubicBezTo>
                  <a:cubicBezTo>
                    <a:pt x="270" y="314"/>
                    <a:pt x="367" y="270"/>
                    <a:pt x="367" y="130"/>
                  </a:cubicBezTo>
                  <a:cubicBezTo>
                    <a:pt x="367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9380014" y="2690046"/>
              <a:ext cx="25052" cy="22096"/>
            </a:xfrm>
            <a:custGeom>
              <a:rect b="b" l="l" r="r" t="t"/>
              <a:pathLst>
                <a:path extrusionOk="0" h="314" w="356">
                  <a:moveTo>
                    <a:pt x="183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8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9455873" y="2690046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4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270"/>
                    <a:pt x="43" y="314"/>
                    <a:pt x="140" y="314"/>
                  </a:cubicBezTo>
                  <a:cubicBezTo>
                    <a:pt x="227" y="314"/>
                    <a:pt x="313" y="270"/>
                    <a:pt x="313" y="130"/>
                  </a:cubicBezTo>
                  <a:cubicBezTo>
                    <a:pt x="313" y="44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9528706" y="2690046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84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84" y="314"/>
                  </a:cubicBezTo>
                  <a:cubicBezTo>
                    <a:pt x="270" y="314"/>
                    <a:pt x="313" y="270"/>
                    <a:pt x="313" y="130"/>
                  </a:cubicBezTo>
                  <a:cubicBezTo>
                    <a:pt x="313" y="44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9601539" y="2690046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7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9674373" y="2690046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270"/>
                    <a:pt x="87" y="314"/>
                    <a:pt x="17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9750232" y="2690046"/>
              <a:ext cx="22096" cy="22096"/>
            </a:xfrm>
            <a:custGeom>
              <a:rect b="b" l="l" r="r" t="t"/>
              <a:pathLst>
                <a:path extrusionOk="0" h="314" w="314">
                  <a:moveTo>
                    <a:pt x="130" y="1"/>
                  </a:moveTo>
                  <a:cubicBezTo>
                    <a:pt x="44" y="1"/>
                    <a:pt x="0" y="44"/>
                    <a:pt x="0" y="130"/>
                  </a:cubicBezTo>
                  <a:cubicBezTo>
                    <a:pt x="0" y="270"/>
                    <a:pt x="44" y="314"/>
                    <a:pt x="130" y="314"/>
                  </a:cubicBezTo>
                  <a:cubicBezTo>
                    <a:pt x="216" y="314"/>
                    <a:pt x="313" y="270"/>
                    <a:pt x="313" y="130"/>
                  </a:cubicBezTo>
                  <a:cubicBezTo>
                    <a:pt x="313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6_1_2"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2" name="Google Shape;1532;p41"/>
          <p:cNvGrpSpPr/>
          <p:nvPr/>
        </p:nvGrpSpPr>
        <p:grpSpPr>
          <a:xfrm>
            <a:off x="142500" y="62550"/>
            <a:ext cx="8859000" cy="4948875"/>
            <a:chOff x="142500" y="62550"/>
            <a:chExt cx="8859000" cy="4948875"/>
          </a:xfrm>
        </p:grpSpPr>
        <p:grpSp>
          <p:nvGrpSpPr>
            <p:cNvPr id="1533" name="Google Shape;1533;p41"/>
            <p:cNvGrpSpPr/>
            <p:nvPr/>
          </p:nvGrpSpPr>
          <p:grpSpPr>
            <a:xfrm>
              <a:off x="142500" y="62550"/>
              <a:ext cx="8859000" cy="4948875"/>
              <a:chOff x="142500" y="62550"/>
              <a:chExt cx="8859000" cy="4948875"/>
            </a:xfrm>
          </p:grpSpPr>
          <p:sp>
            <p:nvSpPr>
              <p:cNvPr id="1534" name="Google Shape;1534;p41"/>
              <p:cNvSpPr/>
              <p:nvPr/>
            </p:nvSpPr>
            <p:spPr>
              <a:xfrm>
                <a:off x="142500" y="152925"/>
                <a:ext cx="8859000" cy="4858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41"/>
              <p:cNvSpPr/>
              <p:nvPr/>
            </p:nvSpPr>
            <p:spPr>
              <a:xfrm>
                <a:off x="142500" y="62550"/>
                <a:ext cx="8859000" cy="320400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6" name="Google Shape;1536;p41"/>
            <p:cNvSpPr/>
            <p:nvPr/>
          </p:nvSpPr>
          <p:spPr>
            <a:xfrm>
              <a:off x="8478904" y="154072"/>
              <a:ext cx="149118" cy="149118"/>
            </a:xfrm>
            <a:custGeom>
              <a:rect b="b" l="l" r="r" t="t"/>
              <a:pathLst>
                <a:path extrusionOk="0" h="3087" w="3087">
                  <a:moveTo>
                    <a:pt x="2725" y="362"/>
                  </a:moveTo>
                  <a:lnTo>
                    <a:pt x="2725" y="2716"/>
                  </a:lnTo>
                  <a:lnTo>
                    <a:pt x="370" y="2716"/>
                  </a:lnTo>
                  <a:lnTo>
                    <a:pt x="370" y="362"/>
                  </a:lnTo>
                  <a:close/>
                  <a:moveTo>
                    <a:pt x="185" y="0"/>
                  </a:moveTo>
                  <a:cubicBezTo>
                    <a:pt x="79" y="0"/>
                    <a:pt x="0" y="71"/>
                    <a:pt x="0" y="185"/>
                  </a:cubicBezTo>
                  <a:lnTo>
                    <a:pt x="0" y="2901"/>
                  </a:lnTo>
                  <a:cubicBezTo>
                    <a:pt x="0" y="3007"/>
                    <a:pt x="79" y="3086"/>
                    <a:pt x="185" y="3086"/>
                  </a:cubicBezTo>
                  <a:lnTo>
                    <a:pt x="2901" y="3086"/>
                  </a:lnTo>
                  <a:cubicBezTo>
                    <a:pt x="3016" y="3086"/>
                    <a:pt x="3086" y="3007"/>
                    <a:pt x="3086" y="2901"/>
                  </a:cubicBezTo>
                  <a:lnTo>
                    <a:pt x="3086" y="185"/>
                  </a:lnTo>
                  <a:cubicBezTo>
                    <a:pt x="3086" y="71"/>
                    <a:pt x="3016" y="0"/>
                    <a:pt x="2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1"/>
            <p:cNvSpPr/>
            <p:nvPr/>
          </p:nvSpPr>
          <p:spPr>
            <a:xfrm>
              <a:off x="8280400" y="285227"/>
              <a:ext cx="140181" cy="17969"/>
            </a:xfrm>
            <a:custGeom>
              <a:rect b="b" l="l" r="r" t="t"/>
              <a:pathLst>
                <a:path extrusionOk="0" h="372" w="2902">
                  <a:moveTo>
                    <a:pt x="177" y="1"/>
                  </a:moveTo>
                  <a:cubicBezTo>
                    <a:pt x="71" y="1"/>
                    <a:pt x="0" y="71"/>
                    <a:pt x="0" y="186"/>
                  </a:cubicBezTo>
                  <a:cubicBezTo>
                    <a:pt x="0" y="292"/>
                    <a:pt x="71" y="371"/>
                    <a:pt x="177" y="371"/>
                  </a:cubicBezTo>
                  <a:lnTo>
                    <a:pt x="2716" y="371"/>
                  </a:lnTo>
                  <a:cubicBezTo>
                    <a:pt x="2822" y="371"/>
                    <a:pt x="2901" y="292"/>
                    <a:pt x="2901" y="186"/>
                  </a:cubicBezTo>
                  <a:cubicBezTo>
                    <a:pt x="2901" y="71"/>
                    <a:pt x="2822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1"/>
            <p:cNvSpPr/>
            <p:nvPr/>
          </p:nvSpPr>
          <p:spPr>
            <a:xfrm>
              <a:off x="8688471" y="154893"/>
              <a:ext cx="149069" cy="148296"/>
            </a:xfrm>
            <a:custGeom>
              <a:rect b="b" l="l" r="r" t="t"/>
              <a:pathLst>
                <a:path extrusionOk="0" h="3070" w="3086">
                  <a:moveTo>
                    <a:pt x="202" y="1"/>
                  </a:moveTo>
                  <a:cubicBezTo>
                    <a:pt x="157" y="1"/>
                    <a:pt x="110" y="18"/>
                    <a:pt x="71" y="54"/>
                  </a:cubicBezTo>
                  <a:cubicBezTo>
                    <a:pt x="0" y="124"/>
                    <a:pt x="0" y="239"/>
                    <a:pt x="71" y="309"/>
                  </a:cubicBezTo>
                  <a:lnTo>
                    <a:pt x="1287" y="1526"/>
                  </a:lnTo>
                  <a:lnTo>
                    <a:pt x="71" y="2734"/>
                  </a:lnTo>
                  <a:cubicBezTo>
                    <a:pt x="0" y="2813"/>
                    <a:pt x="0" y="2919"/>
                    <a:pt x="71" y="2990"/>
                  </a:cubicBezTo>
                  <a:cubicBezTo>
                    <a:pt x="106" y="3034"/>
                    <a:pt x="150" y="3069"/>
                    <a:pt x="185" y="3069"/>
                  </a:cubicBezTo>
                  <a:cubicBezTo>
                    <a:pt x="256" y="3069"/>
                    <a:pt x="291" y="3034"/>
                    <a:pt x="326" y="2990"/>
                  </a:cubicBezTo>
                  <a:lnTo>
                    <a:pt x="1543" y="1782"/>
                  </a:lnTo>
                  <a:lnTo>
                    <a:pt x="2795" y="2990"/>
                  </a:lnTo>
                  <a:cubicBezTo>
                    <a:pt x="2830" y="3034"/>
                    <a:pt x="2866" y="3069"/>
                    <a:pt x="2901" y="3069"/>
                  </a:cubicBezTo>
                  <a:cubicBezTo>
                    <a:pt x="2936" y="3069"/>
                    <a:pt x="3015" y="3034"/>
                    <a:pt x="3051" y="2990"/>
                  </a:cubicBezTo>
                  <a:cubicBezTo>
                    <a:pt x="3086" y="2919"/>
                    <a:pt x="3086" y="2813"/>
                    <a:pt x="3051" y="2734"/>
                  </a:cubicBezTo>
                  <a:lnTo>
                    <a:pt x="1799" y="1526"/>
                  </a:lnTo>
                  <a:lnTo>
                    <a:pt x="3051" y="309"/>
                  </a:lnTo>
                  <a:cubicBezTo>
                    <a:pt x="3086" y="239"/>
                    <a:pt x="3086" y="124"/>
                    <a:pt x="3051" y="54"/>
                  </a:cubicBezTo>
                  <a:cubicBezTo>
                    <a:pt x="3011" y="18"/>
                    <a:pt x="2956" y="1"/>
                    <a:pt x="2906" y="1"/>
                  </a:cubicBezTo>
                  <a:cubicBezTo>
                    <a:pt x="2857" y="1"/>
                    <a:pt x="2813" y="18"/>
                    <a:pt x="2795" y="54"/>
                  </a:cubicBezTo>
                  <a:lnTo>
                    <a:pt x="1543" y="1270"/>
                  </a:lnTo>
                  <a:lnTo>
                    <a:pt x="326" y="54"/>
                  </a:lnTo>
                  <a:cubicBezTo>
                    <a:pt x="291" y="18"/>
                    <a:pt x="247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9" name="Google Shape;1539;p41"/>
          <p:cNvGrpSpPr/>
          <p:nvPr/>
        </p:nvGrpSpPr>
        <p:grpSpPr>
          <a:xfrm>
            <a:off x="591875" y="660399"/>
            <a:ext cx="7960465" cy="3943150"/>
            <a:chOff x="1359387" y="2052888"/>
            <a:chExt cx="2852600" cy="1880735"/>
          </a:xfrm>
        </p:grpSpPr>
        <p:grpSp>
          <p:nvGrpSpPr>
            <p:cNvPr id="1540" name="Google Shape;1540;p41"/>
            <p:cNvGrpSpPr/>
            <p:nvPr/>
          </p:nvGrpSpPr>
          <p:grpSpPr>
            <a:xfrm>
              <a:off x="1359387" y="2052888"/>
              <a:ext cx="2852600" cy="1880735"/>
              <a:chOff x="207846" y="62519"/>
              <a:chExt cx="8859006" cy="5840793"/>
            </a:xfrm>
          </p:grpSpPr>
          <p:sp>
            <p:nvSpPr>
              <p:cNvPr id="1541" name="Google Shape;1541;p41"/>
              <p:cNvSpPr/>
              <p:nvPr/>
            </p:nvSpPr>
            <p:spPr>
              <a:xfrm>
                <a:off x="207846" y="152913"/>
                <a:ext cx="8859000" cy="57504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accent2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41"/>
              <p:cNvSpPr/>
              <p:nvPr/>
            </p:nvSpPr>
            <p:spPr>
              <a:xfrm>
                <a:off x="207852" y="62519"/>
                <a:ext cx="8859000" cy="455400"/>
              </a:xfrm>
              <a:prstGeom prst="roundRect">
                <a:avLst>
                  <a:gd fmla="val 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43" name="Google Shape;1543;p41"/>
            <p:cNvSpPr/>
            <p:nvPr/>
          </p:nvSpPr>
          <p:spPr>
            <a:xfrm>
              <a:off x="1404028" y="2105890"/>
              <a:ext cx="312900" cy="393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4" name="Google Shape;1544;p41"/>
          <p:cNvSpPr txBox="1"/>
          <p:nvPr>
            <p:ph type="title"/>
          </p:nvPr>
        </p:nvSpPr>
        <p:spPr>
          <a:xfrm>
            <a:off x="2082275" y="2406500"/>
            <a:ext cx="4979700" cy="15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45" name="Google Shape;1545;p41"/>
          <p:cNvSpPr txBox="1"/>
          <p:nvPr>
            <p:ph hasCustomPrompt="1" idx="2" type="title"/>
          </p:nvPr>
        </p:nvSpPr>
        <p:spPr>
          <a:xfrm>
            <a:off x="3960300" y="1174400"/>
            <a:ext cx="1223100" cy="100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546" name="Google Shape;1546;p41"/>
          <p:cNvSpPr txBox="1"/>
          <p:nvPr>
            <p:ph idx="1" type="subTitle"/>
          </p:nvPr>
        </p:nvSpPr>
        <p:spPr>
          <a:xfrm>
            <a:off x="2081950" y="4056600"/>
            <a:ext cx="49797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7" name="Google Shape;1547;p41"/>
          <p:cNvSpPr/>
          <p:nvPr/>
        </p:nvSpPr>
        <p:spPr>
          <a:xfrm rot="-1431438">
            <a:off x="277853" y="2649402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9" name="Google Shape;1549;p42"/>
          <p:cNvGrpSpPr/>
          <p:nvPr/>
        </p:nvGrpSpPr>
        <p:grpSpPr>
          <a:xfrm>
            <a:off x="142500" y="62550"/>
            <a:ext cx="8859000" cy="4948875"/>
            <a:chOff x="142500" y="62550"/>
            <a:chExt cx="8859000" cy="4948875"/>
          </a:xfrm>
        </p:grpSpPr>
        <p:grpSp>
          <p:nvGrpSpPr>
            <p:cNvPr id="1550" name="Google Shape;1550;p42"/>
            <p:cNvGrpSpPr/>
            <p:nvPr/>
          </p:nvGrpSpPr>
          <p:grpSpPr>
            <a:xfrm>
              <a:off x="142500" y="62550"/>
              <a:ext cx="8859000" cy="4948875"/>
              <a:chOff x="142500" y="62550"/>
              <a:chExt cx="8859000" cy="4948875"/>
            </a:xfrm>
          </p:grpSpPr>
          <p:sp>
            <p:nvSpPr>
              <p:cNvPr id="1551" name="Google Shape;1551;p42"/>
              <p:cNvSpPr/>
              <p:nvPr/>
            </p:nvSpPr>
            <p:spPr>
              <a:xfrm>
                <a:off x="142500" y="152925"/>
                <a:ext cx="8859000" cy="4858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42"/>
              <p:cNvSpPr/>
              <p:nvPr/>
            </p:nvSpPr>
            <p:spPr>
              <a:xfrm>
                <a:off x="142500" y="62550"/>
                <a:ext cx="8859000" cy="320400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53" name="Google Shape;1553;p42"/>
            <p:cNvSpPr/>
            <p:nvPr/>
          </p:nvSpPr>
          <p:spPr>
            <a:xfrm>
              <a:off x="8478904" y="154072"/>
              <a:ext cx="149118" cy="149118"/>
            </a:xfrm>
            <a:custGeom>
              <a:rect b="b" l="l" r="r" t="t"/>
              <a:pathLst>
                <a:path extrusionOk="0" h="3087" w="3087">
                  <a:moveTo>
                    <a:pt x="2725" y="362"/>
                  </a:moveTo>
                  <a:lnTo>
                    <a:pt x="2725" y="2716"/>
                  </a:lnTo>
                  <a:lnTo>
                    <a:pt x="370" y="2716"/>
                  </a:lnTo>
                  <a:lnTo>
                    <a:pt x="370" y="362"/>
                  </a:lnTo>
                  <a:close/>
                  <a:moveTo>
                    <a:pt x="185" y="0"/>
                  </a:moveTo>
                  <a:cubicBezTo>
                    <a:pt x="79" y="0"/>
                    <a:pt x="0" y="71"/>
                    <a:pt x="0" y="185"/>
                  </a:cubicBezTo>
                  <a:lnTo>
                    <a:pt x="0" y="2901"/>
                  </a:lnTo>
                  <a:cubicBezTo>
                    <a:pt x="0" y="3007"/>
                    <a:pt x="79" y="3086"/>
                    <a:pt x="185" y="3086"/>
                  </a:cubicBezTo>
                  <a:lnTo>
                    <a:pt x="2901" y="3086"/>
                  </a:lnTo>
                  <a:cubicBezTo>
                    <a:pt x="3016" y="3086"/>
                    <a:pt x="3086" y="3007"/>
                    <a:pt x="3086" y="2901"/>
                  </a:cubicBezTo>
                  <a:lnTo>
                    <a:pt x="3086" y="185"/>
                  </a:lnTo>
                  <a:cubicBezTo>
                    <a:pt x="3086" y="71"/>
                    <a:pt x="3016" y="0"/>
                    <a:pt x="2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2"/>
            <p:cNvSpPr/>
            <p:nvPr/>
          </p:nvSpPr>
          <p:spPr>
            <a:xfrm>
              <a:off x="8280400" y="285227"/>
              <a:ext cx="140181" cy="17969"/>
            </a:xfrm>
            <a:custGeom>
              <a:rect b="b" l="l" r="r" t="t"/>
              <a:pathLst>
                <a:path extrusionOk="0" h="372" w="2902">
                  <a:moveTo>
                    <a:pt x="177" y="1"/>
                  </a:moveTo>
                  <a:cubicBezTo>
                    <a:pt x="71" y="1"/>
                    <a:pt x="0" y="71"/>
                    <a:pt x="0" y="186"/>
                  </a:cubicBezTo>
                  <a:cubicBezTo>
                    <a:pt x="0" y="292"/>
                    <a:pt x="71" y="371"/>
                    <a:pt x="177" y="371"/>
                  </a:cubicBezTo>
                  <a:lnTo>
                    <a:pt x="2716" y="371"/>
                  </a:lnTo>
                  <a:cubicBezTo>
                    <a:pt x="2822" y="371"/>
                    <a:pt x="2901" y="292"/>
                    <a:pt x="2901" y="186"/>
                  </a:cubicBezTo>
                  <a:cubicBezTo>
                    <a:pt x="2901" y="71"/>
                    <a:pt x="2822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2"/>
            <p:cNvSpPr/>
            <p:nvPr/>
          </p:nvSpPr>
          <p:spPr>
            <a:xfrm>
              <a:off x="8688471" y="154893"/>
              <a:ext cx="149069" cy="148296"/>
            </a:xfrm>
            <a:custGeom>
              <a:rect b="b" l="l" r="r" t="t"/>
              <a:pathLst>
                <a:path extrusionOk="0" h="3070" w="3086">
                  <a:moveTo>
                    <a:pt x="202" y="1"/>
                  </a:moveTo>
                  <a:cubicBezTo>
                    <a:pt x="157" y="1"/>
                    <a:pt x="110" y="18"/>
                    <a:pt x="71" y="54"/>
                  </a:cubicBezTo>
                  <a:cubicBezTo>
                    <a:pt x="0" y="124"/>
                    <a:pt x="0" y="239"/>
                    <a:pt x="71" y="309"/>
                  </a:cubicBezTo>
                  <a:lnTo>
                    <a:pt x="1287" y="1526"/>
                  </a:lnTo>
                  <a:lnTo>
                    <a:pt x="71" y="2734"/>
                  </a:lnTo>
                  <a:cubicBezTo>
                    <a:pt x="0" y="2813"/>
                    <a:pt x="0" y="2919"/>
                    <a:pt x="71" y="2990"/>
                  </a:cubicBezTo>
                  <a:cubicBezTo>
                    <a:pt x="106" y="3034"/>
                    <a:pt x="150" y="3069"/>
                    <a:pt x="185" y="3069"/>
                  </a:cubicBezTo>
                  <a:cubicBezTo>
                    <a:pt x="256" y="3069"/>
                    <a:pt x="291" y="3034"/>
                    <a:pt x="326" y="2990"/>
                  </a:cubicBezTo>
                  <a:lnTo>
                    <a:pt x="1543" y="1782"/>
                  </a:lnTo>
                  <a:lnTo>
                    <a:pt x="2795" y="2990"/>
                  </a:lnTo>
                  <a:cubicBezTo>
                    <a:pt x="2830" y="3034"/>
                    <a:pt x="2866" y="3069"/>
                    <a:pt x="2901" y="3069"/>
                  </a:cubicBezTo>
                  <a:cubicBezTo>
                    <a:pt x="2936" y="3069"/>
                    <a:pt x="3015" y="3034"/>
                    <a:pt x="3051" y="2990"/>
                  </a:cubicBezTo>
                  <a:cubicBezTo>
                    <a:pt x="3086" y="2919"/>
                    <a:pt x="3086" y="2813"/>
                    <a:pt x="3051" y="2734"/>
                  </a:cubicBezTo>
                  <a:lnTo>
                    <a:pt x="1799" y="1526"/>
                  </a:lnTo>
                  <a:lnTo>
                    <a:pt x="3051" y="309"/>
                  </a:lnTo>
                  <a:cubicBezTo>
                    <a:pt x="3086" y="239"/>
                    <a:pt x="3086" y="124"/>
                    <a:pt x="3051" y="54"/>
                  </a:cubicBezTo>
                  <a:cubicBezTo>
                    <a:pt x="3011" y="18"/>
                    <a:pt x="2956" y="1"/>
                    <a:pt x="2906" y="1"/>
                  </a:cubicBezTo>
                  <a:cubicBezTo>
                    <a:pt x="2857" y="1"/>
                    <a:pt x="2813" y="18"/>
                    <a:pt x="2795" y="54"/>
                  </a:cubicBezTo>
                  <a:lnTo>
                    <a:pt x="1543" y="1270"/>
                  </a:lnTo>
                  <a:lnTo>
                    <a:pt x="326" y="54"/>
                  </a:lnTo>
                  <a:cubicBezTo>
                    <a:pt x="291" y="18"/>
                    <a:pt x="247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6" name="Google Shape;1556;p42"/>
          <p:cNvSpPr txBox="1"/>
          <p:nvPr>
            <p:ph type="ctrTitle"/>
          </p:nvPr>
        </p:nvSpPr>
        <p:spPr>
          <a:xfrm>
            <a:off x="2125800" y="806275"/>
            <a:ext cx="4892400" cy="1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557" name="Google Shape;1557;p42"/>
          <p:cNvSpPr txBox="1"/>
          <p:nvPr>
            <p:ph idx="1" type="subTitle"/>
          </p:nvPr>
        </p:nvSpPr>
        <p:spPr>
          <a:xfrm>
            <a:off x="2125800" y="1958394"/>
            <a:ext cx="48924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58" name="Google Shape;1558;p42"/>
          <p:cNvSpPr txBox="1"/>
          <p:nvPr>
            <p:ph idx="2" type="subTitle"/>
          </p:nvPr>
        </p:nvSpPr>
        <p:spPr>
          <a:xfrm>
            <a:off x="2125800" y="2362932"/>
            <a:ext cx="4892400" cy="7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59" name="Google Shape;1559;p42"/>
          <p:cNvSpPr txBox="1"/>
          <p:nvPr>
            <p:ph idx="3" type="subTitle"/>
          </p:nvPr>
        </p:nvSpPr>
        <p:spPr>
          <a:xfrm>
            <a:off x="2125800" y="4065775"/>
            <a:ext cx="4892400" cy="3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60" name="Google Shape;1560;p42"/>
          <p:cNvSpPr txBox="1"/>
          <p:nvPr/>
        </p:nvSpPr>
        <p:spPr>
          <a:xfrm>
            <a:off x="2125800" y="3612725"/>
            <a:ext cx="489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CRÉDITOS: Esta plantilla para presentaciones es una creación de </a:t>
            </a:r>
            <a:r>
              <a:rPr lang="es" sz="1000">
                <a:solidFill>
                  <a:schemeClr val="dk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1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e incluye iconos de </a:t>
            </a:r>
            <a:r>
              <a:rPr lang="es" sz="1000">
                <a:solidFill>
                  <a:schemeClr val="dk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1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infografías e imágenes de </a:t>
            </a:r>
            <a:r>
              <a:rPr lang="es" sz="1000">
                <a:solidFill>
                  <a:schemeClr val="dk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2" name="Google Shape;1562;p43"/>
          <p:cNvGrpSpPr/>
          <p:nvPr/>
        </p:nvGrpSpPr>
        <p:grpSpPr>
          <a:xfrm>
            <a:off x="142500" y="62550"/>
            <a:ext cx="8859000" cy="4948875"/>
            <a:chOff x="142500" y="62550"/>
            <a:chExt cx="8859000" cy="4948875"/>
          </a:xfrm>
        </p:grpSpPr>
        <p:grpSp>
          <p:nvGrpSpPr>
            <p:cNvPr id="1563" name="Google Shape;1563;p43"/>
            <p:cNvGrpSpPr/>
            <p:nvPr/>
          </p:nvGrpSpPr>
          <p:grpSpPr>
            <a:xfrm>
              <a:off x="142500" y="62550"/>
              <a:ext cx="8859000" cy="4948875"/>
              <a:chOff x="142500" y="62550"/>
              <a:chExt cx="8859000" cy="4948875"/>
            </a:xfrm>
          </p:grpSpPr>
          <p:sp>
            <p:nvSpPr>
              <p:cNvPr id="1564" name="Google Shape;1564;p43"/>
              <p:cNvSpPr/>
              <p:nvPr/>
            </p:nvSpPr>
            <p:spPr>
              <a:xfrm>
                <a:off x="142500" y="152925"/>
                <a:ext cx="8859000" cy="4858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43"/>
              <p:cNvSpPr/>
              <p:nvPr/>
            </p:nvSpPr>
            <p:spPr>
              <a:xfrm>
                <a:off x="142500" y="62550"/>
                <a:ext cx="8859000" cy="320400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66" name="Google Shape;1566;p43"/>
            <p:cNvSpPr/>
            <p:nvPr/>
          </p:nvSpPr>
          <p:spPr>
            <a:xfrm>
              <a:off x="8478904" y="154072"/>
              <a:ext cx="149118" cy="149118"/>
            </a:xfrm>
            <a:custGeom>
              <a:rect b="b" l="l" r="r" t="t"/>
              <a:pathLst>
                <a:path extrusionOk="0" h="3087" w="3087">
                  <a:moveTo>
                    <a:pt x="2725" y="362"/>
                  </a:moveTo>
                  <a:lnTo>
                    <a:pt x="2725" y="2716"/>
                  </a:lnTo>
                  <a:lnTo>
                    <a:pt x="370" y="2716"/>
                  </a:lnTo>
                  <a:lnTo>
                    <a:pt x="370" y="362"/>
                  </a:lnTo>
                  <a:close/>
                  <a:moveTo>
                    <a:pt x="185" y="0"/>
                  </a:moveTo>
                  <a:cubicBezTo>
                    <a:pt x="79" y="0"/>
                    <a:pt x="0" y="71"/>
                    <a:pt x="0" y="185"/>
                  </a:cubicBezTo>
                  <a:lnTo>
                    <a:pt x="0" y="2901"/>
                  </a:lnTo>
                  <a:cubicBezTo>
                    <a:pt x="0" y="3007"/>
                    <a:pt x="79" y="3086"/>
                    <a:pt x="185" y="3086"/>
                  </a:cubicBezTo>
                  <a:lnTo>
                    <a:pt x="2901" y="3086"/>
                  </a:lnTo>
                  <a:cubicBezTo>
                    <a:pt x="3016" y="3086"/>
                    <a:pt x="3086" y="3007"/>
                    <a:pt x="3086" y="2901"/>
                  </a:cubicBezTo>
                  <a:lnTo>
                    <a:pt x="3086" y="185"/>
                  </a:lnTo>
                  <a:cubicBezTo>
                    <a:pt x="3086" y="71"/>
                    <a:pt x="3016" y="0"/>
                    <a:pt x="2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3"/>
            <p:cNvSpPr/>
            <p:nvPr/>
          </p:nvSpPr>
          <p:spPr>
            <a:xfrm>
              <a:off x="8280400" y="285227"/>
              <a:ext cx="140181" cy="17969"/>
            </a:xfrm>
            <a:custGeom>
              <a:rect b="b" l="l" r="r" t="t"/>
              <a:pathLst>
                <a:path extrusionOk="0" h="372" w="2902">
                  <a:moveTo>
                    <a:pt x="177" y="1"/>
                  </a:moveTo>
                  <a:cubicBezTo>
                    <a:pt x="71" y="1"/>
                    <a:pt x="0" y="71"/>
                    <a:pt x="0" y="186"/>
                  </a:cubicBezTo>
                  <a:cubicBezTo>
                    <a:pt x="0" y="292"/>
                    <a:pt x="71" y="371"/>
                    <a:pt x="177" y="371"/>
                  </a:cubicBezTo>
                  <a:lnTo>
                    <a:pt x="2716" y="371"/>
                  </a:lnTo>
                  <a:cubicBezTo>
                    <a:pt x="2822" y="371"/>
                    <a:pt x="2901" y="292"/>
                    <a:pt x="2901" y="186"/>
                  </a:cubicBezTo>
                  <a:cubicBezTo>
                    <a:pt x="2901" y="71"/>
                    <a:pt x="2822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3"/>
            <p:cNvSpPr/>
            <p:nvPr/>
          </p:nvSpPr>
          <p:spPr>
            <a:xfrm>
              <a:off x="8688471" y="154893"/>
              <a:ext cx="149069" cy="148296"/>
            </a:xfrm>
            <a:custGeom>
              <a:rect b="b" l="l" r="r" t="t"/>
              <a:pathLst>
                <a:path extrusionOk="0" h="3070" w="3086">
                  <a:moveTo>
                    <a:pt x="202" y="1"/>
                  </a:moveTo>
                  <a:cubicBezTo>
                    <a:pt x="157" y="1"/>
                    <a:pt x="110" y="18"/>
                    <a:pt x="71" y="54"/>
                  </a:cubicBezTo>
                  <a:cubicBezTo>
                    <a:pt x="0" y="124"/>
                    <a:pt x="0" y="239"/>
                    <a:pt x="71" y="309"/>
                  </a:cubicBezTo>
                  <a:lnTo>
                    <a:pt x="1287" y="1526"/>
                  </a:lnTo>
                  <a:lnTo>
                    <a:pt x="71" y="2734"/>
                  </a:lnTo>
                  <a:cubicBezTo>
                    <a:pt x="0" y="2813"/>
                    <a:pt x="0" y="2919"/>
                    <a:pt x="71" y="2990"/>
                  </a:cubicBezTo>
                  <a:cubicBezTo>
                    <a:pt x="106" y="3034"/>
                    <a:pt x="150" y="3069"/>
                    <a:pt x="185" y="3069"/>
                  </a:cubicBezTo>
                  <a:cubicBezTo>
                    <a:pt x="256" y="3069"/>
                    <a:pt x="291" y="3034"/>
                    <a:pt x="326" y="2990"/>
                  </a:cubicBezTo>
                  <a:lnTo>
                    <a:pt x="1543" y="1782"/>
                  </a:lnTo>
                  <a:lnTo>
                    <a:pt x="2795" y="2990"/>
                  </a:lnTo>
                  <a:cubicBezTo>
                    <a:pt x="2830" y="3034"/>
                    <a:pt x="2866" y="3069"/>
                    <a:pt x="2901" y="3069"/>
                  </a:cubicBezTo>
                  <a:cubicBezTo>
                    <a:pt x="2936" y="3069"/>
                    <a:pt x="3015" y="3034"/>
                    <a:pt x="3051" y="2990"/>
                  </a:cubicBezTo>
                  <a:cubicBezTo>
                    <a:pt x="3086" y="2919"/>
                    <a:pt x="3086" y="2813"/>
                    <a:pt x="3051" y="2734"/>
                  </a:cubicBezTo>
                  <a:lnTo>
                    <a:pt x="1799" y="1526"/>
                  </a:lnTo>
                  <a:lnTo>
                    <a:pt x="3051" y="309"/>
                  </a:lnTo>
                  <a:cubicBezTo>
                    <a:pt x="3086" y="239"/>
                    <a:pt x="3086" y="124"/>
                    <a:pt x="3051" y="54"/>
                  </a:cubicBezTo>
                  <a:cubicBezTo>
                    <a:pt x="3011" y="18"/>
                    <a:pt x="2956" y="1"/>
                    <a:pt x="2906" y="1"/>
                  </a:cubicBezTo>
                  <a:cubicBezTo>
                    <a:pt x="2857" y="1"/>
                    <a:pt x="2813" y="18"/>
                    <a:pt x="2795" y="54"/>
                  </a:cubicBezTo>
                  <a:lnTo>
                    <a:pt x="1543" y="1270"/>
                  </a:lnTo>
                  <a:lnTo>
                    <a:pt x="326" y="54"/>
                  </a:lnTo>
                  <a:cubicBezTo>
                    <a:pt x="291" y="18"/>
                    <a:pt x="247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9" name="Google Shape;1569;p43"/>
          <p:cNvGrpSpPr/>
          <p:nvPr/>
        </p:nvGrpSpPr>
        <p:grpSpPr>
          <a:xfrm>
            <a:off x="713100" y="1093425"/>
            <a:ext cx="3858923" cy="3510143"/>
            <a:chOff x="1402827" y="2052885"/>
            <a:chExt cx="1382829" cy="1674207"/>
          </a:xfrm>
        </p:grpSpPr>
        <p:grpSp>
          <p:nvGrpSpPr>
            <p:cNvPr id="1570" name="Google Shape;1570;p43"/>
            <p:cNvGrpSpPr/>
            <p:nvPr/>
          </p:nvGrpSpPr>
          <p:grpSpPr>
            <a:xfrm>
              <a:off x="1402827" y="2052885"/>
              <a:ext cx="1382829" cy="1674207"/>
              <a:chOff x="342755" y="62511"/>
              <a:chExt cx="4294500" cy="5199401"/>
            </a:xfrm>
          </p:grpSpPr>
          <p:sp>
            <p:nvSpPr>
              <p:cNvPr id="1571" name="Google Shape;1571;p43"/>
              <p:cNvSpPr/>
              <p:nvPr/>
            </p:nvSpPr>
            <p:spPr>
              <a:xfrm>
                <a:off x="342755" y="153512"/>
                <a:ext cx="4294500" cy="51084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accent2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43"/>
              <p:cNvSpPr/>
              <p:nvPr/>
            </p:nvSpPr>
            <p:spPr>
              <a:xfrm>
                <a:off x="342755" y="62511"/>
                <a:ext cx="4294500" cy="458700"/>
              </a:xfrm>
              <a:prstGeom prst="roundRect">
                <a:avLst>
                  <a:gd fmla="val 0" name="adj"/>
                </a:avLst>
              </a:pr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73" name="Google Shape;1573;p43"/>
            <p:cNvSpPr/>
            <p:nvPr/>
          </p:nvSpPr>
          <p:spPr>
            <a:xfrm>
              <a:off x="1431235" y="2105885"/>
              <a:ext cx="285600" cy="393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4" name="Google Shape;1574;p43"/>
          <p:cNvGrpSpPr/>
          <p:nvPr/>
        </p:nvGrpSpPr>
        <p:grpSpPr>
          <a:xfrm>
            <a:off x="7581822" y="1622818"/>
            <a:ext cx="849087" cy="948938"/>
            <a:chOff x="4148221" y="731931"/>
            <a:chExt cx="1070053" cy="1195890"/>
          </a:xfrm>
        </p:grpSpPr>
        <p:sp>
          <p:nvSpPr>
            <p:cNvPr id="1575" name="Google Shape;1575;p43"/>
            <p:cNvSpPr/>
            <p:nvPr/>
          </p:nvSpPr>
          <p:spPr>
            <a:xfrm>
              <a:off x="4150814" y="737117"/>
              <a:ext cx="1064870" cy="1189017"/>
            </a:xfrm>
            <a:custGeom>
              <a:rect b="b" l="l" r="r" t="t"/>
              <a:pathLst>
                <a:path extrusionOk="0" h="19720" w="17661">
                  <a:moveTo>
                    <a:pt x="1" y="1"/>
                  </a:moveTo>
                  <a:lnTo>
                    <a:pt x="1" y="19720"/>
                  </a:lnTo>
                  <a:lnTo>
                    <a:pt x="17661" y="19720"/>
                  </a:lnTo>
                  <a:lnTo>
                    <a:pt x="17661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3"/>
            <p:cNvSpPr/>
            <p:nvPr/>
          </p:nvSpPr>
          <p:spPr>
            <a:xfrm>
              <a:off x="4264591" y="1867707"/>
              <a:ext cx="48779" cy="59752"/>
            </a:xfrm>
            <a:custGeom>
              <a:rect b="b" l="l" r="r" t="t"/>
              <a:pathLst>
                <a:path extrusionOk="0" h="991" w="809">
                  <a:moveTo>
                    <a:pt x="92" y="1"/>
                  </a:moveTo>
                  <a:cubicBezTo>
                    <a:pt x="57" y="1"/>
                    <a:pt x="22" y="25"/>
                    <a:pt x="0" y="74"/>
                  </a:cubicBezTo>
                  <a:cubicBezTo>
                    <a:pt x="0" y="117"/>
                    <a:pt x="0" y="203"/>
                    <a:pt x="43" y="246"/>
                  </a:cubicBezTo>
                  <a:lnTo>
                    <a:pt x="583" y="925"/>
                  </a:lnTo>
                  <a:cubicBezTo>
                    <a:pt x="609" y="969"/>
                    <a:pt x="645" y="990"/>
                    <a:pt x="678" y="990"/>
                  </a:cubicBezTo>
                  <a:cubicBezTo>
                    <a:pt x="712" y="990"/>
                    <a:pt x="744" y="969"/>
                    <a:pt x="766" y="925"/>
                  </a:cubicBezTo>
                  <a:cubicBezTo>
                    <a:pt x="809" y="882"/>
                    <a:pt x="809" y="785"/>
                    <a:pt x="766" y="742"/>
                  </a:cubicBezTo>
                  <a:lnTo>
                    <a:pt x="184" y="74"/>
                  </a:lnTo>
                  <a:cubicBezTo>
                    <a:pt x="162" y="25"/>
                    <a:pt x="127" y="1"/>
                    <a:pt x="92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3"/>
            <p:cNvSpPr/>
            <p:nvPr/>
          </p:nvSpPr>
          <p:spPr>
            <a:xfrm>
              <a:off x="4153407" y="1876269"/>
              <a:ext cx="57280" cy="48357"/>
            </a:xfrm>
            <a:custGeom>
              <a:rect b="b" l="l" r="r" t="t"/>
              <a:pathLst>
                <a:path extrusionOk="0" h="802" w="950">
                  <a:moveTo>
                    <a:pt x="138" y="0"/>
                  </a:moveTo>
                  <a:cubicBezTo>
                    <a:pt x="98" y="0"/>
                    <a:pt x="55" y="31"/>
                    <a:pt x="55" y="61"/>
                  </a:cubicBezTo>
                  <a:cubicBezTo>
                    <a:pt x="1" y="158"/>
                    <a:pt x="1" y="244"/>
                    <a:pt x="55" y="244"/>
                  </a:cubicBezTo>
                  <a:lnTo>
                    <a:pt x="766" y="783"/>
                  </a:lnTo>
                  <a:cubicBezTo>
                    <a:pt x="779" y="796"/>
                    <a:pt x="792" y="801"/>
                    <a:pt x="806" y="801"/>
                  </a:cubicBezTo>
                  <a:cubicBezTo>
                    <a:pt x="840" y="801"/>
                    <a:pt x="876" y="771"/>
                    <a:pt x="906" y="740"/>
                  </a:cubicBezTo>
                  <a:cubicBezTo>
                    <a:pt x="949" y="643"/>
                    <a:pt x="906" y="557"/>
                    <a:pt x="863" y="514"/>
                  </a:cubicBezTo>
                  <a:lnTo>
                    <a:pt x="184" y="18"/>
                  </a:lnTo>
                  <a:cubicBezTo>
                    <a:pt x="171" y="5"/>
                    <a:pt x="155" y="0"/>
                    <a:pt x="138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3"/>
            <p:cNvSpPr/>
            <p:nvPr/>
          </p:nvSpPr>
          <p:spPr>
            <a:xfrm>
              <a:off x="4194347" y="1830143"/>
              <a:ext cx="29967" cy="75550"/>
            </a:xfrm>
            <a:custGeom>
              <a:rect b="b" l="l" r="r" t="t"/>
              <a:pathLst>
                <a:path extrusionOk="0" h="1253" w="497">
                  <a:moveTo>
                    <a:pt x="130" y="1"/>
                  </a:moveTo>
                  <a:cubicBezTo>
                    <a:pt x="114" y="1"/>
                    <a:pt x="99" y="6"/>
                    <a:pt x="87" y="18"/>
                  </a:cubicBezTo>
                  <a:cubicBezTo>
                    <a:pt x="44" y="18"/>
                    <a:pt x="1" y="115"/>
                    <a:pt x="44" y="201"/>
                  </a:cubicBezTo>
                  <a:lnTo>
                    <a:pt x="270" y="1139"/>
                  </a:lnTo>
                  <a:cubicBezTo>
                    <a:pt x="270" y="1210"/>
                    <a:pt x="317" y="1253"/>
                    <a:pt x="359" y="1253"/>
                  </a:cubicBezTo>
                  <a:cubicBezTo>
                    <a:pt x="374" y="1253"/>
                    <a:pt x="389" y="1247"/>
                    <a:pt x="400" y="1236"/>
                  </a:cubicBezTo>
                  <a:cubicBezTo>
                    <a:pt x="454" y="1193"/>
                    <a:pt x="497" y="1139"/>
                    <a:pt x="497" y="1053"/>
                  </a:cubicBezTo>
                  <a:lnTo>
                    <a:pt x="227" y="115"/>
                  </a:lnTo>
                  <a:cubicBezTo>
                    <a:pt x="227" y="43"/>
                    <a:pt x="175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43"/>
            <p:cNvSpPr/>
            <p:nvPr/>
          </p:nvSpPr>
          <p:spPr>
            <a:xfrm>
              <a:off x="4218405" y="1716306"/>
              <a:ext cx="38408" cy="70123"/>
            </a:xfrm>
            <a:custGeom>
              <a:rect b="b" l="l" r="r" t="t"/>
              <a:pathLst>
                <a:path extrusionOk="0" h="1163" w="637">
                  <a:moveTo>
                    <a:pt x="502" y="1"/>
                  </a:moveTo>
                  <a:cubicBezTo>
                    <a:pt x="472" y="1"/>
                    <a:pt x="441" y="31"/>
                    <a:pt x="411" y="62"/>
                  </a:cubicBezTo>
                  <a:lnTo>
                    <a:pt x="1" y="968"/>
                  </a:lnTo>
                  <a:cubicBezTo>
                    <a:pt x="1" y="1011"/>
                    <a:pt x="1" y="1097"/>
                    <a:pt x="55" y="1140"/>
                  </a:cubicBezTo>
                  <a:cubicBezTo>
                    <a:pt x="68" y="1156"/>
                    <a:pt x="84" y="1163"/>
                    <a:pt x="103" y="1163"/>
                  </a:cubicBezTo>
                  <a:cubicBezTo>
                    <a:pt x="146" y="1163"/>
                    <a:pt x="197" y="1127"/>
                    <a:pt x="227" y="1097"/>
                  </a:cubicBezTo>
                  <a:lnTo>
                    <a:pt x="594" y="202"/>
                  </a:lnTo>
                  <a:cubicBezTo>
                    <a:pt x="637" y="159"/>
                    <a:pt x="637" y="62"/>
                    <a:pt x="540" y="19"/>
                  </a:cubicBezTo>
                  <a:cubicBezTo>
                    <a:pt x="527" y="6"/>
                    <a:pt x="515" y="1"/>
                    <a:pt x="502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43"/>
            <p:cNvSpPr/>
            <p:nvPr/>
          </p:nvSpPr>
          <p:spPr>
            <a:xfrm>
              <a:off x="4373121" y="1849015"/>
              <a:ext cx="24118" cy="77117"/>
            </a:xfrm>
            <a:custGeom>
              <a:rect b="b" l="l" r="r" t="t"/>
              <a:pathLst>
                <a:path extrusionOk="0" h="1279" w="400">
                  <a:moveTo>
                    <a:pt x="130" y="0"/>
                  </a:moveTo>
                  <a:cubicBezTo>
                    <a:pt x="113" y="0"/>
                    <a:pt x="98" y="6"/>
                    <a:pt x="87" y="17"/>
                  </a:cubicBezTo>
                  <a:cubicBezTo>
                    <a:pt x="44" y="17"/>
                    <a:pt x="1" y="114"/>
                    <a:pt x="1" y="157"/>
                  </a:cubicBezTo>
                  <a:lnTo>
                    <a:pt x="184" y="1149"/>
                  </a:lnTo>
                  <a:cubicBezTo>
                    <a:pt x="184" y="1235"/>
                    <a:pt x="270" y="1279"/>
                    <a:pt x="313" y="1279"/>
                  </a:cubicBezTo>
                  <a:cubicBezTo>
                    <a:pt x="357" y="1235"/>
                    <a:pt x="400" y="1192"/>
                    <a:pt x="400" y="1095"/>
                  </a:cubicBezTo>
                  <a:lnTo>
                    <a:pt x="227" y="114"/>
                  </a:lnTo>
                  <a:cubicBezTo>
                    <a:pt x="227" y="43"/>
                    <a:pt x="175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3"/>
            <p:cNvSpPr/>
            <p:nvPr/>
          </p:nvSpPr>
          <p:spPr>
            <a:xfrm>
              <a:off x="4338030" y="1631592"/>
              <a:ext cx="46246" cy="62224"/>
            </a:xfrm>
            <a:custGeom>
              <a:rect b="b" l="l" r="r" t="t"/>
              <a:pathLst>
                <a:path extrusionOk="0" h="1032" w="767">
                  <a:moveTo>
                    <a:pt x="631" y="1"/>
                  </a:moveTo>
                  <a:cubicBezTo>
                    <a:pt x="604" y="1"/>
                    <a:pt x="583" y="11"/>
                    <a:pt x="583" y="33"/>
                  </a:cubicBezTo>
                  <a:lnTo>
                    <a:pt x="44" y="798"/>
                  </a:lnTo>
                  <a:cubicBezTo>
                    <a:pt x="1" y="842"/>
                    <a:pt x="1" y="928"/>
                    <a:pt x="44" y="982"/>
                  </a:cubicBezTo>
                  <a:cubicBezTo>
                    <a:pt x="62" y="1018"/>
                    <a:pt x="80" y="1032"/>
                    <a:pt x="98" y="1032"/>
                  </a:cubicBezTo>
                  <a:cubicBezTo>
                    <a:pt x="123" y="1032"/>
                    <a:pt x="148" y="1007"/>
                    <a:pt x="173" y="982"/>
                  </a:cubicBezTo>
                  <a:lnTo>
                    <a:pt x="712" y="259"/>
                  </a:lnTo>
                  <a:cubicBezTo>
                    <a:pt x="766" y="173"/>
                    <a:pt x="766" y="76"/>
                    <a:pt x="712" y="33"/>
                  </a:cubicBezTo>
                  <a:cubicBezTo>
                    <a:pt x="691" y="11"/>
                    <a:pt x="658" y="1"/>
                    <a:pt x="63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3"/>
            <p:cNvSpPr/>
            <p:nvPr/>
          </p:nvSpPr>
          <p:spPr>
            <a:xfrm>
              <a:off x="4329588" y="1805422"/>
              <a:ext cx="41001" cy="69339"/>
            </a:xfrm>
            <a:custGeom>
              <a:rect b="b" l="l" r="r" t="t"/>
              <a:pathLst>
                <a:path extrusionOk="0" h="1150" w="680">
                  <a:moveTo>
                    <a:pt x="529" y="0"/>
                  </a:moveTo>
                  <a:cubicBezTo>
                    <a:pt x="504" y="0"/>
                    <a:pt x="479" y="21"/>
                    <a:pt x="453" y="72"/>
                  </a:cubicBezTo>
                  <a:lnTo>
                    <a:pt x="44" y="923"/>
                  </a:lnTo>
                  <a:cubicBezTo>
                    <a:pt x="0" y="1010"/>
                    <a:pt x="44" y="1107"/>
                    <a:pt x="98" y="1150"/>
                  </a:cubicBezTo>
                  <a:cubicBezTo>
                    <a:pt x="141" y="1150"/>
                    <a:pt x="227" y="1150"/>
                    <a:pt x="227" y="1064"/>
                  </a:cubicBezTo>
                  <a:lnTo>
                    <a:pt x="637" y="201"/>
                  </a:lnTo>
                  <a:cubicBezTo>
                    <a:pt x="680" y="115"/>
                    <a:pt x="637" y="29"/>
                    <a:pt x="583" y="29"/>
                  </a:cubicBezTo>
                  <a:cubicBezTo>
                    <a:pt x="565" y="11"/>
                    <a:pt x="547" y="0"/>
                    <a:pt x="529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43"/>
            <p:cNvSpPr/>
            <p:nvPr/>
          </p:nvSpPr>
          <p:spPr>
            <a:xfrm>
              <a:off x="4256752" y="1790891"/>
              <a:ext cx="59270" cy="36177"/>
            </a:xfrm>
            <a:custGeom>
              <a:rect b="b" l="l" r="r" t="t"/>
              <a:pathLst>
                <a:path extrusionOk="0" h="600" w="983">
                  <a:moveTo>
                    <a:pt x="810" y="0"/>
                  </a:moveTo>
                  <a:lnTo>
                    <a:pt x="87" y="313"/>
                  </a:lnTo>
                  <a:cubicBezTo>
                    <a:pt x="1" y="356"/>
                    <a:pt x="1" y="442"/>
                    <a:pt x="1" y="496"/>
                  </a:cubicBezTo>
                  <a:cubicBezTo>
                    <a:pt x="33" y="559"/>
                    <a:pt x="64" y="599"/>
                    <a:pt x="96" y="599"/>
                  </a:cubicBezTo>
                  <a:cubicBezTo>
                    <a:pt x="107" y="599"/>
                    <a:pt x="119" y="594"/>
                    <a:pt x="130" y="582"/>
                  </a:cubicBezTo>
                  <a:lnTo>
                    <a:pt x="896" y="270"/>
                  </a:lnTo>
                  <a:cubicBezTo>
                    <a:pt x="939" y="270"/>
                    <a:pt x="982" y="173"/>
                    <a:pt x="939" y="86"/>
                  </a:cubicBezTo>
                  <a:cubicBezTo>
                    <a:pt x="939" y="43"/>
                    <a:pt x="853" y="0"/>
                    <a:pt x="81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43"/>
            <p:cNvSpPr/>
            <p:nvPr/>
          </p:nvSpPr>
          <p:spPr>
            <a:xfrm>
              <a:off x="4289311" y="1710518"/>
              <a:ext cx="53964" cy="46970"/>
            </a:xfrm>
            <a:custGeom>
              <a:rect b="b" l="l" r="r" t="t"/>
              <a:pathLst>
                <a:path extrusionOk="0" h="779" w="895">
                  <a:moveTo>
                    <a:pt x="106" y="0"/>
                  </a:moveTo>
                  <a:cubicBezTo>
                    <a:pt x="73" y="0"/>
                    <a:pt x="43" y="21"/>
                    <a:pt x="43" y="72"/>
                  </a:cubicBezTo>
                  <a:cubicBezTo>
                    <a:pt x="0" y="115"/>
                    <a:pt x="0" y="212"/>
                    <a:pt x="43" y="255"/>
                  </a:cubicBezTo>
                  <a:lnTo>
                    <a:pt x="712" y="751"/>
                  </a:lnTo>
                  <a:cubicBezTo>
                    <a:pt x="750" y="768"/>
                    <a:pt x="781" y="778"/>
                    <a:pt x="806" y="778"/>
                  </a:cubicBezTo>
                  <a:cubicBezTo>
                    <a:pt x="843" y="778"/>
                    <a:pt x="869" y="755"/>
                    <a:pt x="895" y="697"/>
                  </a:cubicBezTo>
                  <a:cubicBezTo>
                    <a:pt x="895" y="654"/>
                    <a:pt x="895" y="568"/>
                    <a:pt x="852" y="524"/>
                  </a:cubicBezTo>
                  <a:lnTo>
                    <a:pt x="173" y="29"/>
                  </a:lnTo>
                  <a:cubicBezTo>
                    <a:pt x="155" y="11"/>
                    <a:pt x="129" y="0"/>
                    <a:pt x="106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3"/>
            <p:cNvSpPr/>
            <p:nvPr/>
          </p:nvSpPr>
          <p:spPr>
            <a:xfrm>
              <a:off x="4421900" y="1693334"/>
              <a:ext cx="59873" cy="21525"/>
            </a:xfrm>
            <a:custGeom>
              <a:rect b="b" l="l" r="r" t="t"/>
              <a:pathLst>
                <a:path extrusionOk="0" h="357" w="993">
                  <a:moveTo>
                    <a:pt x="87" y="1"/>
                  </a:moveTo>
                  <a:cubicBezTo>
                    <a:pt x="44" y="1"/>
                    <a:pt x="0" y="87"/>
                    <a:pt x="0" y="130"/>
                  </a:cubicBezTo>
                  <a:cubicBezTo>
                    <a:pt x="0" y="227"/>
                    <a:pt x="44" y="314"/>
                    <a:pt x="87" y="314"/>
                  </a:cubicBezTo>
                  <a:lnTo>
                    <a:pt x="852" y="357"/>
                  </a:lnTo>
                  <a:cubicBezTo>
                    <a:pt x="938" y="357"/>
                    <a:pt x="992" y="314"/>
                    <a:pt x="992" y="227"/>
                  </a:cubicBezTo>
                  <a:cubicBezTo>
                    <a:pt x="992" y="130"/>
                    <a:pt x="938" y="87"/>
                    <a:pt x="895" y="87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3"/>
            <p:cNvSpPr/>
            <p:nvPr/>
          </p:nvSpPr>
          <p:spPr>
            <a:xfrm>
              <a:off x="4427085" y="1748926"/>
              <a:ext cx="32559" cy="75489"/>
            </a:xfrm>
            <a:custGeom>
              <a:rect b="b" l="l" r="r" t="t"/>
              <a:pathLst>
                <a:path extrusionOk="0" h="1252" w="540">
                  <a:moveTo>
                    <a:pt x="393" y="0"/>
                  </a:moveTo>
                  <a:cubicBezTo>
                    <a:pt x="343" y="0"/>
                    <a:pt x="313" y="42"/>
                    <a:pt x="313" y="114"/>
                  </a:cubicBezTo>
                  <a:lnTo>
                    <a:pt x="44" y="1052"/>
                  </a:lnTo>
                  <a:cubicBezTo>
                    <a:pt x="1" y="1138"/>
                    <a:pt x="44" y="1192"/>
                    <a:pt x="98" y="1235"/>
                  </a:cubicBezTo>
                  <a:cubicBezTo>
                    <a:pt x="109" y="1246"/>
                    <a:pt x="123" y="1252"/>
                    <a:pt x="138" y="1252"/>
                  </a:cubicBezTo>
                  <a:cubicBezTo>
                    <a:pt x="180" y="1252"/>
                    <a:pt x="227" y="1210"/>
                    <a:pt x="227" y="1138"/>
                  </a:cubicBezTo>
                  <a:lnTo>
                    <a:pt x="497" y="200"/>
                  </a:lnTo>
                  <a:cubicBezTo>
                    <a:pt x="540" y="114"/>
                    <a:pt x="497" y="60"/>
                    <a:pt x="453" y="17"/>
                  </a:cubicBezTo>
                  <a:cubicBezTo>
                    <a:pt x="431" y="6"/>
                    <a:pt x="410" y="0"/>
                    <a:pt x="39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3"/>
            <p:cNvSpPr/>
            <p:nvPr/>
          </p:nvSpPr>
          <p:spPr>
            <a:xfrm>
              <a:off x="4367936" y="1718356"/>
              <a:ext cx="40398" cy="69942"/>
            </a:xfrm>
            <a:custGeom>
              <a:rect b="b" l="l" r="r" t="t"/>
              <a:pathLst>
                <a:path extrusionOk="0" h="1160" w="670">
                  <a:moveTo>
                    <a:pt x="151" y="0"/>
                  </a:moveTo>
                  <a:cubicBezTo>
                    <a:pt x="128" y="0"/>
                    <a:pt x="104" y="11"/>
                    <a:pt x="87" y="28"/>
                  </a:cubicBezTo>
                  <a:cubicBezTo>
                    <a:pt x="44" y="82"/>
                    <a:pt x="1" y="168"/>
                    <a:pt x="44" y="211"/>
                  </a:cubicBezTo>
                  <a:lnTo>
                    <a:pt x="443" y="1063"/>
                  </a:lnTo>
                  <a:cubicBezTo>
                    <a:pt x="443" y="1160"/>
                    <a:pt x="540" y="1160"/>
                    <a:pt x="583" y="1160"/>
                  </a:cubicBezTo>
                  <a:cubicBezTo>
                    <a:pt x="626" y="1106"/>
                    <a:pt x="669" y="1020"/>
                    <a:pt x="626" y="934"/>
                  </a:cubicBezTo>
                  <a:lnTo>
                    <a:pt x="216" y="82"/>
                  </a:lnTo>
                  <a:cubicBezTo>
                    <a:pt x="216" y="24"/>
                    <a:pt x="185" y="0"/>
                    <a:pt x="15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43"/>
            <p:cNvSpPr/>
            <p:nvPr/>
          </p:nvSpPr>
          <p:spPr>
            <a:xfrm>
              <a:off x="4429678" y="1407355"/>
              <a:ext cx="46246" cy="63069"/>
            </a:xfrm>
            <a:custGeom>
              <a:rect b="b" l="l" r="r" t="t"/>
              <a:pathLst>
                <a:path extrusionOk="0" h="1046" w="767">
                  <a:moveTo>
                    <a:pt x="658" y="0"/>
                  </a:moveTo>
                  <a:cubicBezTo>
                    <a:pt x="637" y="0"/>
                    <a:pt x="615" y="22"/>
                    <a:pt x="594" y="65"/>
                  </a:cubicBezTo>
                  <a:lnTo>
                    <a:pt x="55" y="787"/>
                  </a:lnTo>
                  <a:cubicBezTo>
                    <a:pt x="1" y="873"/>
                    <a:pt x="1" y="970"/>
                    <a:pt x="55" y="1014"/>
                  </a:cubicBezTo>
                  <a:cubicBezTo>
                    <a:pt x="76" y="1035"/>
                    <a:pt x="109" y="1046"/>
                    <a:pt x="141" y="1046"/>
                  </a:cubicBezTo>
                  <a:cubicBezTo>
                    <a:pt x="173" y="1046"/>
                    <a:pt x="206" y="1035"/>
                    <a:pt x="227" y="1014"/>
                  </a:cubicBezTo>
                  <a:lnTo>
                    <a:pt x="723" y="248"/>
                  </a:lnTo>
                  <a:cubicBezTo>
                    <a:pt x="766" y="205"/>
                    <a:pt x="766" y="119"/>
                    <a:pt x="723" y="65"/>
                  </a:cubicBezTo>
                  <a:cubicBezTo>
                    <a:pt x="702" y="22"/>
                    <a:pt x="680" y="0"/>
                    <a:pt x="658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3"/>
            <p:cNvSpPr/>
            <p:nvPr/>
          </p:nvSpPr>
          <p:spPr>
            <a:xfrm>
              <a:off x="4503177" y="1628999"/>
              <a:ext cx="46186" cy="61019"/>
            </a:xfrm>
            <a:custGeom>
              <a:rect b="b" l="l" r="r" t="t"/>
              <a:pathLst>
                <a:path extrusionOk="0" h="1012" w="766">
                  <a:moveTo>
                    <a:pt x="648" y="1"/>
                  </a:moveTo>
                  <a:cubicBezTo>
                    <a:pt x="625" y="1"/>
                    <a:pt x="604" y="11"/>
                    <a:pt x="582" y="33"/>
                  </a:cubicBezTo>
                  <a:lnTo>
                    <a:pt x="43" y="798"/>
                  </a:lnTo>
                  <a:cubicBezTo>
                    <a:pt x="0" y="841"/>
                    <a:pt x="0" y="928"/>
                    <a:pt x="43" y="971"/>
                  </a:cubicBezTo>
                  <a:cubicBezTo>
                    <a:pt x="65" y="998"/>
                    <a:pt x="100" y="1011"/>
                    <a:pt x="135" y="1011"/>
                  </a:cubicBezTo>
                  <a:cubicBezTo>
                    <a:pt x="170" y="1011"/>
                    <a:pt x="205" y="998"/>
                    <a:pt x="227" y="971"/>
                  </a:cubicBezTo>
                  <a:lnTo>
                    <a:pt x="722" y="259"/>
                  </a:lnTo>
                  <a:cubicBezTo>
                    <a:pt x="766" y="162"/>
                    <a:pt x="766" y="76"/>
                    <a:pt x="722" y="33"/>
                  </a:cubicBezTo>
                  <a:cubicBezTo>
                    <a:pt x="695" y="11"/>
                    <a:pt x="671" y="1"/>
                    <a:pt x="64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3"/>
            <p:cNvSpPr/>
            <p:nvPr/>
          </p:nvSpPr>
          <p:spPr>
            <a:xfrm>
              <a:off x="4427085" y="1583718"/>
              <a:ext cx="38408" cy="70425"/>
            </a:xfrm>
            <a:custGeom>
              <a:rect b="b" l="l" r="r" t="t"/>
              <a:pathLst>
                <a:path extrusionOk="0" h="1168" w="637">
                  <a:moveTo>
                    <a:pt x="502" y="1"/>
                  </a:moveTo>
                  <a:cubicBezTo>
                    <a:pt x="471" y="1"/>
                    <a:pt x="441" y="31"/>
                    <a:pt x="410" y="62"/>
                  </a:cubicBezTo>
                  <a:lnTo>
                    <a:pt x="1" y="967"/>
                  </a:lnTo>
                  <a:cubicBezTo>
                    <a:pt x="1" y="1010"/>
                    <a:pt x="1" y="1097"/>
                    <a:pt x="44" y="1140"/>
                  </a:cubicBezTo>
                  <a:cubicBezTo>
                    <a:pt x="66" y="1158"/>
                    <a:pt x="94" y="1168"/>
                    <a:pt x="122" y="1168"/>
                  </a:cubicBezTo>
                  <a:cubicBezTo>
                    <a:pt x="162" y="1168"/>
                    <a:pt x="202" y="1147"/>
                    <a:pt x="227" y="1097"/>
                  </a:cubicBezTo>
                  <a:lnTo>
                    <a:pt x="583" y="245"/>
                  </a:lnTo>
                  <a:cubicBezTo>
                    <a:pt x="637" y="159"/>
                    <a:pt x="637" y="62"/>
                    <a:pt x="540" y="18"/>
                  </a:cubicBezTo>
                  <a:cubicBezTo>
                    <a:pt x="527" y="6"/>
                    <a:pt x="514" y="1"/>
                    <a:pt x="502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3"/>
            <p:cNvSpPr/>
            <p:nvPr/>
          </p:nvSpPr>
          <p:spPr>
            <a:xfrm>
              <a:off x="4386808" y="1541270"/>
              <a:ext cx="59210" cy="36780"/>
            </a:xfrm>
            <a:custGeom>
              <a:rect b="b" l="l" r="r" t="t"/>
              <a:pathLst>
                <a:path extrusionOk="0" h="610" w="982">
                  <a:moveTo>
                    <a:pt x="852" y="0"/>
                  </a:moveTo>
                  <a:lnTo>
                    <a:pt x="86" y="323"/>
                  </a:lnTo>
                  <a:cubicBezTo>
                    <a:pt x="43" y="367"/>
                    <a:pt x="0" y="453"/>
                    <a:pt x="43" y="496"/>
                  </a:cubicBezTo>
                  <a:cubicBezTo>
                    <a:pt x="43" y="568"/>
                    <a:pt x="67" y="610"/>
                    <a:pt x="114" y="610"/>
                  </a:cubicBezTo>
                  <a:cubicBezTo>
                    <a:pt x="130" y="610"/>
                    <a:pt x="150" y="604"/>
                    <a:pt x="173" y="593"/>
                  </a:cubicBezTo>
                  <a:lnTo>
                    <a:pt x="895" y="270"/>
                  </a:lnTo>
                  <a:cubicBezTo>
                    <a:pt x="938" y="270"/>
                    <a:pt x="981" y="183"/>
                    <a:pt x="981" y="97"/>
                  </a:cubicBezTo>
                  <a:cubicBezTo>
                    <a:pt x="938" y="54"/>
                    <a:pt x="895" y="0"/>
                    <a:pt x="852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3"/>
            <p:cNvSpPr/>
            <p:nvPr/>
          </p:nvSpPr>
          <p:spPr>
            <a:xfrm>
              <a:off x="4340622" y="1480372"/>
              <a:ext cx="54024" cy="46849"/>
            </a:xfrm>
            <a:custGeom>
              <a:rect b="b" l="l" r="r" t="t"/>
              <a:pathLst>
                <a:path extrusionOk="0" h="777" w="896">
                  <a:moveTo>
                    <a:pt x="106" y="1"/>
                  </a:moveTo>
                  <a:cubicBezTo>
                    <a:pt x="66" y="1"/>
                    <a:pt x="26" y="22"/>
                    <a:pt x="1" y="72"/>
                  </a:cubicBezTo>
                  <a:cubicBezTo>
                    <a:pt x="1" y="115"/>
                    <a:pt x="1" y="201"/>
                    <a:pt x="44" y="255"/>
                  </a:cubicBezTo>
                  <a:lnTo>
                    <a:pt x="723" y="741"/>
                  </a:lnTo>
                  <a:cubicBezTo>
                    <a:pt x="742" y="764"/>
                    <a:pt x="768" y="777"/>
                    <a:pt x="795" y="777"/>
                  </a:cubicBezTo>
                  <a:cubicBezTo>
                    <a:pt x="832" y="777"/>
                    <a:pt x="871" y="753"/>
                    <a:pt x="896" y="697"/>
                  </a:cubicBezTo>
                  <a:cubicBezTo>
                    <a:pt x="896" y="654"/>
                    <a:pt x="896" y="568"/>
                    <a:pt x="852" y="525"/>
                  </a:cubicBezTo>
                  <a:lnTo>
                    <a:pt x="184" y="29"/>
                  </a:lnTo>
                  <a:cubicBezTo>
                    <a:pt x="162" y="11"/>
                    <a:pt x="134" y="1"/>
                    <a:pt x="106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3"/>
            <p:cNvSpPr/>
            <p:nvPr/>
          </p:nvSpPr>
          <p:spPr>
            <a:xfrm>
              <a:off x="4500524" y="1489899"/>
              <a:ext cx="59270" cy="22128"/>
            </a:xfrm>
            <a:custGeom>
              <a:rect b="b" l="l" r="r" t="t"/>
              <a:pathLst>
                <a:path extrusionOk="0" h="367" w="983">
                  <a:moveTo>
                    <a:pt x="130" y="0"/>
                  </a:moveTo>
                  <a:cubicBezTo>
                    <a:pt x="44" y="0"/>
                    <a:pt x="1" y="43"/>
                    <a:pt x="1" y="140"/>
                  </a:cubicBezTo>
                  <a:cubicBezTo>
                    <a:pt x="1" y="227"/>
                    <a:pt x="44" y="270"/>
                    <a:pt x="87" y="270"/>
                  </a:cubicBezTo>
                  <a:lnTo>
                    <a:pt x="896" y="367"/>
                  </a:lnTo>
                  <a:cubicBezTo>
                    <a:pt x="939" y="367"/>
                    <a:pt x="982" y="270"/>
                    <a:pt x="982" y="227"/>
                  </a:cubicBezTo>
                  <a:cubicBezTo>
                    <a:pt x="982" y="140"/>
                    <a:pt x="939" y="43"/>
                    <a:pt x="896" y="43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3"/>
            <p:cNvSpPr/>
            <p:nvPr/>
          </p:nvSpPr>
          <p:spPr>
            <a:xfrm>
              <a:off x="4456991" y="1080979"/>
              <a:ext cx="59873" cy="21525"/>
            </a:xfrm>
            <a:custGeom>
              <a:rect b="b" l="l" r="r" t="t"/>
              <a:pathLst>
                <a:path extrusionOk="0" h="357" w="993">
                  <a:moveTo>
                    <a:pt x="87" y="1"/>
                  </a:moveTo>
                  <a:cubicBezTo>
                    <a:pt x="44" y="1"/>
                    <a:pt x="1" y="87"/>
                    <a:pt x="1" y="141"/>
                  </a:cubicBezTo>
                  <a:cubicBezTo>
                    <a:pt x="1" y="227"/>
                    <a:pt x="44" y="314"/>
                    <a:pt x="87" y="314"/>
                  </a:cubicBezTo>
                  <a:lnTo>
                    <a:pt x="895" y="357"/>
                  </a:lnTo>
                  <a:cubicBezTo>
                    <a:pt x="949" y="357"/>
                    <a:pt x="993" y="314"/>
                    <a:pt x="993" y="227"/>
                  </a:cubicBezTo>
                  <a:cubicBezTo>
                    <a:pt x="993" y="141"/>
                    <a:pt x="949" y="87"/>
                    <a:pt x="895" y="87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3"/>
            <p:cNvSpPr/>
            <p:nvPr/>
          </p:nvSpPr>
          <p:spPr>
            <a:xfrm>
              <a:off x="4508363" y="1546094"/>
              <a:ext cx="29967" cy="73861"/>
            </a:xfrm>
            <a:custGeom>
              <a:rect b="b" l="l" r="r" t="t"/>
              <a:pathLst>
                <a:path extrusionOk="0" h="1225" w="497">
                  <a:moveTo>
                    <a:pt x="367" y="0"/>
                  </a:moveTo>
                  <a:cubicBezTo>
                    <a:pt x="322" y="0"/>
                    <a:pt x="270" y="40"/>
                    <a:pt x="270" y="103"/>
                  </a:cubicBezTo>
                  <a:lnTo>
                    <a:pt x="0" y="1052"/>
                  </a:lnTo>
                  <a:cubicBezTo>
                    <a:pt x="0" y="1095"/>
                    <a:pt x="0" y="1181"/>
                    <a:pt x="97" y="1225"/>
                  </a:cubicBezTo>
                  <a:cubicBezTo>
                    <a:pt x="141" y="1225"/>
                    <a:pt x="184" y="1181"/>
                    <a:pt x="227" y="1138"/>
                  </a:cubicBezTo>
                  <a:lnTo>
                    <a:pt x="496" y="190"/>
                  </a:lnTo>
                  <a:cubicBezTo>
                    <a:pt x="496" y="103"/>
                    <a:pt x="453" y="17"/>
                    <a:pt x="410" y="17"/>
                  </a:cubicBezTo>
                  <a:cubicBezTo>
                    <a:pt x="398" y="6"/>
                    <a:pt x="383" y="0"/>
                    <a:pt x="367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43"/>
            <p:cNvSpPr/>
            <p:nvPr/>
          </p:nvSpPr>
          <p:spPr>
            <a:xfrm>
              <a:off x="4456991" y="1494361"/>
              <a:ext cx="37745" cy="70726"/>
            </a:xfrm>
            <a:custGeom>
              <a:rect b="b" l="l" r="r" t="t"/>
              <a:pathLst>
                <a:path extrusionOk="0" h="1173" w="626">
                  <a:moveTo>
                    <a:pt x="118" y="1"/>
                  </a:moveTo>
                  <a:cubicBezTo>
                    <a:pt x="97" y="1"/>
                    <a:pt x="73" y="7"/>
                    <a:pt x="44" y="23"/>
                  </a:cubicBezTo>
                  <a:cubicBezTo>
                    <a:pt x="1" y="66"/>
                    <a:pt x="1" y="153"/>
                    <a:pt x="44" y="239"/>
                  </a:cubicBezTo>
                  <a:lnTo>
                    <a:pt x="410" y="1101"/>
                  </a:lnTo>
                  <a:cubicBezTo>
                    <a:pt x="436" y="1152"/>
                    <a:pt x="461" y="1173"/>
                    <a:pt x="495" y="1173"/>
                  </a:cubicBezTo>
                  <a:cubicBezTo>
                    <a:pt x="519" y="1173"/>
                    <a:pt x="547" y="1162"/>
                    <a:pt x="583" y="1145"/>
                  </a:cubicBezTo>
                  <a:cubicBezTo>
                    <a:pt x="626" y="1101"/>
                    <a:pt x="626" y="1004"/>
                    <a:pt x="583" y="961"/>
                  </a:cubicBezTo>
                  <a:lnTo>
                    <a:pt x="227" y="66"/>
                  </a:lnTo>
                  <a:cubicBezTo>
                    <a:pt x="197" y="36"/>
                    <a:pt x="167" y="1"/>
                    <a:pt x="11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43"/>
            <p:cNvSpPr/>
            <p:nvPr/>
          </p:nvSpPr>
          <p:spPr>
            <a:xfrm>
              <a:off x="4148221" y="1390412"/>
              <a:ext cx="48839" cy="58607"/>
            </a:xfrm>
            <a:custGeom>
              <a:rect b="b" l="l" r="r" t="t"/>
              <a:pathLst>
                <a:path extrusionOk="0" h="972" w="810">
                  <a:moveTo>
                    <a:pt x="97" y="1"/>
                  </a:moveTo>
                  <a:cubicBezTo>
                    <a:pt x="68" y="1"/>
                    <a:pt x="44" y="12"/>
                    <a:pt x="44" y="33"/>
                  </a:cubicBezTo>
                  <a:cubicBezTo>
                    <a:pt x="0" y="76"/>
                    <a:pt x="0" y="173"/>
                    <a:pt x="44" y="260"/>
                  </a:cubicBezTo>
                  <a:lnTo>
                    <a:pt x="583" y="939"/>
                  </a:lnTo>
                  <a:cubicBezTo>
                    <a:pt x="604" y="960"/>
                    <a:pt x="639" y="971"/>
                    <a:pt x="674" y="971"/>
                  </a:cubicBezTo>
                  <a:cubicBezTo>
                    <a:pt x="709" y="971"/>
                    <a:pt x="744" y="960"/>
                    <a:pt x="766" y="939"/>
                  </a:cubicBezTo>
                  <a:cubicBezTo>
                    <a:pt x="809" y="842"/>
                    <a:pt x="809" y="755"/>
                    <a:pt x="766" y="712"/>
                  </a:cubicBezTo>
                  <a:lnTo>
                    <a:pt x="184" y="33"/>
                  </a:lnTo>
                  <a:cubicBezTo>
                    <a:pt x="162" y="12"/>
                    <a:pt x="127" y="1"/>
                    <a:pt x="97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43"/>
            <p:cNvSpPr/>
            <p:nvPr/>
          </p:nvSpPr>
          <p:spPr>
            <a:xfrm>
              <a:off x="4335437" y="1546395"/>
              <a:ext cx="16340" cy="76153"/>
            </a:xfrm>
            <a:custGeom>
              <a:rect b="b" l="l" r="r" t="t"/>
              <a:pathLst>
                <a:path extrusionOk="0" h="1263" w="271">
                  <a:moveTo>
                    <a:pt x="106" y="1"/>
                  </a:moveTo>
                  <a:cubicBezTo>
                    <a:pt x="72" y="1"/>
                    <a:pt x="44" y="71"/>
                    <a:pt x="44" y="141"/>
                  </a:cubicBezTo>
                  <a:lnTo>
                    <a:pt x="1" y="1133"/>
                  </a:lnTo>
                  <a:cubicBezTo>
                    <a:pt x="1" y="1220"/>
                    <a:pt x="44" y="1263"/>
                    <a:pt x="87" y="1263"/>
                  </a:cubicBezTo>
                  <a:cubicBezTo>
                    <a:pt x="173" y="1263"/>
                    <a:pt x="216" y="1220"/>
                    <a:pt x="216" y="1133"/>
                  </a:cubicBezTo>
                  <a:lnTo>
                    <a:pt x="270" y="141"/>
                  </a:lnTo>
                  <a:cubicBezTo>
                    <a:pt x="270" y="55"/>
                    <a:pt x="216" y="12"/>
                    <a:pt x="130" y="12"/>
                  </a:cubicBezTo>
                  <a:cubicBezTo>
                    <a:pt x="122" y="4"/>
                    <a:pt x="114" y="1"/>
                    <a:pt x="106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3"/>
            <p:cNvSpPr/>
            <p:nvPr/>
          </p:nvSpPr>
          <p:spPr>
            <a:xfrm>
              <a:off x="4178128" y="1505033"/>
              <a:ext cx="54024" cy="48417"/>
            </a:xfrm>
            <a:custGeom>
              <a:rect b="b" l="l" r="r" t="t"/>
              <a:pathLst>
                <a:path extrusionOk="0" h="803" w="896">
                  <a:moveTo>
                    <a:pt x="131" y="1"/>
                  </a:moveTo>
                  <a:cubicBezTo>
                    <a:pt x="87" y="1"/>
                    <a:pt x="44" y="31"/>
                    <a:pt x="44" y="62"/>
                  </a:cubicBezTo>
                  <a:cubicBezTo>
                    <a:pt x="0" y="159"/>
                    <a:pt x="0" y="245"/>
                    <a:pt x="44" y="245"/>
                  </a:cubicBezTo>
                  <a:lnTo>
                    <a:pt x="723" y="784"/>
                  </a:lnTo>
                  <a:cubicBezTo>
                    <a:pt x="748" y="797"/>
                    <a:pt x="770" y="802"/>
                    <a:pt x="789" y="802"/>
                  </a:cubicBezTo>
                  <a:cubicBezTo>
                    <a:pt x="834" y="802"/>
                    <a:pt x="865" y="772"/>
                    <a:pt x="895" y="741"/>
                  </a:cubicBezTo>
                  <a:cubicBezTo>
                    <a:pt x="895" y="655"/>
                    <a:pt x="895" y="558"/>
                    <a:pt x="852" y="515"/>
                  </a:cubicBezTo>
                  <a:lnTo>
                    <a:pt x="184" y="19"/>
                  </a:lnTo>
                  <a:cubicBezTo>
                    <a:pt x="168" y="6"/>
                    <a:pt x="149" y="1"/>
                    <a:pt x="13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3"/>
            <p:cNvSpPr/>
            <p:nvPr/>
          </p:nvSpPr>
          <p:spPr>
            <a:xfrm>
              <a:off x="4237940" y="1453782"/>
              <a:ext cx="29303" cy="75550"/>
            </a:xfrm>
            <a:custGeom>
              <a:rect b="b" l="l" r="r" t="t"/>
              <a:pathLst>
                <a:path extrusionOk="0" h="1253" w="486">
                  <a:moveTo>
                    <a:pt x="121" y="0"/>
                  </a:moveTo>
                  <a:cubicBezTo>
                    <a:pt x="110" y="0"/>
                    <a:pt x="98" y="6"/>
                    <a:pt x="87" y="17"/>
                  </a:cubicBezTo>
                  <a:cubicBezTo>
                    <a:pt x="0" y="60"/>
                    <a:pt x="0" y="103"/>
                    <a:pt x="0" y="200"/>
                  </a:cubicBezTo>
                  <a:lnTo>
                    <a:pt x="216" y="1138"/>
                  </a:lnTo>
                  <a:cubicBezTo>
                    <a:pt x="256" y="1210"/>
                    <a:pt x="290" y="1252"/>
                    <a:pt x="339" y="1252"/>
                  </a:cubicBezTo>
                  <a:cubicBezTo>
                    <a:pt x="357" y="1252"/>
                    <a:pt x="377" y="1247"/>
                    <a:pt x="399" y="1235"/>
                  </a:cubicBezTo>
                  <a:cubicBezTo>
                    <a:pt x="442" y="1235"/>
                    <a:pt x="485" y="1138"/>
                    <a:pt x="442" y="1052"/>
                  </a:cubicBezTo>
                  <a:lnTo>
                    <a:pt x="216" y="103"/>
                  </a:lnTo>
                  <a:cubicBezTo>
                    <a:pt x="184" y="40"/>
                    <a:pt x="153" y="0"/>
                    <a:pt x="12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43"/>
            <p:cNvSpPr/>
            <p:nvPr/>
          </p:nvSpPr>
          <p:spPr>
            <a:xfrm>
              <a:off x="4283403" y="1370937"/>
              <a:ext cx="24781" cy="76092"/>
            </a:xfrm>
            <a:custGeom>
              <a:rect b="b" l="l" r="r" t="t"/>
              <a:pathLst>
                <a:path extrusionOk="0" h="1262" w="411">
                  <a:moveTo>
                    <a:pt x="98" y="0"/>
                  </a:moveTo>
                  <a:cubicBezTo>
                    <a:pt x="1" y="0"/>
                    <a:pt x="1" y="87"/>
                    <a:pt x="1" y="184"/>
                  </a:cubicBezTo>
                  <a:lnTo>
                    <a:pt x="184" y="1165"/>
                  </a:lnTo>
                  <a:cubicBezTo>
                    <a:pt x="184" y="1208"/>
                    <a:pt x="227" y="1262"/>
                    <a:pt x="271" y="1262"/>
                  </a:cubicBezTo>
                  <a:cubicBezTo>
                    <a:pt x="368" y="1262"/>
                    <a:pt x="411" y="1165"/>
                    <a:pt x="368" y="1078"/>
                  </a:cubicBezTo>
                  <a:lnTo>
                    <a:pt x="227" y="87"/>
                  </a:lnTo>
                  <a:cubicBezTo>
                    <a:pt x="184" y="43"/>
                    <a:pt x="141" y="0"/>
                    <a:pt x="98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43"/>
            <p:cNvSpPr/>
            <p:nvPr/>
          </p:nvSpPr>
          <p:spPr>
            <a:xfrm>
              <a:off x="4289311" y="1600359"/>
              <a:ext cx="16280" cy="76816"/>
            </a:xfrm>
            <a:custGeom>
              <a:rect b="b" l="l" r="r" t="t"/>
              <a:pathLst>
                <a:path extrusionOk="0" h="1274" w="270">
                  <a:moveTo>
                    <a:pt x="130" y="1"/>
                  </a:moveTo>
                  <a:cubicBezTo>
                    <a:pt x="72" y="1"/>
                    <a:pt x="43" y="73"/>
                    <a:pt x="43" y="152"/>
                  </a:cubicBezTo>
                  <a:lnTo>
                    <a:pt x="0" y="1133"/>
                  </a:lnTo>
                  <a:cubicBezTo>
                    <a:pt x="0" y="1230"/>
                    <a:pt x="43" y="1273"/>
                    <a:pt x="129" y="1273"/>
                  </a:cubicBezTo>
                  <a:cubicBezTo>
                    <a:pt x="173" y="1273"/>
                    <a:pt x="226" y="1230"/>
                    <a:pt x="226" y="1133"/>
                  </a:cubicBezTo>
                  <a:lnTo>
                    <a:pt x="270" y="152"/>
                  </a:lnTo>
                  <a:cubicBezTo>
                    <a:pt x="270" y="55"/>
                    <a:pt x="226" y="12"/>
                    <a:pt x="173" y="12"/>
                  </a:cubicBezTo>
                  <a:cubicBezTo>
                    <a:pt x="157" y="4"/>
                    <a:pt x="14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43"/>
            <p:cNvSpPr/>
            <p:nvPr/>
          </p:nvSpPr>
          <p:spPr>
            <a:xfrm>
              <a:off x="4205441" y="1609524"/>
              <a:ext cx="59210" cy="37745"/>
            </a:xfrm>
            <a:custGeom>
              <a:rect b="b" l="l" r="r" t="t"/>
              <a:pathLst>
                <a:path extrusionOk="0" h="626" w="982">
                  <a:moveTo>
                    <a:pt x="130" y="0"/>
                  </a:moveTo>
                  <a:cubicBezTo>
                    <a:pt x="86" y="0"/>
                    <a:pt x="43" y="43"/>
                    <a:pt x="0" y="86"/>
                  </a:cubicBezTo>
                  <a:cubicBezTo>
                    <a:pt x="0" y="173"/>
                    <a:pt x="0" y="270"/>
                    <a:pt x="86" y="270"/>
                  </a:cubicBezTo>
                  <a:lnTo>
                    <a:pt x="809" y="625"/>
                  </a:lnTo>
                  <a:cubicBezTo>
                    <a:pt x="852" y="625"/>
                    <a:pt x="938" y="625"/>
                    <a:pt x="938" y="539"/>
                  </a:cubicBezTo>
                  <a:cubicBezTo>
                    <a:pt x="981" y="442"/>
                    <a:pt x="938" y="399"/>
                    <a:pt x="895" y="356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3"/>
            <p:cNvSpPr/>
            <p:nvPr/>
          </p:nvSpPr>
          <p:spPr>
            <a:xfrm>
              <a:off x="4245718" y="1544466"/>
              <a:ext cx="57280" cy="46970"/>
            </a:xfrm>
            <a:custGeom>
              <a:rect b="b" l="l" r="r" t="t"/>
              <a:pathLst>
                <a:path extrusionOk="0" h="779" w="950">
                  <a:moveTo>
                    <a:pt x="766" y="1"/>
                  </a:moveTo>
                  <a:lnTo>
                    <a:pt x="87" y="540"/>
                  </a:lnTo>
                  <a:cubicBezTo>
                    <a:pt x="44" y="583"/>
                    <a:pt x="1" y="626"/>
                    <a:pt x="44" y="713"/>
                  </a:cubicBezTo>
                  <a:cubicBezTo>
                    <a:pt x="74" y="743"/>
                    <a:pt x="110" y="778"/>
                    <a:pt x="143" y="778"/>
                  </a:cubicBezTo>
                  <a:cubicBezTo>
                    <a:pt x="157" y="778"/>
                    <a:pt x="171" y="772"/>
                    <a:pt x="184" y="756"/>
                  </a:cubicBezTo>
                  <a:lnTo>
                    <a:pt x="852" y="270"/>
                  </a:lnTo>
                  <a:cubicBezTo>
                    <a:pt x="949" y="217"/>
                    <a:pt x="949" y="130"/>
                    <a:pt x="896" y="87"/>
                  </a:cubicBezTo>
                  <a:cubicBezTo>
                    <a:pt x="896" y="1"/>
                    <a:pt x="809" y="1"/>
                    <a:pt x="766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3"/>
            <p:cNvSpPr/>
            <p:nvPr/>
          </p:nvSpPr>
          <p:spPr>
            <a:xfrm>
              <a:off x="4221661" y="1152669"/>
              <a:ext cx="45583" cy="62707"/>
            </a:xfrm>
            <a:custGeom>
              <a:rect b="b" l="l" r="r" t="t"/>
              <a:pathLst>
                <a:path extrusionOk="0" h="1040" w="756">
                  <a:moveTo>
                    <a:pt x="648" y="0"/>
                  </a:moveTo>
                  <a:cubicBezTo>
                    <a:pt x="626" y="0"/>
                    <a:pt x="605" y="25"/>
                    <a:pt x="583" y="73"/>
                  </a:cubicBezTo>
                  <a:lnTo>
                    <a:pt x="44" y="785"/>
                  </a:lnTo>
                  <a:cubicBezTo>
                    <a:pt x="1" y="839"/>
                    <a:pt x="1" y="925"/>
                    <a:pt x="44" y="1011"/>
                  </a:cubicBezTo>
                  <a:cubicBezTo>
                    <a:pt x="62" y="1029"/>
                    <a:pt x="87" y="1040"/>
                    <a:pt x="110" y="1040"/>
                  </a:cubicBezTo>
                  <a:cubicBezTo>
                    <a:pt x="144" y="1040"/>
                    <a:pt x="173" y="1019"/>
                    <a:pt x="173" y="968"/>
                  </a:cubicBezTo>
                  <a:lnTo>
                    <a:pt x="712" y="246"/>
                  </a:lnTo>
                  <a:cubicBezTo>
                    <a:pt x="755" y="203"/>
                    <a:pt x="755" y="116"/>
                    <a:pt x="712" y="73"/>
                  </a:cubicBezTo>
                  <a:cubicBezTo>
                    <a:pt x="691" y="25"/>
                    <a:pt x="669" y="0"/>
                    <a:pt x="648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3"/>
            <p:cNvSpPr/>
            <p:nvPr/>
          </p:nvSpPr>
          <p:spPr>
            <a:xfrm>
              <a:off x="4215812" y="1326319"/>
              <a:ext cx="38408" cy="70063"/>
            </a:xfrm>
            <a:custGeom>
              <a:rect b="b" l="l" r="r" t="t"/>
              <a:pathLst>
                <a:path extrusionOk="0" h="1162" w="637">
                  <a:moveTo>
                    <a:pt x="502" y="0"/>
                  </a:moveTo>
                  <a:cubicBezTo>
                    <a:pt x="471" y="0"/>
                    <a:pt x="441" y="31"/>
                    <a:pt x="410" y="61"/>
                  </a:cubicBezTo>
                  <a:lnTo>
                    <a:pt x="1" y="924"/>
                  </a:lnTo>
                  <a:cubicBezTo>
                    <a:pt x="1" y="1010"/>
                    <a:pt x="1" y="1096"/>
                    <a:pt x="44" y="1139"/>
                  </a:cubicBezTo>
                  <a:cubicBezTo>
                    <a:pt x="60" y="1155"/>
                    <a:pt x="79" y="1162"/>
                    <a:pt x="98" y="1162"/>
                  </a:cubicBezTo>
                  <a:cubicBezTo>
                    <a:pt x="142" y="1162"/>
                    <a:pt x="184" y="1126"/>
                    <a:pt x="184" y="1096"/>
                  </a:cubicBezTo>
                  <a:lnTo>
                    <a:pt x="583" y="201"/>
                  </a:lnTo>
                  <a:cubicBezTo>
                    <a:pt x="637" y="158"/>
                    <a:pt x="583" y="61"/>
                    <a:pt x="540" y="18"/>
                  </a:cubicBezTo>
                  <a:cubicBezTo>
                    <a:pt x="527" y="5"/>
                    <a:pt x="515" y="0"/>
                    <a:pt x="502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3"/>
            <p:cNvSpPr/>
            <p:nvPr/>
          </p:nvSpPr>
          <p:spPr>
            <a:xfrm>
              <a:off x="4164441" y="1307507"/>
              <a:ext cx="59873" cy="36177"/>
            </a:xfrm>
            <a:custGeom>
              <a:rect b="b" l="l" r="r" t="t"/>
              <a:pathLst>
                <a:path extrusionOk="0" h="600" w="993">
                  <a:moveTo>
                    <a:pt x="896" y="0"/>
                  </a:moveTo>
                  <a:cubicBezTo>
                    <a:pt x="880" y="0"/>
                    <a:pt x="864" y="6"/>
                    <a:pt x="853" y="17"/>
                  </a:cubicBezTo>
                  <a:lnTo>
                    <a:pt x="87" y="330"/>
                  </a:lnTo>
                  <a:cubicBezTo>
                    <a:pt x="44" y="330"/>
                    <a:pt x="1" y="427"/>
                    <a:pt x="44" y="513"/>
                  </a:cubicBezTo>
                  <a:cubicBezTo>
                    <a:pt x="44" y="600"/>
                    <a:pt x="141" y="600"/>
                    <a:pt x="184" y="600"/>
                  </a:cubicBezTo>
                  <a:lnTo>
                    <a:pt x="896" y="287"/>
                  </a:lnTo>
                  <a:cubicBezTo>
                    <a:pt x="993" y="244"/>
                    <a:pt x="993" y="201"/>
                    <a:pt x="993" y="104"/>
                  </a:cubicBezTo>
                  <a:cubicBezTo>
                    <a:pt x="993" y="40"/>
                    <a:pt x="941" y="0"/>
                    <a:pt x="896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3"/>
            <p:cNvSpPr/>
            <p:nvPr/>
          </p:nvSpPr>
          <p:spPr>
            <a:xfrm>
              <a:off x="4779448" y="1220983"/>
              <a:ext cx="54024" cy="51613"/>
            </a:xfrm>
            <a:custGeom>
              <a:rect b="b" l="l" r="r" t="t"/>
              <a:pathLst>
                <a:path extrusionOk="0" h="856" w="896">
                  <a:moveTo>
                    <a:pt x="131" y="1"/>
                  </a:moveTo>
                  <a:cubicBezTo>
                    <a:pt x="86" y="1"/>
                    <a:pt x="43" y="31"/>
                    <a:pt x="43" y="62"/>
                  </a:cubicBezTo>
                  <a:cubicBezTo>
                    <a:pt x="0" y="148"/>
                    <a:pt x="0" y="245"/>
                    <a:pt x="43" y="288"/>
                  </a:cubicBezTo>
                  <a:lnTo>
                    <a:pt x="723" y="827"/>
                  </a:lnTo>
                  <a:cubicBezTo>
                    <a:pt x="740" y="845"/>
                    <a:pt x="758" y="855"/>
                    <a:pt x="776" y="855"/>
                  </a:cubicBezTo>
                  <a:cubicBezTo>
                    <a:pt x="801" y="855"/>
                    <a:pt x="827" y="834"/>
                    <a:pt x="852" y="784"/>
                  </a:cubicBezTo>
                  <a:cubicBezTo>
                    <a:pt x="895" y="730"/>
                    <a:pt x="895" y="644"/>
                    <a:pt x="809" y="601"/>
                  </a:cubicBezTo>
                  <a:lnTo>
                    <a:pt x="183" y="18"/>
                  </a:lnTo>
                  <a:cubicBezTo>
                    <a:pt x="168" y="6"/>
                    <a:pt x="149" y="1"/>
                    <a:pt x="13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3"/>
            <p:cNvSpPr/>
            <p:nvPr/>
          </p:nvSpPr>
          <p:spPr>
            <a:xfrm>
              <a:off x="4847039" y="1167442"/>
              <a:ext cx="27374" cy="77178"/>
            </a:xfrm>
            <a:custGeom>
              <a:rect b="b" l="l" r="r" t="t"/>
              <a:pathLst>
                <a:path extrusionOk="0" h="1280" w="454">
                  <a:moveTo>
                    <a:pt x="87" y="1"/>
                  </a:moveTo>
                  <a:cubicBezTo>
                    <a:pt x="44" y="55"/>
                    <a:pt x="0" y="98"/>
                    <a:pt x="0" y="184"/>
                  </a:cubicBezTo>
                  <a:lnTo>
                    <a:pt x="227" y="1176"/>
                  </a:lnTo>
                  <a:cubicBezTo>
                    <a:pt x="227" y="1239"/>
                    <a:pt x="250" y="1279"/>
                    <a:pt x="296" y="1279"/>
                  </a:cubicBezTo>
                  <a:cubicBezTo>
                    <a:pt x="313" y="1279"/>
                    <a:pt x="333" y="1274"/>
                    <a:pt x="356" y="1262"/>
                  </a:cubicBezTo>
                  <a:cubicBezTo>
                    <a:pt x="410" y="1262"/>
                    <a:pt x="453" y="1176"/>
                    <a:pt x="410" y="1079"/>
                  </a:cubicBezTo>
                  <a:lnTo>
                    <a:pt x="227" y="141"/>
                  </a:lnTo>
                  <a:cubicBezTo>
                    <a:pt x="227" y="55"/>
                    <a:pt x="184" y="1"/>
                    <a:pt x="87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3"/>
            <p:cNvSpPr/>
            <p:nvPr/>
          </p:nvSpPr>
          <p:spPr>
            <a:xfrm>
              <a:off x="4817133" y="1090083"/>
              <a:ext cx="41001" cy="66083"/>
            </a:xfrm>
            <a:custGeom>
              <a:rect b="b" l="l" r="r" t="t"/>
              <a:pathLst>
                <a:path extrusionOk="0" h="1096" w="680">
                  <a:moveTo>
                    <a:pt x="541" y="1"/>
                  </a:moveTo>
                  <a:cubicBezTo>
                    <a:pt x="507" y="1"/>
                    <a:pt x="475" y="12"/>
                    <a:pt x="453" y="33"/>
                  </a:cubicBezTo>
                  <a:lnTo>
                    <a:pt x="1" y="885"/>
                  </a:lnTo>
                  <a:cubicBezTo>
                    <a:pt x="1" y="928"/>
                    <a:pt x="1" y="1014"/>
                    <a:pt x="44" y="1068"/>
                  </a:cubicBezTo>
                  <a:cubicBezTo>
                    <a:pt x="65" y="1085"/>
                    <a:pt x="92" y="1096"/>
                    <a:pt x="116" y="1096"/>
                  </a:cubicBezTo>
                  <a:cubicBezTo>
                    <a:pt x="153" y="1096"/>
                    <a:pt x="184" y="1072"/>
                    <a:pt x="184" y="1014"/>
                  </a:cubicBezTo>
                  <a:lnTo>
                    <a:pt x="637" y="206"/>
                  </a:lnTo>
                  <a:cubicBezTo>
                    <a:pt x="680" y="119"/>
                    <a:pt x="680" y="76"/>
                    <a:pt x="637" y="33"/>
                  </a:cubicBezTo>
                  <a:cubicBezTo>
                    <a:pt x="610" y="12"/>
                    <a:pt x="575" y="1"/>
                    <a:pt x="5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3"/>
            <p:cNvSpPr/>
            <p:nvPr/>
          </p:nvSpPr>
          <p:spPr>
            <a:xfrm>
              <a:off x="4925724" y="1311124"/>
              <a:ext cx="21465" cy="76092"/>
            </a:xfrm>
            <a:custGeom>
              <a:rect b="b" l="l" r="r" t="t"/>
              <a:pathLst>
                <a:path extrusionOk="0" h="1262" w="356">
                  <a:moveTo>
                    <a:pt x="270" y="0"/>
                  </a:moveTo>
                  <a:cubicBezTo>
                    <a:pt x="183" y="0"/>
                    <a:pt x="129" y="44"/>
                    <a:pt x="129" y="97"/>
                  </a:cubicBezTo>
                  <a:lnTo>
                    <a:pt x="0" y="1122"/>
                  </a:lnTo>
                  <a:cubicBezTo>
                    <a:pt x="0" y="1176"/>
                    <a:pt x="43" y="1262"/>
                    <a:pt x="129" y="1262"/>
                  </a:cubicBezTo>
                  <a:cubicBezTo>
                    <a:pt x="183" y="1262"/>
                    <a:pt x="226" y="1219"/>
                    <a:pt x="226" y="1176"/>
                  </a:cubicBezTo>
                  <a:lnTo>
                    <a:pt x="356" y="141"/>
                  </a:lnTo>
                  <a:cubicBezTo>
                    <a:pt x="356" y="97"/>
                    <a:pt x="313" y="0"/>
                    <a:pt x="27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3"/>
            <p:cNvSpPr/>
            <p:nvPr/>
          </p:nvSpPr>
          <p:spPr>
            <a:xfrm>
              <a:off x="4844446" y="1311124"/>
              <a:ext cx="56617" cy="42086"/>
            </a:xfrm>
            <a:custGeom>
              <a:rect b="b" l="l" r="r" t="t"/>
              <a:pathLst>
                <a:path extrusionOk="0" h="698" w="939">
                  <a:moveTo>
                    <a:pt x="184" y="0"/>
                  </a:moveTo>
                  <a:cubicBezTo>
                    <a:pt x="130" y="0"/>
                    <a:pt x="43" y="0"/>
                    <a:pt x="43" y="97"/>
                  </a:cubicBezTo>
                  <a:cubicBezTo>
                    <a:pt x="0" y="184"/>
                    <a:pt x="43" y="227"/>
                    <a:pt x="87" y="270"/>
                  </a:cubicBezTo>
                  <a:lnTo>
                    <a:pt x="809" y="680"/>
                  </a:lnTo>
                  <a:cubicBezTo>
                    <a:pt x="822" y="692"/>
                    <a:pt x="834" y="698"/>
                    <a:pt x="847" y="698"/>
                  </a:cubicBezTo>
                  <a:cubicBezTo>
                    <a:pt x="877" y="698"/>
                    <a:pt x="908" y="667"/>
                    <a:pt x="938" y="637"/>
                  </a:cubicBezTo>
                  <a:cubicBezTo>
                    <a:pt x="938" y="540"/>
                    <a:pt x="938" y="453"/>
                    <a:pt x="895" y="453"/>
                  </a:cubicBezTo>
                  <a:lnTo>
                    <a:pt x="184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3"/>
            <p:cNvSpPr/>
            <p:nvPr/>
          </p:nvSpPr>
          <p:spPr>
            <a:xfrm>
              <a:off x="4895818" y="1228882"/>
              <a:ext cx="57220" cy="44618"/>
            </a:xfrm>
            <a:custGeom>
              <a:rect b="b" l="l" r="r" t="t"/>
              <a:pathLst>
                <a:path extrusionOk="0" h="740" w="949">
                  <a:moveTo>
                    <a:pt x="826" y="0"/>
                  </a:moveTo>
                  <a:cubicBezTo>
                    <a:pt x="808" y="0"/>
                    <a:pt x="788" y="5"/>
                    <a:pt x="766" y="17"/>
                  </a:cubicBezTo>
                  <a:lnTo>
                    <a:pt x="86" y="470"/>
                  </a:lnTo>
                  <a:cubicBezTo>
                    <a:pt x="0" y="513"/>
                    <a:pt x="0" y="556"/>
                    <a:pt x="43" y="653"/>
                  </a:cubicBezTo>
                  <a:cubicBezTo>
                    <a:pt x="43" y="739"/>
                    <a:pt x="140" y="739"/>
                    <a:pt x="183" y="739"/>
                  </a:cubicBezTo>
                  <a:lnTo>
                    <a:pt x="852" y="286"/>
                  </a:lnTo>
                  <a:cubicBezTo>
                    <a:pt x="949" y="243"/>
                    <a:pt x="949" y="157"/>
                    <a:pt x="949" y="114"/>
                  </a:cubicBezTo>
                  <a:cubicBezTo>
                    <a:pt x="909" y="42"/>
                    <a:pt x="875" y="0"/>
                    <a:pt x="826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3"/>
            <p:cNvSpPr/>
            <p:nvPr/>
          </p:nvSpPr>
          <p:spPr>
            <a:xfrm>
              <a:off x="4941943" y="1109860"/>
              <a:ext cx="27374" cy="77178"/>
            </a:xfrm>
            <a:custGeom>
              <a:rect b="b" l="l" r="r" t="t"/>
              <a:pathLst>
                <a:path extrusionOk="0" h="1280" w="454">
                  <a:moveTo>
                    <a:pt x="153" y="1"/>
                  </a:moveTo>
                  <a:cubicBezTo>
                    <a:pt x="135" y="1"/>
                    <a:pt x="113" y="6"/>
                    <a:pt x="87" y="18"/>
                  </a:cubicBezTo>
                  <a:cubicBezTo>
                    <a:pt x="44" y="18"/>
                    <a:pt x="1" y="104"/>
                    <a:pt x="1" y="147"/>
                  </a:cubicBezTo>
                  <a:lnTo>
                    <a:pt x="227" y="1139"/>
                  </a:lnTo>
                  <a:cubicBezTo>
                    <a:pt x="227" y="1225"/>
                    <a:pt x="270" y="1279"/>
                    <a:pt x="356" y="1279"/>
                  </a:cubicBezTo>
                  <a:cubicBezTo>
                    <a:pt x="399" y="1225"/>
                    <a:pt x="453" y="1139"/>
                    <a:pt x="399" y="1096"/>
                  </a:cubicBezTo>
                  <a:lnTo>
                    <a:pt x="227" y="104"/>
                  </a:lnTo>
                  <a:cubicBezTo>
                    <a:pt x="227" y="41"/>
                    <a:pt x="204" y="1"/>
                    <a:pt x="15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43"/>
            <p:cNvSpPr/>
            <p:nvPr/>
          </p:nvSpPr>
          <p:spPr>
            <a:xfrm>
              <a:off x="4172942" y="1231414"/>
              <a:ext cx="56617" cy="48357"/>
            </a:xfrm>
            <a:custGeom>
              <a:rect b="b" l="l" r="r" t="t"/>
              <a:pathLst>
                <a:path extrusionOk="0" h="802" w="939">
                  <a:moveTo>
                    <a:pt x="128" y="0"/>
                  </a:moveTo>
                  <a:cubicBezTo>
                    <a:pt x="87" y="0"/>
                    <a:pt x="43" y="33"/>
                    <a:pt x="43" y="72"/>
                  </a:cubicBezTo>
                  <a:cubicBezTo>
                    <a:pt x="0" y="158"/>
                    <a:pt x="0" y="244"/>
                    <a:pt x="43" y="287"/>
                  </a:cubicBezTo>
                  <a:lnTo>
                    <a:pt x="755" y="783"/>
                  </a:lnTo>
                  <a:cubicBezTo>
                    <a:pt x="771" y="796"/>
                    <a:pt x="786" y="801"/>
                    <a:pt x="800" y="801"/>
                  </a:cubicBezTo>
                  <a:cubicBezTo>
                    <a:pt x="834" y="801"/>
                    <a:pt x="865" y="771"/>
                    <a:pt x="895" y="740"/>
                  </a:cubicBezTo>
                  <a:cubicBezTo>
                    <a:pt x="938" y="654"/>
                    <a:pt x="895" y="557"/>
                    <a:pt x="852" y="514"/>
                  </a:cubicBezTo>
                  <a:lnTo>
                    <a:pt x="173" y="18"/>
                  </a:lnTo>
                  <a:cubicBezTo>
                    <a:pt x="160" y="6"/>
                    <a:pt x="144" y="0"/>
                    <a:pt x="128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3"/>
            <p:cNvSpPr/>
            <p:nvPr/>
          </p:nvSpPr>
          <p:spPr>
            <a:xfrm>
              <a:off x="4305531" y="1216220"/>
              <a:ext cx="59210" cy="19536"/>
            </a:xfrm>
            <a:custGeom>
              <a:rect b="b" l="l" r="r" t="t"/>
              <a:pathLst>
                <a:path extrusionOk="0" h="324" w="982">
                  <a:moveTo>
                    <a:pt x="87" y="0"/>
                  </a:moveTo>
                  <a:cubicBezTo>
                    <a:pt x="44" y="0"/>
                    <a:pt x="1" y="54"/>
                    <a:pt x="1" y="141"/>
                  </a:cubicBezTo>
                  <a:cubicBezTo>
                    <a:pt x="1" y="184"/>
                    <a:pt x="44" y="270"/>
                    <a:pt x="87" y="270"/>
                  </a:cubicBezTo>
                  <a:lnTo>
                    <a:pt x="852" y="324"/>
                  </a:lnTo>
                  <a:cubicBezTo>
                    <a:pt x="939" y="324"/>
                    <a:pt x="982" y="270"/>
                    <a:pt x="982" y="184"/>
                  </a:cubicBezTo>
                  <a:cubicBezTo>
                    <a:pt x="982" y="97"/>
                    <a:pt x="939" y="54"/>
                    <a:pt x="895" y="54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43"/>
            <p:cNvSpPr/>
            <p:nvPr/>
          </p:nvSpPr>
          <p:spPr>
            <a:xfrm>
              <a:off x="4310716" y="1270847"/>
              <a:ext cx="32559" cy="73861"/>
            </a:xfrm>
            <a:custGeom>
              <a:rect b="b" l="l" r="r" t="t"/>
              <a:pathLst>
                <a:path extrusionOk="0" h="1225" w="540">
                  <a:moveTo>
                    <a:pt x="454" y="0"/>
                  </a:moveTo>
                  <a:cubicBezTo>
                    <a:pt x="411" y="0"/>
                    <a:pt x="313" y="43"/>
                    <a:pt x="313" y="86"/>
                  </a:cubicBezTo>
                  <a:lnTo>
                    <a:pt x="44" y="1035"/>
                  </a:lnTo>
                  <a:cubicBezTo>
                    <a:pt x="1" y="1121"/>
                    <a:pt x="44" y="1208"/>
                    <a:pt x="87" y="1208"/>
                  </a:cubicBezTo>
                  <a:cubicBezTo>
                    <a:pt x="102" y="1219"/>
                    <a:pt x="118" y="1224"/>
                    <a:pt x="135" y="1224"/>
                  </a:cubicBezTo>
                  <a:cubicBezTo>
                    <a:pt x="181" y="1224"/>
                    <a:pt x="227" y="1184"/>
                    <a:pt x="227" y="1121"/>
                  </a:cubicBezTo>
                  <a:lnTo>
                    <a:pt x="497" y="173"/>
                  </a:lnTo>
                  <a:cubicBezTo>
                    <a:pt x="540" y="129"/>
                    <a:pt x="497" y="43"/>
                    <a:pt x="45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43"/>
            <p:cNvSpPr/>
            <p:nvPr/>
          </p:nvSpPr>
          <p:spPr>
            <a:xfrm>
              <a:off x="4250904" y="1239856"/>
              <a:ext cx="41061" cy="69822"/>
            </a:xfrm>
            <a:custGeom>
              <a:rect b="b" l="l" r="r" t="t"/>
              <a:pathLst>
                <a:path extrusionOk="0" h="1158" w="681">
                  <a:moveTo>
                    <a:pt x="144" y="0"/>
                  </a:moveTo>
                  <a:cubicBezTo>
                    <a:pt x="127" y="0"/>
                    <a:pt x="111" y="5"/>
                    <a:pt x="98" y="18"/>
                  </a:cubicBezTo>
                  <a:cubicBezTo>
                    <a:pt x="55" y="61"/>
                    <a:pt x="1" y="147"/>
                    <a:pt x="55" y="201"/>
                  </a:cubicBezTo>
                  <a:lnTo>
                    <a:pt x="454" y="1096"/>
                  </a:lnTo>
                  <a:cubicBezTo>
                    <a:pt x="484" y="1127"/>
                    <a:pt x="515" y="1157"/>
                    <a:pt x="549" y="1157"/>
                  </a:cubicBezTo>
                  <a:cubicBezTo>
                    <a:pt x="563" y="1157"/>
                    <a:pt x="578" y="1152"/>
                    <a:pt x="594" y="1139"/>
                  </a:cubicBezTo>
                  <a:cubicBezTo>
                    <a:pt x="637" y="1096"/>
                    <a:pt x="680" y="1010"/>
                    <a:pt x="637" y="956"/>
                  </a:cubicBezTo>
                  <a:lnTo>
                    <a:pt x="227" y="61"/>
                  </a:lnTo>
                  <a:cubicBezTo>
                    <a:pt x="227" y="31"/>
                    <a:pt x="184" y="0"/>
                    <a:pt x="14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43"/>
            <p:cNvSpPr/>
            <p:nvPr/>
          </p:nvSpPr>
          <p:spPr>
            <a:xfrm>
              <a:off x="4299682" y="949053"/>
              <a:ext cx="48839" cy="62224"/>
            </a:xfrm>
            <a:custGeom>
              <a:rect b="b" l="l" r="r" t="t"/>
              <a:pathLst>
                <a:path extrusionOk="0" h="1032" w="810">
                  <a:moveTo>
                    <a:pt x="658" y="0"/>
                  </a:moveTo>
                  <a:cubicBezTo>
                    <a:pt x="637" y="0"/>
                    <a:pt x="615" y="11"/>
                    <a:pt x="594" y="33"/>
                  </a:cubicBezTo>
                  <a:lnTo>
                    <a:pt x="54" y="798"/>
                  </a:lnTo>
                  <a:cubicBezTo>
                    <a:pt x="1" y="841"/>
                    <a:pt x="1" y="927"/>
                    <a:pt x="54" y="981"/>
                  </a:cubicBezTo>
                  <a:cubicBezTo>
                    <a:pt x="73" y="1018"/>
                    <a:pt x="99" y="1031"/>
                    <a:pt x="126" y="1031"/>
                  </a:cubicBezTo>
                  <a:cubicBezTo>
                    <a:pt x="163" y="1031"/>
                    <a:pt x="202" y="1006"/>
                    <a:pt x="227" y="981"/>
                  </a:cubicBezTo>
                  <a:lnTo>
                    <a:pt x="766" y="259"/>
                  </a:lnTo>
                  <a:cubicBezTo>
                    <a:pt x="809" y="173"/>
                    <a:pt x="766" y="76"/>
                    <a:pt x="723" y="33"/>
                  </a:cubicBezTo>
                  <a:cubicBezTo>
                    <a:pt x="701" y="11"/>
                    <a:pt x="680" y="0"/>
                    <a:pt x="658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43"/>
            <p:cNvSpPr/>
            <p:nvPr/>
          </p:nvSpPr>
          <p:spPr>
            <a:xfrm>
              <a:off x="4310716" y="1106604"/>
              <a:ext cx="37805" cy="68495"/>
            </a:xfrm>
            <a:custGeom>
              <a:rect b="b" l="l" r="r" t="t"/>
              <a:pathLst>
                <a:path extrusionOk="0" h="1136" w="627">
                  <a:moveTo>
                    <a:pt x="486" y="0"/>
                  </a:moveTo>
                  <a:cubicBezTo>
                    <a:pt x="461" y="0"/>
                    <a:pt x="436" y="21"/>
                    <a:pt x="411" y="72"/>
                  </a:cubicBezTo>
                  <a:lnTo>
                    <a:pt x="1" y="924"/>
                  </a:lnTo>
                  <a:cubicBezTo>
                    <a:pt x="1" y="1010"/>
                    <a:pt x="1" y="1107"/>
                    <a:pt x="44" y="1107"/>
                  </a:cubicBezTo>
                  <a:cubicBezTo>
                    <a:pt x="84" y="1125"/>
                    <a:pt x="115" y="1135"/>
                    <a:pt x="141" y="1135"/>
                  </a:cubicBezTo>
                  <a:cubicBezTo>
                    <a:pt x="177" y="1135"/>
                    <a:pt x="202" y="1114"/>
                    <a:pt x="227" y="1064"/>
                  </a:cubicBezTo>
                  <a:lnTo>
                    <a:pt x="583" y="201"/>
                  </a:lnTo>
                  <a:cubicBezTo>
                    <a:pt x="626" y="115"/>
                    <a:pt x="626" y="29"/>
                    <a:pt x="540" y="29"/>
                  </a:cubicBezTo>
                  <a:cubicBezTo>
                    <a:pt x="522" y="11"/>
                    <a:pt x="504" y="0"/>
                    <a:pt x="486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43"/>
            <p:cNvSpPr/>
            <p:nvPr/>
          </p:nvSpPr>
          <p:spPr>
            <a:xfrm>
              <a:off x="4270439" y="1063734"/>
              <a:ext cx="59210" cy="36177"/>
            </a:xfrm>
            <a:custGeom>
              <a:rect b="b" l="l" r="r" t="t"/>
              <a:pathLst>
                <a:path extrusionOk="0" h="600" w="982">
                  <a:moveTo>
                    <a:pt x="887" y="0"/>
                  </a:moveTo>
                  <a:cubicBezTo>
                    <a:pt x="875" y="0"/>
                    <a:pt x="864" y="6"/>
                    <a:pt x="852" y="17"/>
                  </a:cubicBezTo>
                  <a:lnTo>
                    <a:pt x="87" y="330"/>
                  </a:lnTo>
                  <a:cubicBezTo>
                    <a:pt x="43" y="330"/>
                    <a:pt x="0" y="427"/>
                    <a:pt x="43" y="513"/>
                  </a:cubicBezTo>
                  <a:cubicBezTo>
                    <a:pt x="43" y="556"/>
                    <a:pt x="130" y="600"/>
                    <a:pt x="173" y="600"/>
                  </a:cubicBezTo>
                  <a:lnTo>
                    <a:pt x="895" y="287"/>
                  </a:lnTo>
                  <a:cubicBezTo>
                    <a:pt x="981" y="244"/>
                    <a:pt x="981" y="157"/>
                    <a:pt x="981" y="104"/>
                  </a:cubicBezTo>
                  <a:cubicBezTo>
                    <a:pt x="950" y="40"/>
                    <a:pt x="918" y="0"/>
                    <a:pt x="887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43"/>
            <p:cNvSpPr/>
            <p:nvPr/>
          </p:nvSpPr>
          <p:spPr>
            <a:xfrm>
              <a:off x="4224253" y="1001269"/>
              <a:ext cx="54024" cy="48357"/>
            </a:xfrm>
            <a:custGeom>
              <a:rect b="b" l="l" r="r" t="t"/>
              <a:pathLst>
                <a:path extrusionOk="0" h="802" w="896">
                  <a:moveTo>
                    <a:pt x="127" y="0"/>
                  </a:moveTo>
                  <a:cubicBezTo>
                    <a:pt x="83" y="0"/>
                    <a:pt x="31" y="31"/>
                    <a:pt x="1" y="61"/>
                  </a:cubicBezTo>
                  <a:cubicBezTo>
                    <a:pt x="1" y="158"/>
                    <a:pt x="1" y="245"/>
                    <a:pt x="44" y="245"/>
                  </a:cubicBezTo>
                  <a:lnTo>
                    <a:pt x="712" y="784"/>
                  </a:lnTo>
                  <a:cubicBezTo>
                    <a:pt x="741" y="796"/>
                    <a:pt x="765" y="802"/>
                    <a:pt x="785" y="802"/>
                  </a:cubicBezTo>
                  <a:cubicBezTo>
                    <a:pt x="835" y="802"/>
                    <a:pt x="865" y="771"/>
                    <a:pt x="896" y="741"/>
                  </a:cubicBezTo>
                  <a:cubicBezTo>
                    <a:pt x="896" y="654"/>
                    <a:pt x="896" y="557"/>
                    <a:pt x="853" y="514"/>
                  </a:cubicBezTo>
                  <a:lnTo>
                    <a:pt x="173" y="18"/>
                  </a:ln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43"/>
            <p:cNvSpPr/>
            <p:nvPr/>
          </p:nvSpPr>
          <p:spPr>
            <a:xfrm>
              <a:off x="4367936" y="1147544"/>
              <a:ext cx="54024" cy="47271"/>
            </a:xfrm>
            <a:custGeom>
              <a:rect b="b" l="l" r="r" t="t"/>
              <a:pathLst>
                <a:path extrusionOk="0" h="784" w="896">
                  <a:moveTo>
                    <a:pt x="107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158"/>
                    <a:pt x="1" y="201"/>
                    <a:pt x="44" y="245"/>
                  </a:cubicBezTo>
                  <a:lnTo>
                    <a:pt x="712" y="784"/>
                  </a:lnTo>
                  <a:cubicBezTo>
                    <a:pt x="755" y="784"/>
                    <a:pt x="852" y="784"/>
                    <a:pt x="895" y="697"/>
                  </a:cubicBezTo>
                  <a:cubicBezTo>
                    <a:pt x="895" y="654"/>
                    <a:pt x="895" y="557"/>
                    <a:pt x="852" y="514"/>
                  </a:cubicBezTo>
                  <a:lnTo>
                    <a:pt x="173" y="18"/>
                  </a:lnTo>
                  <a:cubicBezTo>
                    <a:pt x="148" y="5"/>
                    <a:pt x="126" y="0"/>
                    <a:pt x="107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43"/>
            <p:cNvSpPr/>
            <p:nvPr/>
          </p:nvSpPr>
          <p:spPr>
            <a:xfrm>
              <a:off x="4384216" y="986074"/>
              <a:ext cx="61802" cy="22189"/>
            </a:xfrm>
            <a:custGeom>
              <a:rect b="b" l="l" r="r" t="t"/>
              <a:pathLst>
                <a:path extrusionOk="0" h="368" w="1025">
                  <a:moveTo>
                    <a:pt x="129" y="1"/>
                  </a:moveTo>
                  <a:cubicBezTo>
                    <a:pt x="43" y="1"/>
                    <a:pt x="0" y="44"/>
                    <a:pt x="0" y="141"/>
                  </a:cubicBezTo>
                  <a:cubicBezTo>
                    <a:pt x="0" y="227"/>
                    <a:pt x="43" y="270"/>
                    <a:pt x="129" y="270"/>
                  </a:cubicBezTo>
                  <a:lnTo>
                    <a:pt x="895" y="367"/>
                  </a:lnTo>
                  <a:cubicBezTo>
                    <a:pt x="938" y="367"/>
                    <a:pt x="981" y="270"/>
                    <a:pt x="981" y="227"/>
                  </a:cubicBezTo>
                  <a:cubicBezTo>
                    <a:pt x="1024" y="141"/>
                    <a:pt x="938" y="44"/>
                    <a:pt x="895" y="44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43"/>
            <p:cNvSpPr/>
            <p:nvPr/>
          </p:nvSpPr>
          <p:spPr>
            <a:xfrm>
              <a:off x="4397179" y="1058549"/>
              <a:ext cx="29967" cy="74886"/>
            </a:xfrm>
            <a:custGeom>
              <a:rect b="b" l="l" r="r" t="t"/>
              <a:pathLst>
                <a:path extrusionOk="0" h="1242" w="497">
                  <a:moveTo>
                    <a:pt x="392" y="0"/>
                  </a:moveTo>
                  <a:cubicBezTo>
                    <a:pt x="343" y="0"/>
                    <a:pt x="310" y="40"/>
                    <a:pt x="270" y="103"/>
                  </a:cubicBezTo>
                  <a:lnTo>
                    <a:pt x="55" y="1052"/>
                  </a:lnTo>
                  <a:cubicBezTo>
                    <a:pt x="1" y="1138"/>
                    <a:pt x="55" y="1181"/>
                    <a:pt x="98" y="1225"/>
                  </a:cubicBezTo>
                  <a:cubicBezTo>
                    <a:pt x="109" y="1236"/>
                    <a:pt x="124" y="1242"/>
                    <a:pt x="139" y="1242"/>
                  </a:cubicBezTo>
                  <a:cubicBezTo>
                    <a:pt x="181" y="1242"/>
                    <a:pt x="227" y="1201"/>
                    <a:pt x="227" y="1138"/>
                  </a:cubicBezTo>
                  <a:lnTo>
                    <a:pt x="497" y="190"/>
                  </a:lnTo>
                  <a:cubicBezTo>
                    <a:pt x="497" y="103"/>
                    <a:pt x="497" y="60"/>
                    <a:pt x="454" y="17"/>
                  </a:cubicBezTo>
                  <a:cubicBezTo>
                    <a:pt x="430" y="6"/>
                    <a:pt x="410" y="0"/>
                    <a:pt x="392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43"/>
            <p:cNvSpPr/>
            <p:nvPr/>
          </p:nvSpPr>
          <p:spPr>
            <a:xfrm>
              <a:off x="4340622" y="1016885"/>
              <a:ext cx="37805" cy="69400"/>
            </a:xfrm>
            <a:custGeom>
              <a:rect b="b" l="l" r="r" t="t"/>
              <a:pathLst>
                <a:path extrusionOk="0" h="1151" w="627">
                  <a:moveTo>
                    <a:pt x="145" y="1"/>
                  </a:moveTo>
                  <a:cubicBezTo>
                    <a:pt x="125" y="1"/>
                    <a:pt x="105" y="11"/>
                    <a:pt x="87" y="29"/>
                  </a:cubicBezTo>
                  <a:cubicBezTo>
                    <a:pt x="1" y="29"/>
                    <a:pt x="1" y="126"/>
                    <a:pt x="44" y="212"/>
                  </a:cubicBezTo>
                  <a:lnTo>
                    <a:pt x="400" y="1064"/>
                  </a:lnTo>
                  <a:cubicBezTo>
                    <a:pt x="454" y="1150"/>
                    <a:pt x="497" y="1150"/>
                    <a:pt x="583" y="1150"/>
                  </a:cubicBezTo>
                  <a:cubicBezTo>
                    <a:pt x="626" y="1107"/>
                    <a:pt x="626" y="1021"/>
                    <a:pt x="626" y="934"/>
                  </a:cubicBezTo>
                  <a:lnTo>
                    <a:pt x="227" y="72"/>
                  </a:lnTo>
                  <a:cubicBezTo>
                    <a:pt x="202" y="21"/>
                    <a:pt x="173" y="1"/>
                    <a:pt x="145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43"/>
            <p:cNvSpPr/>
            <p:nvPr/>
          </p:nvSpPr>
          <p:spPr>
            <a:xfrm>
              <a:off x="4391994" y="1217305"/>
              <a:ext cx="37745" cy="68917"/>
            </a:xfrm>
            <a:custGeom>
              <a:rect b="b" l="l" r="r" t="t"/>
              <a:pathLst>
                <a:path extrusionOk="0" h="1143" w="626">
                  <a:moveTo>
                    <a:pt x="117" y="0"/>
                  </a:moveTo>
                  <a:cubicBezTo>
                    <a:pt x="90" y="0"/>
                    <a:pt x="62" y="13"/>
                    <a:pt x="44" y="36"/>
                  </a:cubicBezTo>
                  <a:cubicBezTo>
                    <a:pt x="0" y="36"/>
                    <a:pt x="0" y="123"/>
                    <a:pt x="0" y="209"/>
                  </a:cubicBezTo>
                  <a:lnTo>
                    <a:pt x="410" y="1061"/>
                  </a:lnTo>
                  <a:cubicBezTo>
                    <a:pt x="436" y="1119"/>
                    <a:pt x="462" y="1142"/>
                    <a:pt x="488" y="1142"/>
                  </a:cubicBezTo>
                  <a:cubicBezTo>
                    <a:pt x="505" y="1142"/>
                    <a:pt x="522" y="1132"/>
                    <a:pt x="540" y="1114"/>
                  </a:cubicBezTo>
                  <a:cubicBezTo>
                    <a:pt x="583" y="1114"/>
                    <a:pt x="626" y="1017"/>
                    <a:pt x="583" y="931"/>
                  </a:cubicBezTo>
                  <a:lnTo>
                    <a:pt x="184" y="79"/>
                  </a:lnTo>
                  <a:cubicBezTo>
                    <a:pt x="184" y="24"/>
                    <a:pt x="152" y="0"/>
                    <a:pt x="117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43"/>
            <p:cNvSpPr/>
            <p:nvPr/>
          </p:nvSpPr>
          <p:spPr>
            <a:xfrm>
              <a:off x="4709205" y="973533"/>
              <a:ext cx="45583" cy="66144"/>
            </a:xfrm>
            <a:custGeom>
              <a:rect b="b" l="l" r="r" t="t"/>
              <a:pathLst>
                <a:path extrusionOk="0" h="1097" w="756">
                  <a:moveTo>
                    <a:pt x="142" y="0"/>
                  </a:moveTo>
                  <a:cubicBezTo>
                    <a:pt x="124" y="0"/>
                    <a:pt x="105" y="13"/>
                    <a:pt x="87" y="36"/>
                  </a:cubicBezTo>
                  <a:cubicBezTo>
                    <a:pt x="44" y="79"/>
                    <a:pt x="1" y="166"/>
                    <a:pt x="44" y="252"/>
                  </a:cubicBezTo>
                  <a:lnTo>
                    <a:pt x="540" y="1017"/>
                  </a:lnTo>
                  <a:cubicBezTo>
                    <a:pt x="565" y="1073"/>
                    <a:pt x="589" y="1097"/>
                    <a:pt x="614" y="1097"/>
                  </a:cubicBezTo>
                  <a:cubicBezTo>
                    <a:pt x="632" y="1097"/>
                    <a:pt x="651" y="1084"/>
                    <a:pt x="669" y="1061"/>
                  </a:cubicBezTo>
                  <a:cubicBezTo>
                    <a:pt x="712" y="1017"/>
                    <a:pt x="755" y="931"/>
                    <a:pt x="712" y="845"/>
                  </a:cubicBezTo>
                  <a:lnTo>
                    <a:pt x="216" y="79"/>
                  </a:lnTo>
                  <a:cubicBezTo>
                    <a:pt x="192" y="24"/>
                    <a:pt x="167" y="0"/>
                    <a:pt x="142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43"/>
            <p:cNvSpPr/>
            <p:nvPr/>
          </p:nvSpPr>
          <p:spPr>
            <a:xfrm>
              <a:off x="4830759" y="997772"/>
              <a:ext cx="51432" cy="55351"/>
            </a:xfrm>
            <a:custGeom>
              <a:rect b="b" l="l" r="r" t="t"/>
              <a:pathLst>
                <a:path extrusionOk="0" h="918" w="853">
                  <a:moveTo>
                    <a:pt x="93" y="1"/>
                  </a:moveTo>
                  <a:cubicBezTo>
                    <a:pt x="58" y="1"/>
                    <a:pt x="22" y="12"/>
                    <a:pt x="1" y="33"/>
                  </a:cubicBezTo>
                  <a:cubicBezTo>
                    <a:pt x="1" y="119"/>
                    <a:pt x="1" y="216"/>
                    <a:pt x="44" y="260"/>
                  </a:cubicBezTo>
                  <a:lnTo>
                    <a:pt x="626" y="885"/>
                  </a:lnTo>
                  <a:cubicBezTo>
                    <a:pt x="653" y="906"/>
                    <a:pt x="688" y="917"/>
                    <a:pt x="722" y="917"/>
                  </a:cubicBezTo>
                  <a:cubicBezTo>
                    <a:pt x="756" y="917"/>
                    <a:pt x="788" y="906"/>
                    <a:pt x="810" y="885"/>
                  </a:cubicBezTo>
                  <a:cubicBezTo>
                    <a:pt x="853" y="799"/>
                    <a:pt x="810" y="712"/>
                    <a:pt x="766" y="659"/>
                  </a:cubicBezTo>
                  <a:lnTo>
                    <a:pt x="184" y="33"/>
                  </a:lnTo>
                  <a:cubicBezTo>
                    <a:pt x="163" y="12"/>
                    <a:pt x="128" y="1"/>
                    <a:pt x="9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43"/>
            <p:cNvSpPr/>
            <p:nvPr/>
          </p:nvSpPr>
          <p:spPr>
            <a:xfrm>
              <a:off x="4795668" y="1013388"/>
              <a:ext cx="21525" cy="78745"/>
            </a:xfrm>
            <a:custGeom>
              <a:rect b="b" l="l" r="r" t="t"/>
              <a:pathLst>
                <a:path extrusionOk="0" h="1306" w="357">
                  <a:moveTo>
                    <a:pt x="87" y="1"/>
                  </a:moveTo>
                  <a:cubicBezTo>
                    <a:pt x="44" y="44"/>
                    <a:pt x="1" y="87"/>
                    <a:pt x="1" y="184"/>
                  </a:cubicBezTo>
                  <a:lnTo>
                    <a:pt x="130" y="1165"/>
                  </a:lnTo>
                  <a:cubicBezTo>
                    <a:pt x="130" y="1262"/>
                    <a:pt x="184" y="1305"/>
                    <a:pt x="227" y="1305"/>
                  </a:cubicBezTo>
                  <a:cubicBezTo>
                    <a:pt x="313" y="1262"/>
                    <a:pt x="357" y="1208"/>
                    <a:pt x="357" y="1122"/>
                  </a:cubicBezTo>
                  <a:lnTo>
                    <a:pt x="227" y="130"/>
                  </a:lnTo>
                  <a:cubicBezTo>
                    <a:pt x="227" y="44"/>
                    <a:pt x="130" y="1"/>
                    <a:pt x="87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43"/>
            <p:cNvSpPr/>
            <p:nvPr/>
          </p:nvSpPr>
          <p:spPr>
            <a:xfrm>
              <a:off x="4746949" y="1138862"/>
              <a:ext cx="46186" cy="63611"/>
            </a:xfrm>
            <a:custGeom>
              <a:rect b="b" l="l" r="r" t="t"/>
              <a:pathLst>
                <a:path extrusionOk="0" h="1055" w="766">
                  <a:moveTo>
                    <a:pt x="627" y="0"/>
                  </a:moveTo>
                  <a:cubicBezTo>
                    <a:pt x="593" y="0"/>
                    <a:pt x="561" y="11"/>
                    <a:pt x="539" y="33"/>
                  </a:cubicBezTo>
                  <a:lnTo>
                    <a:pt x="43" y="798"/>
                  </a:lnTo>
                  <a:cubicBezTo>
                    <a:pt x="0" y="884"/>
                    <a:pt x="43" y="971"/>
                    <a:pt x="86" y="1014"/>
                  </a:cubicBezTo>
                  <a:cubicBezTo>
                    <a:pt x="108" y="1041"/>
                    <a:pt x="132" y="1054"/>
                    <a:pt x="156" y="1054"/>
                  </a:cubicBezTo>
                  <a:cubicBezTo>
                    <a:pt x="181" y="1054"/>
                    <a:pt x="205" y="1041"/>
                    <a:pt x="227" y="1014"/>
                  </a:cubicBezTo>
                  <a:lnTo>
                    <a:pt x="722" y="205"/>
                  </a:lnTo>
                  <a:cubicBezTo>
                    <a:pt x="766" y="162"/>
                    <a:pt x="766" y="76"/>
                    <a:pt x="722" y="33"/>
                  </a:cubicBezTo>
                  <a:cubicBezTo>
                    <a:pt x="696" y="11"/>
                    <a:pt x="660" y="0"/>
                    <a:pt x="627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43"/>
            <p:cNvSpPr/>
            <p:nvPr/>
          </p:nvSpPr>
          <p:spPr>
            <a:xfrm>
              <a:off x="4765761" y="858671"/>
              <a:ext cx="24781" cy="77117"/>
            </a:xfrm>
            <a:custGeom>
              <a:rect b="b" l="l" r="r" t="t"/>
              <a:pathLst>
                <a:path extrusionOk="0" h="1279" w="411">
                  <a:moveTo>
                    <a:pt x="313" y="1"/>
                  </a:moveTo>
                  <a:cubicBezTo>
                    <a:pt x="270" y="1"/>
                    <a:pt x="184" y="55"/>
                    <a:pt x="184" y="141"/>
                  </a:cubicBezTo>
                  <a:lnTo>
                    <a:pt x="1" y="1133"/>
                  </a:lnTo>
                  <a:cubicBezTo>
                    <a:pt x="1" y="1176"/>
                    <a:pt x="44" y="1262"/>
                    <a:pt x="87" y="1262"/>
                  </a:cubicBezTo>
                  <a:cubicBezTo>
                    <a:pt x="101" y="1274"/>
                    <a:pt x="118" y="1279"/>
                    <a:pt x="135" y="1279"/>
                  </a:cubicBezTo>
                  <a:cubicBezTo>
                    <a:pt x="181" y="1279"/>
                    <a:pt x="227" y="1239"/>
                    <a:pt x="227" y="1176"/>
                  </a:cubicBezTo>
                  <a:lnTo>
                    <a:pt x="410" y="184"/>
                  </a:lnTo>
                  <a:cubicBezTo>
                    <a:pt x="410" y="98"/>
                    <a:pt x="357" y="55"/>
                    <a:pt x="31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43"/>
            <p:cNvSpPr/>
            <p:nvPr/>
          </p:nvSpPr>
          <p:spPr>
            <a:xfrm>
              <a:off x="4811947" y="897923"/>
              <a:ext cx="56617" cy="46970"/>
            </a:xfrm>
            <a:custGeom>
              <a:rect b="b" l="l" r="r" t="t"/>
              <a:pathLst>
                <a:path extrusionOk="0" h="779" w="939">
                  <a:moveTo>
                    <a:pt x="108" y="1"/>
                  </a:moveTo>
                  <a:cubicBezTo>
                    <a:pt x="73" y="1"/>
                    <a:pt x="43" y="21"/>
                    <a:pt x="43" y="72"/>
                  </a:cubicBezTo>
                  <a:cubicBezTo>
                    <a:pt x="0" y="158"/>
                    <a:pt x="0" y="212"/>
                    <a:pt x="87" y="255"/>
                  </a:cubicBezTo>
                  <a:lnTo>
                    <a:pt x="766" y="751"/>
                  </a:lnTo>
                  <a:cubicBezTo>
                    <a:pt x="783" y="768"/>
                    <a:pt x="800" y="779"/>
                    <a:pt x="817" y="779"/>
                  </a:cubicBezTo>
                  <a:cubicBezTo>
                    <a:pt x="843" y="779"/>
                    <a:pt x="869" y="756"/>
                    <a:pt x="895" y="697"/>
                  </a:cubicBezTo>
                  <a:cubicBezTo>
                    <a:pt x="938" y="611"/>
                    <a:pt x="895" y="568"/>
                    <a:pt x="852" y="525"/>
                  </a:cubicBezTo>
                  <a:lnTo>
                    <a:pt x="184" y="29"/>
                  </a:lnTo>
                  <a:cubicBezTo>
                    <a:pt x="161" y="11"/>
                    <a:pt x="133" y="1"/>
                    <a:pt x="10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43"/>
            <p:cNvSpPr/>
            <p:nvPr/>
          </p:nvSpPr>
          <p:spPr>
            <a:xfrm>
              <a:off x="4763169" y="952550"/>
              <a:ext cx="59873" cy="39433"/>
            </a:xfrm>
            <a:custGeom>
              <a:rect b="b" l="l" r="r" t="t"/>
              <a:pathLst>
                <a:path extrusionOk="0" h="654" w="993">
                  <a:moveTo>
                    <a:pt x="850" y="1"/>
                  </a:moveTo>
                  <a:cubicBezTo>
                    <a:pt x="835" y="1"/>
                    <a:pt x="821" y="6"/>
                    <a:pt x="809" y="18"/>
                  </a:cubicBezTo>
                  <a:lnTo>
                    <a:pt x="87" y="384"/>
                  </a:lnTo>
                  <a:cubicBezTo>
                    <a:pt x="1" y="427"/>
                    <a:pt x="1" y="471"/>
                    <a:pt x="1" y="557"/>
                  </a:cubicBezTo>
                  <a:cubicBezTo>
                    <a:pt x="44" y="654"/>
                    <a:pt x="87" y="654"/>
                    <a:pt x="130" y="654"/>
                  </a:cubicBezTo>
                  <a:lnTo>
                    <a:pt x="896" y="287"/>
                  </a:lnTo>
                  <a:cubicBezTo>
                    <a:pt x="939" y="244"/>
                    <a:pt x="993" y="158"/>
                    <a:pt x="939" y="115"/>
                  </a:cubicBezTo>
                  <a:cubicBezTo>
                    <a:pt x="939" y="43"/>
                    <a:pt x="892" y="1"/>
                    <a:pt x="85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43"/>
            <p:cNvSpPr/>
            <p:nvPr/>
          </p:nvSpPr>
          <p:spPr>
            <a:xfrm>
              <a:off x="4551896" y="814053"/>
              <a:ext cx="43654" cy="65239"/>
            </a:xfrm>
            <a:custGeom>
              <a:rect b="b" l="l" r="r" t="t"/>
              <a:pathLst>
                <a:path extrusionOk="0" h="1082" w="724">
                  <a:moveTo>
                    <a:pt x="145" y="1"/>
                  </a:moveTo>
                  <a:cubicBezTo>
                    <a:pt x="125" y="1"/>
                    <a:pt x="105" y="11"/>
                    <a:pt x="87" y="29"/>
                  </a:cubicBezTo>
                  <a:cubicBezTo>
                    <a:pt x="1" y="72"/>
                    <a:pt x="1" y="158"/>
                    <a:pt x="44" y="202"/>
                  </a:cubicBezTo>
                  <a:lnTo>
                    <a:pt x="540" y="1010"/>
                  </a:lnTo>
                  <a:cubicBezTo>
                    <a:pt x="571" y="1049"/>
                    <a:pt x="601" y="1082"/>
                    <a:pt x="632" y="1082"/>
                  </a:cubicBezTo>
                  <a:cubicBezTo>
                    <a:pt x="645" y="1082"/>
                    <a:pt x="657" y="1076"/>
                    <a:pt x="669" y="1064"/>
                  </a:cubicBezTo>
                  <a:cubicBezTo>
                    <a:pt x="723" y="1010"/>
                    <a:pt x="723" y="924"/>
                    <a:pt x="723" y="838"/>
                  </a:cubicBezTo>
                  <a:lnTo>
                    <a:pt x="227" y="72"/>
                  </a:lnTo>
                  <a:cubicBezTo>
                    <a:pt x="202" y="22"/>
                    <a:pt x="173" y="1"/>
                    <a:pt x="145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43"/>
            <p:cNvSpPr/>
            <p:nvPr/>
          </p:nvSpPr>
          <p:spPr>
            <a:xfrm>
              <a:off x="4687137" y="862832"/>
              <a:ext cx="51371" cy="56135"/>
            </a:xfrm>
            <a:custGeom>
              <a:rect b="b" l="l" r="r" t="t"/>
              <a:pathLst>
                <a:path extrusionOk="0" h="931" w="852">
                  <a:moveTo>
                    <a:pt x="113" y="0"/>
                  </a:moveTo>
                  <a:cubicBezTo>
                    <a:pt x="77" y="0"/>
                    <a:pt x="43" y="21"/>
                    <a:pt x="43" y="72"/>
                  </a:cubicBezTo>
                  <a:cubicBezTo>
                    <a:pt x="0" y="115"/>
                    <a:pt x="0" y="201"/>
                    <a:pt x="43" y="255"/>
                  </a:cubicBezTo>
                  <a:lnTo>
                    <a:pt x="636" y="880"/>
                  </a:lnTo>
                  <a:cubicBezTo>
                    <a:pt x="655" y="917"/>
                    <a:pt x="680" y="930"/>
                    <a:pt x="708" y="930"/>
                  </a:cubicBezTo>
                  <a:cubicBezTo>
                    <a:pt x="745" y="930"/>
                    <a:pt x="784" y="905"/>
                    <a:pt x="809" y="880"/>
                  </a:cubicBezTo>
                  <a:cubicBezTo>
                    <a:pt x="852" y="837"/>
                    <a:pt x="852" y="740"/>
                    <a:pt x="809" y="697"/>
                  </a:cubicBezTo>
                  <a:lnTo>
                    <a:pt x="184" y="29"/>
                  </a:lnTo>
                  <a:cubicBezTo>
                    <a:pt x="166" y="11"/>
                    <a:pt x="139" y="0"/>
                    <a:pt x="11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43"/>
            <p:cNvSpPr/>
            <p:nvPr/>
          </p:nvSpPr>
          <p:spPr>
            <a:xfrm>
              <a:off x="4445958" y="1133315"/>
              <a:ext cx="48779" cy="56738"/>
            </a:xfrm>
            <a:custGeom>
              <a:rect b="b" l="l" r="r" t="t"/>
              <a:pathLst>
                <a:path extrusionOk="0" h="941" w="809">
                  <a:moveTo>
                    <a:pt x="116" y="0"/>
                  </a:moveTo>
                  <a:cubicBezTo>
                    <a:pt x="77" y="0"/>
                    <a:pt x="33" y="23"/>
                    <a:pt x="0" y="82"/>
                  </a:cubicBezTo>
                  <a:cubicBezTo>
                    <a:pt x="0" y="125"/>
                    <a:pt x="0" y="211"/>
                    <a:pt x="54" y="254"/>
                  </a:cubicBezTo>
                  <a:lnTo>
                    <a:pt x="636" y="890"/>
                  </a:lnTo>
                  <a:cubicBezTo>
                    <a:pt x="655" y="927"/>
                    <a:pt x="681" y="940"/>
                    <a:pt x="708" y="940"/>
                  </a:cubicBezTo>
                  <a:cubicBezTo>
                    <a:pt x="745" y="940"/>
                    <a:pt x="784" y="915"/>
                    <a:pt x="809" y="890"/>
                  </a:cubicBezTo>
                  <a:cubicBezTo>
                    <a:pt x="809" y="836"/>
                    <a:pt x="809" y="750"/>
                    <a:pt x="766" y="707"/>
                  </a:cubicBezTo>
                  <a:lnTo>
                    <a:pt x="184" y="28"/>
                  </a:lnTo>
                  <a:cubicBezTo>
                    <a:pt x="166" y="10"/>
                    <a:pt x="142" y="0"/>
                    <a:pt x="116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43"/>
            <p:cNvSpPr/>
            <p:nvPr/>
          </p:nvSpPr>
          <p:spPr>
            <a:xfrm>
              <a:off x="4644207" y="904857"/>
              <a:ext cx="21525" cy="76816"/>
            </a:xfrm>
            <a:custGeom>
              <a:rect b="b" l="l" r="r" t="t"/>
              <a:pathLst>
                <a:path extrusionOk="0" h="1274" w="357">
                  <a:moveTo>
                    <a:pt x="130" y="0"/>
                  </a:moveTo>
                  <a:cubicBezTo>
                    <a:pt x="44" y="0"/>
                    <a:pt x="1" y="97"/>
                    <a:pt x="44" y="183"/>
                  </a:cubicBezTo>
                  <a:lnTo>
                    <a:pt x="130" y="1175"/>
                  </a:lnTo>
                  <a:cubicBezTo>
                    <a:pt x="165" y="1210"/>
                    <a:pt x="200" y="1273"/>
                    <a:pt x="240" y="1273"/>
                  </a:cubicBezTo>
                  <a:cubicBezTo>
                    <a:pt x="250" y="1273"/>
                    <a:pt x="260" y="1270"/>
                    <a:pt x="270" y="1262"/>
                  </a:cubicBezTo>
                  <a:cubicBezTo>
                    <a:pt x="356" y="1262"/>
                    <a:pt x="356" y="1175"/>
                    <a:pt x="356" y="1121"/>
                  </a:cubicBezTo>
                  <a:lnTo>
                    <a:pt x="270" y="140"/>
                  </a:lnTo>
                  <a:cubicBezTo>
                    <a:pt x="216" y="43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43"/>
            <p:cNvSpPr/>
            <p:nvPr/>
          </p:nvSpPr>
          <p:spPr>
            <a:xfrm>
              <a:off x="4600674" y="950983"/>
              <a:ext cx="16280" cy="78745"/>
            </a:xfrm>
            <a:custGeom>
              <a:rect b="b" l="l" r="r" t="t"/>
              <a:pathLst>
                <a:path extrusionOk="0" h="1306" w="270">
                  <a:moveTo>
                    <a:pt x="130" y="1"/>
                  </a:moveTo>
                  <a:cubicBezTo>
                    <a:pt x="43" y="44"/>
                    <a:pt x="0" y="87"/>
                    <a:pt x="0" y="184"/>
                  </a:cubicBezTo>
                  <a:lnTo>
                    <a:pt x="43" y="1165"/>
                  </a:lnTo>
                  <a:cubicBezTo>
                    <a:pt x="43" y="1262"/>
                    <a:pt x="130" y="1305"/>
                    <a:pt x="184" y="1305"/>
                  </a:cubicBezTo>
                  <a:cubicBezTo>
                    <a:pt x="227" y="1305"/>
                    <a:pt x="270" y="1262"/>
                    <a:pt x="270" y="1165"/>
                  </a:cubicBezTo>
                  <a:lnTo>
                    <a:pt x="227" y="141"/>
                  </a:lnTo>
                  <a:cubicBezTo>
                    <a:pt x="227" y="87"/>
                    <a:pt x="184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43"/>
            <p:cNvSpPr/>
            <p:nvPr/>
          </p:nvSpPr>
          <p:spPr>
            <a:xfrm>
              <a:off x="4622139" y="731931"/>
              <a:ext cx="24721" cy="76454"/>
            </a:xfrm>
            <a:custGeom>
              <a:rect b="b" l="l" r="r" t="t"/>
              <a:pathLst>
                <a:path extrusionOk="0" h="1268" w="410">
                  <a:moveTo>
                    <a:pt x="313" y="0"/>
                  </a:moveTo>
                  <a:cubicBezTo>
                    <a:pt x="270" y="0"/>
                    <a:pt x="227" y="43"/>
                    <a:pt x="183" y="130"/>
                  </a:cubicBezTo>
                  <a:lnTo>
                    <a:pt x="0" y="1122"/>
                  </a:lnTo>
                  <a:cubicBezTo>
                    <a:pt x="0" y="1165"/>
                    <a:pt x="43" y="1251"/>
                    <a:pt x="97" y="1251"/>
                  </a:cubicBezTo>
                  <a:cubicBezTo>
                    <a:pt x="120" y="1262"/>
                    <a:pt x="140" y="1268"/>
                    <a:pt x="157" y="1268"/>
                  </a:cubicBezTo>
                  <a:cubicBezTo>
                    <a:pt x="203" y="1268"/>
                    <a:pt x="227" y="1228"/>
                    <a:pt x="227" y="1165"/>
                  </a:cubicBezTo>
                  <a:lnTo>
                    <a:pt x="410" y="173"/>
                  </a:lnTo>
                  <a:cubicBezTo>
                    <a:pt x="410" y="130"/>
                    <a:pt x="367" y="43"/>
                    <a:pt x="31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43"/>
            <p:cNvSpPr/>
            <p:nvPr/>
          </p:nvSpPr>
          <p:spPr>
            <a:xfrm>
              <a:off x="4698171" y="784147"/>
              <a:ext cx="54024" cy="46427"/>
            </a:xfrm>
            <a:custGeom>
              <a:rect b="b" l="l" r="r" t="t"/>
              <a:pathLst>
                <a:path extrusionOk="0" h="770" w="896">
                  <a:moveTo>
                    <a:pt x="87" y="1"/>
                  </a:moveTo>
                  <a:cubicBezTo>
                    <a:pt x="51" y="1"/>
                    <a:pt x="26" y="22"/>
                    <a:pt x="1" y="72"/>
                  </a:cubicBezTo>
                  <a:cubicBezTo>
                    <a:pt x="1" y="115"/>
                    <a:pt x="1" y="212"/>
                    <a:pt x="44" y="256"/>
                  </a:cubicBezTo>
                  <a:lnTo>
                    <a:pt x="723" y="751"/>
                  </a:lnTo>
                  <a:cubicBezTo>
                    <a:pt x="735" y="764"/>
                    <a:pt x="751" y="769"/>
                    <a:pt x="768" y="769"/>
                  </a:cubicBezTo>
                  <a:cubicBezTo>
                    <a:pt x="812" y="769"/>
                    <a:pt x="865" y="736"/>
                    <a:pt x="895" y="698"/>
                  </a:cubicBezTo>
                  <a:cubicBezTo>
                    <a:pt x="895" y="611"/>
                    <a:pt x="895" y="525"/>
                    <a:pt x="852" y="525"/>
                  </a:cubicBezTo>
                  <a:lnTo>
                    <a:pt x="184" y="29"/>
                  </a:lnTo>
                  <a:cubicBezTo>
                    <a:pt x="144" y="11"/>
                    <a:pt x="113" y="1"/>
                    <a:pt x="87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43"/>
            <p:cNvSpPr/>
            <p:nvPr/>
          </p:nvSpPr>
          <p:spPr>
            <a:xfrm>
              <a:off x="4619486" y="818394"/>
              <a:ext cx="59873" cy="38770"/>
            </a:xfrm>
            <a:custGeom>
              <a:rect b="b" l="l" r="r" t="t"/>
              <a:pathLst>
                <a:path extrusionOk="0" h="643" w="993">
                  <a:moveTo>
                    <a:pt x="810" y="0"/>
                  </a:moveTo>
                  <a:lnTo>
                    <a:pt x="87" y="356"/>
                  </a:lnTo>
                  <a:cubicBezTo>
                    <a:pt x="44" y="399"/>
                    <a:pt x="1" y="496"/>
                    <a:pt x="1" y="539"/>
                  </a:cubicBezTo>
                  <a:cubicBezTo>
                    <a:pt x="33" y="602"/>
                    <a:pt x="64" y="642"/>
                    <a:pt x="117" y="642"/>
                  </a:cubicBezTo>
                  <a:cubicBezTo>
                    <a:pt x="136" y="642"/>
                    <a:pt x="158" y="637"/>
                    <a:pt x="184" y="626"/>
                  </a:cubicBezTo>
                  <a:lnTo>
                    <a:pt x="896" y="270"/>
                  </a:lnTo>
                  <a:cubicBezTo>
                    <a:pt x="950" y="270"/>
                    <a:pt x="993" y="183"/>
                    <a:pt x="950" y="86"/>
                  </a:cubicBezTo>
                  <a:cubicBezTo>
                    <a:pt x="950" y="43"/>
                    <a:pt x="853" y="0"/>
                    <a:pt x="81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43"/>
            <p:cNvSpPr/>
            <p:nvPr/>
          </p:nvSpPr>
          <p:spPr>
            <a:xfrm>
              <a:off x="4324403" y="1401506"/>
              <a:ext cx="43593" cy="64817"/>
            </a:xfrm>
            <a:custGeom>
              <a:rect b="b" l="l" r="r" t="t"/>
              <a:pathLst>
                <a:path extrusionOk="0" h="1075" w="723">
                  <a:moveTo>
                    <a:pt x="135" y="0"/>
                  </a:moveTo>
                  <a:cubicBezTo>
                    <a:pt x="100" y="0"/>
                    <a:pt x="65" y="11"/>
                    <a:pt x="43" y="32"/>
                  </a:cubicBezTo>
                  <a:cubicBezTo>
                    <a:pt x="0" y="76"/>
                    <a:pt x="0" y="162"/>
                    <a:pt x="43" y="216"/>
                  </a:cubicBezTo>
                  <a:lnTo>
                    <a:pt x="539" y="1024"/>
                  </a:lnTo>
                  <a:cubicBezTo>
                    <a:pt x="539" y="1049"/>
                    <a:pt x="568" y="1074"/>
                    <a:pt x="601" y="1074"/>
                  </a:cubicBezTo>
                  <a:cubicBezTo>
                    <a:pt x="625" y="1074"/>
                    <a:pt x="650" y="1061"/>
                    <a:pt x="669" y="1024"/>
                  </a:cubicBezTo>
                  <a:cubicBezTo>
                    <a:pt x="723" y="970"/>
                    <a:pt x="723" y="884"/>
                    <a:pt x="669" y="841"/>
                  </a:cubicBezTo>
                  <a:lnTo>
                    <a:pt x="227" y="32"/>
                  </a:lnTo>
                  <a:cubicBezTo>
                    <a:pt x="205" y="11"/>
                    <a:pt x="170" y="0"/>
                    <a:pt x="135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43"/>
            <p:cNvSpPr/>
            <p:nvPr/>
          </p:nvSpPr>
          <p:spPr>
            <a:xfrm>
              <a:off x="4362087" y="1284474"/>
              <a:ext cx="22189" cy="76454"/>
            </a:xfrm>
            <a:custGeom>
              <a:rect b="b" l="l" r="r" t="t"/>
              <a:pathLst>
                <a:path extrusionOk="0" h="1268" w="368">
                  <a:moveTo>
                    <a:pt x="98" y="0"/>
                  </a:moveTo>
                  <a:cubicBezTo>
                    <a:pt x="44" y="0"/>
                    <a:pt x="1" y="87"/>
                    <a:pt x="1" y="173"/>
                  </a:cubicBezTo>
                  <a:lnTo>
                    <a:pt x="141" y="1165"/>
                  </a:lnTo>
                  <a:cubicBezTo>
                    <a:pt x="141" y="1228"/>
                    <a:pt x="164" y="1268"/>
                    <a:pt x="210" y="1268"/>
                  </a:cubicBezTo>
                  <a:cubicBezTo>
                    <a:pt x="227" y="1268"/>
                    <a:pt x="247" y="1263"/>
                    <a:pt x="270" y="1251"/>
                  </a:cubicBezTo>
                  <a:cubicBezTo>
                    <a:pt x="313" y="1251"/>
                    <a:pt x="367" y="1208"/>
                    <a:pt x="367" y="1122"/>
                  </a:cubicBezTo>
                  <a:lnTo>
                    <a:pt x="227" y="130"/>
                  </a:lnTo>
                  <a:cubicBezTo>
                    <a:pt x="227" y="44"/>
                    <a:pt x="141" y="0"/>
                    <a:pt x="98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43"/>
            <p:cNvSpPr/>
            <p:nvPr/>
          </p:nvSpPr>
          <p:spPr>
            <a:xfrm>
              <a:off x="4375714" y="1380644"/>
              <a:ext cx="59873" cy="39071"/>
            </a:xfrm>
            <a:custGeom>
              <a:rect b="b" l="l" r="r" t="t"/>
              <a:pathLst>
                <a:path extrusionOk="0" h="648" w="993">
                  <a:moveTo>
                    <a:pt x="894" y="0"/>
                  </a:moveTo>
                  <a:cubicBezTo>
                    <a:pt x="879" y="0"/>
                    <a:pt x="866" y="6"/>
                    <a:pt x="853" y="23"/>
                  </a:cubicBezTo>
                  <a:lnTo>
                    <a:pt x="87" y="378"/>
                  </a:lnTo>
                  <a:cubicBezTo>
                    <a:pt x="44" y="378"/>
                    <a:pt x="1" y="465"/>
                    <a:pt x="44" y="562"/>
                  </a:cubicBezTo>
                  <a:cubicBezTo>
                    <a:pt x="44" y="605"/>
                    <a:pt x="141" y="648"/>
                    <a:pt x="184" y="648"/>
                  </a:cubicBezTo>
                  <a:lnTo>
                    <a:pt x="896" y="292"/>
                  </a:lnTo>
                  <a:cubicBezTo>
                    <a:pt x="993" y="238"/>
                    <a:pt x="993" y="152"/>
                    <a:pt x="993" y="66"/>
                  </a:cubicBezTo>
                  <a:cubicBezTo>
                    <a:pt x="963" y="36"/>
                    <a:pt x="927" y="0"/>
                    <a:pt x="89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43"/>
            <p:cNvSpPr/>
            <p:nvPr/>
          </p:nvSpPr>
          <p:spPr>
            <a:xfrm>
              <a:off x="4605860" y="1195660"/>
              <a:ext cx="51432" cy="55291"/>
            </a:xfrm>
            <a:custGeom>
              <a:rect b="b" l="l" r="r" t="t"/>
              <a:pathLst>
                <a:path extrusionOk="0" h="917" w="853">
                  <a:moveTo>
                    <a:pt x="733" y="0"/>
                  </a:moveTo>
                  <a:cubicBezTo>
                    <a:pt x="716" y="0"/>
                    <a:pt x="698" y="11"/>
                    <a:pt x="680" y="29"/>
                  </a:cubicBezTo>
                  <a:lnTo>
                    <a:pt x="44" y="665"/>
                  </a:lnTo>
                  <a:cubicBezTo>
                    <a:pt x="1" y="708"/>
                    <a:pt x="1" y="794"/>
                    <a:pt x="1" y="837"/>
                  </a:cubicBezTo>
                  <a:cubicBezTo>
                    <a:pt x="25" y="893"/>
                    <a:pt x="68" y="917"/>
                    <a:pt x="107" y="917"/>
                  </a:cubicBezTo>
                  <a:cubicBezTo>
                    <a:pt x="137" y="917"/>
                    <a:pt x="165" y="903"/>
                    <a:pt x="184" y="880"/>
                  </a:cubicBezTo>
                  <a:lnTo>
                    <a:pt x="809" y="255"/>
                  </a:lnTo>
                  <a:cubicBezTo>
                    <a:pt x="852" y="212"/>
                    <a:pt x="852" y="126"/>
                    <a:pt x="809" y="72"/>
                  </a:cubicBezTo>
                  <a:cubicBezTo>
                    <a:pt x="784" y="21"/>
                    <a:pt x="759" y="0"/>
                    <a:pt x="73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3"/>
            <p:cNvSpPr/>
            <p:nvPr/>
          </p:nvSpPr>
          <p:spPr>
            <a:xfrm>
              <a:off x="4640951" y="1019237"/>
              <a:ext cx="43654" cy="63792"/>
            </a:xfrm>
            <a:custGeom>
              <a:rect b="b" l="l" r="r" t="t"/>
              <a:pathLst>
                <a:path extrusionOk="0" h="1058" w="724">
                  <a:moveTo>
                    <a:pt x="614" y="1"/>
                  </a:moveTo>
                  <a:cubicBezTo>
                    <a:pt x="591" y="1"/>
                    <a:pt x="567" y="11"/>
                    <a:pt x="540" y="33"/>
                  </a:cubicBezTo>
                  <a:lnTo>
                    <a:pt x="55" y="842"/>
                  </a:lnTo>
                  <a:cubicBezTo>
                    <a:pt x="1" y="895"/>
                    <a:pt x="1" y="982"/>
                    <a:pt x="55" y="1025"/>
                  </a:cubicBezTo>
                  <a:cubicBezTo>
                    <a:pt x="76" y="1046"/>
                    <a:pt x="109" y="1057"/>
                    <a:pt x="141" y="1057"/>
                  </a:cubicBezTo>
                  <a:cubicBezTo>
                    <a:pt x="173" y="1057"/>
                    <a:pt x="206" y="1046"/>
                    <a:pt x="227" y="1025"/>
                  </a:cubicBezTo>
                  <a:lnTo>
                    <a:pt x="723" y="216"/>
                  </a:lnTo>
                  <a:cubicBezTo>
                    <a:pt x="723" y="173"/>
                    <a:pt x="723" y="87"/>
                    <a:pt x="680" y="33"/>
                  </a:cubicBezTo>
                  <a:cubicBezTo>
                    <a:pt x="658" y="11"/>
                    <a:pt x="637" y="1"/>
                    <a:pt x="61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43"/>
            <p:cNvSpPr/>
            <p:nvPr/>
          </p:nvSpPr>
          <p:spPr>
            <a:xfrm>
              <a:off x="4692986" y="1080979"/>
              <a:ext cx="61802" cy="27374"/>
            </a:xfrm>
            <a:custGeom>
              <a:rect b="b" l="l" r="r" t="t"/>
              <a:pathLst>
                <a:path extrusionOk="0" h="454" w="1025">
                  <a:moveTo>
                    <a:pt x="895" y="1"/>
                  </a:moveTo>
                  <a:lnTo>
                    <a:pt x="87" y="141"/>
                  </a:lnTo>
                  <a:cubicBezTo>
                    <a:pt x="43" y="184"/>
                    <a:pt x="0" y="227"/>
                    <a:pt x="0" y="314"/>
                  </a:cubicBezTo>
                  <a:cubicBezTo>
                    <a:pt x="43" y="411"/>
                    <a:pt x="87" y="454"/>
                    <a:pt x="130" y="454"/>
                  </a:cubicBezTo>
                  <a:lnTo>
                    <a:pt x="895" y="270"/>
                  </a:lnTo>
                  <a:cubicBezTo>
                    <a:pt x="981" y="270"/>
                    <a:pt x="1024" y="184"/>
                    <a:pt x="981" y="141"/>
                  </a:cubicBezTo>
                  <a:cubicBezTo>
                    <a:pt x="981" y="44"/>
                    <a:pt x="938" y="1"/>
                    <a:pt x="895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43"/>
            <p:cNvSpPr/>
            <p:nvPr/>
          </p:nvSpPr>
          <p:spPr>
            <a:xfrm>
              <a:off x="4657231" y="1133315"/>
              <a:ext cx="52035" cy="56738"/>
            </a:xfrm>
            <a:custGeom>
              <a:rect b="b" l="l" r="r" t="t"/>
              <a:pathLst>
                <a:path extrusionOk="0" h="941" w="863">
                  <a:moveTo>
                    <a:pt x="132" y="0"/>
                  </a:moveTo>
                  <a:cubicBezTo>
                    <a:pt x="106" y="0"/>
                    <a:pt x="80" y="23"/>
                    <a:pt x="54" y="82"/>
                  </a:cubicBezTo>
                  <a:cubicBezTo>
                    <a:pt x="0" y="125"/>
                    <a:pt x="0" y="211"/>
                    <a:pt x="54" y="254"/>
                  </a:cubicBezTo>
                  <a:lnTo>
                    <a:pt x="680" y="890"/>
                  </a:lnTo>
                  <a:cubicBezTo>
                    <a:pt x="698" y="927"/>
                    <a:pt x="716" y="940"/>
                    <a:pt x="734" y="940"/>
                  </a:cubicBezTo>
                  <a:cubicBezTo>
                    <a:pt x="759" y="940"/>
                    <a:pt x="784" y="915"/>
                    <a:pt x="809" y="890"/>
                  </a:cubicBezTo>
                  <a:cubicBezTo>
                    <a:pt x="863" y="836"/>
                    <a:pt x="863" y="750"/>
                    <a:pt x="809" y="707"/>
                  </a:cubicBezTo>
                  <a:lnTo>
                    <a:pt x="184" y="28"/>
                  </a:lnTo>
                  <a:cubicBezTo>
                    <a:pt x="166" y="10"/>
                    <a:pt x="149" y="0"/>
                    <a:pt x="132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43"/>
            <p:cNvSpPr/>
            <p:nvPr/>
          </p:nvSpPr>
          <p:spPr>
            <a:xfrm>
              <a:off x="4516804" y="1148630"/>
              <a:ext cx="59210" cy="29967"/>
            </a:xfrm>
            <a:custGeom>
              <a:rect b="b" l="l" r="r" t="t"/>
              <a:pathLst>
                <a:path extrusionOk="0" h="497" w="982">
                  <a:moveTo>
                    <a:pt x="130" y="0"/>
                  </a:moveTo>
                  <a:cubicBezTo>
                    <a:pt x="87" y="0"/>
                    <a:pt x="44" y="43"/>
                    <a:pt x="1" y="97"/>
                  </a:cubicBezTo>
                  <a:cubicBezTo>
                    <a:pt x="1" y="183"/>
                    <a:pt x="44" y="270"/>
                    <a:pt x="87" y="270"/>
                  </a:cubicBezTo>
                  <a:lnTo>
                    <a:pt x="852" y="496"/>
                  </a:lnTo>
                  <a:cubicBezTo>
                    <a:pt x="895" y="496"/>
                    <a:pt x="982" y="453"/>
                    <a:pt x="982" y="410"/>
                  </a:cubicBezTo>
                  <a:cubicBezTo>
                    <a:pt x="982" y="313"/>
                    <a:pt x="938" y="227"/>
                    <a:pt x="895" y="227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43"/>
            <p:cNvSpPr/>
            <p:nvPr/>
          </p:nvSpPr>
          <p:spPr>
            <a:xfrm>
              <a:off x="4546710" y="1048480"/>
              <a:ext cx="37745" cy="70304"/>
            </a:xfrm>
            <a:custGeom>
              <a:rect b="b" l="l" r="r" t="t"/>
              <a:pathLst>
                <a:path extrusionOk="0" h="1166" w="626">
                  <a:moveTo>
                    <a:pt x="540" y="1"/>
                  </a:moveTo>
                  <a:cubicBezTo>
                    <a:pt x="486" y="1"/>
                    <a:pt x="442" y="1"/>
                    <a:pt x="399" y="87"/>
                  </a:cubicBezTo>
                  <a:lnTo>
                    <a:pt x="0" y="950"/>
                  </a:lnTo>
                  <a:cubicBezTo>
                    <a:pt x="0" y="1036"/>
                    <a:pt x="0" y="1122"/>
                    <a:pt x="44" y="1165"/>
                  </a:cubicBezTo>
                  <a:cubicBezTo>
                    <a:pt x="130" y="1165"/>
                    <a:pt x="173" y="1165"/>
                    <a:pt x="216" y="1079"/>
                  </a:cubicBezTo>
                  <a:lnTo>
                    <a:pt x="583" y="227"/>
                  </a:lnTo>
                  <a:cubicBezTo>
                    <a:pt x="626" y="141"/>
                    <a:pt x="583" y="44"/>
                    <a:pt x="5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43"/>
            <p:cNvSpPr/>
            <p:nvPr/>
          </p:nvSpPr>
          <p:spPr>
            <a:xfrm>
              <a:off x="4600674" y="1091048"/>
              <a:ext cx="29967" cy="73861"/>
            </a:xfrm>
            <a:custGeom>
              <a:rect b="b" l="l" r="r" t="t"/>
              <a:pathLst>
                <a:path extrusionOk="0" h="1225" w="497">
                  <a:moveTo>
                    <a:pt x="106" y="0"/>
                  </a:moveTo>
                  <a:cubicBezTo>
                    <a:pt x="87" y="0"/>
                    <a:pt x="67" y="6"/>
                    <a:pt x="43" y="17"/>
                  </a:cubicBezTo>
                  <a:cubicBezTo>
                    <a:pt x="0" y="60"/>
                    <a:pt x="0" y="103"/>
                    <a:pt x="0" y="190"/>
                  </a:cubicBezTo>
                  <a:lnTo>
                    <a:pt x="270" y="1138"/>
                  </a:lnTo>
                  <a:cubicBezTo>
                    <a:pt x="313" y="1225"/>
                    <a:pt x="356" y="1225"/>
                    <a:pt x="399" y="1225"/>
                  </a:cubicBezTo>
                  <a:cubicBezTo>
                    <a:pt x="496" y="1182"/>
                    <a:pt x="496" y="1095"/>
                    <a:pt x="496" y="1052"/>
                  </a:cubicBezTo>
                  <a:lnTo>
                    <a:pt x="227" y="103"/>
                  </a:lnTo>
                  <a:cubicBezTo>
                    <a:pt x="195" y="40"/>
                    <a:pt x="158" y="0"/>
                    <a:pt x="106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43"/>
            <p:cNvSpPr/>
            <p:nvPr/>
          </p:nvSpPr>
          <p:spPr>
            <a:xfrm>
              <a:off x="4538269" y="1404943"/>
              <a:ext cx="51432" cy="54446"/>
            </a:xfrm>
            <a:custGeom>
              <a:rect b="b" l="l" r="r" t="t"/>
              <a:pathLst>
                <a:path extrusionOk="0" h="903" w="853">
                  <a:moveTo>
                    <a:pt x="726" y="1"/>
                  </a:moveTo>
                  <a:cubicBezTo>
                    <a:pt x="708" y="1"/>
                    <a:pt x="692" y="6"/>
                    <a:pt x="680" y="19"/>
                  </a:cubicBezTo>
                  <a:lnTo>
                    <a:pt x="43" y="644"/>
                  </a:lnTo>
                  <a:cubicBezTo>
                    <a:pt x="0" y="698"/>
                    <a:pt x="0" y="784"/>
                    <a:pt x="43" y="870"/>
                  </a:cubicBezTo>
                  <a:cubicBezTo>
                    <a:pt x="65" y="892"/>
                    <a:pt x="89" y="903"/>
                    <a:pt x="119" y="903"/>
                  </a:cubicBezTo>
                  <a:cubicBezTo>
                    <a:pt x="149" y="903"/>
                    <a:pt x="184" y="892"/>
                    <a:pt x="227" y="870"/>
                  </a:cubicBezTo>
                  <a:lnTo>
                    <a:pt x="809" y="245"/>
                  </a:lnTo>
                  <a:cubicBezTo>
                    <a:pt x="852" y="202"/>
                    <a:pt x="852" y="105"/>
                    <a:pt x="852" y="62"/>
                  </a:cubicBezTo>
                  <a:cubicBezTo>
                    <a:pt x="822" y="31"/>
                    <a:pt x="769" y="1"/>
                    <a:pt x="726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43"/>
            <p:cNvSpPr/>
            <p:nvPr/>
          </p:nvSpPr>
          <p:spPr>
            <a:xfrm>
              <a:off x="4519397" y="987642"/>
              <a:ext cx="51432" cy="55049"/>
            </a:xfrm>
            <a:custGeom>
              <a:rect b="b" l="l" r="r" t="t"/>
              <a:pathLst>
                <a:path extrusionOk="0" h="913" w="853">
                  <a:moveTo>
                    <a:pt x="713" y="0"/>
                  </a:moveTo>
                  <a:cubicBezTo>
                    <a:pt x="699" y="0"/>
                    <a:pt x="684" y="6"/>
                    <a:pt x="669" y="18"/>
                  </a:cubicBezTo>
                  <a:lnTo>
                    <a:pt x="44" y="654"/>
                  </a:lnTo>
                  <a:cubicBezTo>
                    <a:pt x="1" y="697"/>
                    <a:pt x="1" y="783"/>
                    <a:pt x="1" y="880"/>
                  </a:cubicBezTo>
                  <a:cubicBezTo>
                    <a:pt x="22" y="902"/>
                    <a:pt x="55" y="913"/>
                    <a:pt x="88" y="913"/>
                  </a:cubicBezTo>
                  <a:cubicBezTo>
                    <a:pt x="122" y="913"/>
                    <a:pt x="157" y="902"/>
                    <a:pt x="184" y="880"/>
                  </a:cubicBezTo>
                  <a:lnTo>
                    <a:pt x="809" y="244"/>
                  </a:lnTo>
                  <a:cubicBezTo>
                    <a:pt x="852" y="201"/>
                    <a:pt x="852" y="115"/>
                    <a:pt x="809" y="72"/>
                  </a:cubicBezTo>
                  <a:cubicBezTo>
                    <a:pt x="778" y="33"/>
                    <a:pt x="748" y="0"/>
                    <a:pt x="71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43"/>
            <p:cNvSpPr/>
            <p:nvPr/>
          </p:nvSpPr>
          <p:spPr>
            <a:xfrm>
              <a:off x="4895818" y="1786972"/>
              <a:ext cx="62466" cy="31896"/>
            </a:xfrm>
            <a:custGeom>
              <a:rect b="b" l="l" r="r" t="t"/>
              <a:pathLst>
                <a:path extrusionOk="0" h="529" w="1036">
                  <a:moveTo>
                    <a:pt x="920" y="0"/>
                  </a:moveTo>
                  <a:cubicBezTo>
                    <a:pt x="901" y="0"/>
                    <a:pt x="879" y="7"/>
                    <a:pt x="852" y="22"/>
                  </a:cubicBezTo>
                  <a:lnTo>
                    <a:pt x="86" y="238"/>
                  </a:lnTo>
                  <a:cubicBezTo>
                    <a:pt x="43" y="291"/>
                    <a:pt x="0" y="335"/>
                    <a:pt x="43" y="421"/>
                  </a:cubicBezTo>
                  <a:cubicBezTo>
                    <a:pt x="43" y="483"/>
                    <a:pt x="66" y="529"/>
                    <a:pt x="115" y="529"/>
                  </a:cubicBezTo>
                  <a:cubicBezTo>
                    <a:pt x="134" y="529"/>
                    <a:pt x="156" y="522"/>
                    <a:pt x="183" y="507"/>
                  </a:cubicBezTo>
                  <a:lnTo>
                    <a:pt x="895" y="291"/>
                  </a:lnTo>
                  <a:cubicBezTo>
                    <a:pt x="992" y="238"/>
                    <a:pt x="1035" y="194"/>
                    <a:pt x="992" y="108"/>
                  </a:cubicBezTo>
                  <a:cubicBezTo>
                    <a:pt x="992" y="46"/>
                    <a:pt x="969" y="0"/>
                    <a:pt x="92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43"/>
            <p:cNvSpPr/>
            <p:nvPr/>
          </p:nvSpPr>
          <p:spPr>
            <a:xfrm>
              <a:off x="4960815" y="1642023"/>
              <a:ext cx="57220" cy="44015"/>
            </a:xfrm>
            <a:custGeom>
              <a:rect b="b" l="l" r="r" t="t"/>
              <a:pathLst>
                <a:path extrusionOk="0" h="730" w="949">
                  <a:moveTo>
                    <a:pt x="766" y="0"/>
                  </a:moveTo>
                  <a:lnTo>
                    <a:pt x="86" y="485"/>
                  </a:lnTo>
                  <a:cubicBezTo>
                    <a:pt x="43" y="485"/>
                    <a:pt x="0" y="582"/>
                    <a:pt x="43" y="669"/>
                  </a:cubicBezTo>
                  <a:cubicBezTo>
                    <a:pt x="43" y="699"/>
                    <a:pt x="92" y="730"/>
                    <a:pt x="136" y="730"/>
                  </a:cubicBezTo>
                  <a:cubicBezTo>
                    <a:pt x="154" y="730"/>
                    <a:pt x="171" y="724"/>
                    <a:pt x="183" y="712"/>
                  </a:cubicBezTo>
                  <a:lnTo>
                    <a:pt x="895" y="270"/>
                  </a:lnTo>
                  <a:cubicBezTo>
                    <a:pt x="949" y="216"/>
                    <a:pt x="949" y="130"/>
                    <a:pt x="949" y="86"/>
                  </a:cubicBezTo>
                  <a:cubicBezTo>
                    <a:pt x="895" y="0"/>
                    <a:pt x="852" y="0"/>
                    <a:pt x="766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43"/>
            <p:cNvSpPr/>
            <p:nvPr/>
          </p:nvSpPr>
          <p:spPr>
            <a:xfrm>
              <a:off x="4958223" y="1717392"/>
              <a:ext cx="62466" cy="32559"/>
            </a:xfrm>
            <a:custGeom>
              <a:rect b="b" l="l" r="r" t="t"/>
              <a:pathLst>
                <a:path extrusionOk="0" h="540" w="1036">
                  <a:moveTo>
                    <a:pt x="183" y="1"/>
                  </a:moveTo>
                  <a:cubicBezTo>
                    <a:pt x="86" y="1"/>
                    <a:pt x="43" y="44"/>
                    <a:pt x="43" y="98"/>
                  </a:cubicBezTo>
                  <a:cubicBezTo>
                    <a:pt x="0" y="184"/>
                    <a:pt x="43" y="270"/>
                    <a:pt x="86" y="270"/>
                  </a:cubicBezTo>
                  <a:lnTo>
                    <a:pt x="852" y="540"/>
                  </a:lnTo>
                  <a:cubicBezTo>
                    <a:pt x="938" y="540"/>
                    <a:pt x="992" y="497"/>
                    <a:pt x="992" y="454"/>
                  </a:cubicBezTo>
                  <a:cubicBezTo>
                    <a:pt x="1035" y="367"/>
                    <a:pt x="992" y="270"/>
                    <a:pt x="895" y="270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43"/>
            <p:cNvSpPr/>
            <p:nvPr/>
          </p:nvSpPr>
          <p:spPr>
            <a:xfrm>
              <a:off x="5014779" y="1794991"/>
              <a:ext cx="35815" cy="71329"/>
            </a:xfrm>
            <a:custGeom>
              <a:rect b="b" l="l" r="r" t="t"/>
              <a:pathLst>
                <a:path extrusionOk="0" h="1183" w="594">
                  <a:moveTo>
                    <a:pt x="120" y="0"/>
                  </a:moveTo>
                  <a:cubicBezTo>
                    <a:pt x="101" y="0"/>
                    <a:pt x="79" y="6"/>
                    <a:pt x="54" y="18"/>
                  </a:cubicBezTo>
                  <a:cubicBezTo>
                    <a:pt x="0" y="61"/>
                    <a:pt x="0" y="158"/>
                    <a:pt x="0" y="202"/>
                  </a:cubicBezTo>
                  <a:lnTo>
                    <a:pt x="367" y="1096"/>
                  </a:lnTo>
                  <a:cubicBezTo>
                    <a:pt x="410" y="1183"/>
                    <a:pt x="453" y="1183"/>
                    <a:pt x="496" y="1183"/>
                  </a:cubicBezTo>
                  <a:cubicBezTo>
                    <a:pt x="593" y="1140"/>
                    <a:pt x="593" y="1053"/>
                    <a:pt x="593" y="967"/>
                  </a:cubicBezTo>
                  <a:lnTo>
                    <a:pt x="226" y="61"/>
                  </a:lnTo>
                  <a:cubicBezTo>
                    <a:pt x="196" y="31"/>
                    <a:pt x="165" y="0"/>
                    <a:pt x="12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43"/>
            <p:cNvSpPr/>
            <p:nvPr/>
          </p:nvSpPr>
          <p:spPr>
            <a:xfrm>
              <a:off x="4841854" y="1678019"/>
              <a:ext cx="54024" cy="52457"/>
            </a:xfrm>
            <a:custGeom>
              <a:rect b="b" l="l" r="r" t="t"/>
              <a:pathLst>
                <a:path extrusionOk="0" h="870" w="896">
                  <a:moveTo>
                    <a:pt x="119" y="0"/>
                  </a:moveTo>
                  <a:cubicBezTo>
                    <a:pt x="94" y="0"/>
                    <a:pt x="69" y="21"/>
                    <a:pt x="43" y="72"/>
                  </a:cubicBezTo>
                  <a:cubicBezTo>
                    <a:pt x="0" y="115"/>
                    <a:pt x="0" y="212"/>
                    <a:pt x="43" y="255"/>
                  </a:cubicBezTo>
                  <a:lnTo>
                    <a:pt x="669" y="837"/>
                  </a:lnTo>
                  <a:cubicBezTo>
                    <a:pt x="690" y="859"/>
                    <a:pt x="725" y="869"/>
                    <a:pt x="760" y="869"/>
                  </a:cubicBezTo>
                  <a:cubicBezTo>
                    <a:pt x="795" y="869"/>
                    <a:pt x="830" y="859"/>
                    <a:pt x="852" y="837"/>
                  </a:cubicBezTo>
                  <a:cubicBezTo>
                    <a:pt x="895" y="751"/>
                    <a:pt x="852" y="654"/>
                    <a:pt x="809" y="611"/>
                  </a:cubicBezTo>
                  <a:lnTo>
                    <a:pt x="173" y="28"/>
                  </a:lnTo>
                  <a:cubicBezTo>
                    <a:pt x="155" y="11"/>
                    <a:pt x="137" y="0"/>
                    <a:pt x="119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43"/>
            <p:cNvSpPr/>
            <p:nvPr/>
          </p:nvSpPr>
          <p:spPr>
            <a:xfrm>
              <a:off x="4882131" y="1613624"/>
              <a:ext cx="54688" cy="54205"/>
            </a:xfrm>
            <a:custGeom>
              <a:rect b="b" l="l" r="r" t="t"/>
              <a:pathLst>
                <a:path extrusionOk="0" h="899" w="907">
                  <a:moveTo>
                    <a:pt x="761" y="0"/>
                  </a:moveTo>
                  <a:cubicBezTo>
                    <a:pt x="748" y="0"/>
                    <a:pt x="736" y="6"/>
                    <a:pt x="723" y="18"/>
                  </a:cubicBezTo>
                  <a:lnTo>
                    <a:pt x="98" y="644"/>
                  </a:lnTo>
                  <a:cubicBezTo>
                    <a:pt x="44" y="687"/>
                    <a:pt x="1" y="784"/>
                    <a:pt x="44" y="827"/>
                  </a:cubicBezTo>
                  <a:cubicBezTo>
                    <a:pt x="75" y="877"/>
                    <a:pt x="118" y="898"/>
                    <a:pt x="157" y="898"/>
                  </a:cubicBezTo>
                  <a:cubicBezTo>
                    <a:pt x="184" y="898"/>
                    <a:pt x="209" y="888"/>
                    <a:pt x="227" y="870"/>
                  </a:cubicBezTo>
                  <a:lnTo>
                    <a:pt x="809" y="245"/>
                  </a:lnTo>
                  <a:cubicBezTo>
                    <a:pt x="906" y="202"/>
                    <a:pt x="906" y="105"/>
                    <a:pt x="852" y="61"/>
                  </a:cubicBezTo>
                  <a:cubicBezTo>
                    <a:pt x="822" y="31"/>
                    <a:pt x="791" y="0"/>
                    <a:pt x="76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43"/>
            <p:cNvSpPr/>
            <p:nvPr/>
          </p:nvSpPr>
          <p:spPr>
            <a:xfrm>
              <a:off x="4917222" y="1679707"/>
              <a:ext cx="16340" cy="76756"/>
            </a:xfrm>
            <a:custGeom>
              <a:rect b="b" l="l" r="r" t="t"/>
              <a:pathLst>
                <a:path extrusionOk="0" h="1273" w="271">
                  <a:moveTo>
                    <a:pt x="184" y="0"/>
                  </a:moveTo>
                  <a:cubicBezTo>
                    <a:pt x="141" y="0"/>
                    <a:pt x="55" y="44"/>
                    <a:pt x="55" y="130"/>
                  </a:cubicBezTo>
                  <a:lnTo>
                    <a:pt x="55" y="1122"/>
                  </a:lnTo>
                  <a:cubicBezTo>
                    <a:pt x="1" y="1208"/>
                    <a:pt x="98" y="1262"/>
                    <a:pt x="141" y="1262"/>
                  </a:cubicBezTo>
                  <a:cubicBezTo>
                    <a:pt x="148" y="1269"/>
                    <a:pt x="156" y="1272"/>
                    <a:pt x="163" y="1272"/>
                  </a:cubicBezTo>
                  <a:cubicBezTo>
                    <a:pt x="197" y="1272"/>
                    <a:pt x="227" y="1193"/>
                    <a:pt x="227" y="1122"/>
                  </a:cubicBezTo>
                  <a:lnTo>
                    <a:pt x="270" y="130"/>
                  </a:lnTo>
                  <a:cubicBezTo>
                    <a:pt x="270" y="44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3"/>
            <p:cNvSpPr/>
            <p:nvPr/>
          </p:nvSpPr>
          <p:spPr>
            <a:xfrm>
              <a:off x="4809355" y="1757307"/>
              <a:ext cx="56617" cy="45342"/>
            </a:xfrm>
            <a:custGeom>
              <a:rect b="b" l="l" r="r" t="t"/>
              <a:pathLst>
                <a:path extrusionOk="0" h="752" w="939">
                  <a:moveTo>
                    <a:pt x="811" y="0"/>
                  </a:moveTo>
                  <a:cubicBezTo>
                    <a:pt x="795" y="0"/>
                    <a:pt x="778" y="5"/>
                    <a:pt x="766" y="18"/>
                  </a:cubicBezTo>
                  <a:lnTo>
                    <a:pt x="43" y="460"/>
                  </a:lnTo>
                  <a:cubicBezTo>
                    <a:pt x="0" y="514"/>
                    <a:pt x="0" y="600"/>
                    <a:pt x="0" y="643"/>
                  </a:cubicBezTo>
                  <a:cubicBezTo>
                    <a:pt x="31" y="706"/>
                    <a:pt x="63" y="751"/>
                    <a:pt x="110" y="751"/>
                  </a:cubicBezTo>
                  <a:cubicBezTo>
                    <a:pt x="128" y="751"/>
                    <a:pt x="149" y="745"/>
                    <a:pt x="173" y="730"/>
                  </a:cubicBezTo>
                  <a:lnTo>
                    <a:pt x="852" y="288"/>
                  </a:lnTo>
                  <a:cubicBezTo>
                    <a:pt x="895" y="244"/>
                    <a:pt x="938" y="147"/>
                    <a:pt x="895" y="61"/>
                  </a:cubicBezTo>
                  <a:cubicBezTo>
                    <a:pt x="895" y="31"/>
                    <a:pt x="852" y="0"/>
                    <a:pt x="81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43"/>
            <p:cNvSpPr/>
            <p:nvPr/>
          </p:nvSpPr>
          <p:spPr>
            <a:xfrm>
              <a:off x="4822981" y="1850040"/>
              <a:ext cx="59210" cy="32559"/>
            </a:xfrm>
            <a:custGeom>
              <a:rect b="b" l="l" r="r" t="t"/>
              <a:pathLst>
                <a:path extrusionOk="0" h="540" w="982">
                  <a:moveTo>
                    <a:pt x="130" y="0"/>
                  </a:moveTo>
                  <a:cubicBezTo>
                    <a:pt x="87" y="0"/>
                    <a:pt x="1" y="54"/>
                    <a:pt x="1" y="140"/>
                  </a:cubicBezTo>
                  <a:cubicBezTo>
                    <a:pt x="1" y="183"/>
                    <a:pt x="1" y="270"/>
                    <a:pt x="87" y="270"/>
                  </a:cubicBezTo>
                  <a:lnTo>
                    <a:pt x="809" y="539"/>
                  </a:lnTo>
                  <a:cubicBezTo>
                    <a:pt x="895" y="539"/>
                    <a:pt x="939" y="496"/>
                    <a:pt x="939" y="453"/>
                  </a:cubicBezTo>
                  <a:cubicBezTo>
                    <a:pt x="982" y="367"/>
                    <a:pt x="939" y="270"/>
                    <a:pt x="895" y="270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43"/>
            <p:cNvSpPr/>
            <p:nvPr/>
          </p:nvSpPr>
          <p:spPr>
            <a:xfrm>
              <a:off x="4689730" y="1794087"/>
              <a:ext cx="52035" cy="52517"/>
            </a:xfrm>
            <a:custGeom>
              <a:rect b="b" l="l" r="r" t="t"/>
              <a:pathLst>
                <a:path extrusionOk="0" h="871" w="863">
                  <a:moveTo>
                    <a:pt x="96" y="1"/>
                  </a:moveTo>
                  <a:cubicBezTo>
                    <a:pt x="62" y="1"/>
                    <a:pt x="27" y="12"/>
                    <a:pt x="0" y="33"/>
                  </a:cubicBezTo>
                  <a:cubicBezTo>
                    <a:pt x="0" y="120"/>
                    <a:pt x="0" y="217"/>
                    <a:pt x="54" y="260"/>
                  </a:cubicBezTo>
                  <a:lnTo>
                    <a:pt x="680" y="842"/>
                  </a:lnTo>
                  <a:cubicBezTo>
                    <a:pt x="697" y="860"/>
                    <a:pt x="723" y="870"/>
                    <a:pt x="746" y="870"/>
                  </a:cubicBezTo>
                  <a:cubicBezTo>
                    <a:pt x="779" y="870"/>
                    <a:pt x="809" y="849"/>
                    <a:pt x="809" y="799"/>
                  </a:cubicBezTo>
                  <a:cubicBezTo>
                    <a:pt x="863" y="756"/>
                    <a:pt x="863" y="659"/>
                    <a:pt x="809" y="616"/>
                  </a:cubicBezTo>
                  <a:lnTo>
                    <a:pt x="184" y="33"/>
                  </a:lnTo>
                  <a:cubicBezTo>
                    <a:pt x="162" y="12"/>
                    <a:pt x="130" y="1"/>
                    <a:pt x="96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43"/>
            <p:cNvSpPr/>
            <p:nvPr/>
          </p:nvSpPr>
          <p:spPr>
            <a:xfrm>
              <a:off x="4730670" y="1729330"/>
              <a:ext cx="51432" cy="54205"/>
            </a:xfrm>
            <a:custGeom>
              <a:rect b="b" l="l" r="r" t="t"/>
              <a:pathLst>
                <a:path extrusionOk="0" h="899" w="853">
                  <a:moveTo>
                    <a:pt x="747" y="1"/>
                  </a:moveTo>
                  <a:cubicBezTo>
                    <a:pt x="719" y="1"/>
                    <a:pt x="691" y="11"/>
                    <a:pt x="669" y="29"/>
                  </a:cubicBezTo>
                  <a:lnTo>
                    <a:pt x="44" y="611"/>
                  </a:lnTo>
                  <a:cubicBezTo>
                    <a:pt x="1" y="708"/>
                    <a:pt x="1" y="795"/>
                    <a:pt x="44" y="838"/>
                  </a:cubicBezTo>
                  <a:cubicBezTo>
                    <a:pt x="74" y="868"/>
                    <a:pt x="105" y="899"/>
                    <a:pt x="139" y="899"/>
                  </a:cubicBezTo>
                  <a:cubicBezTo>
                    <a:pt x="153" y="899"/>
                    <a:pt x="168" y="894"/>
                    <a:pt x="184" y="881"/>
                  </a:cubicBezTo>
                  <a:lnTo>
                    <a:pt x="809" y="256"/>
                  </a:lnTo>
                  <a:cubicBezTo>
                    <a:pt x="852" y="212"/>
                    <a:pt x="852" y="115"/>
                    <a:pt x="852" y="72"/>
                  </a:cubicBezTo>
                  <a:cubicBezTo>
                    <a:pt x="827" y="22"/>
                    <a:pt x="787" y="1"/>
                    <a:pt x="747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43"/>
            <p:cNvSpPr/>
            <p:nvPr/>
          </p:nvSpPr>
          <p:spPr>
            <a:xfrm>
              <a:off x="4765761" y="1793484"/>
              <a:ext cx="16340" cy="78685"/>
            </a:xfrm>
            <a:custGeom>
              <a:rect b="b" l="l" r="r" t="t"/>
              <a:pathLst>
                <a:path extrusionOk="0" h="1305" w="271">
                  <a:moveTo>
                    <a:pt x="184" y="0"/>
                  </a:moveTo>
                  <a:cubicBezTo>
                    <a:pt x="87" y="0"/>
                    <a:pt x="44" y="86"/>
                    <a:pt x="44" y="130"/>
                  </a:cubicBezTo>
                  <a:lnTo>
                    <a:pt x="1" y="1165"/>
                  </a:lnTo>
                  <a:cubicBezTo>
                    <a:pt x="1" y="1262"/>
                    <a:pt x="44" y="1305"/>
                    <a:pt x="87" y="1305"/>
                  </a:cubicBezTo>
                  <a:cubicBezTo>
                    <a:pt x="184" y="1305"/>
                    <a:pt x="227" y="1262"/>
                    <a:pt x="227" y="1165"/>
                  </a:cubicBezTo>
                  <a:lnTo>
                    <a:pt x="270" y="183"/>
                  </a:lnTo>
                  <a:cubicBezTo>
                    <a:pt x="270" y="86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43"/>
            <p:cNvSpPr/>
            <p:nvPr/>
          </p:nvSpPr>
          <p:spPr>
            <a:xfrm>
              <a:off x="4971849" y="1809703"/>
              <a:ext cx="26711" cy="76153"/>
            </a:xfrm>
            <a:custGeom>
              <a:rect b="b" l="l" r="r" t="t"/>
              <a:pathLst>
                <a:path extrusionOk="0" h="1263" w="443">
                  <a:moveTo>
                    <a:pt x="356" y="1"/>
                  </a:moveTo>
                  <a:cubicBezTo>
                    <a:pt x="313" y="1"/>
                    <a:pt x="227" y="44"/>
                    <a:pt x="227" y="87"/>
                  </a:cubicBezTo>
                  <a:lnTo>
                    <a:pt x="44" y="1079"/>
                  </a:lnTo>
                  <a:cubicBezTo>
                    <a:pt x="0" y="1165"/>
                    <a:pt x="44" y="1262"/>
                    <a:pt x="87" y="1262"/>
                  </a:cubicBezTo>
                  <a:cubicBezTo>
                    <a:pt x="173" y="1262"/>
                    <a:pt x="227" y="1208"/>
                    <a:pt x="227" y="1165"/>
                  </a:cubicBezTo>
                  <a:lnTo>
                    <a:pt x="443" y="184"/>
                  </a:lnTo>
                  <a:cubicBezTo>
                    <a:pt x="443" y="87"/>
                    <a:pt x="399" y="44"/>
                    <a:pt x="356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43"/>
            <p:cNvSpPr/>
            <p:nvPr/>
          </p:nvSpPr>
          <p:spPr>
            <a:xfrm>
              <a:off x="4705949" y="732595"/>
              <a:ext cx="48839" cy="60476"/>
            </a:xfrm>
            <a:custGeom>
              <a:rect b="b" l="l" r="r" t="t"/>
              <a:pathLst>
                <a:path extrusionOk="0" h="1003" w="810">
                  <a:moveTo>
                    <a:pt x="141" y="0"/>
                  </a:moveTo>
                  <a:cubicBezTo>
                    <a:pt x="109" y="0"/>
                    <a:pt x="76" y="11"/>
                    <a:pt x="55" y="32"/>
                  </a:cubicBezTo>
                  <a:cubicBezTo>
                    <a:pt x="1" y="119"/>
                    <a:pt x="1" y="205"/>
                    <a:pt x="55" y="259"/>
                  </a:cubicBezTo>
                  <a:lnTo>
                    <a:pt x="594" y="970"/>
                  </a:lnTo>
                  <a:cubicBezTo>
                    <a:pt x="615" y="992"/>
                    <a:pt x="648" y="1003"/>
                    <a:pt x="680" y="1003"/>
                  </a:cubicBezTo>
                  <a:cubicBezTo>
                    <a:pt x="712" y="1003"/>
                    <a:pt x="745" y="992"/>
                    <a:pt x="766" y="970"/>
                  </a:cubicBezTo>
                  <a:cubicBezTo>
                    <a:pt x="809" y="884"/>
                    <a:pt x="809" y="798"/>
                    <a:pt x="766" y="744"/>
                  </a:cubicBezTo>
                  <a:lnTo>
                    <a:pt x="227" y="32"/>
                  </a:lnTo>
                  <a:cubicBezTo>
                    <a:pt x="206" y="11"/>
                    <a:pt x="173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43"/>
            <p:cNvSpPr/>
            <p:nvPr/>
          </p:nvSpPr>
          <p:spPr>
            <a:xfrm>
              <a:off x="4345868" y="788488"/>
              <a:ext cx="18872" cy="78685"/>
            </a:xfrm>
            <a:custGeom>
              <a:rect b="b" l="l" r="r" t="t"/>
              <a:pathLst>
                <a:path extrusionOk="0" h="1305" w="313">
                  <a:moveTo>
                    <a:pt x="183" y="0"/>
                  </a:moveTo>
                  <a:cubicBezTo>
                    <a:pt x="140" y="0"/>
                    <a:pt x="97" y="43"/>
                    <a:pt x="97" y="140"/>
                  </a:cubicBezTo>
                  <a:lnTo>
                    <a:pt x="0" y="1122"/>
                  </a:lnTo>
                  <a:cubicBezTo>
                    <a:pt x="0" y="1219"/>
                    <a:pt x="43" y="1305"/>
                    <a:pt x="97" y="1305"/>
                  </a:cubicBezTo>
                  <a:cubicBezTo>
                    <a:pt x="183" y="1305"/>
                    <a:pt x="226" y="1262"/>
                    <a:pt x="226" y="1165"/>
                  </a:cubicBezTo>
                  <a:lnTo>
                    <a:pt x="270" y="184"/>
                  </a:lnTo>
                  <a:cubicBezTo>
                    <a:pt x="313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43"/>
            <p:cNvSpPr/>
            <p:nvPr/>
          </p:nvSpPr>
          <p:spPr>
            <a:xfrm>
              <a:off x="4261998" y="795542"/>
              <a:ext cx="59873" cy="39131"/>
            </a:xfrm>
            <a:custGeom>
              <a:rect b="b" l="l" r="r" t="t"/>
              <a:pathLst>
                <a:path extrusionOk="0" h="649" w="993">
                  <a:moveTo>
                    <a:pt x="109" y="1"/>
                  </a:moveTo>
                  <a:cubicBezTo>
                    <a:pt x="61" y="1"/>
                    <a:pt x="30" y="36"/>
                    <a:pt x="0" y="67"/>
                  </a:cubicBezTo>
                  <a:cubicBezTo>
                    <a:pt x="0" y="153"/>
                    <a:pt x="43" y="239"/>
                    <a:pt x="86" y="239"/>
                  </a:cubicBezTo>
                  <a:lnTo>
                    <a:pt x="809" y="649"/>
                  </a:lnTo>
                  <a:cubicBezTo>
                    <a:pt x="852" y="649"/>
                    <a:pt x="949" y="649"/>
                    <a:pt x="949" y="562"/>
                  </a:cubicBezTo>
                  <a:cubicBezTo>
                    <a:pt x="992" y="465"/>
                    <a:pt x="949" y="422"/>
                    <a:pt x="895" y="379"/>
                  </a:cubicBezTo>
                  <a:lnTo>
                    <a:pt x="183" y="23"/>
                  </a:lnTo>
                  <a:cubicBezTo>
                    <a:pt x="154" y="7"/>
                    <a:pt x="130" y="1"/>
                    <a:pt x="109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43"/>
            <p:cNvSpPr/>
            <p:nvPr/>
          </p:nvSpPr>
          <p:spPr>
            <a:xfrm>
              <a:off x="4305531" y="733439"/>
              <a:ext cx="56617" cy="45402"/>
            </a:xfrm>
            <a:custGeom>
              <a:rect b="b" l="l" r="r" t="t"/>
              <a:pathLst>
                <a:path extrusionOk="0" h="753" w="939">
                  <a:moveTo>
                    <a:pt x="812" y="1"/>
                  </a:moveTo>
                  <a:cubicBezTo>
                    <a:pt x="795" y="1"/>
                    <a:pt x="779" y="6"/>
                    <a:pt x="766" y="18"/>
                  </a:cubicBezTo>
                  <a:lnTo>
                    <a:pt x="87" y="514"/>
                  </a:lnTo>
                  <a:cubicBezTo>
                    <a:pt x="1" y="514"/>
                    <a:pt x="1" y="601"/>
                    <a:pt x="44" y="687"/>
                  </a:cubicBezTo>
                  <a:cubicBezTo>
                    <a:pt x="44" y="717"/>
                    <a:pt x="86" y="753"/>
                    <a:pt x="126" y="753"/>
                  </a:cubicBezTo>
                  <a:cubicBezTo>
                    <a:pt x="143" y="753"/>
                    <a:pt x="160" y="746"/>
                    <a:pt x="173" y="730"/>
                  </a:cubicBezTo>
                  <a:lnTo>
                    <a:pt x="852" y="288"/>
                  </a:lnTo>
                  <a:cubicBezTo>
                    <a:pt x="895" y="245"/>
                    <a:pt x="939" y="148"/>
                    <a:pt x="895" y="62"/>
                  </a:cubicBezTo>
                  <a:cubicBezTo>
                    <a:pt x="895" y="31"/>
                    <a:pt x="852" y="1"/>
                    <a:pt x="812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43"/>
            <p:cNvSpPr/>
            <p:nvPr/>
          </p:nvSpPr>
          <p:spPr>
            <a:xfrm>
              <a:off x="4521989" y="886648"/>
              <a:ext cx="48839" cy="61139"/>
            </a:xfrm>
            <a:custGeom>
              <a:rect b="b" l="l" r="r" t="t"/>
              <a:pathLst>
                <a:path extrusionOk="0" h="1014" w="810">
                  <a:moveTo>
                    <a:pt x="136" y="0"/>
                  </a:moveTo>
                  <a:cubicBezTo>
                    <a:pt x="100" y="0"/>
                    <a:pt x="65" y="11"/>
                    <a:pt x="44" y="33"/>
                  </a:cubicBezTo>
                  <a:cubicBezTo>
                    <a:pt x="1" y="130"/>
                    <a:pt x="1" y="216"/>
                    <a:pt x="44" y="259"/>
                  </a:cubicBezTo>
                  <a:lnTo>
                    <a:pt x="626" y="981"/>
                  </a:lnTo>
                  <a:cubicBezTo>
                    <a:pt x="653" y="1003"/>
                    <a:pt x="677" y="1014"/>
                    <a:pt x="700" y="1014"/>
                  </a:cubicBezTo>
                  <a:cubicBezTo>
                    <a:pt x="723" y="1014"/>
                    <a:pt x="745" y="1003"/>
                    <a:pt x="766" y="981"/>
                  </a:cubicBezTo>
                  <a:cubicBezTo>
                    <a:pt x="809" y="884"/>
                    <a:pt x="809" y="798"/>
                    <a:pt x="766" y="755"/>
                  </a:cubicBezTo>
                  <a:lnTo>
                    <a:pt x="227" y="33"/>
                  </a:lnTo>
                  <a:cubicBezTo>
                    <a:pt x="206" y="11"/>
                    <a:pt x="171" y="0"/>
                    <a:pt x="136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43"/>
            <p:cNvSpPr/>
            <p:nvPr/>
          </p:nvSpPr>
          <p:spPr>
            <a:xfrm>
              <a:off x="4391994" y="799522"/>
              <a:ext cx="57280" cy="49864"/>
            </a:xfrm>
            <a:custGeom>
              <a:rect b="b" l="l" r="r" t="t"/>
              <a:pathLst>
                <a:path extrusionOk="0" h="827" w="950">
                  <a:moveTo>
                    <a:pt x="227" y="1"/>
                  </a:moveTo>
                  <a:cubicBezTo>
                    <a:pt x="141" y="1"/>
                    <a:pt x="87" y="1"/>
                    <a:pt x="44" y="44"/>
                  </a:cubicBezTo>
                  <a:cubicBezTo>
                    <a:pt x="0" y="130"/>
                    <a:pt x="44" y="227"/>
                    <a:pt x="87" y="270"/>
                  </a:cubicBezTo>
                  <a:lnTo>
                    <a:pt x="766" y="809"/>
                  </a:lnTo>
                  <a:cubicBezTo>
                    <a:pt x="779" y="822"/>
                    <a:pt x="791" y="827"/>
                    <a:pt x="804" y="827"/>
                  </a:cubicBezTo>
                  <a:cubicBezTo>
                    <a:pt x="834" y="827"/>
                    <a:pt x="865" y="797"/>
                    <a:pt x="895" y="766"/>
                  </a:cubicBezTo>
                  <a:cubicBezTo>
                    <a:pt x="949" y="669"/>
                    <a:pt x="895" y="583"/>
                    <a:pt x="852" y="540"/>
                  </a:cubicBez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43"/>
            <p:cNvSpPr/>
            <p:nvPr/>
          </p:nvSpPr>
          <p:spPr>
            <a:xfrm>
              <a:off x="4456991" y="731931"/>
              <a:ext cx="29967" cy="76454"/>
            </a:xfrm>
            <a:custGeom>
              <a:rect b="b" l="l" r="r" t="t"/>
              <a:pathLst>
                <a:path extrusionOk="0" h="1268" w="497">
                  <a:moveTo>
                    <a:pt x="87" y="0"/>
                  </a:moveTo>
                  <a:cubicBezTo>
                    <a:pt x="44" y="43"/>
                    <a:pt x="1" y="130"/>
                    <a:pt x="44" y="173"/>
                  </a:cubicBezTo>
                  <a:lnTo>
                    <a:pt x="227" y="1165"/>
                  </a:lnTo>
                  <a:cubicBezTo>
                    <a:pt x="259" y="1228"/>
                    <a:pt x="290" y="1268"/>
                    <a:pt x="322" y="1268"/>
                  </a:cubicBezTo>
                  <a:cubicBezTo>
                    <a:pt x="333" y="1268"/>
                    <a:pt x="345" y="1262"/>
                    <a:pt x="356" y="1251"/>
                  </a:cubicBezTo>
                  <a:cubicBezTo>
                    <a:pt x="453" y="1251"/>
                    <a:pt x="497" y="1165"/>
                    <a:pt x="453" y="1078"/>
                  </a:cubicBezTo>
                  <a:lnTo>
                    <a:pt x="227" y="130"/>
                  </a:lnTo>
                  <a:cubicBezTo>
                    <a:pt x="227" y="43"/>
                    <a:pt x="141" y="0"/>
                    <a:pt x="87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43"/>
            <p:cNvSpPr/>
            <p:nvPr/>
          </p:nvSpPr>
          <p:spPr>
            <a:xfrm>
              <a:off x="4478456" y="962017"/>
              <a:ext cx="19536" cy="78745"/>
            </a:xfrm>
            <a:custGeom>
              <a:rect b="b" l="l" r="r" t="t"/>
              <a:pathLst>
                <a:path extrusionOk="0" h="1306" w="324">
                  <a:moveTo>
                    <a:pt x="227" y="1"/>
                  </a:moveTo>
                  <a:cubicBezTo>
                    <a:pt x="141" y="1"/>
                    <a:pt x="97" y="44"/>
                    <a:pt x="97" y="130"/>
                  </a:cubicBezTo>
                  <a:lnTo>
                    <a:pt x="0" y="1122"/>
                  </a:lnTo>
                  <a:cubicBezTo>
                    <a:pt x="0" y="1208"/>
                    <a:pt x="54" y="1305"/>
                    <a:pt x="141" y="1305"/>
                  </a:cubicBezTo>
                  <a:cubicBezTo>
                    <a:pt x="184" y="1305"/>
                    <a:pt x="227" y="1252"/>
                    <a:pt x="227" y="1165"/>
                  </a:cubicBezTo>
                  <a:lnTo>
                    <a:pt x="324" y="173"/>
                  </a:lnTo>
                  <a:cubicBezTo>
                    <a:pt x="324" y="87"/>
                    <a:pt x="270" y="1"/>
                    <a:pt x="227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43"/>
            <p:cNvSpPr/>
            <p:nvPr/>
          </p:nvSpPr>
          <p:spPr>
            <a:xfrm>
              <a:off x="4416714" y="904857"/>
              <a:ext cx="59210" cy="39433"/>
            </a:xfrm>
            <a:custGeom>
              <a:rect b="b" l="l" r="r" t="t"/>
              <a:pathLst>
                <a:path extrusionOk="0" h="654" w="982">
                  <a:moveTo>
                    <a:pt x="173" y="0"/>
                  </a:moveTo>
                  <a:cubicBezTo>
                    <a:pt x="130" y="0"/>
                    <a:pt x="43" y="0"/>
                    <a:pt x="43" y="97"/>
                  </a:cubicBezTo>
                  <a:cubicBezTo>
                    <a:pt x="0" y="183"/>
                    <a:pt x="43" y="227"/>
                    <a:pt x="86" y="270"/>
                  </a:cubicBezTo>
                  <a:lnTo>
                    <a:pt x="809" y="636"/>
                  </a:lnTo>
                  <a:cubicBezTo>
                    <a:pt x="821" y="649"/>
                    <a:pt x="837" y="654"/>
                    <a:pt x="853" y="654"/>
                  </a:cubicBezTo>
                  <a:cubicBezTo>
                    <a:pt x="894" y="654"/>
                    <a:pt x="938" y="621"/>
                    <a:pt x="938" y="582"/>
                  </a:cubicBezTo>
                  <a:cubicBezTo>
                    <a:pt x="981" y="496"/>
                    <a:pt x="938" y="410"/>
                    <a:pt x="895" y="410"/>
                  </a:cubicBezTo>
                  <a:lnTo>
                    <a:pt x="173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43"/>
            <p:cNvSpPr/>
            <p:nvPr/>
          </p:nvSpPr>
          <p:spPr>
            <a:xfrm>
              <a:off x="4468025" y="835518"/>
              <a:ext cx="56617" cy="45342"/>
            </a:xfrm>
            <a:custGeom>
              <a:rect b="b" l="l" r="r" t="t"/>
              <a:pathLst>
                <a:path extrusionOk="0" h="752" w="939">
                  <a:moveTo>
                    <a:pt x="820" y="1"/>
                  </a:moveTo>
                  <a:cubicBezTo>
                    <a:pt x="802" y="1"/>
                    <a:pt x="784" y="11"/>
                    <a:pt x="766" y="29"/>
                  </a:cubicBezTo>
                  <a:lnTo>
                    <a:pt x="44" y="482"/>
                  </a:lnTo>
                  <a:cubicBezTo>
                    <a:pt x="1" y="525"/>
                    <a:pt x="1" y="611"/>
                    <a:pt x="1" y="654"/>
                  </a:cubicBezTo>
                  <a:cubicBezTo>
                    <a:pt x="44" y="751"/>
                    <a:pt x="87" y="751"/>
                    <a:pt x="173" y="751"/>
                  </a:cubicBezTo>
                  <a:lnTo>
                    <a:pt x="853" y="255"/>
                  </a:lnTo>
                  <a:cubicBezTo>
                    <a:pt x="896" y="212"/>
                    <a:pt x="939" y="115"/>
                    <a:pt x="896" y="72"/>
                  </a:cubicBezTo>
                  <a:cubicBezTo>
                    <a:pt x="870" y="21"/>
                    <a:pt x="845" y="1"/>
                    <a:pt x="82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43"/>
            <p:cNvSpPr/>
            <p:nvPr/>
          </p:nvSpPr>
          <p:spPr>
            <a:xfrm>
              <a:off x="4825574" y="741337"/>
              <a:ext cx="29967" cy="74525"/>
            </a:xfrm>
            <a:custGeom>
              <a:rect b="b" l="l" r="r" t="t"/>
              <a:pathLst>
                <a:path extrusionOk="0" h="1236" w="497">
                  <a:moveTo>
                    <a:pt x="359" y="0"/>
                  </a:moveTo>
                  <a:cubicBezTo>
                    <a:pt x="317" y="0"/>
                    <a:pt x="270" y="42"/>
                    <a:pt x="270" y="114"/>
                  </a:cubicBezTo>
                  <a:lnTo>
                    <a:pt x="1" y="1052"/>
                  </a:lnTo>
                  <a:cubicBezTo>
                    <a:pt x="1" y="1095"/>
                    <a:pt x="44" y="1192"/>
                    <a:pt x="87" y="1235"/>
                  </a:cubicBezTo>
                  <a:cubicBezTo>
                    <a:pt x="130" y="1235"/>
                    <a:pt x="173" y="1235"/>
                    <a:pt x="227" y="1138"/>
                  </a:cubicBezTo>
                  <a:lnTo>
                    <a:pt x="443" y="200"/>
                  </a:lnTo>
                  <a:cubicBezTo>
                    <a:pt x="497" y="114"/>
                    <a:pt x="443" y="17"/>
                    <a:pt x="400" y="17"/>
                  </a:cubicBezTo>
                  <a:cubicBezTo>
                    <a:pt x="388" y="5"/>
                    <a:pt x="374" y="0"/>
                    <a:pt x="359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43"/>
            <p:cNvSpPr/>
            <p:nvPr/>
          </p:nvSpPr>
          <p:spPr>
            <a:xfrm>
              <a:off x="4890572" y="837206"/>
              <a:ext cx="18933" cy="78745"/>
            </a:xfrm>
            <a:custGeom>
              <a:rect b="b" l="l" r="r" t="t"/>
              <a:pathLst>
                <a:path extrusionOk="0" h="1306" w="314">
                  <a:moveTo>
                    <a:pt x="173" y="1"/>
                  </a:moveTo>
                  <a:cubicBezTo>
                    <a:pt x="130" y="1"/>
                    <a:pt x="87" y="44"/>
                    <a:pt x="87" y="141"/>
                  </a:cubicBezTo>
                  <a:lnTo>
                    <a:pt x="1" y="1122"/>
                  </a:lnTo>
                  <a:cubicBezTo>
                    <a:pt x="1" y="1219"/>
                    <a:pt x="44" y="1262"/>
                    <a:pt x="87" y="1305"/>
                  </a:cubicBezTo>
                  <a:cubicBezTo>
                    <a:pt x="130" y="1305"/>
                    <a:pt x="227" y="1219"/>
                    <a:pt x="227" y="1165"/>
                  </a:cubicBezTo>
                  <a:lnTo>
                    <a:pt x="313" y="141"/>
                  </a:lnTo>
                  <a:cubicBezTo>
                    <a:pt x="313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43"/>
            <p:cNvSpPr/>
            <p:nvPr/>
          </p:nvSpPr>
          <p:spPr>
            <a:xfrm>
              <a:off x="4828167" y="807963"/>
              <a:ext cx="51432" cy="58607"/>
            </a:xfrm>
            <a:custGeom>
              <a:rect b="b" l="l" r="r" t="t"/>
              <a:pathLst>
                <a:path extrusionOk="0" h="972" w="853">
                  <a:moveTo>
                    <a:pt x="718" y="1"/>
                  </a:moveTo>
                  <a:cubicBezTo>
                    <a:pt x="683" y="1"/>
                    <a:pt x="648" y="11"/>
                    <a:pt x="626" y="33"/>
                  </a:cubicBezTo>
                  <a:lnTo>
                    <a:pt x="87" y="712"/>
                  </a:lnTo>
                  <a:cubicBezTo>
                    <a:pt x="44" y="755"/>
                    <a:pt x="1" y="842"/>
                    <a:pt x="44" y="939"/>
                  </a:cubicBezTo>
                  <a:cubicBezTo>
                    <a:pt x="65" y="960"/>
                    <a:pt x="101" y="971"/>
                    <a:pt x="136" y="971"/>
                  </a:cubicBezTo>
                  <a:cubicBezTo>
                    <a:pt x="171" y="971"/>
                    <a:pt x="206" y="960"/>
                    <a:pt x="227" y="939"/>
                  </a:cubicBezTo>
                  <a:lnTo>
                    <a:pt x="809" y="259"/>
                  </a:lnTo>
                  <a:cubicBezTo>
                    <a:pt x="853" y="173"/>
                    <a:pt x="853" y="87"/>
                    <a:pt x="809" y="33"/>
                  </a:cubicBezTo>
                  <a:cubicBezTo>
                    <a:pt x="788" y="11"/>
                    <a:pt x="753" y="1"/>
                    <a:pt x="71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43"/>
            <p:cNvSpPr/>
            <p:nvPr/>
          </p:nvSpPr>
          <p:spPr>
            <a:xfrm>
              <a:off x="4757983" y="740373"/>
              <a:ext cx="48779" cy="61139"/>
            </a:xfrm>
            <a:custGeom>
              <a:rect b="b" l="l" r="r" t="t"/>
              <a:pathLst>
                <a:path extrusionOk="0" h="1014" w="809">
                  <a:moveTo>
                    <a:pt x="130" y="0"/>
                  </a:moveTo>
                  <a:cubicBezTo>
                    <a:pt x="97" y="0"/>
                    <a:pt x="65" y="11"/>
                    <a:pt x="44" y="33"/>
                  </a:cubicBezTo>
                  <a:cubicBezTo>
                    <a:pt x="0" y="76"/>
                    <a:pt x="0" y="173"/>
                    <a:pt x="44" y="216"/>
                  </a:cubicBezTo>
                  <a:lnTo>
                    <a:pt x="583" y="982"/>
                  </a:lnTo>
                  <a:cubicBezTo>
                    <a:pt x="604" y="1003"/>
                    <a:pt x="626" y="1014"/>
                    <a:pt x="647" y="1014"/>
                  </a:cubicBezTo>
                  <a:cubicBezTo>
                    <a:pt x="669" y="1014"/>
                    <a:pt x="690" y="1003"/>
                    <a:pt x="712" y="982"/>
                  </a:cubicBezTo>
                  <a:cubicBezTo>
                    <a:pt x="755" y="938"/>
                    <a:pt x="809" y="841"/>
                    <a:pt x="755" y="798"/>
                  </a:cubicBezTo>
                  <a:lnTo>
                    <a:pt x="216" y="33"/>
                  </a:lnTo>
                  <a:cubicBezTo>
                    <a:pt x="194" y="11"/>
                    <a:pt x="162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43"/>
            <p:cNvSpPr/>
            <p:nvPr/>
          </p:nvSpPr>
          <p:spPr>
            <a:xfrm>
              <a:off x="4527235" y="735187"/>
              <a:ext cx="46186" cy="60958"/>
            </a:xfrm>
            <a:custGeom>
              <a:rect b="b" l="l" r="r" t="t"/>
              <a:pathLst>
                <a:path extrusionOk="0" h="1011" w="766">
                  <a:moveTo>
                    <a:pt x="658" y="0"/>
                  </a:moveTo>
                  <a:cubicBezTo>
                    <a:pt x="636" y="0"/>
                    <a:pt x="615" y="11"/>
                    <a:pt x="593" y="33"/>
                  </a:cubicBezTo>
                  <a:lnTo>
                    <a:pt x="54" y="755"/>
                  </a:lnTo>
                  <a:cubicBezTo>
                    <a:pt x="0" y="798"/>
                    <a:pt x="0" y="884"/>
                    <a:pt x="54" y="971"/>
                  </a:cubicBezTo>
                  <a:cubicBezTo>
                    <a:pt x="75" y="997"/>
                    <a:pt x="97" y="1011"/>
                    <a:pt x="119" y="1011"/>
                  </a:cubicBezTo>
                  <a:cubicBezTo>
                    <a:pt x="140" y="1011"/>
                    <a:pt x="162" y="997"/>
                    <a:pt x="183" y="971"/>
                  </a:cubicBezTo>
                  <a:lnTo>
                    <a:pt x="722" y="259"/>
                  </a:lnTo>
                  <a:cubicBezTo>
                    <a:pt x="765" y="216"/>
                    <a:pt x="765" y="119"/>
                    <a:pt x="722" y="33"/>
                  </a:cubicBezTo>
                  <a:cubicBezTo>
                    <a:pt x="701" y="11"/>
                    <a:pt x="679" y="0"/>
                    <a:pt x="658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43"/>
            <p:cNvSpPr/>
            <p:nvPr/>
          </p:nvSpPr>
          <p:spPr>
            <a:xfrm>
              <a:off x="4164441" y="1652394"/>
              <a:ext cx="62466" cy="22189"/>
            </a:xfrm>
            <a:custGeom>
              <a:rect b="b" l="l" r="r" t="t"/>
              <a:pathLst>
                <a:path extrusionOk="0" h="368" w="1036">
                  <a:moveTo>
                    <a:pt x="141" y="1"/>
                  </a:moveTo>
                  <a:cubicBezTo>
                    <a:pt x="87" y="1"/>
                    <a:pt x="1" y="98"/>
                    <a:pt x="1" y="141"/>
                  </a:cubicBezTo>
                  <a:cubicBezTo>
                    <a:pt x="1" y="227"/>
                    <a:pt x="44" y="313"/>
                    <a:pt x="141" y="313"/>
                  </a:cubicBezTo>
                  <a:lnTo>
                    <a:pt x="896" y="367"/>
                  </a:lnTo>
                  <a:cubicBezTo>
                    <a:pt x="950" y="367"/>
                    <a:pt x="993" y="313"/>
                    <a:pt x="1036" y="227"/>
                  </a:cubicBezTo>
                  <a:cubicBezTo>
                    <a:pt x="1036" y="141"/>
                    <a:pt x="993" y="98"/>
                    <a:pt x="896" y="98"/>
                  </a:cubicBezTo>
                  <a:lnTo>
                    <a:pt x="141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43"/>
            <p:cNvSpPr/>
            <p:nvPr/>
          </p:nvSpPr>
          <p:spPr>
            <a:xfrm>
              <a:off x="4164441" y="1696590"/>
              <a:ext cx="51432" cy="58426"/>
            </a:xfrm>
            <a:custGeom>
              <a:rect b="b" l="l" r="r" t="t"/>
              <a:pathLst>
                <a:path extrusionOk="0" h="969" w="853">
                  <a:moveTo>
                    <a:pt x="722" y="1"/>
                  </a:moveTo>
                  <a:cubicBezTo>
                    <a:pt x="688" y="1"/>
                    <a:pt x="653" y="12"/>
                    <a:pt x="626" y="33"/>
                  </a:cubicBezTo>
                  <a:lnTo>
                    <a:pt x="44" y="755"/>
                  </a:lnTo>
                  <a:cubicBezTo>
                    <a:pt x="44" y="799"/>
                    <a:pt x="1" y="885"/>
                    <a:pt x="44" y="928"/>
                  </a:cubicBezTo>
                  <a:cubicBezTo>
                    <a:pt x="66" y="955"/>
                    <a:pt x="101" y="968"/>
                    <a:pt x="136" y="968"/>
                  </a:cubicBezTo>
                  <a:cubicBezTo>
                    <a:pt x="171" y="968"/>
                    <a:pt x="206" y="955"/>
                    <a:pt x="227" y="928"/>
                  </a:cubicBezTo>
                  <a:lnTo>
                    <a:pt x="810" y="260"/>
                  </a:lnTo>
                  <a:cubicBezTo>
                    <a:pt x="810" y="216"/>
                    <a:pt x="853" y="119"/>
                    <a:pt x="810" y="33"/>
                  </a:cubicBezTo>
                  <a:cubicBezTo>
                    <a:pt x="788" y="12"/>
                    <a:pt x="756" y="1"/>
                    <a:pt x="722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43"/>
            <p:cNvSpPr/>
            <p:nvPr/>
          </p:nvSpPr>
          <p:spPr>
            <a:xfrm>
              <a:off x="4752135" y="1881514"/>
              <a:ext cx="59873" cy="32017"/>
            </a:xfrm>
            <a:custGeom>
              <a:rect b="b" l="l" r="r" t="t"/>
              <a:pathLst>
                <a:path extrusionOk="0" h="531" w="993">
                  <a:moveTo>
                    <a:pt x="105" y="1"/>
                  </a:moveTo>
                  <a:cubicBezTo>
                    <a:pt x="70" y="1"/>
                    <a:pt x="32" y="43"/>
                    <a:pt x="0" y="114"/>
                  </a:cubicBezTo>
                  <a:cubicBezTo>
                    <a:pt x="0" y="201"/>
                    <a:pt x="43" y="287"/>
                    <a:pt x="97" y="287"/>
                  </a:cubicBezTo>
                  <a:lnTo>
                    <a:pt x="852" y="513"/>
                  </a:lnTo>
                  <a:cubicBezTo>
                    <a:pt x="867" y="525"/>
                    <a:pt x="883" y="530"/>
                    <a:pt x="900" y="530"/>
                  </a:cubicBezTo>
                  <a:cubicBezTo>
                    <a:pt x="946" y="530"/>
                    <a:pt x="992" y="490"/>
                    <a:pt x="992" y="427"/>
                  </a:cubicBezTo>
                  <a:cubicBezTo>
                    <a:pt x="992" y="341"/>
                    <a:pt x="949" y="244"/>
                    <a:pt x="906" y="244"/>
                  </a:cubicBezTo>
                  <a:lnTo>
                    <a:pt x="141" y="17"/>
                  </a:lnTo>
                  <a:cubicBezTo>
                    <a:pt x="129" y="6"/>
                    <a:pt x="117" y="1"/>
                    <a:pt x="105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43"/>
            <p:cNvSpPr/>
            <p:nvPr/>
          </p:nvSpPr>
          <p:spPr>
            <a:xfrm>
              <a:off x="5172089" y="738443"/>
              <a:ext cx="46186" cy="60476"/>
            </a:xfrm>
            <a:custGeom>
              <a:rect b="b" l="l" r="r" t="t"/>
              <a:pathLst>
                <a:path extrusionOk="0" h="1003" w="766">
                  <a:moveTo>
                    <a:pt x="652" y="0"/>
                  </a:moveTo>
                  <a:cubicBezTo>
                    <a:pt x="628" y="0"/>
                    <a:pt x="604" y="22"/>
                    <a:pt x="582" y="65"/>
                  </a:cubicBezTo>
                  <a:lnTo>
                    <a:pt x="43" y="787"/>
                  </a:lnTo>
                  <a:cubicBezTo>
                    <a:pt x="0" y="830"/>
                    <a:pt x="0" y="917"/>
                    <a:pt x="43" y="970"/>
                  </a:cubicBezTo>
                  <a:cubicBezTo>
                    <a:pt x="65" y="992"/>
                    <a:pt x="89" y="1003"/>
                    <a:pt x="113" y="1003"/>
                  </a:cubicBezTo>
                  <a:cubicBezTo>
                    <a:pt x="138" y="1003"/>
                    <a:pt x="162" y="992"/>
                    <a:pt x="183" y="970"/>
                  </a:cubicBezTo>
                  <a:lnTo>
                    <a:pt x="723" y="248"/>
                  </a:lnTo>
                  <a:cubicBezTo>
                    <a:pt x="766" y="205"/>
                    <a:pt x="766" y="108"/>
                    <a:pt x="723" y="65"/>
                  </a:cubicBezTo>
                  <a:cubicBezTo>
                    <a:pt x="701" y="22"/>
                    <a:pt x="677" y="0"/>
                    <a:pt x="652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43"/>
            <p:cNvSpPr/>
            <p:nvPr/>
          </p:nvSpPr>
          <p:spPr>
            <a:xfrm>
              <a:off x="4519397" y="1217004"/>
              <a:ext cx="43593" cy="63370"/>
            </a:xfrm>
            <a:custGeom>
              <a:rect b="b" l="l" r="r" t="t"/>
              <a:pathLst>
                <a:path extrusionOk="0" h="1051" w="723">
                  <a:moveTo>
                    <a:pt x="604" y="1"/>
                  </a:moveTo>
                  <a:cubicBezTo>
                    <a:pt x="583" y="1"/>
                    <a:pt x="561" y="14"/>
                    <a:pt x="540" y="41"/>
                  </a:cubicBezTo>
                  <a:lnTo>
                    <a:pt x="44" y="796"/>
                  </a:lnTo>
                  <a:cubicBezTo>
                    <a:pt x="1" y="893"/>
                    <a:pt x="1" y="979"/>
                    <a:pt x="44" y="1022"/>
                  </a:cubicBezTo>
                  <a:cubicBezTo>
                    <a:pt x="62" y="1040"/>
                    <a:pt x="89" y="1051"/>
                    <a:pt x="117" y="1051"/>
                  </a:cubicBezTo>
                  <a:cubicBezTo>
                    <a:pt x="158" y="1051"/>
                    <a:pt x="202" y="1030"/>
                    <a:pt x="227" y="979"/>
                  </a:cubicBezTo>
                  <a:lnTo>
                    <a:pt x="723" y="214"/>
                  </a:lnTo>
                  <a:cubicBezTo>
                    <a:pt x="723" y="171"/>
                    <a:pt x="723" y="84"/>
                    <a:pt x="669" y="41"/>
                  </a:cubicBezTo>
                  <a:cubicBezTo>
                    <a:pt x="648" y="14"/>
                    <a:pt x="626" y="1"/>
                    <a:pt x="60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43"/>
            <p:cNvSpPr/>
            <p:nvPr/>
          </p:nvSpPr>
          <p:spPr>
            <a:xfrm>
              <a:off x="4533084" y="1299789"/>
              <a:ext cx="59210" cy="26047"/>
            </a:xfrm>
            <a:custGeom>
              <a:rect b="b" l="l" r="r" t="t"/>
              <a:pathLst>
                <a:path extrusionOk="0" h="432" w="982">
                  <a:moveTo>
                    <a:pt x="900" y="0"/>
                  </a:moveTo>
                  <a:cubicBezTo>
                    <a:pt x="886" y="0"/>
                    <a:pt x="870" y="5"/>
                    <a:pt x="852" y="16"/>
                  </a:cubicBezTo>
                  <a:lnTo>
                    <a:pt x="86" y="145"/>
                  </a:lnTo>
                  <a:cubicBezTo>
                    <a:pt x="43" y="145"/>
                    <a:pt x="0" y="232"/>
                    <a:pt x="0" y="329"/>
                  </a:cubicBezTo>
                  <a:cubicBezTo>
                    <a:pt x="0" y="392"/>
                    <a:pt x="23" y="432"/>
                    <a:pt x="69" y="432"/>
                  </a:cubicBezTo>
                  <a:cubicBezTo>
                    <a:pt x="86" y="432"/>
                    <a:pt x="106" y="426"/>
                    <a:pt x="129" y="415"/>
                  </a:cubicBezTo>
                  <a:lnTo>
                    <a:pt x="895" y="285"/>
                  </a:lnTo>
                  <a:cubicBezTo>
                    <a:pt x="938" y="285"/>
                    <a:pt x="981" y="188"/>
                    <a:pt x="981" y="102"/>
                  </a:cubicBezTo>
                  <a:cubicBezTo>
                    <a:pt x="981" y="68"/>
                    <a:pt x="954" y="0"/>
                    <a:pt x="90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43"/>
            <p:cNvSpPr/>
            <p:nvPr/>
          </p:nvSpPr>
          <p:spPr>
            <a:xfrm>
              <a:off x="4579209" y="1350376"/>
              <a:ext cx="51432" cy="56135"/>
            </a:xfrm>
            <a:custGeom>
              <a:rect b="b" l="l" r="r" t="t"/>
              <a:pathLst>
                <a:path extrusionOk="0" h="931" w="853">
                  <a:moveTo>
                    <a:pt x="119" y="0"/>
                  </a:moveTo>
                  <a:cubicBezTo>
                    <a:pt x="94" y="0"/>
                    <a:pt x="69" y="21"/>
                    <a:pt x="44" y="72"/>
                  </a:cubicBezTo>
                  <a:cubicBezTo>
                    <a:pt x="1" y="115"/>
                    <a:pt x="1" y="201"/>
                    <a:pt x="44" y="255"/>
                  </a:cubicBezTo>
                  <a:lnTo>
                    <a:pt x="669" y="880"/>
                  </a:lnTo>
                  <a:cubicBezTo>
                    <a:pt x="687" y="917"/>
                    <a:pt x="705" y="930"/>
                    <a:pt x="724" y="930"/>
                  </a:cubicBezTo>
                  <a:cubicBezTo>
                    <a:pt x="750" y="930"/>
                    <a:pt x="778" y="905"/>
                    <a:pt x="809" y="880"/>
                  </a:cubicBezTo>
                  <a:cubicBezTo>
                    <a:pt x="852" y="837"/>
                    <a:pt x="852" y="740"/>
                    <a:pt x="809" y="697"/>
                  </a:cubicBezTo>
                  <a:lnTo>
                    <a:pt x="173" y="29"/>
                  </a:lnTo>
                  <a:cubicBezTo>
                    <a:pt x="155" y="11"/>
                    <a:pt x="137" y="0"/>
                    <a:pt x="119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43"/>
            <p:cNvSpPr/>
            <p:nvPr/>
          </p:nvSpPr>
          <p:spPr>
            <a:xfrm>
              <a:off x="4413459" y="1333253"/>
              <a:ext cx="59873" cy="30268"/>
            </a:xfrm>
            <a:custGeom>
              <a:rect b="b" l="l" r="r" t="t"/>
              <a:pathLst>
                <a:path extrusionOk="0" h="502" w="993">
                  <a:moveTo>
                    <a:pt x="140" y="0"/>
                  </a:moveTo>
                  <a:cubicBezTo>
                    <a:pt x="54" y="0"/>
                    <a:pt x="0" y="43"/>
                    <a:pt x="0" y="129"/>
                  </a:cubicBezTo>
                  <a:cubicBezTo>
                    <a:pt x="0" y="173"/>
                    <a:pt x="0" y="270"/>
                    <a:pt x="97" y="270"/>
                  </a:cubicBezTo>
                  <a:lnTo>
                    <a:pt x="863" y="485"/>
                  </a:lnTo>
                  <a:cubicBezTo>
                    <a:pt x="872" y="496"/>
                    <a:pt x="881" y="501"/>
                    <a:pt x="890" y="501"/>
                  </a:cubicBezTo>
                  <a:cubicBezTo>
                    <a:pt x="924" y="501"/>
                    <a:pt x="958" y="433"/>
                    <a:pt x="992" y="399"/>
                  </a:cubicBezTo>
                  <a:cubicBezTo>
                    <a:pt x="992" y="313"/>
                    <a:pt x="949" y="216"/>
                    <a:pt x="906" y="216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43"/>
            <p:cNvSpPr/>
            <p:nvPr/>
          </p:nvSpPr>
          <p:spPr>
            <a:xfrm>
              <a:off x="4440772" y="1233525"/>
              <a:ext cx="37745" cy="70907"/>
            </a:xfrm>
            <a:custGeom>
              <a:rect b="b" l="l" r="r" t="t"/>
              <a:pathLst>
                <a:path extrusionOk="0" h="1176" w="626">
                  <a:moveTo>
                    <a:pt x="514" y="1"/>
                  </a:moveTo>
                  <a:cubicBezTo>
                    <a:pt x="481" y="1"/>
                    <a:pt x="453" y="24"/>
                    <a:pt x="453" y="80"/>
                  </a:cubicBezTo>
                  <a:lnTo>
                    <a:pt x="43" y="932"/>
                  </a:lnTo>
                  <a:cubicBezTo>
                    <a:pt x="0" y="1018"/>
                    <a:pt x="43" y="1115"/>
                    <a:pt x="86" y="1158"/>
                  </a:cubicBezTo>
                  <a:cubicBezTo>
                    <a:pt x="102" y="1171"/>
                    <a:pt x="121" y="1176"/>
                    <a:pt x="139" y="1176"/>
                  </a:cubicBezTo>
                  <a:cubicBezTo>
                    <a:pt x="183" y="1176"/>
                    <a:pt x="226" y="1145"/>
                    <a:pt x="226" y="1115"/>
                  </a:cubicBezTo>
                  <a:lnTo>
                    <a:pt x="625" y="209"/>
                  </a:lnTo>
                  <a:cubicBezTo>
                    <a:pt x="625" y="123"/>
                    <a:pt x="625" y="37"/>
                    <a:pt x="582" y="37"/>
                  </a:cubicBezTo>
                  <a:cubicBezTo>
                    <a:pt x="564" y="14"/>
                    <a:pt x="538" y="1"/>
                    <a:pt x="51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43"/>
            <p:cNvSpPr/>
            <p:nvPr/>
          </p:nvSpPr>
          <p:spPr>
            <a:xfrm>
              <a:off x="4500524" y="1331926"/>
              <a:ext cx="32620" cy="74163"/>
            </a:xfrm>
            <a:custGeom>
              <a:rect b="b" l="l" r="r" t="t"/>
              <a:pathLst>
                <a:path extrusionOk="0" h="1230" w="541">
                  <a:moveTo>
                    <a:pt x="123" y="0"/>
                  </a:moveTo>
                  <a:cubicBezTo>
                    <a:pt x="111" y="0"/>
                    <a:pt x="99" y="7"/>
                    <a:pt x="87" y="22"/>
                  </a:cubicBezTo>
                  <a:cubicBezTo>
                    <a:pt x="44" y="65"/>
                    <a:pt x="1" y="108"/>
                    <a:pt x="1" y="195"/>
                  </a:cubicBezTo>
                  <a:lnTo>
                    <a:pt x="314" y="1143"/>
                  </a:lnTo>
                  <a:cubicBezTo>
                    <a:pt x="314" y="1230"/>
                    <a:pt x="357" y="1230"/>
                    <a:pt x="443" y="1230"/>
                  </a:cubicBezTo>
                  <a:cubicBezTo>
                    <a:pt x="497" y="1186"/>
                    <a:pt x="540" y="1100"/>
                    <a:pt x="497" y="1046"/>
                  </a:cubicBezTo>
                  <a:lnTo>
                    <a:pt x="227" y="108"/>
                  </a:lnTo>
                  <a:cubicBezTo>
                    <a:pt x="188" y="46"/>
                    <a:pt x="155" y="0"/>
                    <a:pt x="12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43"/>
            <p:cNvSpPr/>
            <p:nvPr/>
          </p:nvSpPr>
          <p:spPr>
            <a:xfrm>
              <a:off x="4746949" y="1453059"/>
              <a:ext cx="43593" cy="65902"/>
            </a:xfrm>
            <a:custGeom>
              <a:rect b="b" l="l" r="r" t="t"/>
              <a:pathLst>
                <a:path extrusionOk="0" h="1093" w="723">
                  <a:moveTo>
                    <a:pt x="98" y="1"/>
                  </a:moveTo>
                  <a:cubicBezTo>
                    <a:pt x="79" y="1"/>
                    <a:pt x="61" y="11"/>
                    <a:pt x="43" y="29"/>
                  </a:cubicBezTo>
                  <a:cubicBezTo>
                    <a:pt x="0" y="72"/>
                    <a:pt x="0" y="169"/>
                    <a:pt x="0" y="256"/>
                  </a:cubicBezTo>
                  <a:lnTo>
                    <a:pt x="496" y="1021"/>
                  </a:lnTo>
                  <a:cubicBezTo>
                    <a:pt x="521" y="1072"/>
                    <a:pt x="547" y="1092"/>
                    <a:pt x="572" y="1092"/>
                  </a:cubicBezTo>
                  <a:cubicBezTo>
                    <a:pt x="590" y="1092"/>
                    <a:pt x="608" y="1082"/>
                    <a:pt x="625" y="1064"/>
                  </a:cubicBezTo>
                  <a:cubicBezTo>
                    <a:pt x="722" y="1021"/>
                    <a:pt x="722" y="924"/>
                    <a:pt x="669" y="838"/>
                  </a:cubicBezTo>
                  <a:lnTo>
                    <a:pt x="183" y="72"/>
                  </a:lnTo>
                  <a:cubicBezTo>
                    <a:pt x="152" y="22"/>
                    <a:pt x="124" y="1"/>
                    <a:pt x="9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43"/>
            <p:cNvSpPr/>
            <p:nvPr/>
          </p:nvSpPr>
          <p:spPr>
            <a:xfrm>
              <a:off x="4865911" y="1477297"/>
              <a:ext cx="51371" cy="55532"/>
            </a:xfrm>
            <a:custGeom>
              <a:rect b="b" l="l" r="r" t="t"/>
              <a:pathLst>
                <a:path extrusionOk="0" h="921" w="852">
                  <a:moveTo>
                    <a:pt x="110" y="1"/>
                  </a:moveTo>
                  <a:cubicBezTo>
                    <a:pt x="75" y="1"/>
                    <a:pt x="43" y="24"/>
                    <a:pt x="43" y="80"/>
                  </a:cubicBezTo>
                  <a:cubicBezTo>
                    <a:pt x="0" y="123"/>
                    <a:pt x="0" y="209"/>
                    <a:pt x="43" y="252"/>
                  </a:cubicBezTo>
                  <a:lnTo>
                    <a:pt x="636" y="889"/>
                  </a:lnTo>
                  <a:cubicBezTo>
                    <a:pt x="658" y="910"/>
                    <a:pt x="690" y="921"/>
                    <a:pt x="722" y="921"/>
                  </a:cubicBezTo>
                  <a:cubicBezTo>
                    <a:pt x="755" y="921"/>
                    <a:pt x="787" y="910"/>
                    <a:pt x="809" y="889"/>
                  </a:cubicBezTo>
                  <a:cubicBezTo>
                    <a:pt x="852" y="792"/>
                    <a:pt x="852" y="705"/>
                    <a:pt x="809" y="662"/>
                  </a:cubicBezTo>
                  <a:lnTo>
                    <a:pt x="183" y="37"/>
                  </a:lnTo>
                  <a:cubicBezTo>
                    <a:pt x="165" y="14"/>
                    <a:pt x="137" y="1"/>
                    <a:pt x="11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43"/>
            <p:cNvSpPr/>
            <p:nvPr/>
          </p:nvSpPr>
          <p:spPr>
            <a:xfrm>
              <a:off x="4830759" y="1492492"/>
              <a:ext cx="21525" cy="78685"/>
            </a:xfrm>
            <a:custGeom>
              <a:rect b="b" l="l" r="r" t="t"/>
              <a:pathLst>
                <a:path extrusionOk="0" h="1305" w="357">
                  <a:moveTo>
                    <a:pt x="87" y="0"/>
                  </a:moveTo>
                  <a:cubicBezTo>
                    <a:pt x="44" y="54"/>
                    <a:pt x="1" y="97"/>
                    <a:pt x="1" y="184"/>
                  </a:cubicBezTo>
                  <a:lnTo>
                    <a:pt x="141" y="1176"/>
                  </a:lnTo>
                  <a:cubicBezTo>
                    <a:pt x="141" y="1262"/>
                    <a:pt x="184" y="1305"/>
                    <a:pt x="270" y="1305"/>
                  </a:cubicBezTo>
                  <a:cubicBezTo>
                    <a:pt x="314" y="1305"/>
                    <a:pt x="357" y="1219"/>
                    <a:pt x="357" y="1132"/>
                  </a:cubicBezTo>
                  <a:lnTo>
                    <a:pt x="227" y="141"/>
                  </a:lnTo>
                  <a:cubicBezTo>
                    <a:pt x="227" y="54"/>
                    <a:pt x="141" y="0"/>
                    <a:pt x="87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43"/>
            <p:cNvSpPr/>
            <p:nvPr/>
          </p:nvSpPr>
          <p:spPr>
            <a:xfrm>
              <a:off x="4776856" y="1610127"/>
              <a:ext cx="46186" cy="63611"/>
            </a:xfrm>
            <a:custGeom>
              <a:rect b="b" l="l" r="r" t="t"/>
              <a:pathLst>
                <a:path extrusionOk="0" h="1055" w="766">
                  <a:moveTo>
                    <a:pt x="604" y="1"/>
                  </a:moveTo>
                  <a:cubicBezTo>
                    <a:pt x="582" y="1"/>
                    <a:pt x="561" y="12"/>
                    <a:pt x="539" y="33"/>
                  </a:cubicBezTo>
                  <a:lnTo>
                    <a:pt x="43" y="842"/>
                  </a:lnTo>
                  <a:cubicBezTo>
                    <a:pt x="0" y="885"/>
                    <a:pt x="0" y="971"/>
                    <a:pt x="43" y="1014"/>
                  </a:cubicBezTo>
                  <a:cubicBezTo>
                    <a:pt x="65" y="1041"/>
                    <a:pt x="97" y="1055"/>
                    <a:pt x="131" y="1055"/>
                  </a:cubicBezTo>
                  <a:cubicBezTo>
                    <a:pt x="164" y="1055"/>
                    <a:pt x="200" y="1041"/>
                    <a:pt x="226" y="1014"/>
                  </a:cubicBezTo>
                  <a:lnTo>
                    <a:pt x="712" y="206"/>
                  </a:lnTo>
                  <a:cubicBezTo>
                    <a:pt x="766" y="163"/>
                    <a:pt x="766" y="76"/>
                    <a:pt x="669" y="33"/>
                  </a:cubicBezTo>
                  <a:cubicBezTo>
                    <a:pt x="647" y="12"/>
                    <a:pt x="625" y="1"/>
                    <a:pt x="60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43"/>
            <p:cNvSpPr/>
            <p:nvPr/>
          </p:nvSpPr>
          <p:spPr>
            <a:xfrm>
              <a:off x="4800853" y="1338438"/>
              <a:ext cx="24781" cy="78685"/>
            </a:xfrm>
            <a:custGeom>
              <a:rect b="b" l="l" r="r" t="t"/>
              <a:pathLst>
                <a:path extrusionOk="0" h="1305" w="411">
                  <a:moveTo>
                    <a:pt x="314" y="0"/>
                  </a:moveTo>
                  <a:cubicBezTo>
                    <a:pt x="271" y="0"/>
                    <a:pt x="227" y="43"/>
                    <a:pt x="184" y="130"/>
                  </a:cubicBezTo>
                  <a:lnTo>
                    <a:pt x="1" y="1122"/>
                  </a:lnTo>
                  <a:cubicBezTo>
                    <a:pt x="1" y="1165"/>
                    <a:pt x="44" y="1262"/>
                    <a:pt x="98" y="1305"/>
                  </a:cubicBezTo>
                  <a:cubicBezTo>
                    <a:pt x="184" y="1305"/>
                    <a:pt x="227" y="1262"/>
                    <a:pt x="227" y="1165"/>
                  </a:cubicBezTo>
                  <a:lnTo>
                    <a:pt x="411" y="184"/>
                  </a:lnTo>
                  <a:cubicBezTo>
                    <a:pt x="411" y="130"/>
                    <a:pt x="368" y="43"/>
                    <a:pt x="31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43"/>
            <p:cNvSpPr/>
            <p:nvPr/>
          </p:nvSpPr>
          <p:spPr>
            <a:xfrm>
              <a:off x="4865911" y="1393909"/>
              <a:ext cx="57220" cy="47271"/>
            </a:xfrm>
            <a:custGeom>
              <a:rect b="b" l="l" r="r" t="t"/>
              <a:pathLst>
                <a:path extrusionOk="0" h="784" w="949">
                  <a:moveTo>
                    <a:pt x="146" y="1"/>
                  </a:moveTo>
                  <a:cubicBezTo>
                    <a:pt x="115" y="1"/>
                    <a:pt x="82" y="34"/>
                    <a:pt x="43" y="72"/>
                  </a:cubicBezTo>
                  <a:cubicBezTo>
                    <a:pt x="0" y="158"/>
                    <a:pt x="43" y="245"/>
                    <a:pt x="97" y="288"/>
                  </a:cubicBezTo>
                  <a:lnTo>
                    <a:pt x="766" y="784"/>
                  </a:lnTo>
                  <a:cubicBezTo>
                    <a:pt x="809" y="784"/>
                    <a:pt x="906" y="784"/>
                    <a:pt x="906" y="697"/>
                  </a:cubicBezTo>
                  <a:cubicBezTo>
                    <a:pt x="949" y="654"/>
                    <a:pt x="949" y="557"/>
                    <a:pt x="852" y="514"/>
                  </a:cubicBezTo>
                  <a:lnTo>
                    <a:pt x="183" y="18"/>
                  </a:lnTo>
                  <a:cubicBezTo>
                    <a:pt x="171" y="6"/>
                    <a:pt x="159" y="1"/>
                    <a:pt x="146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43"/>
            <p:cNvSpPr/>
            <p:nvPr/>
          </p:nvSpPr>
          <p:spPr>
            <a:xfrm>
              <a:off x="4798260" y="1433342"/>
              <a:ext cx="59873" cy="38770"/>
            </a:xfrm>
            <a:custGeom>
              <a:rect b="b" l="l" r="r" t="t"/>
              <a:pathLst>
                <a:path extrusionOk="0" h="643" w="993">
                  <a:moveTo>
                    <a:pt x="809" y="0"/>
                  </a:moveTo>
                  <a:lnTo>
                    <a:pt x="87" y="356"/>
                  </a:lnTo>
                  <a:cubicBezTo>
                    <a:pt x="44" y="399"/>
                    <a:pt x="1" y="496"/>
                    <a:pt x="1" y="539"/>
                  </a:cubicBezTo>
                  <a:cubicBezTo>
                    <a:pt x="32" y="603"/>
                    <a:pt x="64" y="643"/>
                    <a:pt x="117" y="643"/>
                  </a:cubicBezTo>
                  <a:cubicBezTo>
                    <a:pt x="136" y="643"/>
                    <a:pt x="158" y="637"/>
                    <a:pt x="184" y="626"/>
                  </a:cubicBezTo>
                  <a:lnTo>
                    <a:pt x="896" y="270"/>
                  </a:lnTo>
                  <a:cubicBezTo>
                    <a:pt x="950" y="227"/>
                    <a:pt x="993" y="173"/>
                    <a:pt x="950" y="87"/>
                  </a:cubicBezTo>
                  <a:cubicBezTo>
                    <a:pt x="950" y="0"/>
                    <a:pt x="853" y="0"/>
                    <a:pt x="809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43"/>
            <p:cNvSpPr/>
            <p:nvPr/>
          </p:nvSpPr>
          <p:spPr>
            <a:xfrm>
              <a:off x="4638358" y="1264938"/>
              <a:ext cx="24781" cy="77178"/>
            </a:xfrm>
            <a:custGeom>
              <a:rect b="b" l="l" r="r" t="t"/>
              <a:pathLst>
                <a:path extrusionOk="0" h="1280" w="411">
                  <a:moveTo>
                    <a:pt x="313" y="1"/>
                  </a:moveTo>
                  <a:cubicBezTo>
                    <a:pt x="270" y="1"/>
                    <a:pt x="227" y="55"/>
                    <a:pt x="184" y="141"/>
                  </a:cubicBezTo>
                  <a:lnTo>
                    <a:pt x="44" y="1133"/>
                  </a:lnTo>
                  <a:cubicBezTo>
                    <a:pt x="1" y="1176"/>
                    <a:pt x="44" y="1262"/>
                    <a:pt x="98" y="1262"/>
                  </a:cubicBezTo>
                  <a:cubicBezTo>
                    <a:pt x="121" y="1274"/>
                    <a:pt x="141" y="1279"/>
                    <a:pt x="158" y="1279"/>
                  </a:cubicBezTo>
                  <a:cubicBezTo>
                    <a:pt x="204" y="1279"/>
                    <a:pt x="227" y="1239"/>
                    <a:pt x="227" y="1176"/>
                  </a:cubicBezTo>
                  <a:lnTo>
                    <a:pt x="410" y="184"/>
                  </a:lnTo>
                  <a:cubicBezTo>
                    <a:pt x="410" y="98"/>
                    <a:pt x="410" y="55"/>
                    <a:pt x="31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43"/>
            <p:cNvSpPr/>
            <p:nvPr/>
          </p:nvSpPr>
          <p:spPr>
            <a:xfrm>
              <a:off x="4380960" y="869705"/>
              <a:ext cx="24721" cy="77178"/>
            </a:xfrm>
            <a:custGeom>
              <a:rect b="b" l="l" r="r" t="t"/>
              <a:pathLst>
                <a:path extrusionOk="0" h="1280" w="410">
                  <a:moveTo>
                    <a:pt x="324" y="1"/>
                  </a:moveTo>
                  <a:cubicBezTo>
                    <a:pt x="270" y="1"/>
                    <a:pt x="227" y="44"/>
                    <a:pt x="183" y="141"/>
                  </a:cubicBezTo>
                  <a:lnTo>
                    <a:pt x="54" y="1079"/>
                  </a:lnTo>
                  <a:cubicBezTo>
                    <a:pt x="0" y="1165"/>
                    <a:pt x="54" y="1262"/>
                    <a:pt x="97" y="1262"/>
                  </a:cubicBezTo>
                  <a:cubicBezTo>
                    <a:pt x="120" y="1274"/>
                    <a:pt x="140" y="1279"/>
                    <a:pt x="156" y="1279"/>
                  </a:cubicBezTo>
                  <a:cubicBezTo>
                    <a:pt x="203" y="1279"/>
                    <a:pt x="227" y="1237"/>
                    <a:pt x="227" y="1165"/>
                  </a:cubicBezTo>
                  <a:lnTo>
                    <a:pt x="410" y="184"/>
                  </a:lnTo>
                  <a:cubicBezTo>
                    <a:pt x="410" y="87"/>
                    <a:pt x="410" y="44"/>
                    <a:pt x="32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43"/>
            <p:cNvSpPr/>
            <p:nvPr/>
          </p:nvSpPr>
          <p:spPr>
            <a:xfrm>
              <a:off x="4722229" y="1360506"/>
              <a:ext cx="52035" cy="55713"/>
            </a:xfrm>
            <a:custGeom>
              <a:rect b="b" l="l" r="r" t="t"/>
              <a:pathLst>
                <a:path extrusionOk="0" h="924" w="863">
                  <a:moveTo>
                    <a:pt x="119" y="1"/>
                  </a:moveTo>
                  <a:cubicBezTo>
                    <a:pt x="97" y="1"/>
                    <a:pt x="76" y="12"/>
                    <a:pt x="54" y="33"/>
                  </a:cubicBezTo>
                  <a:cubicBezTo>
                    <a:pt x="0" y="87"/>
                    <a:pt x="0" y="173"/>
                    <a:pt x="54" y="260"/>
                  </a:cubicBezTo>
                  <a:lnTo>
                    <a:pt x="680" y="896"/>
                  </a:lnTo>
                  <a:cubicBezTo>
                    <a:pt x="697" y="913"/>
                    <a:pt x="714" y="923"/>
                    <a:pt x="731" y="923"/>
                  </a:cubicBezTo>
                  <a:cubicBezTo>
                    <a:pt x="757" y="923"/>
                    <a:pt x="783" y="900"/>
                    <a:pt x="809" y="842"/>
                  </a:cubicBezTo>
                  <a:cubicBezTo>
                    <a:pt x="863" y="799"/>
                    <a:pt x="863" y="712"/>
                    <a:pt x="809" y="669"/>
                  </a:cubicBezTo>
                  <a:lnTo>
                    <a:pt x="184" y="33"/>
                  </a:lnTo>
                  <a:cubicBezTo>
                    <a:pt x="162" y="12"/>
                    <a:pt x="141" y="1"/>
                    <a:pt x="119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43"/>
            <p:cNvSpPr/>
            <p:nvPr/>
          </p:nvSpPr>
          <p:spPr>
            <a:xfrm>
              <a:off x="4673450" y="1384564"/>
              <a:ext cx="22189" cy="78745"/>
            </a:xfrm>
            <a:custGeom>
              <a:rect b="b" l="l" r="r" t="t"/>
              <a:pathLst>
                <a:path extrusionOk="0" h="1306" w="368">
                  <a:moveTo>
                    <a:pt x="98" y="1"/>
                  </a:moveTo>
                  <a:cubicBezTo>
                    <a:pt x="55" y="1"/>
                    <a:pt x="1" y="87"/>
                    <a:pt x="1" y="173"/>
                  </a:cubicBezTo>
                  <a:lnTo>
                    <a:pt x="141" y="1165"/>
                  </a:lnTo>
                  <a:cubicBezTo>
                    <a:pt x="141" y="1251"/>
                    <a:pt x="227" y="1305"/>
                    <a:pt x="270" y="1305"/>
                  </a:cubicBezTo>
                  <a:cubicBezTo>
                    <a:pt x="324" y="1251"/>
                    <a:pt x="367" y="1208"/>
                    <a:pt x="367" y="1122"/>
                  </a:cubicBezTo>
                  <a:lnTo>
                    <a:pt x="227" y="130"/>
                  </a:lnTo>
                  <a:cubicBezTo>
                    <a:pt x="227" y="44"/>
                    <a:pt x="184" y="1"/>
                    <a:pt x="9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43"/>
            <p:cNvSpPr/>
            <p:nvPr/>
          </p:nvSpPr>
          <p:spPr>
            <a:xfrm>
              <a:off x="4635766" y="1432619"/>
              <a:ext cx="16340" cy="76153"/>
            </a:xfrm>
            <a:custGeom>
              <a:rect b="b" l="l" r="r" t="t"/>
              <a:pathLst>
                <a:path extrusionOk="0" h="1263" w="271">
                  <a:moveTo>
                    <a:pt x="164" y="1"/>
                  </a:moveTo>
                  <a:cubicBezTo>
                    <a:pt x="156" y="1"/>
                    <a:pt x="149" y="4"/>
                    <a:pt x="141" y="12"/>
                  </a:cubicBezTo>
                  <a:cubicBezTo>
                    <a:pt x="44" y="12"/>
                    <a:pt x="1" y="55"/>
                    <a:pt x="1" y="142"/>
                  </a:cubicBezTo>
                  <a:lnTo>
                    <a:pt x="44" y="1134"/>
                  </a:lnTo>
                  <a:cubicBezTo>
                    <a:pt x="44" y="1220"/>
                    <a:pt x="141" y="1263"/>
                    <a:pt x="184" y="1263"/>
                  </a:cubicBezTo>
                  <a:cubicBezTo>
                    <a:pt x="227" y="1263"/>
                    <a:pt x="270" y="1220"/>
                    <a:pt x="270" y="1134"/>
                  </a:cubicBezTo>
                  <a:lnTo>
                    <a:pt x="227" y="142"/>
                  </a:lnTo>
                  <a:cubicBezTo>
                    <a:pt x="227" y="71"/>
                    <a:pt x="198" y="1"/>
                    <a:pt x="16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43"/>
            <p:cNvSpPr/>
            <p:nvPr/>
          </p:nvSpPr>
          <p:spPr>
            <a:xfrm>
              <a:off x="4689730" y="1213627"/>
              <a:ext cx="24781" cy="76092"/>
            </a:xfrm>
            <a:custGeom>
              <a:rect b="b" l="l" r="r" t="t"/>
              <a:pathLst>
                <a:path extrusionOk="0" h="1262" w="411">
                  <a:moveTo>
                    <a:pt x="324" y="0"/>
                  </a:moveTo>
                  <a:cubicBezTo>
                    <a:pt x="270" y="0"/>
                    <a:pt x="227" y="43"/>
                    <a:pt x="184" y="97"/>
                  </a:cubicBezTo>
                  <a:lnTo>
                    <a:pt x="54" y="1078"/>
                  </a:lnTo>
                  <a:cubicBezTo>
                    <a:pt x="0" y="1175"/>
                    <a:pt x="54" y="1262"/>
                    <a:pt x="97" y="1262"/>
                  </a:cubicBezTo>
                  <a:cubicBezTo>
                    <a:pt x="184" y="1262"/>
                    <a:pt x="227" y="1219"/>
                    <a:pt x="227" y="1175"/>
                  </a:cubicBezTo>
                  <a:lnTo>
                    <a:pt x="410" y="184"/>
                  </a:lnTo>
                  <a:cubicBezTo>
                    <a:pt x="410" y="97"/>
                    <a:pt x="410" y="0"/>
                    <a:pt x="32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43"/>
            <p:cNvSpPr/>
            <p:nvPr/>
          </p:nvSpPr>
          <p:spPr>
            <a:xfrm>
              <a:off x="4744297" y="1251975"/>
              <a:ext cx="54024" cy="46910"/>
            </a:xfrm>
            <a:custGeom>
              <a:rect b="b" l="l" r="r" t="t"/>
              <a:pathLst>
                <a:path extrusionOk="0" h="778" w="896">
                  <a:moveTo>
                    <a:pt x="173" y="0"/>
                  </a:moveTo>
                  <a:cubicBezTo>
                    <a:pt x="87" y="0"/>
                    <a:pt x="44" y="0"/>
                    <a:pt x="1" y="87"/>
                  </a:cubicBezTo>
                  <a:cubicBezTo>
                    <a:pt x="1" y="130"/>
                    <a:pt x="1" y="216"/>
                    <a:pt x="44" y="270"/>
                  </a:cubicBezTo>
                  <a:lnTo>
                    <a:pt x="713" y="755"/>
                  </a:lnTo>
                  <a:cubicBezTo>
                    <a:pt x="742" y="771"/>
                    <a:pt x="766" y="778"/>
                    <a:pt x="787" y="778"/>
                  </a:cubicBezTo>
                  <a:cubicBezTo>
                    <a:pt x="835" y="778"/>
                    <a:pt x="866" y="742"/>
                    <a:pt x="896" y="712"/>
                  </a:cubicBezTo>
                  <a:cubicBezTo>
                    <a:pt x="896" y="626"/>
                    <a:pt x="896" y="539"/>
                    <a:pt x="853" y="486"/>
                  </a:cubicBezTo>
                  <a:lnTo>
                    <a:pt x="173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43"/>
            <p:cNvSpPr/>
            <p:nvPr/>
          </p:nvSpPr>
          <p:spPr>
            <a:xfrm>
              <a:off x="4700764" y="1302261"/>
              <a:ext cx="59873" cy="37323"/>
            </a:xfrm>
            <a:custGeom>
              <a:rect b="b" l="l" r="r" t="t"/>
              <a:pathLst>
                <a:path extrusionOk="0" h="619" w="993">
                  <a:moveTo>
                    <a:pt x="876" y="0"/>
                  </a:moveTo>
                  <a:cubicBezTo>
                    <a:pt x="857" y="0"/>
                    <a:pt x="835" y="5"/>
                    <a:pt x="809" y="18"/>
                  </a:cubicBezTo>
                  <a:lnTo>
                    <a:pt x="87" y="374"/>
                  </a:lnTo>
                  <a:cubicBezTo>
                    <a:pt x="44" y="374"/>
                    <a:pt x="1" y="460"/>
                    <a:pt x="44" y="557"/>
                  </a:cubicBezTo>
                  <a:cubicBezTo>
                    <a:pt x="44" y="588"/>
                    <a:pt x="65" y="618"/>
                    <a:pt x="112" y="618"/>
                  </a:cubicBezTo>
                  <a:cubicBezTo>
                    <a:pt x="132" y="618"/>
                    <a:pt x="156" y="613"/>
                    <a:pt x="184" y="600"/>
                  </a:cubicBezTo>
                  <a:lnTo>
                    <a:pt x="895" y="244"/>
                  </a:lnTo>
                  <a:cubicBezTo>
                    <a:pt x="949" y="244"/>
                    <a:pt x="993" y="147"/>
                    <a:pt x="949" y="61"/>
                  </a:cubicBezTo>
                  <a:cubicBezTo>
                    <a:pt x="949" y="31"/>
                    <a:pt x="922" y="0"/>
                    <a:pt x="876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43"/>
            <p:cNvSpPr/>
            <p:nvPr/>
          </p:nvSpPr>
          <p:spPr>
            <a:xfrm>
              <a:off x="4660487" y="1692309"/>
              <a:ext cx="51371" cy="54386"/>
            </a:xfrm>
            <a:custGeom>
              <a:rect b="b" l="l" r="r" t="t"/>
              <a:pathLst>
                <a:path extrusionOk="0" h="902" w="852">
                  <a:moveTo>
                    <a:pt x="707" y="0"/>
                  </a:moveTo>
                  <a:cubicBezTo>
                    <a:pt x="694" y="0"/>
                    <a:pt x="681" y="5"/>
                    <a:pt x="669" y="18"/>
                  </a:cubicBezTo>
                  <a:lnTo>
                    <a:pt x="43" y="643"/>
                  </a:lnTo>
                  <a:cubicBezTo>
                    <a:pt x="0" y="686"/>
                    <a:pt x="0" y="783"/>
                    <a:pt x="43" y="870"/>
                  </a:cubicBezTo>
                  <a:cubicBezTo>
                    <a:pt x="65" y="891"/>
                    <a:pt x="86" y="902"/>
                    <a:pt x="108" y="902"/>
                  </a:cubicBezTo>
                  <a:cubicBezTo>
                    <a:pt x="130" y="902"/>
                    <a:pt x="151" y="891"/>
                    <a:pt x="173" y="870"/>
                  </a:cubicBezTo>
                  <a:lnTo>
                    <a:pt x="809" y="244"/>
                  </a:lnTo>
                  <a:cubicBezTo>
                    <a:pt x="852" y="190"/>
                    <a:pt x="852" y="104"/>
                    <a:pt x="809" y="61"/>
                  </a:cubicBezTo>
                  <a:cubicBezTo>
                    <a:pt x="771" y="31"/>
                    <a:pt x="738" y="0"/>
                    <a:pt x="707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43"/>
            <p:cNvSpPr/>
            <p:nvPr/>
          </p:nvSpPr>
          <p:spPr>
            <a:xfrm>
              <a:off x="4676706" y="1499003"/>
              <a:ext cx="45583" cy="63732"/>
            </a:xfrm>
            <a:custGeom>
              <a:rect b="b" l="l" r="r" t="t"/>
              <a:pathLst>
                <a:path extrusionOk="0" h="1057" w="756">
                  <a:moveTo>
                    <a:pt x="604" y="0"/>
                  </a:moveTo>
                  <a:cubicBezTo>
                    <a:pt x="583" y="0"/>
                    <a:pt x="561" y="11"/>
                    <a:pt x="540" y="33"/>
                  </a:cubicBezTo>
                  <a:lnTo>
                    <a:pt x="44" y="841"/>
                  </a:lnTo>
                  <a:cubicBezTo>
                    <a:pt x="1" y="884"/>
                    <a:pt x="1" y="971"/>
                    <a:pt x="44" y="1024"/>
                  </a:cubicBezTo>
                  <a:cubicBezTo>
                    <a:pt x="65" y="1046"/>
                    <a:pt x="98" y="1057"/>
                    <a:pt x="130" y="1057"/>
                  </a:cubicBezTo>
                  <a:cubicBezTo>
                    <a:pt x="162" y="1057"/>
                    <a:pt x="195" y="1046"/>
                    <a:pt x="216" y="1024"/>
                  </a:cubicBezTo>
                  <a:lnTo>
                    <a:pt x="712" y="216"/>
                  </a:lnTo>
                  <a:cubicBezTo>
                    <a:pt x="755" y="162"/>
                    <a:pt x="712" y="76"/>
                    <a:pt x="669" y="33"/>
                  </a:cubicBezTo>
                  <a:cubicBezTo>
                    <a:pt x="648" y="11"/>
                    <a:pt x="626" y="0"/>
                    <a:pt x="60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43"/>
            <p:cNvSpPr/>
            <p:nvPr/>
          </p:nvSpPr>
          <p:spPr>
            <a:xfrm>
              <a:off x="4728077" y="1560745"/>
              <a:ext cx="62466" cy="26711"/>
            </a:xfrm>
            <a:custGeom>
              <a:rect b="b" l="l" r="r" t="t"/>
              <a:pathLst>
                <a:path extrusionOk="0" h="443" w="1036">
                  <a:moveTo>
                    <a:pt x="895" y="0"/>
                  </a:moveTo>
                  <a:lnTo>
                    <a:pt x="87" y="173"/>
                  </a:lnTo>
                  <a:cubicBezTo>
                    <a:pt x="44" y="173"/>
                    <a:pt x="0" y="270"/>
                    <a:pt x="0" y="313"/>
                  </a:cubicBezTo>
                  <a:cubicBezTo>
                    <a:pt x="44" y="399"/>
                    <a:pt x="87" y="443"/>
                    <a:pt x="130" y="443"/>
                  </a:cubicBezTo>
                  <a:lnTo>
                    <a:pt x="895" y="270"/>
                  </a:lnTo>
                  <a:cubicBezTo>
                    <a:pt x="982" y="270"/>
                    <a:pt x="1035" y="173"/>
                    <a:pt x="982" y="130"/>
                  </a:cubicBezTo>
                  <a:cubicBezTo>
                    <a:pt x="982" y="44"/>
                    <a:pt x="938" y="0"/>
                    <a:pt x="895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43"/>
            <p:cNvSpPr/>
            <p:nvPr/>
          </p:nvSpPr>
          <p:spPr>
            <a:xfrm>
              <a:off x="4692986" y="1614287"/>
              <a:ext cx="51371" cy="56135"/>
            </a:xfrm>
            <a:custGeom>
              <a:rect b="b" l="l" r="r" t="t"/>
              <a:pathLst>
                <a:path extrusionOk="0" h="931" w="852">
                  <a:moveTo>
                    <a:pt x="126" y="1"/>
                  </a:moveTo>
                  <a:cubicBezTo>
                    <a:pt x="93" y="1"/>
                    <a:pt x="68" y="26"/>
                    <a:pt x="43" y="50"/>
                  </a:cubicBezTo>
                  <a:cubicBezTo>
                    <a:pt x="0" y="94"/>
                    <a:pt x="0" y="191"/>
                    <a:pt x="43" y="234"/>
                  </a:cubicBezTo>
                  <a:lnTo>
                    <a:pt x="669" y="902"/>
                  </a:lnTo>
                  <a:cubicBezTo>
                    <a:pt x="687" y="920"/>
                    <a:pt x="704" y="931"/>
                    <a:pt x="723" y="931"/>
                  </a:cubicBezTo>
                  <a:cubicBezTo>
                    <a:pt x="749" y="931"/>
                    <a:pt x="777" y="910"/>
                    <a:pt x="809" y="859"/>
                  </a:cubicBezTo>
                  <a:cubicBezTo>
                    <a:pt x="852" y="816"/>
                    <a:pt x="852" y="730"/>
                    <a:pt x="809" y="676"/>
                  </a:cubicBezTo>
                  <a:lnTo>
                    <a:pt x="216" y="50"/>
                  </a:lnTo>
                  <a:cubicBezTo>
                    <a:pt x="179" y="14"/>
                    <a:pt x="151" y="1"/>
                    <a:pt x="126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43"/>
            <p:cNvSpPr/>
            <p:nvPr/>
          </p:nvSpPr>
          <p:spPr>
            <a:xfrm>
              <a:off x="4570768" y="1644616"/>
              <a:ext cx="62466" cy="30931"/>
            </a:xfrm>
            <a:custGeom>
              <a:rect b="b" l="l" r="r" t="t"/>
              <a:pathLst>
                <a:path extrusionOk="0" h="513" w="1036">
                  <a:moveTo>
                    <a:pt x="184" y="0"/>
                  </a:moveTo>
                  <a:cubicBezTo>
                    <a:pt x="87" y="0"/>
                    <a:pt x="43" y="43"/>
                    <a:pt x="43" y="130"/>
                  </a:cubicBezTo>
                  <a:cubicBezTo>
                    <a:pt x="0" y="173"/>
                    <a:pt x="43" y="270"/>
                    <a:pt x="87" y="270"/>
                  </a:cubicBezTo>
                  <a:lnTo>
                    <a:pt x="852" y="496"/>
                  </a:lnTo>
                  <a:cubicBezTo>
                    <a:pt x="878" y="508"/>
                    <a:pt x="899" y="513"/>
                    <a:pt x="918" y="513"/>
                  </a:cubicBezTo>
                  <a:cubicBezTo>
                    <a:pt x="969" y="513"/>
                    <a:pt x="992" y="471"/>
                    <a:pt x="992" y="399"/>
                  </a:cubicBezTo>
                  <a:cubicBezTo>
                    <a:pt x="1035" y="313"/>
                    <a:pt x="992" y="227"/>
                    <a:pt x="895" y="227"/>
                  </a:cubicBezTo>
                  <a:lnTo>
                    <a:pt x="184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43"/>
            <p:cNvSpPr/>
            <p:nvPr/>
          </p:nvSpPr>
          <p:spPr>
            <a:xfrm>
              <a:off x="4581802" y="1529151"/>
              <a:ext cx="37745" cy="70364"/>
            </a:xfrm>
            <a:custGeom>
              <a:rect b="b" l="l" r="r" t="t"/>
              <a:pathLst>
                <a:path extrusionOk="0" h="1167" w="626">
                  <a:moveTo>
                    <a:pt x="482" y="0"/>
                  </a:moveTo>
                  <a:cubicBezTo>
                    <a:pt x="454" y="0"/>
                    <a:pt x="425" y="21"/>
                    <a:pt x="400" y="72"/>
                  </a:cubicBezTo>
                  <a:lnTo>
                    <a:pt x="44" y="923"/>
                  </a:lnTo>
                  <a:cubicBezTo>
                    <a:pt x="1" y="1010"/>
                    <a:pt x="1" y="1107"/>
                    <a:pt x="87" y="1150"/>
                  </a:cubicBezTo>
                  <a:cubicBezTo>
                    <a:pt x="98" y="1161"/>
                    <a:pt x="110" y="1167"/>
                    <a:pt x="122" y="1167"/>
                  </a:cubicBezTo>
                  <a:cubicBezTo>
                    <a:pt x="154" y="1167"/>
                    <a:pt x="188" y="1127"/>
                    <a:pt x="227" y="1064"/>
                  </a:cubicBezTo>
                  <a:lnTo>
                    <a:pt x="583" y="201"/>
                  </a:lnTo>
                  <a:cubicBezTo>
                    <a:pt x="626" y="115"/>
                    <a:pt x="626" y="29"/>
                    <a:pt x="540" y="29"/>
                  </a:cubicBezTo>
                  <a:cubicBezTo>
                    <a:pt x="522" y="11"/>
                    <a:pt x="502" y="0"/>
                    <a:pt x="482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43"/>
            <p:cNvSpPr/>
            <p:nvPr/>
          </p:nvSpPr>
          <p:spPr>
            <a:xfrm>
              <a:off x="4635766" y="1571116"/>
              <a:ext cx="29967" cy="74525"/>
            </a:xfrm>
            <a:custGeom>
              <a:rect b="b" l="l" r="r" t="t"/>
              <a:pathLst>
                <a:path extrusionOk="0" h="1236" w="497">
                  <a:moveTo>
                    <a:pt x="87" y="1"/>
                  </a:moveTo>
                  <a:cubicBezTo>
                    <a:pt x="1" y="44"/>
                    <a:pt x="1" y="141"/>
                    <a:pt x="1" y="184"/>
                  </a:cubicBezTo>
                  <a:lnTo>
                    <a:pt x="270" y="1122"/>
                  </a:lnTo>
                  <a:cubicBezTo>
                    <a:pt x="302" y="1194"/>
                    <a:pt x="334" y="1236"/>
                    <a:pt x="370" y="1236"/>
                  </a:cubicBezTo>
                  <a:cubicBezTo>
                    <a:pt x="383" y="1236"/>
                    <a:pt x="396" y="1231"/>
                    <a:pt x="410" y="1219"/>
                  </a:cubicBezTo>
                  <a:cubicBezTo>
                    <a:pt x="496" y="1176"/>
                    <a:pt x="496" y="1122"/>
                    <a:pt x="496" y="1036"/>
                  </a:cubicBezTo>
                  <a:lnTo>
                    <a:pt x="227" y="98"/>
                  </a:lnTo>
                  <a:cubicBezTo>
                    <a:pt x="184" y="1"/>
                    <a:pt x="141" y="1"/>
                    <a:pt x="87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43"/>
            <p:cNvSpPr/>
            <p:nvPr/>
          </p:nvSpPr>
          <p:spPr>
            <a:xfrm>
              <a:off x="4581802" y="1872772"/>
              <a:ext cx="51432" cy="55049"/>
            </a:xfrm>
            <a:custGeom>
              <a:rect b="b" l="l" r="r" t="t"/>
              <a:pathLst>
                <a:path extrusionOk="0" h="913" w="853">
                  <a:moveTo>
                    <a:pt x="761" y="1"/>
                  </a:moveTo>
                  <a:cubicBezTo>
                    <a:pt x="726" y="1"/>
                    <a:pt x="691" y="11"/>
                    <a:pt x="669" y="33"/>
                  </a:cubicBezTo>
                  <a:lnTo>
                    <a:pt x="44" y="658"/>
                  </a:lnTo>
                  <a:cubicBezTo>
                    <a:pt x="1" y="701"/>
                    <a:pt x="1" y="798"/>
                    <a:pt x="44" y="841"/>
                  </a:cubicBezTo>
                  <a:cubicBezTo>
                    <a:pt x="69" y="892"/>
                    <a:pt x="94" y="913"/>
                    <a:pt x="130" y="913"/>
                  </a:cubicBezTo>
                  <a:cubicBezTo>
                    <a:pt x="156" y="913"/>
                    <a:pt x="187" y="902"/>
                    <a:pt x="227" y="885"/>
                  </a:cubicBezTo>
                  <a:lnTo>
                    <a:pt x="809" y="259"/>
                  </a:lnTo>
                  <a:cubicBezTo>
                    <a:pt x="852" y="216"/>
                    <a:pt x="852" y="119"/>
                    <a:pt x="852" y="33"/>
                  </a:cubicBezTo>
                  <a:cubicBezTo>
                    <a:pt x="831" y="11"/>
                    <a:pt x="796" y="1"/>
                    <a:pt x="76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43"/>
            <p:cNvSpPr/>
            <p:nvPr/>
          </p:nvSpPr>
          <p:spPr>
            <a:xfrm>
              <a:off x="4573361" y="1712870"/>
              <a:ext cx="46186" cy="63732"/>
            </a:xfrm>
            <a:custGeom>
              <a:rect b="b" l="l" r="r" t="t"/>
              <a:pathLst>
                <a:path extrusionOk="0" h="1057" w="766">
                  <a:moveTo>
                    <a:pt x="631" y="0"/>
                  </a:moveTo>
                  <a:cubicBezTo>
                    <a:pt x="596" y="0"/>
                    <a:pt x="561" y="11"/>
                    <a:pt x="540" y="33"/>
                  </a:cubicBezTo>
                  <a:lnTo>
                    <a:pt x="44" y="841"/>
                  </a:lnTo>
                  <a:cubicBezTo>
                    <a:pt x="0" y="884"/>
                    <a:pt x="0" y="981"/>
                    <a:pt x="44" y="1025"/>
                  </a:cubicBezTo>
                  <a:cubicBezTo>
                    <a:pt x="92" y="1046"/>
                    <a:pt x="127" y="1057"/>
                    <a:pt x="155" y="1057"/>
                  </a:cubicBezTo>
                  <a:cubicBezTo>
                    <a:pt x="184" y="1057"/>
                    <a:pt x="205" y="1046"/>
                    <a:pt x="227" y="1025"/>
                  </a:cubicBezTo>
                  <a:lnTo>
                    <a:pt x="723" y="216"/>
                  </a:lnTo>
                  <a:cubicBezTo>
                    <a:pt x="766" y="173"/>
                    <a:pt x="766" y="76"/>
                    <a:pt x="723" y="33"/>
                  </a:cubicBezTo>
                  <a:cubicBezTo>
                    <a:pt x="701" y="11"/>
                    <a:pt x="666" y="0"/>
                    <a:pt x="63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43"/>
            <p:cNvSpPr/>
            <p:nvPr/>
          </p:nvSpPr>
          <p:spPr>
            <a:xfrm>
              <a:off x="4592233" y="1788238"/>
              <a:ext cx="62466" cy="26711"/>
            </a:xfrm>
            <a:custGeom>
              <a:rect b="b" l="l" r="r" t="t"/>
              <a:pathLst>
                <a:path extrusionOk="0" h="443" w="1036">
                  <a:moveTo>
                    <a:pt x="906" y="1"/>
                  </a:moveTo>
                  <a:lnTo>
                    <a:pt x="140" y="130"/>
                  </a:lnTo>
                  <a:cubicBezTo>
                    <a:pt x="54" y="173"/>
                    <a:pt x="0" y="217"/>
                    <a:pt x="54" y="314"/>
                  </a:cubicBezTo>
                  <a:cubicBezTo>
                    <a:pt x="54" y="400"/>
                    <a:pt x="97" y="443"/>
                    <a:pt x="183" y="443"/>
                  </a:cubicBezTo>
                  <a:lnTo>
                    <a:pt x="949" y="270"/>
                  </a:lnTo>
                  <a:cubicBezTo>
                    <a:pt x="992" y="270"/>
                    <a:pt x="1035" y="173"/>
                    <a:pt x="1035" y="87"/>
                  </a:cubicBezTo>
                  <a:cubicBezTo>
                    <a:pt x="992" y="44"/>
                    <a:pt x="949" y="1"/>
                    <a:pt x="906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43"/>
            <p:cNvSpPr/>
            <p:nvPr/>
          </p:nvSpPr>
          <p:spPr>
            <a:xfrm>
              <a:off x="4660487" y="1848051"/>
              <a:ext cx="51371" cy="55713"/>
            </a:xfrm>
            <a:custGeom>
              <a:rect b="b" l="l" r="r" t="t"/>
              <a:pathLst>
                <a:path extrusionOk="0" h="924" w="852">
                  <a:moveTo>
                    <a:pt x="92" y="1"/>
                  </a:moveTo>
                  <a:cubicBezTo>
                    <a:pt x="65" y="1"/>
                    <a:pt x="43" y="12"/>
                    <a:pt x="43" y="33"/>
                  </a:cubicBezTo>
                  <a:cubicBezTo>
                    <a:pt x="0" y="87"/>
                    <a:pt x="0" y="173"/>
                    <a:pt x="43" y="260"/>
                  </a:cubicBezTo>
                  <a:lnTo>
                    <a:pt x="626" y="896"/>
                  </a:lnTo>
                  <a:cubicBezTo>
                    <a:pt x="643" y="913"/>
                    <a:pt x="667" y="923"/>
                    <a:pt x="693" y="923"/>
                  </a:cubicBezTo>
                  <a:cubicBezTo>
                    <a:pt x="732" y="923"/>
                    <a:pt x="776" y="900"/>
                    <a:pt x="809" y="842"/>
                  </a:cubicBezTo>
                  <a:cubicBezTo>
                    <a:pt x="852" y="799"/>
                    <a:pt x="852" y="712"/>
                    <a:pt x="755" y="669"/>
                  </a:cubicBezTo>
                  <a:lnTo>
                    <a:pt x="173" y="33"/>
                  </a:lnTo>
                  <a:cubicBezTo>
                    <a:pt x="151" y="12"/>
                    <a:pt x="119" y="1"/>
                    <a:pt x="92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43"/>
            <p:cNvSpPr/>
            <p:nvPr/>
          </p:nvSpPr>
          <p:spPr>
            <a:xfrm>
              <a:off x="4468025" y="1828575"/>
              <a:ext cx="59210" cy="30992"/>
            </a:xfrm>
            <a:custGeom>
              <a:rect b="b" l="l" r="r" t="t"/>
              <a:pathLst>
                <a:path extrusionOk="0" h="514" w="982">
                  <a:moveTo>
                    <a:pt x="130" y="0"/>
                  </a:moveTo>
                  <a:cubicBezTo>
                    <a:pt x="87" y="0"/>
                    <a:pt x="1" y="44"/>
                    <a:pt x="1" y="141"/>
                  </a:cubicBezTo>
                  <a:cubicBezTo>
                    <a:pt x="1" y="227"/>
                    <a:pt x="44" y="270"/>
                    <a:pt x="87" y="313"/>
                  </a:cubicBezTo>
                  <a:lnTo>
                    <a:pt x="853" y="496"/>
                  </a:lnTo>
                  <a:cubicBezTo>
                    <a:pt x="864" y="508"/>
                    <a:pt x="879" y="513"/>
                    <a:pt x="894" y="513"/>
                  </a:cubicBezTo>
                  <a:cubicBezTo>
                    <a:pt x="936" y="513"/>
                    <a:pt x="982" y="473"/>
                    <a:pt x="982" y="410"/>
                  </a:cubicBezTo>
                  <a:cubicBezTo>
                    <a:pt x="982" y="313"/>
                    <a:pt x="939" y="270"/>
                    <a:pt x="896" y="227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43"/>
            <p:cNvSpPr/>
            <p:nvPr/>
          </p:nvSpPr>
          <p:spPr>
            <a:xfrm>
              <a:off x="4497932" y="1729993"/>
              <a:ext cx="37805" cy="69822"/>
            </a:xfrm>
            <a:custGeom>
              <a:rect b="b" l="l" r="r" t="t"/>
              <a:pathLst>
                <a:path extrusionOk="0" h="1158" w="627">
                  <a:moveTo>
                    <a:pt x="487" y="0"/>
                  </a:moveTo>
                  <a:cubicBezTo>
                    <a:pt x="443" y="0"/>
                    <a:pt x="400" y="31"/>
                    <a:pt x="400" y="61"/>
                  </a:cubicBezTo>
                  <a:lnTo>
                    <a:pt x="1" y="967"/>
                  </a:lnTo>
                  <a:cubicBezTo>
                    <a:pt x="1" y="1010"/>
                    <a:pt x="1" y="1096"/>
                    <a:pt x="44" y="1139"/>
                  </a:cubicBezTo>
                  <a:cubicBezTo>
                    <a:pt x="57" y="1152"/>
                    <a:pt x="73" y="1157"/>
                    <a:pt x="91" y="1157"/>
                  </a:cubicBezTo>
                  <a:cubicBezTo>
                    <a:pt x="134" y="1157"/>
                    <a:pt x="186" y="1127"/>
                    <a:pt x="216" y="1096"/>
                  </a:cubicBezTo>
                  <a:lnTo>
                    <a:pt x="583" y="201"/>
                  </a:lnTo>
                  <a:cubicBezTo>
                    <a:pt x="626" y="158"/>
                    <a:pt x="583" y="61"/>
                    <a:pt x="540" y="18"/>
                  </a:cubicBezTo>
                  <a:cubicBezTo>
                    <a:pt x="524" y="6"/>
                    <a:pt x="506" y="0"/>
                    <a:pt x="487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43"/>
            <p:cNvSpPr/>
            <p:nvPr/>
          </p:nvSpPr>
          <p:spPr>
            <a:xfrm>
              <a:off x="4540862" y="1789866"/>
              <a:ext cx="29967" cy="73861"/>
            </a:xfrm>
            <a:custGeom>
              <a:rect b="b" l="l" r="r" t="t"/>
              <a:pathLst>
                <a:path extrusionOk="0" h="1225" w="497">
                  <a:moveTo>
                    <a:pt x="111" y="0"/>
                  </a:moveTo>
                  <a:cubicBezTo>
                    <a:pt x="92" y="0"/>
                    <a:pt x="70" y="6"/>
                    <a:pt x="44" y="17"/>
                  </a:cubicBezTo>
                  <a:cubicBezTo>
                    <a:pt x="0" y="60"/>
                    <a:pt x="0" y="103"/>
                    <a:pt x="0" y="190"/>
                  </a:cubicBezTo>
                  <a:lnTo>
                    <a:pt x="270" y="1138"/>
                  </a:lnTo>
                  <a:cubicBezTo>
                    <a:pt x="313" y="1225"/>
                    <a:pt x="367" y="1225"/>
                    <a:pt x="410" y="1225"/>
                  </a:cubicBezTo>
                  <a:cubicBezTo>
                    <a:pt x="496" y="1181"/>
                    <a:pt x="496" y="1095"/>
                    <a:pt x="496" y="1052"/>
                  </a:cubicBezTo>
                  <a:lnTo>
                    <a:pt x="227" y="103"/>
                  </a:lnTo>
                  <a:cubicBezTo>
                    <a:pt x="195" y="40"/>
                    <a:pt x="164" y="0"/>
                    <a:pt x="11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43"/>
            <p:cNvSpPr/>
            <p:nvPr/>
          </p:nvSpPr>
          <p:spPr>
            <a:xfrm>
              <a:off x="5158402" y="984989"/>
              <a:ext cx="59873" cy="40518"/>
            </a:xfrm>
            <a:custGeom>
              <a:rect b="b" l="l" r="r" t="t"/>
              <a:pathLst>
                <a:path extrusionOk="0" h="672" w="993">
                  <a:moveTo>
                    <a:pt x="857" y="1"/>
                  </a:moveTo>
                  <a:cubicBezTo>
                    <a:pt x="839" y="1"/>
                    <a:pt x="822" y="6"/>
                    <a:pt x="809" y="19"/>
                  </a:cubicBezTo>
                  <a:lnTo>
                    <a:pt x="98" y="385"/>
                  </a:lnTo>
                  <a:cubicBezTo>
                    <a:pt x="44" y="428"/>
                    <a:pt x="1" y="515"/>
                    <a:pt x="44" y="558"/>
                  </a:cubicBezTo>
                  <a:cubicBezTo>
                    <a:pt x="44" y="629"/>
                    <a:pt x="97" y="672"/>
                    <a:pt x="142" y="672"/>
                  </a:cubicBezTo>
                  <a:cubicBezTo>
                    <a:pt x="158" y="672"/>
                    <a:pt x="173" y="666"/>
                    <a:pt x="184" y="655"/>
                  </a:cubicBezTo>
                  <a:lnTo>
                    <a:pt x="906" y="288"/>
                  </a:lnTo>
                  <a:cubicBezTo>
                    <a:pt x="950" y="245"/>
                    <a:pt x="993" y="159"/>
                    <a:pt x="950" y="62"/>
                  </a:cubicBezTo>
                  <a:cubicBezTo>
                    <a:pt x="950" y="31"/>
                    <a:pt x="901" y="1"/>
                    <a:pt x="857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43"/>
            <p:cNvSpPr/>
            <p:nvPr/>
          </p:nvSpPr>
          <p:spPr>
            <a:xfrm>
              <a:off x="5107091" y="890145"/>
              <a:ext cx="53964" cy="46367"/>
            </a:xfrm>
            <a:custGeom>
              <a:rect b="b" l="l" r="r" t="t"/>
              <a:pathLst>
                <a:path extrusionOk="0" h="769" w="895">
                  <a:moveTo>
                    <a:pt x="112" y="0"/>
                  </a:moveTo>
                  <a:cubicBezTo>
                    <a:pt x="62" y="0"/>
                    <a:pt x="31" y="33"/>
                    <a:pt x="0" y="72"/>
                  </a:cubicBezTo>
                  <a:cubicBezTo>
                    <a:pt x="0" y="158"/>
                    <a:pt x="0" y="244"/>
                    <a:pt x="43" y="287"/>
                  </a:cubicBezTo>
                  <a:lnTo>
                    <a:pt x="722" y="740"/>
                  </a:lnTo>
                  <a:cubicBezTo>
                    <a:pt x="758" y="758"/>
                    <a:pt x="786" y="768"/>
                    <a:pt x="810" y="768"/>
                  </a:cubicBezTo>
                  <a:cubicBezTo>
                    <a:pt x="844" y="768"/>
                    <a:pt x="870" y="747"/>
                    <a:pt x="895" y="697"/>
                  </a:cubicBezTo>
                  <a:cubicBezTo>
                    <a:pt x="895" y="611"/>
                    <a:pt x="895" y="557"/>
                    <a:pt x="852" y="514"/>
                  </a:cubicBezTo>
                  <a:lnTo>
                    <a:pt x="183" y="18"/>
                  </a:lnTo>
                  <a:cubicBezTo>
                    <a:pt x="156" y="5"/>
                    <a:pt x="132" y="0"/>
                    <a:pt x="112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43"/>
            <p:cNvSpPr/>
            <p:nvPr/>
          </p:nvSpPr>
          <p:spPr>
            <a:xfrm>
              <a:off x="5144775" y="813812"/>
              <a:ext cx="46186" cy="59873"/>
            </a:xfrm>
            <a:custGeom>
              <a:rect b="b" l="l" r="r" t="t"/>
              <a:pathLst>
                <a:path extrusionOk="0" h="993" w="766">
                  <a:moveTo>
                    <a:pt x="680" y="1"/>
                  </a:moveTo>
                  <a:cubicBezTo>
                    <a:pt x="647" y="1"/>
                    <a:pt x="615" y="12"/>
                    <a:pt x="593" y="33"/>
                  </a:cubicBezTo>
                  <a:lnTo>
                    <a:pt x="54" y="745"/>
                  </a:lnTo>
                  <a:cubicBezTo>
                    <a:pt x="0" y="799"/>
                    <a:pt x="0" y="885"/>
                    <a:pt x="54" y="928"/>
                  </a:cubicBezTo>
                  <a:cubicBezTo>
                    <a:pt x="76" y="971"/>
                    <a:pt x="97" y="993"/>
                    <a:pt x="119" y="993"/>
                  </a:cubicBezTo>
                  <a:cubicBezTo>
                    <a:pt x="140" y="993"/>
                    <a:pt x="162" y="971"/>
                    <a:pt x="184" y="928"/>
                  </a:cubicBezTo>
                  <a:lnTo>
                    <a:pt x="766" y="259"/>
                  </a:lnTo>
                  <a:lnTo>
                    <a:pt x="766" y="33"/>
                  </a:lnTo>
                  <a:cubicBezTo>
                    <a:pt x="744" y="12"/>
                    <a:pt x="712" y="1"/>
                    <a:pt x="68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43"/>
            <p:cNvSpPr/>
            <p:nvPr/>
          </p:nvSpPr>
          <p:spPr>
            <a:xfrm>
              <a:off x="5185715" y="878207"/>
              <a:ext cx="16340" cy="78022"/>
            </a:xfrm>
            <a:custGeom>
              <a:rect b="b" l="l" r="r" t="t"/>
              <a:pathLst>
                <a:path extrusionOk="0" h="1294" w="271">
                  <a:moveTo>
                    <a:pt x="87" y="0"/>
                  </a:moveTo>
                  <a:cubicBezTo>
                    <a:pt x="44" y="0"/>
                    <a:pt x="1" y="86"/>
                    <a:pt x="1" y="129"/>
                  </a:cubicBezTo>
                  <a:lnTo>
                    <a:pt x="44" y="1164"/>
                  </a:lnTo>
                  <a:cubicBezTo>
                    <a:pt x="44" y="1251"/>
                    <a:pt x="130" y="1294"/>
                    <a:pt x="184" y="1294"/>
                  </a:cubicBezTo>
                  <a:cubicBezTo>
                    <a:pt x="227" y="1294"/>
                    <a:pt x="270" y="1208"/>
                    <a:pt x="270" y="1121"/>
                  </a:cubicBezTo>
                  <a:lnTo>
                    <a:pt x="227" y="129"/>
                  </a:lnTo>
                  <a:cubicBezTo>
                    <a:pt x="184" y="43"/>
                    <a:pt x="130" y="0"/>
                    <a:pt x="87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43"/>
            <p:cNvSpPr/>
            <p:nvPr/>
          </p:nvSpPr>
          <p:spPr>
            <a:xfrm>
              <a:off x="5125903" y="1608198"/>
              <a:ext cx="22189" cy="76756"/>
            </a:xfrm>
            <a:custGeom>
              <a:rect b="b" l="l" r="r" t="t"/>
              <a:pathLst>
                <a:path extrusionOk="0" h="1273" w="368">
                  <a:moveTo>
                    <a:pt x="234" y="1"/>
                  </a:moveTo>
                  <a:cubicBezTo>
                    <a:pt x="203" y="1"/>
                    <a:pt x="172" y="46"/>
                    <a:pt x="141" y="108"/>
                  </a:cubicBezTo>
                  <a:lnTo>
                    <a:pt x="1" y="1100"/>
                  </a:lnTo>
                  <a:cubicBezTo>
                    <a:pt x="1" y="1186"/>
                    <a:pt x="44" y="1273"/>
                    <a:pt x="98" y="1273"/>
                  </a:cubicBezTo>
                  <a:cubicBezTo>
                    <a:pt x="141" y="1273"/>
                    <a:pt x="227" y="1230"/>
                    <a:pt x="227" y="1143"/>
                  </a:cubicBezTo>
                  <a:lnTo>
                    <a:pt x="367" y="151"/>
                  </a:lnTo>
                  <a:cubicBezTo>
                    <a:pt x="367" y="108"/>
                    <a:pt x="367" y="22"/>
                    <a:pt x="270" y="22"/>
                  </a:cubicBezTo>
                  <a:cubicBezTo>
                    <a:pt x="258" y="7"/>
                    <a:pt x="246" y="1"/>
                    <a:pt x="23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43"/>
            <p:cNvSpPr/>
            <p:nvPr/>
          </p:nvSpPr>
          <p:spPr>
            <a:xfrm>
              <a:off x="5183123" y="1733671"/>
              <a:ext cx="21525" cy="76816"/>
            </a:xfrm>
            <a:custGeom>
              <a:rect b="b" l="l" r="r" t="t"/>
              <a:pathLst>
                <a:path extrusionOk="0" h="1274" w="357">
                  <a:moveTo>
                    <a:pt x="270" y="0"/>
                  </a:moveTo>
                  <a:cubicBezTo>
                    <a:pt x="227" y="0"/>
                    <a:pt x="173" y="43"/>
                    <a:pt x="130" y="140"/>
                  </a:cubicBezTo>
                  <a:lnTo>
                    <a:pt x="0" y="1122"/>
                  </a:lnTo>
                  <a:cubicBezTo>
                    <a:pt x="0" y="1175"/>
                    <a:pt x="44" y="1262"/>
                    <a:pt x="87" y="1262"/>
                  </a:cubicBezTo>
                  <a:cubicBezTo>
                    <a:pt x="95" y="1270"/>
                    <a:pt x="105" y="1273"/>
                    <a:pt x="116" y="1273"/>
                  </a:cubicBezTo>
                  <a:cubicBezTo>
                    <a:pt x="163" y="1273"/>
                    <a:pt x="227" y="1210"/>
                    <a:pt x="227" y="1175"/>
                  </a:cubicBezTo>
                  <a:lnTo>
                    <a:pt x="356" y="184"/>
                  </a:lnTo>
                  <a:cubicBezTo>
                    <a:pt x="356" y="97"/>
                    <a:pt x="356" y="0"/>
                    <a:pt x="27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43"/>
            <p:cNvSpPr/>
            <p:nvPr/>
          </p:nvSpPr>
          <p:spPr>
            <a:xfrm>
              <a:off x="5034255" y="1893573"/>
              <a:ext cx="78082" cy="13687"/>
            </a:xfrm>
            <a:custGeom>
              <a:rect b="b" l="l" r="r" t="t"/>
              <a:pathLst>
                <a:path extrusionOk="0" h="227" w="1295">
                  <a:moveTo>
                    <a:pt x="130" y="1"/>
                  </a:moveTo>
                  <a:cubicBezTo>
                    <a:pt x="44" y="1"/>
                    <a:pt x="0" y="44"/>
                    <a:pt x="0" y="141"/>
                  </a:cubicBezTo>
                  <a:cubicBezTo>
                    <a:pt x="0" y="184"/>
                    <a:pt x="44" y="227"/>
                    <a:pt x="130" y="227"/>
                  </a:cubicBezTo>
                  <a:lnTo>
                    <a:pt x="1165" y="184"/>
                  </a:lnTo>
                  <a:cubicBezTo>
                    <a:pt x="1208" y="184"/>
                    <a:pt x="1294" y="141"/>
                    <a:pt x="1294" y="87"/>
                  </a:cubicBezTo>
                  <a:cubicBezTo>
                    <a:pt x="1294" y="44"/>
                    <a:pt x="1208" y="1"/>
                    <a:pt x="1122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43"/>
            <p:cNvSpPr/>
            <p:nvPr/>
          </p:nvSpPr>
          <p:spPr>
            <a:xfrm>
              <a:off x="5123310" y="1707925"/>
              <a:ext cx="46246" cy="64395"/>
            </a:xfrm>
            <a:custGeom>
              <a:rect b="b" l="l" r="r" t="t"/>
              <a:pathLst>
                <a:path extrusionOk="0" h="1068" w="767">
                  <a:moveTo>
                    <a:pt x="649" y="0"/>
                  </a:moveTo>
                  <a:cubicBezTo>
                    <a:pt x="609" y="0"/>
                    <a:pt x="565" y="21"/>
                    <a:pt x="540" y="72"/>
                  </a:cubicBezTo>
                  <a:lnTo>
                    <a:pt x="44" y="837"/>
                  </a:lnTo>
                  <a:cubicBezTo>
                    <a:pt x="1" y="880"/>
                    <a:pt x="1" y="966"/>
                    <a:pt x="44" y="1010"/>
                  </a:cubicBezTo>
                  <a:cubicBezTo>
                    <a:pt x="62" y="1051"/>
                    <a:pt x="91" y="1067"/>
                    <a:pt x="121" y="1067"/>
                  </a:cubicBezTo>
                  <a:cubicBezTo>
                    <a:pt x="161" y="1067"/>
                    <a:pt x="202" y="1040"/>
                    <a:pt x="227" y="1010"/>
                  </a:cubicBezTo>
                  <a:lnTo>
                    <a:pt x="723" y="255"/>
                  </a:lnTo>
                  <a:cubicBezTo>
                    <a:pt x="766" y="158"/>
                    <a:pt x="766" y="72"/>
                    <a:pt x="723" y="28"/>
                  </a:cubicBezTo>
                  <a:cubicBezTo>
                    <a:pt x="705" y="11"/>
                    <a:pt x="678" y="0"/>
                    <a:pt x="649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43"/>
            <p:cNvSpPr/>
            <p:nvPr/>
          </p:nvSpPr>
          <p:spPr>
            <a:xfrm>
              <a:off x="5017975" y="1408621"/>
              <a:ext cx="61863" cy="18933"/>
            </a:xfrm>
            <a:custGeom>
              <a:rect b="b" l="l" r="r" t="t"/>
              <a:pathLst>
                <a:path extrusionOk="0" h="314" w="1026">
                  <a:moveTo>
                    <a:pt x="896" y="1"/>
                  </a:moveTo>
                  <a:lnTo>
                    <a:pt x="130" y="44"/>
                  </a:lnTo>
                  <a:cubicBezTo>
                    <a:pt x="87" y="44"/>
                    <a:pt x="1" y="98"/>
                    <a:pt x="44" y="184"/>
                  </a:cubicBezTo>
                  <a:cubicBezTo>
                    <a:pt x="44" y="270"/>
                    <a:pt x="87" y="313"/>
                    <a:pt x="130" y="313"/>
                  </a:cubicBezTo>
                  <a:lnTo>
                    <a:pt x="896" y="270"/>
                  </a:lnTo>
                  <a:cubicBezTo>
                    <a:pt x="982" y="270"/>
                    <a:pt x="1025" y="227"/>
                    <a:pt x="1025" y="141"/>
                  </a:cubicBezTo>
                  <a:cubicBezTo>
                    <a:pt x="1025" y="44"/>
                    <a:pt x="982" y="1"/>
                    <a:pt x="896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43"/>
            <p:cNvSpPr/>
            <p:nvPr/>
          </p:nvSpPr>
          <p:spPr>
            <a:xfrm>
              <a:off x="5155809" y="1656072"/>
              <a:ext cx="57280" cy="46186"/>
            </a:xfrm>
            <a:custGeom>
              <a:rect b="b" l="l" r="r" t="t"/>
              <a:pathLst>
                <a:path extrusionOk="0" h="766" w="950">
                  <a:moveTo>
                    <a:pt x="111" y="0"/>
                  </a:moveTo>
                  <a:cubicBezTo>
                    <a:pt x="76" y="0"/>
                    <a:pt x="44" y="24"/>
                    <a:pt x="44" y="80"/>
                  </a:cubicBezTo>
                  <a:cubicBezTo>
                    <a:pt x="1" y="166"/>
                    <a:pt x="1" y="209"/>
                    <a:pt x="87" y="252"/>
                  </a:cubicBezTo>
                  <a:lnTo>
                    <a:pt x="766" y="748"/>
                  </a:lnTo>
                  <a:cubicBezTo>
                    <a:pt x="778" y="760"/>
                    <a:pt x="792" y="765"/>
                    <a:pt x="808" y="765"/>
                  </a:cubicBezTo>
                  <a:cubicBezTo>
                    <a:pt x="849" y="765"/>
                    <a:pt x="895" y="725"/>
                    <a:pt x="895" y="662"/>
                  </a:cubicBezTo>
                  <a:cubicBezTo>
                    <a:pt x="949" y="619"/>
                    <a:pt x="895" y="522"/>
                    <a:pt x="852" y="479"/>
                  </a:cubicBezTo>
                  <a:lnTo>
                    <a:pt x="184" y="37"/>
                  </a:lnTo>
                  <a:cubicBezTo>
                    <a:pt x="165" y="14"/>
                    <a:pt x="137" y="0"/>
                    <a:pt x="11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43"/>
            <p:cNvSpPr/>
            <p:nvPr/>
          </p:nvSpPr>
          <p:spPr>
            <a:xfrm>
              <a:off x="5109683" y="1381006"/>
              <a:ext cx="22128" cy="76454"/>
            </a:xfrm>
            <a:custGeom>
              <a:rect b="b" l="l" r="r" t="t"/>
              <a:pathLst>
                <a:path extrusionOk="0" h="1268" w="367">
                  <a:moveTo>
                    <a:pt x="243" y="1"/>
                  </a:moveTo>
                  <a:cubicBezTo>
                    <a:pt x="209" y="1"/>
                    <a:pt x="174" y="69"/>
                    <a:pt x="140" y="103"/>
                  </a:cubicBezTo>
                  <a:lnTo>
                    <a:pt x="0" y="1095"/>
                  </a:lnTo>
                  <a:cubicBezTo>
                    <a:pt x="0" y="1181"/>
                    <a:pt x="43" y="1267"/>
                    <a:pt x="97" y="1267"/>
                  </a:cubicBezTo>
                  <a:cubicBezTo>
                    <a:pt x="140" y="1267"/>
                    <a:pt x="227" y="1224"/>
                    <a:pt x="227" y="1138"/>
                  </a:cubicBezTo>
                  <a:lnTo>
                    <a:pt x="367" y="146"/>
                  </a:lnTo>
                  <a:cubicBezTo>
                    <a:pt x="367" y="103"/>
                    <a:pt x="367" y="17"/>
                    <a:pt x="270" y="17"/>
                  </a:cubicBezTo>
                  <a:cubicBezTo>
                    <a:pt x="261" y="5"/>
                    <a:pt x="252" y="1"/>
                    <a:pt x="24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43"/>
            <p:cNvSpPr/>
            <p:nvPr/>
          </p:nvSpPr>
          <p:spPr>
            <a:xfrm>
              <a:off x="5183123" y="1511967"/>
              <a:ext cx="16280" cy="78082"/>
            </a:xfrm>
            <a:custGeom>
              <a:rect b="b" l="l" r="r" t="t"/>
              <a:pathLst>
                <a:path extrusionOk="0" h="1295" w="270">
                  <a:moveTo>
                    <a:pt x="130" y="1"/>
                  </a:moveTo>
                  <a:cubicBezTo>
                    <a:pt x="44" y="1"/>
                    <a:pt x="0" y="87"/>
                    <a:pt x="0" y="173"/>
                  </a:cubicBezTo>
                  <a:lnTo>
                    <a:pt x="44" y="1165"/>
                  </a:lnTo>
                  <a:cubicBezTo>
                    <a:pt x="44" y="1252"/>
                    <a:pt x="87" y="1295"/>
                    <a:pt x="173" y="1295"/>
                  </a:cubicBezTo>
                  <a:cubicBezTo>
                    <a:pt x="227" y="1295"/>
                    <a:pt x="270" y="1252"/>
                    <a:pt x="270" y="1165"/>
                  </a:cubicBezTo>
                  <a:lnTo>
                    <a:pt x="227" y="130"/>
                  </a:lnTo>
                  <a:cubicBezTo>
                    <a:pt x="227" y="87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43"/>
            <p:cNvSpPr/>
            <p:nvPr/>
          </p:nvSpPr>
          <p:spPr>
            <a:xfrm>
              <a:off x="5101845" y="1499245"/>
              <a:ext cx="46246" cy="63491"/>
            </a:xfrm>
            <a:custGeom>
              <a:rect b="b" l="l" r="r" t="t"/>
              <a:pathLst>
                <a:path extrusionOk="0" h="1053" w="767">
                  <a:moveTo>
                    <a:pt x="616" y="0"/>
                  </a:moveTo>
                  <a:cubicBezTo>
                    <a:pt x="590" y="0"/>
                    <a:pt x="565" y="21"/>
                    <a:pt x="540" y="72"/>
                  </a:cubicBezTo>
                  <a:lnTo>
                    <a:pt x="44" y="837"/>
                  </a:lnTo>
                  <a:cubicBezTo>
                    <a:pt x="1" y="880"/>
                    <a:pt x="1" y="967"/>
                    <a:pt x="44" y="1020"/>
                  </a:cubicBezTo>
                  <a:cubicBezTo>
                    <a:pt x="65" y="1042"/>
                    <a:pt x="98" y="1053"/>
                    <a:pt x="131" y="1053"/>
                  </a:cubicBezTo>
                  <a:cubicBezTo>
                    <a:pt x="165" y="1053"/>
                    <a:pt x="200" y="1042"/>
                    <a:pt x="227" y="1020"/>
                  </a:cubicBezTo>
                  <a:lnTo>
                    <a:pt x="712" y="255"/>
                  </a:lnTo>
                  <a:cubicBezTo>
                    <a:pt x="766" y="158"/>
                    <a:pt x="712" y="72"/>
                    <a:pt x="669" y="29"/>
                  </a:cubicBezTo>
                  <a:cubicBezTo>
                    <a:pt x="651" y="11"/>
                    <a:pt x="633" y="0"/>
                    <a:pt x="616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43"/>
            <p:cNvSpPr/>
            <p:nvPr/>
          </p:nvSpPr>
          <p:spPr>
            <a:xfrm>
              <a:off x="5042033" y="1487909"/>
              <a:ext cx="48839" cy="58607"/>
            </a:xfrm>
            <a:custGeom>
              <a:rect b="b" l="l" r="r" t="t"/>
              <a:pathLst>
                <a:path extrusionOk="0" h="972" w="810">
                  <a:moveTo>
                    <a:pt x="675" y="1"/>
                  </a:moveTo>
                  <a:cubicBezTo>
                    <a:pt x="640" y="1"/>
                    <a:pt x="605" y="12"/>
                    <a:pt x="583" y="33"/>
                  </a:cubicBezTo>
                  <a:lnTo>
                    <a:pt x="44" y="756"/>
                  </a:lnTo>
                  <a:cubicBezTo>
                    <a:pt x="1" y="799"/>
                    <a:pt x="1" y="885"/>
                    <a:pt x="44" y="939"/>
                  </a:cubicBezTo>
                  <a:cubicBezTo>
                    <a:pt x="66" y="961"/>
                    <a:pt x="90" y="971"/>
                    <a:pt x="114" y="971"/>
                  </a:cubicBezTo>
                  <a:cubicBezTo>
                    <a:pt x="138" y="971"/>
                    <a:pt x="163" y="961"/>
                    <a:pt x="184" y="939"/>
                  </a:cubicBezTo>
                  <a:lnTo>
                    <a:pt x="766" y="260"/>
                  </a:lnTo>
                  <a:cubicBezTo>
                    <a:pt x="809" y="173"/>
                    <a:pt x="809" y="76"/>
                    <a:pt x="766" y="33"/>
                  </a:cubicBezTo>
                  <a:cubicBezTo>
                    <a:pt x="745" y="12"/>
                    <a:pt x="710" y="1"/>
                    <a:pt x="675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43"/>
            <p:cNvSpPr/>
            <p:nvPr/>
          </p:nvSpPr>
          <p:spPr>
            <a:xfrm>
              <a:off x="5139590" y="1354657"/>
              <a:ext cx="57220" cy="47211"/>
            </a:xfrm>
            <a:custGeom>
              <a:rect b="b" l="l" r="r" t="t"/>
              <a:pathLst>
                <a:path extrusionOk="0" h="783" w="949">
                  <a:moveTo>
                    <a:pt x="766" y="1"/>
                  </a:moveTo>
                  <a:lnTo>
                    <a:pt x="86" y="497"/>
                  </a:lnTo>
                  <a:cubicBezTo>
                    <a:pt x="0" y="540"/>
                    <a:pt x="0" y="626"/>
                    <a:pt x="43" y="669"/>
                  </a:cubicBezTo>
                  <a:cubicBezTo>
                    <a:pt x="43" y="741"/>
                    <a:pt x="96" y="783"/>
                    <a:pt x="141" y="783"/>
                  </a:cubicBezTo>
                  <a:cubicBezTo>
                    <a:pt x="157" y="783"/>
                    <a:pt x="172" y="778"/>
                    <a:pt x="183" y="766"/>
                  </a:cubicBezTo>
                  <a:lnTo>
                    <a:pt x="852" y="270"/>
                  </a:lnTo>
                  <a:cubicBezTo>
                    <a:pt x="895" y="227"/>
                    <a:pt x="949" y="130"/>
                    <a:pt x="895" y="87"/>
                  </a:cubicBezTo>
                  <a:cubicBezTo>
                    <a:pt x="895" y="1"/>
                    <a:pt x="809" y="1"/>
                    <a:pt x="766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43"/>
            <p:cNvSpPr/>
            <p:nvPr/>
          </p:nvSpPr>
          <p:spPr>
            <a:xfrm>
              <a:off x="5153216" y="1432257"/>
              <a:ext cx="56617" cy="45402"/>
            </a:xfrm>
            <a:custGeom>
              <a:rect b="b" l="l" r="r" t="t"/>
              <a:pathLst>
                <a:path extrusionOk="0" h="753" w="939">
                  <a:moveTo>
                    <a:pt x="111" y="0"/>
                  </a:moveTo>
                  <a:cubicBezTo>
                    <a:pt x="61" y="0"/>
                    <a:pt x="31" y="31"/>
                    <a:pt x="0" y="61"/>
                  </a:cubicBezTo>
                  <a:cubicBezTo>
                    <a:pt x="0" y="148"/>
                    <a:pt x="0" y="245"/>
                    <a:pt x="44" y="288"/>
                  </a:cubicBezTo>
                  <a:lnTo>
                    <a:pt x="766" y="730"/>
                  </a:lnTo>
                  <a:cubicBezTo>
                    <a:pt x="779" y="746"/>
                    <a:pt x="792" y="753"/>
                    <a:pt x="805" y="753"/>
                  </a:cubicBezTo>
                  <a:cubicBezTo>
                    <a:pt x="835" y="753"/>
                    <a:pt x="865" y="717"/>
                    <a:pt x="895" y="687"/>
                  </a:cubicBezTo>
                  <a:cubicBezTo>
                    <a:pt x="938" y="601"/>
                    <a:pt x="895" y="514"/>
                    <a:pt x="852" y="514"/>
                  </a:cubicBezTo>
                  <a:lnTo>
                    <a:pt x="184" y="18"/>
                  </a:lnTo>
                  <a:cubicBezTo>
                    <a:pt x="155" y="6"/>
                    <a:pt x="132" y="0"/>
                    <a:pt x="11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43"/>
            <p:cNvSpPr/>
            <p:nvPr/>
          </p:nvSpPr>
          <p:spPr>
            <a:xfrm>
              <a:off x="5036847" y="1598430"/>
              <a:ext cx="59210" cy="21525"/>
            </a:xfrm>
            <a:custGeom>
              <a:rect b="b" l="l" r="r" t="t"/>
              <a:pathLst>
                <a:path extrusionOk="0" h="357" w="982">
                  <a:moveTo>
                    <a:pt x="895" y="1"/>
                  </a:moveTo>
                  <a:lnTo>
                    <a:pt x="87" y="44"/>
                  </a:lnTo>
                  <a:cubicBezTo>
                    <a:pt x="44" y="44"/>
                    <a:pt x="1" y="130"/>
                    <a:pt x="1" y="184"/>
                  </a:cubicBezTo>
                  <a:cubicBezTo>
                    <a:pt x="1" y="270"/>
                    <a:pt x="44" y="357"/>
                    <a:pt x="87" y="357"/>
                  </a:cubicBezTo>
                  <a:lnTo>
                    <a:pt x="895" y="313"/>
                  </a:lnTo>
                  <a:cubicBezTo>
                    <a:pt x="939" y="313"/>
                    <a:pt x="982" y="227"/>
                    <a:pt x="982" y="130"/>
                  </a:cubicBezTo>
                  <a:cubicBezTo>
                    <a:pt x="982" y="87"/>
                    <a:pt x="939" y="1"/>
                    <a:pt x="895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43"/>
            <p:cNvSpPr/>
            <p:nvPr/>
          </p:nvSpPr>
          <p:spPr>
            <a:xfrm>
              <a:off x="5055720" y="1667588"/>
              <a:ext cx="51371" cy="57401"/>
            </a:xfrm>
            <a:custGeom>
              <a:rect b="b" l="l" r="r" t="t"/>
              <a:pathLst>
                <a:path extrusionOk="0" h="952" w="852">
                  <a:moveTo>
                    <a:pt x="139" y="0"/>
                  </a:moveTo>
                  <a:cubicBezTo>
                    <a:pt x="104" y="0"/>
                    <a:pt x="74" y="31"/>
                    <a:pt x="43" y="61"/>
                  </a:cubicBezTo>
                  <a:cubicBezTo>
                    <a:pt x="0" y="115"/>
                    <a:pt x="0" y="201"/>
                    <a:pt x="43" y="245"/>
                  </a:cubicBezTo>
                  <a:lnTo>
                    <a:pt x="626" y="924"/>
                  </a:lnTo>
                  <a:cubicBezTo>
                    <a:pt x="643" y="941"/>
                    <a:pt x="669" y="951"/>
                    <a:pt x="696" y="951"/>
                  </a:cubicBezTo>
                  <a:cubicBezTo>
                    <a:pt x="738" y="951"/>
                    <a:pt x="783" y="928"/>
                    <a:pt x="809" y="870"/>
                  </a:cubicBezTo>
                  <a:cubicBezTo>
                    <a:pt x="852" y="827"/>
                    <a:pt x="852" y="741"/>
                    <a:pt x="809" y="697"/>
                  </a:cubicBezTo>
                  <a:lnTo>
                    <a:pt x="184" y="18"/>
                  </a:lnTo>
                  <a:cubicBezTo>
                    <a:pt x="168" y="6"/>
                    <a:pt x="153" y="0"/>
                    <a:pt x="139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43"/>
            <p:cNvSpPr/>
            <p:nvPr/>
          </p:nvSpPr>
          <p:spPr>
            <a:xfrm>
              <a:off x="4941943" y="1427494"/>
              <a:ext cx="16340" cy="78685"/>
            </a:xfrm>
            <a:custGeom>
              <a:rect b="b" l="l" r="r" t="t"/>
              <a:pathLst>
                <a:path extrusionOk="0" h="1305" w="271">
                  <a:moveTo>
                    <a:pt x="130" y="0"/>
                  </a:moveTo>
                  <a:cubicBezTo>
                    <a:pt x="44" y="0"/>
                    <a:pt x="1" y="97"/>
                    <a:pt x="1" y="184"/>
                  </a:cubicBezTo>
                  <a:lnTo>
                    <a:pt x="44" y="1175"/>
                  </a:lnTo>
                  <a:cubicBezTo>
                    <a:pt x="44" y="1262"/>
                    <a:pt x="87" y="1305"/>
                    <a:pt x="130" y="1305"/>
                  </a:cubicBezTo>
                  <a:cubicBezTo>
                    <a:pt x="227" y="1305"/>
                    <a:pt x="270" y="1262"/>
                    <a:pt x="270" y="1175"/>
                  </a:cubicBezTo>
                  <a:lnTo>
                    <a:pt x="227" y="140"/>
                  </a:lnTo>
                  <a:cubicBezTo>
                    <a:pt x="227" y="97"/>
                    <a:pt x="184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43"/>
            <p:cNvSpPr/>
            <p:nvPr/>
          </p:nvSpPr>
          <p:spPr>
            <a:xfrm>
              <a:off x="4882131" y="1565931"/>
              <a:ext cx="59873" cy="29967"/>
            </a:xfrm>
            <a:custGeom>
              <a:rect b="b" l="l" r="r" t="t"/>
              <a:pathLst>
                <a:path extrusionOk="0" h="497" w="993">
                  <a:moveTo>
                    <a:pt x="852" y="1"/>
                  </a:moveTo>
                  <a:lnTo>
                    <a:pt x="98" y="227"/>
                  </a:lnTo>
                  <a:cubicBezTo>
                    <a:pt x="44" y="227"/>
                    <a:pt x="1" y="313"/>
                    <a:pt x="1" y="357"/>
                  </a:cubicBezTo>
                  <a:cubicBezTo>
                    <a:pt x="1" y="454"/>
                    <a:pt x="98" y="497"/>
                    <a:pt x="141" y="497"/>
                  </a:cubicBezTo>
                  <a:lnTo>
                    <a:pt x="906" y="270"/>
                  </a:lnTo>
                  <a:cubicBezTo>
                    <a:pt x="949" y="270"/>
                    <a:pt x="993" y="184"/>
                    <a:pt x="993" y="87"/>
                  </a:cubicBezTo>
                  <a:cubicBezTo>
                    <a:pt x="993" y="44"/>
                    <a:pt x="906" y="1"/>
                    <a:pt x="852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43"/>
            <p:cNvSpPr/>
            <p:nvPr/>
          </p:nvSpPr>
          <p:spPr>
            <a:xfrm>
              <a:off x="4971849" y="1532407"/>
              <a:ext cx="37745" cy="71329"/>
            </a:xfrm>
            <a:custGeom>
              <a:rect b="b" l="l" r="r" t="t"/>
              <a:pathLst>
                <a:path extrusionOk="0" h="1183" w="626">
                  <a:moveTo>
                    <a:pt x="496" y="1"/>
                  </a:moveTo>
                  <a:cubicBezTo>
                    <a:pt x="451" y="1"/>
                    <a:pt x="399" y="41"/>
                    <a:pt x="399" y="104"/>
                  </a:cubicBezTo>
                  <a:lnTo>
                    <a:pt x="0" y="956"/>
                  </a:lnTo>
                  <a:cubicBezTo>
                    <a:pt x="0" y="1053"/>
                    <a:pt x="0" y="1139"/>
                    <a:pt x="44" y="1182"/>
                  </a:cubicBezTo>
                  <a:cubicBezTo>
                    <a:pt x="130" y="1182"/>
                    <a:pt x="173" y="1182"/>
                    <a:pt x="227" y="1096"/>
                  </a:cubicBezTo>
                  <a:lnTo>
                    <a:pt x="583" y="201"/>
                  </a:lnTo>
                  <a:cubicBezTo>
                    <a:pt x="626" y="147"/>
                    <a:pt x="583" y="61"/>
                    <a:pt x="540" y="18"/>
                  </a:cubicBezTo>
                  <a:cubicBezTo>
                    <a:pt x="528" y="6"/>
                    <a:pt x="513" y="1"/>
                    <a:pt x="496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43"/>
            <p:cNvSpPr/>
            <p:nvPr/>
          </p:nvSpPr>
          <p:spPr>
            <a:xfrm>
              <a:off x="4977035" y="1456375"/>
              <a:ext cx="62466" cy="28399"/>
            </a:xfrm>
            <a:custGeom>
              <a:rect b="b" l="l" r="r" t="t"/>
              <a:pathLst>
                <a:path extrusionOk="0" h="471" w="1036">
                  <a:moveTo>
                    <a:pt x="118" y="1"/>
                  </a:moveTo>
                  <a:cubicBezTo>
                    <a:pt x="67" y="1"/>
                    <a:pt x="44" y="43"/>
                    <a:pt x="44" y="114"/>
                  </a:cubicBezTo>
                  <a:cubicBezTo>
                    <a:pt x="1" y="201"/>
                    <a:pt x="44" y="244"/>
                    <a:pt x="141" y="287"/>
                  </a:cubicBezTo>
                  <a:lnTo>
                    <a:pt x="896" y="470"/>
                  </a:lnTo>
                  <a:cubicBezTo>
                    <a:pt x="949" y="470"/>
                    <a:pt x="993" y="427"/>
                    <a:pt x="1036" y="330"/>
                  </a:cubicBezTo>
                  <a:cubicBezTo>
                    <a:pt x="1036" y="287"/>
                    <a:pt x="993" y="201"/>
                    <a:pt x="949" y="201"/>
                  </a:cubicBezTo>
                  <a:lnTo>
                    <a:pt x="184" y="17"/>
                  </a:lnTo>
                  <a:cubicBezTo>
                    <a:pt x="159" y="6"/>
                    <a:pt x="137" y="1"/>
                    <a:pt x="11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43"/>
            <p:cNvSpPr/>
            <p:nvPr/>
          </p:nvSpPr>
          <p:spPr>
            <a:xfrm>
              <a:off x="5058312" y="1748926"/>
              <a:ext cx="27374" cy="77117"/>
            </a:xfrm>
            <a:custGeom>
              <a:rect b="b" l="l" r="r" t="t"/>
              <a:pathLst>
                <a:path extrusionOk="0" h="1279" w="454">
                  <a:moveTo>
                    <a:pt x="316" y="0"/>
                  </a:moveTo>
                  <a:cubicBezTo>
                    <a:pt x="274" y="0"/>
                    <a:pt x="227" y="42"/>
                    <a:pt x="227" y="114"/>
                  </a:cubicBezTo>
                  <a:lnTo>
                    <a:pt x="0" y="1095"/>
                  </a:lnTo>
                  <a:cubicBezTo>
                    <a:pt x="0" y="1138"/>
                    <a:pt x="44" y="1235"/>
                    <a:pt x="87" y="1278"/>
                  </a:cubicBezTo>
                  <a:cubicBezTo>
                    <a:pt x="141" y="1278"/>
                    <a:pt x="227" y="1235"/>
                    <a:pt x="227" y="1138"/>
                  </a:cubicBezTo>
                  <a:lnTo>
                    <a:pt x="453" y="200"/>
                  </a:lnTo>
                  <a:cubicBezTo>
                    <a:pt x="453" y="114"/>
                    <a:pt x="410" y="17"/>
                    <a:pt x="356" y="17"/>
                  </a:cubicBezTo>
                  <a:cubicBezTo>
                    <a:pt x="345" y="6"/>
                    <a:pt x="331" y="0"/>
                    <a:pt x="316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43"/>
            <p:cNvSpPr/>
            <p:nvPr/>
          </p:nvSpPr>
          <p:spPr>
            <a:xfrm>
              <a:off x="5139590" y="1843107"/>
              <a:ext cx="53964" cy="51613"/>
            </a:xfrm>
            <a:custGeom>
              <a:rect b="b" l="l" r="r" t="t"/>
              <a:pathLst>
                <a:path extrusionOk="0" h="856" w="895">
                  <a:moveTo>
                    <a:pt x="776" y="1"/>
                  </a:moveTo>
                  <a:cubicBezTo>
                    <a:pt x="758" y="1"/>
                    <a:pt x="740" y="11"/>
                    <a:pt x="722" y="29"/>
                  </a:cubicBezTo>
                  <a:lnTo>
                    <a:pt x="43" y="568"/>
                  </a:lnTo>
                  <a:cubicBezTo>
                    <a:pt x="0" y="611"/>
                    <a:pt x="0" y="708"/>
                    <a:pt x="43" y="794"/>
                  </a:cubicBezTo>
                  <a:cubicBezTo>
                    <a:pt x="43" y="825"/>
                    <a:pt x="92" y="855"/>
                    <a:pt x="135" y="855"/>
                  </a:cubicBezTo>
                  <a:cubicBezTo>
                    <a:pt x="153" y="855"/>
                    <a:pt x="171" y="850"/>
                    <a:pt x="183" y="838"/>
                  </a:cubicBezTo>
                  <a:lnTo>
                    <a:pt x="809" y="255"/>
                  </a:lnTo>
                  <a:cubicBezTo>
                    <a:pt x="895" y="212"/>
                    <a:pt x="895" y="115"/>
                    <a:pt x="852" y="72"/>
                  </a:cubicBezTo>
                  <a:cubicBezTo>
                    <a:pt x="827" y="22"/>
                    <a:pt x="801" y="1"/>
                    <a:pt x="776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43"/>
            <p:cNvSpPr/>
            <p:nvPr/>
          </p:nvSpPr>
          <p:spPr>
            <a:xfrm>
              <a:off x="5118125" y="1794388"/>
              <a:ext cx="56617" cy="45282"/>
            </a:xfrm>
            <a:custGeom>
              <a:rect b="b" l="l" r="r" t="t"/>
              <a:pathLst>
                <a:path extrusionOk="0" h="751" w="939">
                  <a:moveTo>
                    <a:pt x="819" y="0"/>
                  </a:moveTo>
                  <a:cubicBezTo>
                    <a:pt x="802" y="0"/>
                    <a:pt x="784" y="10"/>
                    <a:pt x="766" y="28"/>
                  </a:cubicBezTo>
                  <a:lnTo>
                    <a:pt x="43" y="481"/>
                  </a:lnTo>
                  <a:cubicBezTo>
                    <a:pt x="0" y="524"/>
                    <a:pt x="0" y="611"/>
                    <a:pt x="0" y="654"/>
                  </a:cubicBezTo>
                  <a:cubicBezTo>
                    <a:pt x="43" y="751"/>
                    <a:pt x="87" y="751"/>
                    <a:pt x="173" y="751"/>
                  </a:cubicBezTo>
                  <a:lnTo>
                    <a:pt x="852" y="255"/>
                  </a:lnTo>
                  <a:cubicBezTo>
                    <a:pt x="895" y="212"/>
                    <a:pt x="938" y="115"/>
                    <a:pt x="895" y="71"/>
                  </a:cubicBezTo>
                  <a:cubicBezTo>
                    <a:pt x="870" y="21"/>
                    <a:pt x="845" y="0"/>
                    <a:pt x="819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43"/>
            <p:cNvSpPr/>
            <p:nvPr/>
          </p:nvSpPr>
          <p:spPr>
            <a:xfrm>
              <a:off x="4416714" y="1871083"/>
              <a:ext cx="59210" cy="39855"/>
            </a:xfrm>
            <a:custGeom>
              <a:rect b="b" l="l" r="r" t="t"/>
              <a:pathLst>
                <a:path extrusionOk="0" h="661" w="982">
                  <a:moveTo>
                    <a:pt x="131" y="1"/>
                  </a:moveTo>
                  <a:cubicBezTo>
                    <a:pt x="90" y="1"/>
                    <a:pt x="43" y="41"/>
                    <a:pt x="43" y="104"/>
                  </a:cubicBezTo>
                  <a:cubicBezTo>
                    <a:pt x="0" y="147"/>
                    <a:pt x="43" y="244"/>
                    <a:pt x="86" y="287"/>
                  </a:cubicBezTo>
                  <a:lnTo>
                    <a:pt x="809" y="643"/>
                  </a:lnTo>
                  <a:cubicBezTo>
                    <a:pt x="821" y="656"/>
                    <a:pt x="838" y="661"/>
                    <a:pt x="855" y="661"/>
                  </a:cubicBezTo>
                  <a:cubicBezTo>
                    <a:pt x="895" y="661"/>
                    <a:pt x="938" y="630"/>
                    <a:pt x="938" y="600"/>
                  </a:cubicBezTo>
                  <a:cubicBezTo>
                    <a:pt x="981" y="514"/>
                    <a:pt x="938" y="417"/>
                    <a:pt x="895" y="417"/>
                  </a:cubicBezTo>
                  <a:lnTo>
                    <a:pt x="173" y="18"/>
                  </a:lnTo>
                  <a:cubicBezTo>
                    <a:pt x="161" y="6"/>
                    <a:pt x="146" y="1"/>
                    <a:pt x="13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43"/>
            <p:cNvSpPr/>
            <p:nvPr/>
          </p:nvSpPr>
          <p:spPr>
            <a:xfrm>
              <a:off x="5071939" y="776369"/>
              <a:ext cx="56617" cy="46367"/>
            </a:xfrm>
            <a:custGeom>
              <a:rect b="b" l="l" r="r" t="t"/>
              <a:pathLst>
                <a:path extrusionOk="0" h="769" w="939">
                  <a:moveTo>
                    <a:pt x="140" y="0"/>
                  </a:moveTo>
                  <a:cubicBezTo>
                    <a:pt x="106" y="0"/>
                    <a:pt x="75" y="33"/>
                    <a:pt x="44" y="72"/>
                  </a:cubicBezTo>
                  <a:cubicBezTo>
                    <a:pt x="1" y="158"/>
                    <a:pt x="44" y="244"/>
                    <a:pt x="87" y="288"/>
                  </a:cubicBezTo>
                  <a:lnTo>
                    <a:pt x="766" y="740"/>
                  </a:lnTo>
                  <a:cubicBezTo>
                    <a:pt x="784" y="758"/>
                    <a:pt x="809" y="769"/>
                    <a:pt x="836" y="769"/>
                  </a:cubicBezTo>
                  <a:cubicBezTo>
                    <a:pt x="873" y="769"/>
                    <a:pt x="914" y="748"/>
                    <a:pt x="939" y="697"/>
                  </a:cubicBezTo>
                  <a:cubicBezTo>
                    <a:pt x="939" y="654"/>
                    <a:pt x="939" y="557"/>
                    <a:pt x="896" y="514"/>
                  </a:cubicBezTo>
                  <a:lnTo>
                    <a:pt x="184" y="18"/>
                  </a:lnTo>
                  <a:cubicBezTo>
                    <a:pt x="169" y="6"/>
                    <a:pt x="154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43"/>
            <p:cNvSpPr/>
            <p:nvPr/>
          </p:nvSpPr>
          <p:spPr>
            <a:xfrm>
              <a:off x="4904259" y="1854804"/>
              <a:ext cx="61802" cy="57039"/>
            </a:xfrm>
            <a:custGeom>
              <a:rect b="b" l="l" r="r" t="t"/>
              <a:pathLst>
                <a:path extrusionOk="0" h="946" w="1025">
                  <a:moveTo>
                    <a:pt x="934" y="0"/>
                  </a:moveTo>
                  <a:cubicBezTo>
                    <a:pt x="891" y="0"/>
                    <a:pt x="839" y="31"/>
                    <a:pt x="809" y="61"/>
                  </a:cubicBezTo>
                  <a:lnTo>
                    <a:pt x="43" y="730"/>
                  </a:lnTo>
                  <a:cubicBezTo>
                    <a:pt x="0" y="784"/>
                    <a:pt x="0" y="870"/>
                    <a:pt x="43" y="913"/>
                  </a:cubicBezTo>
                  <a:cubicBezTo>
                    <a:pt x="65" y="935"/>
                    <a:pt x="97" y="945"/>
                    <a:pt x="130" y="945"/>
                  </a:cubicBezTo>
                  <a:cubicBezTo>
                    <a:pt x="162" y="945"/>
                    <a:pt x="194" y="935"/>
                    <a:pt x="216" y="913"/>
                  </a:cubicBezTo>
                  <a:lnTo>
                    <a:pt x="938" y="191"/>
                  </a:lnTo>
                  <a:cubicBezTo>
                    <a:pt x="981" y="148"/>
                    <a:pt x="1024" y="61"/>
                    <a:pt x="981" y="18"/>
                  </a:cubicBezTo>
                  <a:cubicBezTo>
                    <a:pt x="969" y="6"/>
                    <a:pt x="952" y="0"/>
                    <a:pt x="93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43"/>
            <p:cNvSpPr/>
            <p:nvPr/>
          </p:nvSpPr>
          <p:spPr>
            <a:xfrm>
              <a:off x="4928316" y="936633"/>
              <a:ext cx="24721" cy="76816"/>
            </a:xfrm>
            <a:custGeom>
              <a:rect b="b" l="l" r="r" t="t"/>
              <a:pathLst>
                <a:path extrusionOk="0" h="1274" w="410">
                  <a:moveTo>
                    <a:pt x="120" y="0"/>
                  </a:moveTo>
                  <a:cubicBezTo>
                    <a:pt x="108" y="0"/>
                    <a:pt x="97" y="4"/>
                    <a:pt x="86" y="12"/>
                  </a:cubicBezTo>
                  <a:cubicBezTo>
                    <a:pt x="43" y="12"/>
                    <a:pt x="0" y="109"/>
                    <a:pt x="0" y="195"/>
                  </a:cubicBezTo>
                  <a:lnTo>
                    <a:pt x="183" y="1133"/>
                  </a:lnTo>
                  <a:cubicBezTo>
                    <a:pt x="183" y="1230"/>
                    <a:pt x="270" y="1274"/>
                    <a:pt x="313" y="1274"/>
                  </a:cubicBezTo>
                  <a:cubicBezTo>
                    <a:pt x="356" y="1230"/>
                    <a:pt x="410" y="1187"/>
                    <a:pt x="410" y="1090"/>
                  </a:cubicBezTo>
                  <a:lnTo>
                    <a:pt x="227" y="109"/>
                  </a:lnTo>
                  <a:cubicBezTo>
                    <a:pt x="227" y="65"/>
                    <a:pt x="170" y="0"/>
                    <a:pt x="12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43"/>
            <p:cNvSpPr/>
            <p:nvPr/>
          </p:nvSpPr>
          <p:spPr>
            <a:xfrm>
              <a:off x="5112276" y="734524"/>
              <a:ext cx="35815" cy="71329"/>
            </a:xfrm>
            <a:custGeom>
              <a:rect b="b" l="l" r="r" t="t"/>
              <a:pathLst>
                <a:path extrusionOk="0" h="1183" w="594">
                  <a:moveTo>
                    <a:pt x="54" y="0"/>
                  </a:moveTo>
                  <a:cubicBezTo>
                    <a:pt x="0" y="44"/>
                    <a:pt x="0" y="130"/>
                    <a:pt x="0" y="227"/>
                  </a:cubicBezTo>
                  <a:lnTo>
                    <a:pt x="367" y="1122"/>
                  </a:lnTo>
                  <a:cubicBezTo>
                    <a:pt x="367" y="1152"/>
                    <a:pt x="410" y="1183"/>
                    <a:pt x="450" y="1183"/>
                  </a:cubicBezTo>
                  <a:cubicBezTo>
                    <a:pt x="467" y="1183"/>
                    <a:pt x="484" y="1177"/>
                    <a:pt x="496" y="1165"/>
                  </a:cubicBezTo>
                  <a:cubicBezTo>
                    <a:pt x="539" y="1165"/>
                    <a:pt x="593" y="1079"/>
                    <a:pt x="539" y="982"/>
                  </a:cubicBezTo>
                  <a:lnTo>
                    <a:pt x="227" y="87"/>
                  </a:lnTo>
                  <a:cubicBezTo>
                    <a:pt x="184" y="0"/>
                    <a:pt x="140" y="0"/>
                    <a:pt x="5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43"/>
            <p:cNvSpPr/>
            <p:nvPr/>
          </p:nvSpPr>
          <p:spPr>
            <a:xfrm>
              <a:off x="4939350" y="787463"/>
              <a:ext cx="35152" cy="74525"/>
            </a:xfrm>
            <a:custGeom>
              <a:rect b="b" l="l" r="r" t="t"/>
              <a:pathLst>
                <a:path extrusionOk="0" h="1236" w="583">
                  <a:moveTo>
                    <a:pt x="429" y="0"/>
                  </a:moveTo>
                  <a:cubicBezTo>
                    <a:pt x="376" y="0"/>
                    <a:pt x="345" y="40"/>
                    <a:pt x="313" y="104"/>
                  </a:cubicBezTo>
                  <a:lnTo>
                    <a:pt x="44" y="1052"/>
                  </a:lnTo>
                  <a:cubicBezTo>
                    <a:pt x="0" y="1095"/>
                    <a:pt x="44" y="1182"/>
                    <a:pt x="87" y="1236"/>
                  </a:cubicBezTo>
                  <a:cubicBezTo>
                    <a:pt x="173" y="1236"/>
                    <a:pt x="227" y="1236"/>
                    <a:pt x="270" y="1139"/>
                  </a:cubicBezTo>
                  <a:lnTo>
                    <a:pt x="539" y="201"/>
                  </a:lnTo>
                  <a:cubicBezTo>
                    <a:pt x="583" y="157"/>
                    <a:pt x="539" y="60"/>
                    <a:pt x="496" y="17"/>
                  </a:cubicBezTo>
                  <a:cubicBezTo>
                    <a:pt x="470" y="6"/>
                    <a:pt x="448" y="0"/>
                    <a:pt x="429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43"/>
            <p:cNvSpPr/>
            <p:nvPr/>
          </p:nvSpPr>
          <p:spPr>
            <a:xfrm>
              <a:off x="4901003" y="743870"/>
              <a:ext cx="57280" cy="43111"/>
            </a:xfrm>
            <a:custGeom>
              <a:rect b="b" l="l" r="r" t="t"/>
              <a:pathLst>
                <a:path extrusionOk="0" h="715" w="950">
                  <a:moveTo>
                    <a:pt x="812" y="0"/>
                  </a:moveTo>
                  <a:cubicBezTo>
                    <a:pt x="795" y="0"/>
                    <a:pt x="778" y="6"/>
                    <a:pt x="766" y="18"/>
                  </a:cubicBezTo>
                  <a:lnTo>
                    <a:pt x="54" y="428"/>
                  </a:lnTo>
                  <a:cubicBezTo>
                    <a:pt x="0" y="471"/>
                    <a:pt x="0" y="557"/>
                    <a:pt x="0" y="654"/>
                  </a:cubicBezTo>
                  <a:cubicBezTo>
                    <a:pt x="38" y="684"/>
                    <a:pt x="71" y="715"/>
                    <a:pt x="102" y="715"/>
                  </a:cubicBezTo>
                  <a:cubicBezTo>
                    <a:pt x="115" y="715"/>
                    <a:pt x="128" y="710"/>
                    <a:pt x="140" y="697"/>
                  </a:cubicBezTo>
                  <a:lnTo>
                    <a:pt x="863" y="244"/>
                  </a:lnTo>
                  <a:cubicBezTo>
                    <a:pt x="906" y="244"/>
                    <a:pt x="949" y="158"/>
                    <a:pt x="906" y="72"/>
                  </a:cubicBezTo>
                  <a:cubicBezTo>
                    <a:pt x="906" y="33"/>
                    <a:pt x="856" y="0"/>
                    <a:pt x="812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43"/>
            <p:cNvSpPr/>
            <p:nvPr/>
          </p:nvSpPr>
          <p:spPr>
            <a:xfrm>
              <a:off x="5001756" y="738624"/>
              <a:ext cx="51432" cy="53602"/>
            </a:xfrm>
            <a:custGeom>
              <a:rect b="b" l="l" r="r" t="t"/>
              <a:pathLst>
                <a:path extrusionOk="0" h="889" w="853">
                  <a:moveTo>
                    <a:pt x="718" y="1"/>
                  </a:moveTo>
                  <a:cubicBezTo>
                    <a:pt x="699" y="1"/>
                    <a:pt x="682" y="6"/>
                    <a:pt x="669" y="19"/>
                  </a:cubicBezTo>
                  <a:lnTo>
                    <a:pt x="44" y="601"/>
                  </a:lnTo>
                  <a:cubicBezTo>
                    <a:pt x="0" y="644"/>
                    <a:pt x="0" y="741"/>
                    <a:pt x="44" y="827"/>
                  </a:cubicBezTo>
                  <a:cubicBezTo>
                    <a:pt x="44" y="858"/>
                    <a:pt x="87" y="888"/>
                    <a:pt x="127" y="888"/>
                  </a:cubicBezTo>
                  <a:cubicBezTo>
                    <a:pt x="144" y="888"/>
                    <a:pt x="160" y="883"/>
                    <a:pt x="173" y="870"/>
                  </a:cubicBezTo>
                  <a:lnTo>
                    <a:pt x="809" y="245"/>
                  </a:lnTo>
                  <a:cubicBezTo>
                    <a:pt x="852" y="202"/>
                    <a:pt x="852" y="105"/>
                    <a:pt x="852" y="62"/>
                  </a:cubicBezTo>
                  <a:cubicBezTo>
                    <a:pt x="822" y="31"/>
                    <a:pt x="764" y="1"/>
                    <a:pt x="71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43"/>
            <p:cNvSpPr/>
            <p:nvPr/>
          </p:nvSpPr>
          <p:spPr>
            <a:xfrm>
              <a:off x="4993314" y="822856"/>
              <a:ext cx="59873" cy="30690"/>
            </a:xfrm>
            <a:custGeom>
              <a:rect b="b" l="l" r="r" t="t"/>
              <a:pathLst>
                <a:path extrusionOk="0" h="509" w="993">
                  <a:moveTo>
                    <a:pt x="881" y="1"/>
                  </a:moveTo>
                  <a:cubicBezTo>
                    <a:pt x="870" y="1"/>
                    <a:pt x="860" y="4"/>
                    <a:pt x="852" y="12"/>
                  </a:cubicBezTo>
                  <a:lnTo>
                    <a:pt x="87" y="239"/>
                  </a:lnTo>
                  <a:cubicBezTo>
                    <a:pt x="43" y="239"/>
                    <a:pt x="0" y="325"/>
                    <a:pt x="0" y="422"/>
                  </a:cubicBezTo>
                  <a:cubicBezTo>
                    <a:pt x="43" y="465"/>
                    <a:pt x="87" y="508"/>
                    <a:pt x="140" y="508"/>
                  </a:cubicBezTo>
                  <a:lnTo>
                    <a:pt x="895" y="282"/>
                  </a:lnTo>
                  <a:cubicBezTo>
                    <a:pt x="992" y="282"/>
                    <a:pt x="992" y="196"/>
                    <a:pt x="992" y="109"/>
                  </a:cubicBezTo>
                  <a:cubicBezTo>
                    <a:pt x="992" y="66"/>
                    <a:pt x="928" y="1"/>
                    <a:pt x="88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43"/>
            <p:cNvSpPr/>
            <p:nvPr/>
          </p:nvSpPr>
          <p:spPr>
            <a:xfrm>
              <a:off x="5047278" y="1159664"/>
              <a:ext cx="32559" cy="74163"/>
            </a:xfrm>
            <a:custGeom>
              <a:rect b="b" l="l" r="r" t="t"/>
              <a:pathLst>
                <a:path extrusionOk="0" h="1230" w="540">
                  <a:moveTo>
                    <a:pt x="97" y="0"/>
                  </a:moveTo>
                  <a:cubicBezTo>
                    <a:pt x="54" y="44"/>
                    <a:pt x="0" y="130"/>
                    <a:pt x="54" y="184"/>
                  </a:cubicBezTo>
                  <a:lnTo>
                    <a:pt x="324" y="1122"/>
                  </a:lnTo>
                  <a:cubicBezTo>
                    <a:pt x="324" y="1184"/>
                    <a:pt x="369" y="1229"/>
                    <a:pt x="410" y="1229"/>
                  </a:cubicBezTo>
                  <a:cubicBezTo>
                    <a:pt x="426" y="1229"/>
                    <a:pt x="441" y="1223"/>
                    <a:pt x="453" y="1208"/>
                  </a:cubicBezTo>
                  <a:cubicBezTo>
                    <a:pt x="496" y="1208"/>
                    <a:pt x="539" y="1122"/>
                    <a:pt x="496" y="1035"/>
                  </a:cubicBezTo>
                  <a:lnTo>
                    <a:pt x="227" y="87"/>
                  </a:lnTo>
                  <a:cubicBezTo>
                    <a:pt x="227" y="44"/>
                    <a:pt x="140" y="0"/>
                    <a:pt x="97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43"/>
            <p:cNvSpPr/>
            <p:nvPr/>
          </p:nvSpPr>
          <p:spPr>
            <a:xfrm>
              <a:off x="5172089" y="1155322"/>
              <a:ext cx="41001" cy="67892"/>
            </a:xfrm>
            <a:custGeom>
              <a:rect b="b" l="l" r="r" t="t"/>
              <a:pathLst>
                <a:path extrusionOk="0" h="1126" w="680">
                  <a:moveTo>
                    <a:pt x="117" y="1"/>
                  </a:moveTo>
                  <a:cubicBezTo>
                    <a:pt x="88" y="1"/>
                    <a:pt x="61" y="11"/>
                    <a:pt x="43" y="29"/>
                  </a:cubicBezTo>
                  <a:cubicBezTo>
                    <a:pt x="0" y="72"/>
                    <a:pt x="0" y="116"/>
                    <a:pt x="0" y="202"/>
                  </a:cubicBezTo>
                  <a:lnTo>
                    <a:pt x="453" y="1064"/>
                  </a:lnTo>
                  <a:cubicBezTo>
                    <a:pt x="483" y="1095"/>
                    <a:pt x="514" y="1125"/>
                    <a:pt x="544" y="1125"/>
                  </a:cubicBezTo>
                  <a:cubicBezTo>
                    <a:pt x="557" y="1125"/>
                    <a:pt x="570" y="1120"/>
                    <a:pt x="582" y="1107"/>
                  </a:cubicBezTo>
                  <a:cubicBezTo>
                    <a:pt x="625" y="1064"/>
                    <a:pt x="679" y="967"/>
                    <a:pt x="625" y="881"/>
                  </a:cubicBezTo>
                  <a:lnTo>
                    <a:pt x="227" y="72"/>
                  </a:lnTo>
                  <a:cubicBezTo>
                    <a:pt x="201" y="22"/>
                    <a:pt x="158" y="1"/>
                    <a:pt x="117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43"/>
            <p:cNvSpPr/>
            <p:nvPr/>
          </p:nvSpPr>
          <p:spPr>
            <a:xfrm>
              <a:off x="5112276" y="1231837"/>
              <a:ext cx="22128" cy="76756"/>
            </a:xfrm>
            <a:custGeom>
              <a:rect b="b" l="l" r="r" t="t"/>
              <a:pathLst>
                <a:path extrusionOk="0" h="1273" w="367">
                  <a:moveTo>
                    <a:pt x="228" y="0"/>
                  </a:moveTo>
                  <a:cubicBezTo>
                    <a:pt x="170" y="0"/>
                    <a:pt x="140" y="72"/>
                    <a:pt x="140" y="108"/>
                  </a:cubicBezTo>
                  <a:lnTo>
                    <a:pt x="0" y="1089"/>
                  </a:lnTo>
                  <a:cubicBezTo>
                    <a:pt x="0" y="1186"/>
                    <a:pt x="54" y="1272"/>
                    <a:pt x="97" y="1272"/>
                  </a:cubicBezTo>
                  <a:cubicBezTo>
                    <a:pt x="184" y="1272"/>
                    <a:pt x="227" y="1229"/>
                    <a:pt x="227" y="1143"/>
                  </a:cubicBezTo>
                  <a:lnTo>
                    <a:pt x="367" y="151"/>
                  </a:lnTo>
                  <a:cubicBezTo>
                    <a:pt x="367" y="65"/>
                    <a:pt x="324" y="11"/>
                    <a:pt x="270" y="11"/>
                  </a:cubicBezTo>
                  <a:cubicBezTo>
                    <a:pt x="255" y="3"/>
                    <a:pt x="241" y="0"/>
                    <a:pt x="228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43"/>
            <p:cNvSpPr/>
            <p:nvPr/>
          </p:nvSpPr>
          <p:spPr>
            <a:xfrm>
              <a:off x="5034255" y="1342538"/>
              <a:ext cx="54024" cy="50949"/>
            </a:xfrm>
            <a:custGeom>
              <a:rect b="b" l="l" r="r" t="t"/>
              <a:pathLst>
                <a:path extrusionOk="0" h="845" w="896">
                  <a:moveTo>
                    <a:pt x="761" y="1"/>
                  </a:moveTo>
                  <a:cubicBezTo>
                    <a:pt x="742" y="1"/>
                    <a:pt x="725" y="6"/>
                    <a:pt x="712" y="19"/>
                  </a:cubicBezTo>
                  <a:lnTo>
                    <a:pt x="87" y="558"/>
                  </a:lnTo>
                  <a:cubicBezTo>
                    <a:pt x="0" y="601"/>
                    <a:pt x="0" y="698"/>
                    <a:pt x="44" y="784"/>
                  </a:cubicBezTo>
                  <a:cubicBezTo>
                    <a:pt x="74" y="814"/>
                    <a:pt x="105" y="845"/>
                    <a:pt x="135" y="845"/>
                  </a:cubicBezTo>
                  <a:cubicBezTo>
                    <a:pt x="148" y="845"/>
                    <a:pt x="160" y="840"/>
                    <a:pt x="173" y="827"/>
                  </a:cubicBezTo>
                  <a:lnTo>
                    <a:pt x="852" y="245"/>
                  </a:lnTo>
                  <a:cubicBezTo>
                    <a:pt x="895" y="202"/>
                    <a:pt x="895" y="159"/>
                    <a:pt x="895" y="62"/>
                  </a:cubicBezTo>
                  <a:cubicBezTo>
                    <a:pt x="865" y="31"/>
                    <a:pt x="807" y="1"/>
                    <a:pt x="76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43"/>
            <p:cNvSpPr/>
            <p:nvPr/>
          </p:nvSpPr>
          <p:spPr>
            <a:xfrm>
              <a:off x="5115532" y="1077301"/>
              <a:ext cx="37745" cy="69822"/>
            </a:xfrm>
            <a:custGeom>
              <a:rect b="b" l="l" r="r" t="t"/>
              <a:pathLst>
                <a:path extrusionOk="0" h="1158" w="626">
                  <a:moveTo>
                    <a:pt x="494" y="1"/>
                  </a:moveTo>
                  <a:cubicBezTo>
                    <a:pt x="460" y="1"/>
                    <a:pt x="430" y="31"/>
                    <a:pt x="399" y="62"/>
                  </a:cubicBezTo>
                  <a:lnTo>
                    <a:pt x="0" y="914"/>
                  </a:lnTo>
                  <a:cubicBezTo>
                    <a:pt x="0" y="1011"/>
                    <a:pt x="0" y="1097"/>
                    <a:pt x="43" y="1140"/>
                  </a:cubicBezTo>
                  <a:cubicBezTo>
                    <a:pt x="56" y="1153"/>
                    <a:pt x="72" y="1158"/>
                    <a:pt x="90" y="1158"/>
                  </a:cubicBezTo>
                  <a:cubicBezTo>
                    <a:pt x="133" y="1158"/>
                    <a:pt x="185" y="1127"/>
                    <a:pt x="216" y="1097"/>
                  </a:cubicBezTo>
                  <a:lnTo>
                    <a:pt x="582" y="202"/>
                  </a:lnTo>
                  <a:cubicBezTo>
                    <a:pt x="625" y="148"/>
                    <a:pt x="625" y="62"/>
                    <a:pt x="539" y="19"/>
                  </a:cubicBezTo>
                  <a:cubicBezTo>
                    <a:pt x="523" y="6"/>
                    <a:pt x="509" y="1"/>
                    <a:pt x="49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43"/>
            <p:cNvSpPr/>
            <p:nvPr/>
          </p:nvSpPr>
          <p:spPr>
            <a:xfrm>
              <a:off x="5099252" y="1178536"/>
              <a:ext cx="59210" cy="18872"/>
            </a:xfrm>
            <a:custGeom>
              <a:rect b="b" l="l" r="r" t="t"/>
              <a:pathLst>
                <a:path extrusionOk="0" h="313" w="982">
                  <a:moveTo>
                    <a:pt x="895" y="0"/>
                  </a:moveTo>
                  <a:lnTo>
                    <a:pt x="87" y="43"/>
                  </a:lnTo>
                  <a:cubicBezTo>
                    <a:pt x="44" y="43"/>
                    <a:pt x="1" y="140"/>
                    <a:pt x="1" y="183"/>
                  </a:cubicBezTo>
                  <a:cubicBezTo>
                    <a:pt x="1" y="270"/>
                    <a:pt x="44" y="313"/>
                    <a:pt x="130" y="313"/>
                  </a:cubicBezTo>
                  <a:lnTo>
                    <a:pt x="895" y="270"/>
                  </a:lnTo>
                  <a:cubicBezTo>
                    <a:pt x="939" y="270"/>
                    <a:pt x="982" y="226"/>
                    <a:pt x="982" y="140"/>
                  </a:cubicBezTo>
                  <a:cubicBezTo>
                    <a:pt x="982" y="43"/>
                    <a:pt x="939" y="0"/>
                    <a:pt x="895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43"/>
            <p:cNvSpPr/>
            <p:nvPr/>
          </p:nvSpPr>
          <p:spPr>
            <a:xfrm>
              <a:off x="4974442" y="888578"/>
              <a:ext cx="29967" cy="74525"/>
            </a:xfrm>
            <a:custGeom>
              <a:rect b="b" l="l" r="r" t="t"/>
              <a:pathLst>
                <a:path extrusionOk="0" h="1236" w="497">
                  <a:moveTo>
                    <a:pt x="87" y="1"/>
                  </a:moveTo>
                  <a:cubicBezTo>
                    <a:pt x="1" y="44"/>
                    <a:pt x="1" y="141"/>
                    <a:pt x="1" y="184"/>
                  </a:cubicBezTo>
                  <a:lnTo>
                    <a:pt x="270" y="1122"/>
                  </a:lnTo>
                  <a:cubicBezTo>
                    <a:pt x="302" y="1193"/>
                    <a:pt x="334" y="1236"/>
                    <a:pt x="365" y="1236"/>
                  </a:cubicBezTo>
                  <a:cubicBezTo>
                    <a:pt x="377" y="1236"/>
                    <a:pt x="388" y="1230"/>
                    <a:pt x="400" y="1219"/>
                  </a:cubicBezTo>
                  <a:cubicBezTo>
                    <a:pt x="497" y="1219"/>
                    <a:pt x="497" y="1122"/>
                    <a:pt x="497" y="1036"/>
                  </a:cubicBezTo>
                  <a:lnTo>
                    <a:pt x="227" y="98"/>
                  </a:lnTo>
                  <a:cubicBezTo>
                    <a:pt x="184" y="1"/>
                    <a:pt x="130" y="1"/>
                    <a:pt x="87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43"/>
            <p:cNvSpPr/>
            <p:nvPr/>
          </p:nvSpPr>
          <p:spPr>
            <a:xfrm>
              <a:off x="5053127" y="1044802"/>
              <a:ext cx="40337" cy="68133"/>
            </a:xfrm>
            <a:custGeom>
              <a:rect b="b" l="l" r="r" t="t"/>
              <a:pathLst>
                <a:path extrusionOk="0" h="1130" w="669">
                  <a:moveTo>
                    <a:pt x="90" y="1"/>
                  </a:moveTo>
                  <a:cubicBezTo>
                    <a:pt x="72" y="1"/>
                    <a:pt x="56" y="6"/>
                    <a:pt x="43" y="19"/>
                  </a:cubicBezTo>
                  <a:cubicBezTo>
                    <a:pt x="0" y="62"/>
                    <a:pt x="0" y="148"/>
                    <a:pt x="43" y="245"/>
                  </a:cubicBezTo>
                  <a:lnTo>
                    <a:pt x="442" y="1097"/>
                  </a:lnTo>
                  <a:cubicBezTo>
                    <a:pt x="469" y="1118"/>
                    <a:pt x="493" y="1129"/>
                    <a:pt x="516" y="1129"/>
                  </a:cubicBezTo>
                  <a:cubicBezTo>
                    <a:pt x="539" y="1129"/>
                    <a:pt x="561" y="1118"/>
                    <a:pt x="582" y="1097"/>
                  </a:cubicBezTo>
                  <a:cubicBezTo>
                    <a:pt x="625" y="1097"/>
                    <a:pt x="669" y="1011"/>
                    <a:pt x="625" y="914"/>
                  </a:cubicBezTo>
                  <a:lnTo>
                    <a:pt x="227" y="62"/>
                  </a:lnTo>
                  <a:cubicBezTo>
                    <a:pt x="188" y="31"/>
                    <a:pt x="134" y="1"/>
                    <a:pt x="9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43"/>
            <p:cNvSpPr/>
            <p:nvPr/>
          </p:nvSpPr>
          <p:spPr>
            <a:xfrm>
              <a:off x="4995907" y="1067352"/>
              <a:ext cx="22128" cy="78685"/>
            </a:xfrm>
            <a:custGeom>
              <a:rect b="b" l="l" r="r" t="t"/>
              <a:pathLst>
                <a:path extrusionOk="0" h="1305" w="367">
                  <a:moveTo>
                    <a:pt x="270" y="0"/>
                  </a:moveTo>
                  <a:cubicBezTo>
                    <a:pt x="184" y="0"/>
                    <a:pt x="141" y="44"/>
                    <a:pt x="141" y="141"/>
                  </a:cubicBezTo>
                  <a:lnTo>
                    <a:pt x="0" y="1122"/>
                  </a:lnTo>
                  <a:cubicBezTo>
                    <a:pt x="0" y="1219"/>
                    <a:pt x="44" y="1262"/>
                    <a:pt x="97" y="1305"/>
                  </a:cubicBezTo>
                  <a:cubicBezTo>
                    <a:pt x="184" y="1305"/>
                    <a:pt x="227" y="1262"/>
                    <a:pt x="227" y="1176"/>
                  </a:cubicBezTo>
                  <a:lnTo>
                    <a:pt x="367" y="184"/>
                  </a:lnTo>
                  <a:cubicBezTo>
                    <a:pt x="367" y="97"/>
                    <a:pt x="313" y="44"/>
                    <a:pt x="27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43"/>
            <p:cNvSpPr/>
            <p:nvPr/>
          </p:nvSpPr>
          <p:spPr>
            <a:xfrm>
              <a:off x="4871760" y="1136872"/>
              <a:ext cx="56617" cy="40096"/>
            </a:xfrm>
            <a:custGeom>
              <a:rect b="b" l="l" r="r" t="t"/>
              <a:pathLst>
                <a:path extrusionOk="0" h="665" w="939">
                  <a:moveTo>
                    <a:pt x="91" y="0"/>
                  </a:moveTo>
                  <a:cubicBezTo>
                    <a:pt x="61" y="0"/>
                    <a:pt x="30" y="36"/>
                    <a:pt x="0" y="66"/>
                  </a:cubicBezTo>
                  <a:cubicBezTo>
                    <a:pt x="0" y="152"/>
                    <a:pt x="0" y="238"/>
                    <a:pt x="43" y="292"/>
                  </a:cubicBezTo>
                  <a:lnTo>
                    <a:pt x="809" y="648"/>
                  </a:lnTo>
                  <a:cubicBezTo>
                    <a:pt x="820" y="659"/>
                    <a:pt x="832" y="665"/>
                    <a:pt x="843" y="665"/>
                  </a:cubicBezTo>
                  <a:cubicBezTo>
                    <a:pt x="875" y="665"/>
                    <a:pt x="907" y="625"/>
                    <a:pt x="938" y="562"/>
                  </a:cubicBezTo>
                  <a:cubicBezTo>
                    <a:pt x="938" y="508"/>
                    <a:pt x="938" y="422"/>
                    <a:pt x="852" y="378"/>
                  </a:cubicBezTo>
                  <a:lnTo>
                    <a:pt x="130" y="23"/>
                  </a:lnTo>
                  <a:cubicBezTo>
                    <a:pt x="117" y="6"/>
                    <a:pt x="104" y="0"/>
                    <a:pt x="9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43"/>
            <p:cNvSpPr/>
            <p:nvPr/>
          </p:nvSpPr>
          <p:spPr>
            <a:xfrm>
              <a:off x="5050534" y="847215"/>
              <a:ext cx="37745" cy="69822"/>
            </a:xfrm>
            <a:custGeom>
              <a:rect b="b" l="l" r="r" t="t"/>
              <a:pathLst>
                <a:path extrusionOk="0" h="1158" w="626">
                  <a:moveTo>
                    <a:pt x="509" y="0"/>
                  </a:moveTo>
                  <a:cubicBezTo>
                    <a:pt x="460" y="0"/>
                    <a:pt x="429" y="31"/>
                    <a:pt x="399" y="61"/>
                  </a:cubicBezTo>
                  <a:lnTo>
                    <a:pt x="0" y="956"/>
                  </a:lnTo>
                  <a:cubicBezTo>
                    <a:pt x="0" y="999"/>
                    <a:pt x="0" y="1096"/>
                    <a:pt x="43" y="1139"/>
                  </a:cubicBezTo>
                  <a:cubicBezTo>
                    <a:pt x="68" y="1152"/>
                    <a:pt x="90" y="1157"/>
                    <a:pt x="109" y="1157"/>
                  </a:cubicBezTo>
                  <a:cubicBezTo>
                    <a:pt x="155" y="1157"/>
                    <a:pt x="185" y="1127"/>
                    <a:pt x="216" y="1096"/>
                  </a:cubicBezTo>
                  <a:lnTo>
                    <a:pt x="582" y="191"/>
                  </a:lnTo>
                  <a:cubicBezTo>
                    <a:pt x="625" y="148"/>
                    <a:pt x="625" y="61"/>
                    <a:pt x="582" y="18"/>
                  </a:cubicBezTo>
                  <a:cubicBezTo>
                    <a:pt x="554" y="6"/>
                    <a:pt x="530" y="0"/>
                    <a:pt x="509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43"/>
            <p:cNvSpPr/>
            <p:nvPr/>
          </p:nvSpPr>
          <p:spPr>
            <a:xfrm>
              <a:off x="4977035" y="1177451"/>
              <a:ext cx="37805" cy="69822"/>
            </a:xfrm>
            <a:custGeom>
              <a:rect b="b" l="l" r="r" t="t"/>
              <a:pathLst>
                <a:path extrusionOk="0" h="1158" w="627">
                  <a:moveTo>
                    <a:pt x="536" y="0"/>
                  </a:moveTo>
                  <a:cubicBezTo>
                    <a:pt x="493" y="0"/>
                    <a:pt x="441" y="31"/>
                    <a:pt x="410" y="61"/>
                  </a:cubicBezTo>
                  <a:lnTo>
                    <a:pt x="44" y="913"/>
                  </a:lnTo>
                  <a:cubicBezTo>
                    <a:pt x="1" y="1010"/>
                    <a:pt x="1" y="1096"/>
                    <a:pt x="87" y="1139"/>
                  </a:cubicBezTo>
                  <a:cubicBezTo>
                    <a:pt x="103" y="1152"/>
                    <a:pt x="118" y="1157"/>
                    <a:pt x="132" y="1157"/>
                  </a:cubicBezTo>
                  <a:cubicBezTo>
                    <a:pt x="166" y="1157"/>
                    <a:pt x="197" y="1127"/>
                    <a:pt x="227" y="1096"/>
                  </a:cubicBezTo>
                  <a:lnTo>
                    <a:pt x="626" y="201"/>
                  </a:lnTo>
                  <a:cubicBezTo>
                    <a:pt x="626" y="158"/>
                    <a:pt x="626" y="61"/>
                    <a:pt x="583" y="18"/>
                  </a:cubicBezTo>
                  <a:cubicBezTo>
                    <a:pt x="570" y="5"/>
                    <a:pt x="554" y="0"/>
                    <a:pt x="536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43"/>
            <p:cNvSpPr/>
            <p:nvPr/>
          </p:nvSpPr>
          <p:spPr>
            <a:xfrm>
              <a:off x="5058312" y="943808"/>
              <a:ext cx="48779" cy="60536"/>
            </a:xfrm>
            <a:custGeom>
              <a:rect b="b" l="l" r="r" t="t"/>
              <a:pathLst>
                <a:path extrusionOk="0" h="1004" w="809">
                  <a:moveTo>
                    <a:pt x="135" y="1"/>
                  </a:moveTo>
                  <a:cubicBezTo>
                    <a:pt x="100" y="1"/>
                    <a:pt x="65" y="12"/>
                    <a:pt x="44" y="33"/>
                  </a:cubicBezTo>
                  <a:cubicBezTo>
                    <a:pt x="0" y="76"/>
                    <a:pt x="0" y="163"/>
                    <a:pt x="44" y="206"/>
                  </a:cubicBezTo>
                  <a:lnTo>
                    <a:pt x="583" y="971"/>
                  </a:lnTo>
                  <a:cubicBezTo>
                    <a:pt x="604" y="993"/>
                    <a:pt x="639" y="1004"/>
                    <a:pt x="674" y="1004"/>
                  </a:cubicBezTo>
                  <a:cubicBezTo>
                    <a:pt x="709" y="1004"/>
                    <a:pt x="744" y="993"/>
                    <a:pt x="766" y="971"/>
                  </a:cubicBezTo>
                  <a:cubicBezTo>
                    <a:pt x="809" y="928"/>
                    <a:pt x="809" y="842"/>
                    <a:pt x="766" y="799"/>
                  </a:cubicBezTo>
                  <a:lnTo>
                    <a:pt x="227" y="33"/>
                  </a:lnTo>
                  <a:cubicBezTo>
                    <a:pt x="205" y="12"/>
                    <a:pt x="170" y="1"/>
                    <a:pt x="135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43"/>
            <p:cNvSpPr/>
            <p:nvPr/>
          </p:nvSpPr>
          <p:spPr>
            <a:xfrm>
              <a:off x="4985476" y="997169"/>
              <a:ext cx="61863" cy="21465"/>
            </a:xfrm>
            <a:custGeom>
              <a:rect b="b" l="l" r="r" t="t"/>
              <a:pathLst>
                <a:path extrusionOk="0" h="356" w="1026">
                  <a:moveTo>
                    <a:pt x="896" y="0"/>
                  </a:moveTo>
                  <a:lnTo>
                    <a:pt x="130" y="43"/>
                  </a:lnTo>
                  <a:cubicBezTo>
                    <a:pt x="44" y="43"/>
                    <a:pt x="1" y="129"/>
                    <a:pt x="1" y="226"/>
                  </a:cubicBezTo>
                  <a:cubicBezTo>
                    <a:pt x="1" y="270"/>
                    <a:pt x="87" y="356"/>
                    <a:pt x="130" y="356"/>
                  </a:cubicBezTo>
                  <a:lnTo>
                    <a:pt x="896" y="313"/>
                  </a:lnTo>
                  <a:cubicBezTo>
                    <a:pt x="982" y="313"/>
                    <a:pt x="1025" y="226"/>
                    <a:pt x="1025" y="129"/>
                  </a:cubicBezTo>
                  <a:cubicBezTo>
                    <a:pt x="1025" y="86"/>
                    <a:pt x="939" y="0"/>
                    <a:pt x="896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43"/>
            <p:cNvSpPr/>
            <p:nvPr/>
          </p:nvSpPr>
          <p:spPr>
            <a:xfrm>
              <a:off x="5004348" y="1263974"/>
              <a:ext cx="62466" cy="25746"/>
            </a:xfrm>
            <a:custGeom>
              <a:rect b="b" l="l" r="r" t="t"/>
              <a:pathLst>
                <a:path extrusionOk="0" h="427" w="1036">
                  <a:moveTo>
                    <a:pt x="96" y="0"/>
                  </a:moveTo>
                  <a:cubicBezTo>
                    <a:pt x="64" y="0"/>
                    <a:pt x="32" y="42"/>
                    <a:pt x="1" y="114"/>
                  </a:cubicBezTo>
                  <a:cubicBezTo>
                    <a:pt x="1" y="200"/>
                    <a:pt x="44" y="243"/>
                    <a:pt x="87" y="287"/>
                  </a:cubicBezTo>
                  <a:lnTo>
                    <a:pt x="895" y="427"/>
                  </a:lnTo>
                  <a:cubicBezTo>
                    <a:pt x="939" y="427"/>
                    <a:pt x="982" y="384"/>
                    <a:pt x="982" y="340"/>
                  </a:cubicBezTo>
                  <a:cubicBezTo>
                    <a:pt x="1036" y="243"/>
                    <a:pt x="982" y="157"/>
                    <a:pt x="895" y="157"/>
                  </a:cubicBezTo>
                  <a:lnTo>
                    <a:pt x="130" y="17"/>
                  </a:lnTo>
                  <a:cubicBezTo>
                    <a:pt x="119" y="6"/>
                    <a:pt x="107" y="0"/>
                    <a:pt x="96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43"/>
            <p:cNvSpPr/>
            <p:nvPr/>
          </p:nvSpPr>
          <p:spPr>
            <a:xfrm>
              <a:off x="4960815" y="1291167"/>
              <a:ext cx="41001" cy="68133"/>
            </a:xfrm>
            <a:custGeom>
              <a:rect b="b" l="l" r="r" t="t"/>
              <a:pathLst>
                <a:path extrusionOk="0" h="1130" w="680">
                  <a:moveTo>
                    <a:pt x="92" y="1"/>
                  </a:moveTo>
                  <a:cubicBezTo>
                    <a:pt x="73" y="1"/>
                    <a:pt x="56" y="6"/>
                    <a:pt x="43" y="19"/>
                  </a:cubicBezTo>
                  <a:cubicBezTo>
                    <a:pt x="0" y="62"/>
                    <a:pt x="0" y="159"/>
                    <a:pt x="43" y="245"/>
                  </a:cubicBezTo>
                  <a:lnTo>
                    <a:pt x="453" y="1097"/>
                  </a:lnTo>
                  <a:cubicBezTo>
                    <a:pt x="475" y="1118"/>
                    <a:pt x="496" y="1129"/>
                    <a:pt x="518" y="1129"/>
                  </a:cubicBezTo>
                  <a:cubicBezTo>
                    <a:pt x="539" y="1129"/>
                    <a:pt x="561" y="1118"/>
                    <a:pt x="582" y="1097"/>
                  </a:cubicBezTo>
                  <a:cubicBezTo>
                    <a:pt x="626" y="1097"/>
                    <a:pt x="679" y="1011"/>
                    <a:pt x="626" y="914"/>
                  </a:cubicBezTo>
                  <a:lnTo>
                    <a:pt x="227" y="62"/>
                  </a:lnTo>
                  <a:cubicBezTo>
                    <a:pt x="196" y="31"/>
                    <a:pt x="139" y="1"/>
                    <a:pt x="92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43"/>
            <p:cNvSpPr/>
            <p:nvPr/>
          </p:nvSpPr>
          <p:spPr>
            <a:xfrm>
              <a:off x="4909444" y="1040702"/>
              <a:ext cx="59873" cy="37745"/>
            </a:xfrm>
            <a:custGeom>
              <a:rect b="b" l="l" r="r" t="t"/>
              <a:pathLst>
                <a:path extrusionOk="0" h="626" w="993">
                  <a:moveTo>
                    <a:pt x="852" y="0"/>
                  </a:moveTo>
                  <a:lnTo>
                    <a:pt x="87" y="356"/>
                  </a:lnTo>
                  <a:cubicBezTo>
                    <a:pt x="44" y="399"/>
                    <a:pt x="0" y="442"/>
                    <a:pt x="44" y="539"/>
                  </a:cubicBezTo>
                  <a:cubicBezTo>
                    <a:pt x="44" y="626"/>
                    <a:pt x="130" y="626"/>
                    <a:pt x="184" y="626"/>
                  </a:cubicBezTo>
                  <a:lnTo>
                    <a:pt x="895" y="270"/>
                  </a:lnTo>
                  <a:cubicBezTo>
                    <a:pt x="992" y="270"/>
                    <a:pt x="992" y="173"/>
                    <a:pt x="992" y="87"/>
                  </a:cubicBezTo>
                  <a:cubicBezTo>
                    <a:pt x="938" y="0"/>
                    <a:pt x="895" y="0"/>
                    <a:pt x="852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43"/>
            <p:cNvSpPr/>
            <p:nvPr/>
          </p:nvSpPr>
          <p:spPr>
            <a:xfrm>
              <a:off x="5101845" y="984386"/>
              <a:ext cx="42990" cy="65902"/>
            </a:xfrm>
            <a:custGeom>
              <a:rect b="b" l="l" r="r" t="t"/>
              <a:pathLst>
                <a:path extrusionOk="0" h="1093" w="713">
                  <a:moveTo>
                    <a:pt x="603" y="0"/>
                  </a:moveTo>
                  <a:cubicBezTo>
                    <a:pt x="569" y="0"/>
                    <a:pt x="540" y="21"/>
                    <a:pt x="540" y="72"/>
                  </a:cubicBezTo>
                  <a:lnTo>
                    <a:pt x="44" y="837"/>
                  </a:lnTo>
                  <a:cubicBezTo>
                    <a:pt x="1" y="934"/>
                    <a:pt x="1" y="1021"/>
                    <a:pt x="44" y="1064"/>
                  </a:cubicBezTo>
                  <a:cubicBezTo>
                    <a:pt x="80" y="1082"/>
                    <a:pt x="108" y="1092"/>
                    <a:pt x="133" y="1092"/>
                  </a:cubicBezTo>
                  <a:cubicBezTo>
                    <a:pt x="168" y="1092"/>
                    <a:pt x="196" y="1071"/>
                    <a:pt x="227" y="1021"/>
                  </a:cubicBezTo>
                  <a:lnTo>
                    <a:pt x="712" y="255"/>
                  </a:lnTo>
                  <a:cubicBezTo>
                    <a:pt x="712" y="169"/>
                    <a:pt x="712" y="72"/>
                    <a:pt x="669" y="29"/>
                  </a:cubicBezTo>
                  <a:cubicBezTo>
                    <a:pt x="651" y="11"/>
                    <a:pt x="626" y="0"/>
                    <a:pt x="60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43"/>
            <p:cNvSpPr/>
            <p:nvPr/>
          </p:nvSpPr>
          <p:spPr>
            <a:xfrm>
              <a:off x="5169496" y="1050108"/>
              <a:ext cx="24058" cy="77117"/>
            </a:xfrm>
            <a:custGeom>
              <a:rect b="b" l="l" r="r" t="t"/>
              <a:pathLst>
                <a:path extrusionOk="0" h="1279" w="399">
                  <a:moveTo>
                    <a:pt x="152" y="0"/>
                  </a:moveTo>
                  <a:cubicBezTo>
                    <a:pt x="134" y="0"/>
                    <a:pt x="112" y="6"/>
                    <a:pt x="86" y="17"/>
                  </a:cubicBezTo>
                  <a:cubicBezTo>
                    <a:pt x="43" y="17"/>
                    <a:pt x="0" y="114"/>
                    <a:pt x="0" y="157"/>
                  </a:cubicBezTo>
                  <a:lnTo>
                    <a:pt x="183" y="1138"/>
                  </a:lnTo>
                  <a:cubicBezTo>
                    <a:pt x="226" y="1235"/>
                    <a:pt x="270" y="1278"/>
                    <a:pt x="313" y="1278"/>
                  </a:cubicBezTo>
                  <a:cubicBezTo>
                    <a:pt x="399" y="1235"/>
                    <a:pt x="399" y="1192"/>
                    <a:pt x="399" y="1095"/>
                  </a:cubicBezTo>
                  <a:lnTo>
                    <a:pt x="226" y="114"/>
                  </a:lnTo>
                  <a:cubicBezTo>
                    <a:pt x="226" y="42"/>
                    <a:pt x="203" y="0"/>
                    <a:pt x="152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43"/>
            <p:cNvSpPr/>
            <p:nvPr/>
          </p:nvSpPr>
          <p:spPr>
            <a:xfrm>
              <a:off x="5144775" y="1268194"/>
              <a:ext cx="57280" cy="44015"/>
            </a:xfrm>
            <a:custGeom>
              <a:rect b="b" l="l" r="r" t="t"/>
              <a:pathLst>
                <a:path extrusionOk="0" h="730" w="950">
                  <a:moveTo>
                    <a:pt x="766" y="1"/>
                  </a:moveTo>
                  <a:lnTo>
                    <a:pt x="97" y="443"/>
                  </a:lnTo>
                  <a:cubicBezTo>
                    <a:pt x="54" y="486"/>
                    <a:pt x="0" y="583"/>
                    <a:pt x="54" y="626"/>
                  </a:cubicBezTo>
                  <a:cubicBezTo>
                    <a:pt x="54" y="689"/>
                    <a:pt x="100" y="729"/>
                    <a:pt x="142" y="729"/>
                  </a:cubicBezTo>
                  <a:cubicBezTo>
                    <a:pt x="157" y="729"/>
                    <a:pt x="172" y="724"/>
                    <a:pt x="184" y="712"/>
                  </a:cubicBezTo>
                  <a:lnTo>
                    <a:pt x="906" y="270"/>
                  </a:lnTo>
                  <a:cubicBezTo>
                    <a:pt x="949" y="217"/>
                    <a:pt x="949" y="173"/>
                    <a:pt x="949" y="87"/>
                  </a:cubicBezTo>
                  <a:cubicBezTo>
                    <a:pt x="906" y="1"/>
                    <a:pt x="863" y="1"/>
                    <a:pt x="766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43"/>
            <p:cNvSpPr/>
            <p:nvPr/>
          </p:nvSpPr>
          <p:spPr>
            <a:xfrm>
              <a:off x="4156663" y="899611"/>
              <a:ext cx="59210" cy="32559"/>
            </a:xfrm>
            <a:custGeom>
              <a:rect b="b" l="l" r="r" t="t"/>
              <a:pathLst>
                <a:path extrusionOk="0" h="540" w="982">
                  <a:moveTo>
                    <a:pt x="852" y="1"/>
                  </a:moveTo>
                  <a:lnTo>
                    <a:pt x="87" y="270"/>
                  </a:lnTo>
                  <a:cubicBezTo>
                    <a:pt x="1" y="270"/>
                    <a:pt x="1" y="357"/>
                    <a:pt x="1" y="454"/>
                  </a:cubicBezTo>
                  <a:cubicBezTo>
                    <a:pt x="1" y="497"/>
                    <a:pt x="87" y="540"/>
                    <a:pt x="130" y="540"/>
                  </a:cubicBezTo>
                  <a:lnTo>
                    <a:pt x="895" y="270"/>
                  </a:lnTo>
                  <a:cubicBezTo>
                    <a:pt x="939" y="270"/>
                    <a:pt x="982" y="184"/>
                    <a:pt x="982" y="87"/>
                  </a:cubicBezTo>
                  <a:cubicBezTo>
                    <a:pt x="939" y="44"/>
                    <a:pt x="895" y="1"/>
                    <a:pt x="852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43"/>
            <p:cNvSpPr/>
            <p:nvPr/>
          </p:nvSpPr>
          <p:spPr>
            <a:xfrm>
              <a:off x="4159255" y="1562313"/>
              <a:ext cx="62466" cy="32017"/>
            </a:xfrm>
            <a:custGeom>
              <a:rect b="b" l="l" r="r" t="t"/>
              <a:pathLst>
                <a:path extrusionOk="0" h="531" w="1036">
                  <a:moveTo>
                    <a:pt x="913" y="1"/>
                  </a:moveTo>
                  <a:cubicBezTo>
                    <a:pt x="896" y="1"/>
                    <a:pt x="876" y="6"/>
                    <a:pt x="852" y="18"/>
                  </a:cubicBezTo>
                  <a:lnTo>
                    <a:pt x="87" y="244"/>
                  </a:lnTo>
                  <a:cubicBezTo>
                    <a:pt x="44" y="287"/>
                    <a:pt x="1" y="330"/>
                    <a:pt x="44" y="417"/>
                  </a:cubicBezTo>
                  <a:cubicBezTo>
                    <a:pt x="44" y="488"/>
                    <a:pt x="67" y="530"/>
                    <a:pt x="114" y="530"/>
                  </a:cubicBezTo>
                  <a:cubicBezTo>
                    <a:pt x="131" y="530"/>
                    <a:pt x="151" y="525"/>
                    <a:pt x="173" y="514"/>
                  </a:cubicBezTo>
                  <a:lnTo>
                    <a:pt x="939" y="287"/>
                  </a:lnTo>
                  <a:cubicBezTo>
                    <a:pt x="982" y="244"/>
                    <a:pt x="1036" y="190"/>
                    <a:pt x="982" y="104"/>
                  </a:cubicBezTo>
                  <a:cubicBezTo>
                    <a:pt x="982" y="41"/>
                    <a:pt x="959" y="1"/>
                    <a:pt x="91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43"/>
            <p:cNvSpPr/>
            <p:nvPr/>
          </p:nvSpPr>
          <p:spPr>
            <a:xfrm>
              <a:off x="4202185" y="754904"/>
              <a:ext cx="57280" cy="45704"/>
            </a:xfrm>
            <a:custGeom>
              <a:rect b="b" l="l" r="r" t="t"/>
              <a:pathLst>
                <a:path extrusionOk="0" h="758" w="950">
                  <a:moveTo>
                    <a:pt x="839" y="0"/>
                  </a:moveTo>
                  <a:cubicBezTo>
                    <a:pt x="818" y="0"/>
                    <a:pt x="794" y="6"/>
                    <a:pt x="766" y="18"/>
                  </a:cubicBezTo>
                  <a:lnTo>
                    <a:pt x="97" y="471"/>
                  </a:lnTo>
                  <a:cubicBezTo>
                    <a:pt x="54" y="514"/>
                    <a:pt x="0" y="600"/>
                    <a:pt x="54" y="644"/>
                  </a:cubicBezTo>
                  <a:cubicBezTo>
                    <a:pt x="86" y="715"/>
                    <a:pt x="118" y="757"/>
                    <a:pt x="150" y="757"/>
                  </a:cubicBezTo>
                  <a:cubicBezTo>
                    <a:pt x="161" y="757"/>
                    <a:pt x="172" y="752"/>
                    <a:pt x="184" y="741"/>
                  </a:cubicBezTo>
                  <a:lnTo>
                    <a:pt x="906" y="288"/>
                  </a:lnTo>
                  <a:cubicBezTo>
                    <a:pt x="949" y="245"/>
                    <a:pt x="949" y="158"/>
                    <a:pt x="949" y="61"/>
                  </a:cubicBezTo>
                  <a:cubicBezTo>
                    <a:pt x="919" y="31"/>
                    <a:pt x="888" y="0"/>
                    <a:pt x="839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43"/>
            <p:cNvSpPr/>
            <p:nvPr/>
          </p:nvSpPr>
          <p:spPr>
            <a:xfrm>
              <a:off x="4302938" y="891170"/>
              <a:ext cx="61802" cy="32559"/>
            </a:xfrm>
            <a:custGeom>
              <a:rect b="b" l="l" r="r" t="t"/>
              <a:pathLst>
                <a:path extrusionOk="0" h="540" w="1025">
                  <a:moveTo>
                    <a:pt x="173" y="1"/>
                  </a:moveTo>
                  <a:cubicBezTo>
                    <a:pt x="87" y="1"/>
                    <a:pt x="44" y="55"/>
                    <a:pt x="44" y="141"/>
                  </a:cubicBezTo>
                  <a:cubicBezTo>
                    <a:pt x="0" y="184"/>
                    <a:pt x="44" y="270"/>
                    <a:pt x="87" y="270"/>
                  </a:cubicBezTo>
                  <a:lnTo>
                    <a:pt x="852" y="540"/>
                  </a:lnTo>
                  <a:cubicBezTo>
                    <a:pt x="938" y="540"/>
                    <a:pt x="982" y="497"/>
                    <a:pt x="982" y="454"/>
                  </a:cubicBezTo>
                  <a:cubicBezTo>
                    <a:pt x="1025" y="367"/>
                    <a:pt x="982" y="270"/>
                    <a:pt x="895" y="270"/>
                  </a:cubicBezTo>
                  <a:lnTo>
                    <a:pt x="173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43"/>
            <p:cNvSpPr/>
            <p:nvPr/>
          </p:nvSpPr>
          <p:spPr>
            <a:xfrm>
              <a:off x="4213219" y="944772"/>
              <a:ext cx="59873" cy="38770"/>
            </a:xfrm>
            <a:custGeom>
              <a:rect b="b" l="l" r="r" t="t"/>
              <a:pathLst>
                <a:path extrusionOk="0" h="643" w="993">
                  <a:moveTo>
                    <a:pt x="100" y="0"/>
                  </a:moveTo>
                  <a:cubicBezTo>
                    <a:pt x="64" y="0"/>
                    <a:pt x="32" y="40"/>
                    <a:pt x="1" y="104"/>
                  </a:cubicBezTo>
                  <a:cubicBezTo>
                    <a:pt x="1" y="147"/>
                    <a:pt x="1" y="244"/>
                    <a:pt x="87" y="287"/>
                  </a:cubicBezTo>
                  <a:lnTo>
                    <a:pt x="809" y="643"/>
                  </a:lnTo>
                  <a:cubicBezTo>
                    <a:pt x="852" y="643"/>
                    <a:pt x="949" y="643"/>
                    <a:pt x="949" y="556"/>
                  </a:cubicBezTo>
                  <a:cubicBezTo>
                    <a:pt x="992" y="459"/>
                    <a:pt x="949" y="373"/>
                    <a:pt x="895" y="373"/>
                  </a:cubicBezTo>
                  <a:lnTo>
                    <a:pt x="141" y="17"/>
                  </a:lnTo>
                  <a:cubicBezTo>
                    <a:pt x="126" y="6"/>
                    <a:pt x="113" y="0"/>
                    <a:pt x="10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43"/>
            <p:cNvSpPr/>
            <p:nvPr/>
          </p:nvSpPr>
          <p:spPr>
            <a:xfrm>
              <a:off x="4194347" y="843477"/>
              <a:ext cx="54024" cy="52939"/>
            </a:xfrm>
            <a:custGeom>
              <a:rect b="b" l="l" r="r" t="t"/>
              <a:pathLst>
                <a:path extrusionOk="0" h="878" w="896">
                  <a:moveTo>
                    <a:pt x="151" y="1"/>
                  </a:moveTo>
                  <a:cubicBezTo>
                    <a:pt x="111" y="1"/>
                    <a:pt x="69" y="25"/>
                    <a:pt x="44" y="80"/>
                  </a:cubicBezTo>
                  <a:cubicBezTo>
                    <a:pt x="1" y="123"/>
                    <a:pt x="44" y="210"/>
                    <a:pt x="87" y="253"/>
                  </a:cubicBezTo>
                  <a:lnTo>
                    <a:pt x="723" y="846"/>
                  </a:lnTo>
                  <a:cubicBezTo>
                    <a:pt x="745" y="867"/>
                    <a:pt x="766" y="878"/>
                    <a:pt x="788" y="878"/>
                  </a:cubicBezTo>
                  <a:cubicBezTo>
                    <a:pt x="810" y="878"/>
                    <a:pt x="831" y="867"/>
                    <a:pt x="853" y="846"/>
                  </a:cubicBezTo>
                  <a:cubicBezTo>
                    <a:pt x="896" y="749"/>
                    <a:pt x="896" y="662"/>
                    <a:pt x="853" y="619"/>
                  </a:cubicBezTo>
                  <a:lnTo>
                    <a:pt x="227" y="37"/>
                  </a:lnTo>
                  <a:cubicBezTo>
                    <a:pt x="209" y="14"/>
                    <a:pt x="181" y="1"/>
                    <a:pt x="15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43"/>
            <p:cNvSpPr/>
            <p:nvPr/>
          </p:nvSpPr>
          <p:spPr>
            <a:xfrm>
              <a:off x="4159255" y="732595"/>
              <a:ext cx="51432" cy="52698"/>
            </a:xfrm>
            <a:custGeom>
              <a:rect b="b" l="l" r="r" t="t"/>
              <a:pathLst>
                <a:path extrusionOk="0" h="874" w="853">
                  <a:moveTo>
                    <a:pt x="761" y="0"/>
                  </a:moveTo>
                  <a:cubicBezTo>
                    <a:pt x="726" y="0"/>
                    <a:pt x="691" y="11"/>
                    <a:pt x="669" y="32"/>
                  </a:cubicBezTo>
                  <a:lnTo>
                    <a:pt x="44" y="615"/>
                  </a:lnTo>
                  <a:cubicBezTo>
                    <a:pt x="1" y="658"/>
                    <a:pt x="1" y="744"/>
                    <a:pt x="44" y="841"/>
                  </a:cubicBezTo>
                  <a:cubicBezTo>
                    <a:pt x="65" y="863"/>
                    <a:pt x="87" y="873"/>
                    <a:pt x="109" y="873"/>
                  </a:cubicBezTo>
                  <a:cubicBezTo>
                    <a:pt x="130" y="873"/>
                    <a:pt x="152" y="863"/>
                    <a:pt x="173" y="841"/>
                  </a:cubicBezTo>
                  <a:lnTo>
                    <a:pt x="809" y="259"/>
                  </a:lnTo>
                  <a:cubicBezTo>
                    <a:pt x="852" y="205"/>
                    <a:pt x="852" y="119"/>
                    <a:pt x="852" y="32"/>
                  </a:cubicBezTo>
                  <a:cubicBezTo>
                    <a:pt x="831" y="11"/>
                    <a:pt x="796" y="0"/>
                    <a:pt x="76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43"/>
            <p:cNvSpPr/>
            <p:nvPr/>
          </p:nvSpPr>
          <p:spPr>
            <a:xfrm>
              <a:off x="4259405" y="853486"/>
              <a:ext cx="16280" cy="78685"/>
            </a:xfrm>
            <a:custGeom>
              <a:rect b="b" l="l" r="r" t="t"/>
              <a:pathLst>
                <a:path extrusionOk="0" h="1305" w="270">
                  <a:moveTo>
                    <a:pt x="183" y="0"/>
                  </a:moveTo>
                  <a:cubicBezTo>
                    <a:pt x="86" y="0"/>
                    <a:pt x="43" y="87"/>
                    <a:pt x="43" y="141"/>
                  </a:cubicBezTo>
                  <a:lnTo>
                    <a:pt x="0" y="1165"/>
                  </a:lnTo>
                  <a:cubicBezTo>
                    <a:pt x="0" y="1262"/>
                    <a:pt x="43" y="1305"/>
                    <a:pt x="86" y="1305"/>
                  </a:cubicBezTo>
                  <a:cubicBezTo>
                    <a:pt x="183" y="1305"/>
                    <a:pt x="226" y="1262"/>
                    <a:pt x="226" y="1165"/>
                  </a:cubicBezTo>
                  <a:lnTo>
                    <a:pt x="270" y="184"/>
                  </a:lnTo>
                  <a:cubicBezTo>
                    <a:pt x="270" y="87"/>
                    <a:pt x="226" y="44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43"/>
            <p:cNvSpPr/>
            <p:nvPr/>
          </p:nvSpPr>
          <p:spPr>
            <a:xfrm>
              <a:off x="4150814" y="1126079"/>
              <a:ext cx="32559" cy="72414"/>
            </a:xfrm>
            <a:custGeom>
              <a:rect b="b" l="l" r="r" t="t"/>
              <a:pathLst>
                <a:path extrusionOk="0" h="1201" w="540">
                  <a:moveTo>
                    <a:pt x="136" y="0"/>
                  </a:moveTo>
                  <a:cubicBezTo>
                    <a:pt x="123" y="0"/>
                    <a:pt x="110" y="6"/>
                    <a:pt x="98" y="18"/>
                  </a:cubicBezTo>
                  <a:cubicBezTo>
                    <a:pt x="1" y="18"/>
                    <a:pt x="1" y="105"/>
                    <a:pt x="1" y="202"/>
                  </a:cubicBezTo>
                  <a:lnTo>
                    <a:pt x="270" y="1140"/>
                  </a:lnTo>
                  <a:cubicBezTo>
                    <a:pt x="301" y="1170"/>
                    <a:pt x="336" y="1201"/>
                    <a:pt x="385" y="1201"/>
                  </a:cubicBezTo>
                  <a:cubicBezTo>
                    <a:pt x="406" y="1201"/>
                    <a:pt x="428" y="1195"/>
                    <a:pt x="453" y="1183"/>
                  </a:cubicBezTo>
                  <a:cubicBezTo>
                    <a:pt x="497" y="1183"/>
                    <a:pt x="540" y="1096"/>
                    <a:pt x="497" y="1010"/>
                  </a:cubicBezTo>
                  <a:lnTo>
                    <a:pt x="227" y="61"/>
                  </a:lnTo>
                  <a:cubicBezTo>
                    <a:pt x="197" y="31"/>
                    <a:pt x="166" y="0"/>
                    <a:pt x="136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43"/>
            <p:cNvSpPr/>
            <p:nvPr/>
          </p:nvSpPr>
          <p:spPr>
            <a:xfrm>
              <a:off x="4224253" y="1071874"/>
              <a:ext cx="29967" cy="75188"/>
            </a:xfrm>
            <a:custGeom>
              <a:rect b="b" l="l" r="r" t="t"/>
              <a:pathLst>
                <a:path extrusionOk="0" h="1247" w="497">
                  <a:moveTo>
                    <a:pt x="123" y="1"/>
                  </a:moveTo>
                  <a:cubicBezTo>
                    <a:pt x="111" y="1"/>
                    <a:pt x="99" y="8"/>
                    <a:pt x="87" y="22"/>
                  </a:cubicBezTo>
                  <a:cubicBezTo>
                    <a:pt x="1" y="66"/>
                    <a:pt x="1" y="152"/>
                    <a:pt x="1" y="195"/>
                  </a:cubicBezTo>
                  <a:lnTo>
                    <a:pt x="270" y="1144"/>
                  </a:lnTo>
                  <a:cubicBezTo>
                    <a:pt x="302" y="1207"/>
                    <a:pt x="334" y="1247"/>
                    <a:pt x="365" y="1247"/>
                  </a:cubicBezTo>
                  <a:cubicBezTo>
                    <a:pt x="377" y="1247"/>
                    <a:pt x="388" y="1242"/>
                    <a:pt x="400" y="1230"/>
                  </a:cubicBezTo>
                  <a:cubicBezTo>
                    <a:pt x="497" y="1187"/>
                    <a:pt x="497" y="1144"/>
                    <a:pt x="497" y="1047"/>
                  </a:cubicBezTo>
                  <a:lnTo>
                    <a:pt x="227" y="109"/>
                  </a:lnTo>
                  <a:cubicBezTo>
                    <a:pt x="188" y="46"/>
                    <a:pt x="155" y="1"/>
                    <a:pt x="12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43"/>
            <p:cNvSpPr/>
            <p:nvPr/>
          </p:nvSpPr>
          <p:spPr>
            <a:xfrm>
              <a:off x="4156663" y="806275"/>
              <a:ext cx="45583" cy="65239"/>
            </a:xfrm>
            <a:custGeom>
              <a:rect b="b" l="l" r="r" t="t"/>
              <a:pathLst>
                <a:path extrusionOk="0" h="1082" w="756">
                  <a:moveTo>
                    <a:pt x="665" y="0"/>
                  </a:moveTo>
                  <a:cubicBezTo>
                    <a:pt x="622" y="0"/>
                    <a:pt x="570" y="31"/>
                    <a:pt x="540" y="61"/>
                  </a:cubicBezTo>
                  <a:lnTo>
                    <a:pt x="44" y="827"/>
                  </a:lnTo>
                  <a:cubicBezTo>
                    <a:pt x="1" y="924"/>
                    <a:pt x="44" y="1010"/>
                    <a:pt x="87" y="1053"/>
                  </a:cubicBezTo>
                  <a:cubicBezTo>
                    <a:pt x="105" y="1071"/>
                    <a:pt x="123" y="1081"/>
                    <a:pt x="140" y="1081"/>
                  </a:cubicBezTo>
                  <a:cubicBezTo>
                    <a:pt x="166" y="1081"/>
                    <a:pt x="191" y="1060"/>
                    <a:pt x="216" y="1010"/>
                  </a:cubicBezTo>
                  <a:lnTo>
                    <a:pt x="712" y="244"/>
                  </a:lnTo>
                  <a:cubicBezTo>
                    <a:pt x="755" y="201"/>
                    <a:pt x="755" y="115"/>
                    <a:pt x="712" y="18"/>
                  </a:cubicBezTo>
                  <a:cubicBezTo>
                    <a:pt x="700" y="5"/>
                    <a:pt x="683" y="0"/>
                    <a:pt x="665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43"/>
            <p:cNvSpPr/>
            <p:nvPr/>
          </p:nvSpPr>
          <p:spPr>
            <a:xfrm>
              <a:off x="4159255" y="967865"/>
              <a:ext cx="48839" cy="61199"/>
            </a:xfrm>
            <a:custGeom>
              <a:rect b="b" l="l" r="r" t="t"/>
              <a:pathLst>
                <a:path extrusionOk="0" h="1015" w="810">
                  <a:moveTo>
                    <a:pt x="671" y="1"/>
                  </a:moveTo>
                  <a:cubicBezTo>
                    <a:pt x="637" y="1"/>
                    <a:pt x="605" y="12"/>
                    <a:pt x="583" y="33"/>
                  </a:cubicBezTo>
                  <a:lnTo>
                    <a:pt x="44" y="756"/>
                  </a:lnTo>
                  <a:cubicBezTo>
                    <a:pt x="1" y="842"/>
                    <a:pt x="1" y="939"/>
                    <a:pt x="44" y="982"/>
                  </a:cubicBezTo>
                  <a:cubicBezTo>
                    <a:pt x="65" y="1004"/>
                    <a:pt x="98" y="1014"/>
                    <a:pt x="131" y="1014"/>
                  </a:cubicBezTo>
                  <a:cubicBezTo>
                    <a:pt x="165" y="1014"/>
                    <a:pt x="200" y="1004"/>
                    <a:pt x="227" y="982"/>
                  </a:cubicBezTo>
                  <a:lnTo>
                    <a:pt x="766" y="260"/>
                  </a:lnTo>
                  <a:cubicBezTo>
                    <a:pt x="809" y="217"/>
                    <a:pt x="809" y="130"/>
                    <a:pt x="766" y="33"/>
                  </a:cubicBezTo>
                  <a:cubicBezTo>
                    <a:pt x="739" y="12"/>
                    <a:pt x="704" y="1"/>
                    <a:pt x="67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43"/>
            <p:cNvSpPr/>
            <p:nvPr/>
          </p:nvSpPr>
          <p:spPr>
            <a:xfrm>
              <a:off x="4156663" y="1045887"/>
              <a:ext cx="61802" cy="21525"/>
            </a:xfrm>
            <a:custGeom>
              <a:rect b="b" l="l" r="r" t="t"/>
              <a:pathLst>
                <a:path extrusionOk="0" h="357" w="1025">
                  <a:moveTo>
                    <a:pt x="895" y="1"/>
                  </a:moveTo>
                  <a:lnTo>
                    <a:pt x="130" y="87"/>
                  </a:lnTo>
                  <a:cubicBezTo>
                    <a:pt x="44" y="87"/>
                    <a:pt x="1" y="130"/>
                    <a:pt x="1" y="227"/>
                  </a:cubicBezTo>
                  <a:cubicBezTo>
                    <a:pt x="1" y="313"/>
                    <a:pt x="87" y="356"/>
                    <a:pt x="130" y="356"/>
                  </a:cubicBezTo>
                  <a:lnTo>
                    <a:pt x="895" y="270"/>
                  </a:lnTo>
                  <a:cubicBezTo>
                    <a:pt x="982" y="270"/>
                    <a:pt x="1025" y="227"/>
                    <a:pt x="982" y="130"/>
                  </a:cubicBezTo>
                  <a:cubicBezTo>
                    <a:pt x="982" y="44"/>
                    <a:pt x="939" y="1"/>
                    <a:pt x="895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43"/>
            <p:cNvSpPr/>
            <p:nvPr/>
          </p:nvSpPr>
          <p:spPr>
            <a:xfrm>
              <a:off x="4175535" y="1103529"/>
              <a:ext cx="48779" cy="60717"/>
            </a:xfrm>
            <a:custGeom>
              <a:rect b="b" l="l" r="r" t="t"/>
              <a:pathLst>
                <a:path extrusionOk="0" h="1007" w="809">
                  <a:moveTo>
                    <a:pt x="146" y="0"/>
                  </a:moveTo>
                  <a:cubicBezTo>
                    <a:pt x="107" y="0"/>
                    <a:pt x="68" y="24"/>
                    <a:pt x="43" y="80"/>
                  </a:cubicBezTo>
                  <a:cubicBezTo>
                    <a:pt x="0" y="123"/>
                    <a:pt x="0" y="209"/>
                    <a:pt x="43" y="252"/>
                  </a:cubicBezTo>
                  <a:lnTo>
                    <a:pt x="626" y="975"/>
                  </a:lnTo>
                  <a:cubicBezTo>
                    <a:pt x="647" y="996"/>
                    <a:pt x="669" y="1007"/>
                    <a:pt x="692" y="1007"/>
                  </a:cubicBezTo>
                  <a:cubicBezTo>
                    <a:pt x="715" y="1007"/>
                    <a:pt x="739" y="996"/>
                    <a:pt x="766" y="975"/>
                  </a:cubicBezTo>
                  <a:cubicBezTo>
                    <a:pt x="809" y="888"/>
                    <a:pt x="809" y="791"/>
                    <a:pt x="766" y="748"/>
                  </a:cubicBezTo>
                  <a:lnTo>
                    <a:pt x="227" y="37"/>
                  </a:lnTo>
                  <a:cubicBezTo>
                    <a:pt x="204" y="14"/>
                    <a:pt x="175" y="0"/>
                    <a:pt x="146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0" name="Google Shape;1790;p43"/>
          <p:cNvGrpSpPr/>
          <p:nvPr/>
        </p:nvGrpSpPr>
        <p:grpSpPr>
          <a:xfrm>
            <a:off x="7292439" y="3021016"/>
            <a:ext cx="781458" cy="781458"/>
            <a:chOff x="2753179" y="2741260"/>
            <a:chExt cx="587695" cy="587695"/>
          </a:xfrm>
        </p:grpSpPr>
        <p:sp>
          <p:nvSpPr>
            <p:cNvPr id="1791" name="Google Shape;1791;p43"/>
            <p:cNvSpPr/>
            <p:nvPr/>
          </p:nvSpPr>
          <p:spPr>
            <a:xfrm>
              <a:off x="2772051" y="2760132"/>
              <a:ext cx="568823" cy="568823"/>
            </a:xfrm>
            <a:custGeom>
              <a:rect b="b" l="l" r="r" t="t"/>
              <a:pathLst>
                <a:path extrusionOk="0" h="9434" w="9434">
                  <a:moveTo>
                    <a:pt x="7687" y="0"/>
                  </a:moveTo>
                  <a:lnTo>
                    <a:pt x="6469" y="1218"/>
                  </a:lnTo>
                  <a:lnTo>
                    <a:pt x="6609" y="1348"/>
                  </a:lnTo>
                  <a:cubicBezTo>
                    <a:pt x="7332" y="2070"/>
                    <a:pt x="7687" y="3019"/>
                    <a:pt x="7687" y="4000"/>
                  </a:cubicBezTo>
                  <a:cubicBezTo>
                    <a:pt x="7687" y="4992"/>
                    <a:pt x="7332" y="5930"/>
                    <a:pt x="6609" y="6609"/>
                  </a:cubicBezTo>
                  <a:cubicBezTo>
                    <a:pt x="5887" y="7331"/>
                    <a:pt x="4992" y="7730"/>
                    <a:pt x="4000" y="7730"/>
                  </a:cubicBezTo>
                  <a:cubicBezTo>
                    <a:pt x="2965" y="7730"/>
                    <a:pt x="2070" y="7331"/>
                    <a:pt x="1348" y="6609"/>
                  </a:cubicBezTo>
                  <a:lnTo>
                    <a:pt x="1219" y="6469"/>
                  </a:lnTo>
                  <a:lnTo>
                    <a:pt x="0" y="7730"/>
                  </a:lnTo>
                  <a:lnTo>
                    <a:pt x="140" y="7817"/>
                  </a:lnTo>
                  <a:cubicBezTo>
                    <a:pt x="1175" y="8852"/>
                    <a:pt x="2523" y="9434"/>
                    <a:pt x="4000" y="9434"/>
                  </a:cubicBezTo>
                  <a:cubicBezTo>
                    <a:pt x="5445" y="9434"/>
                    <a:pt x="6793" y="8852"/>
                    <a:pt x="7817" y="7817"/>
                  </a:cubicBezTo>
                  <a:cubicBezTo>
                    <a:pt x="8852" y="6835"/>
                    <a:pt x="9434" y="5445"/>
                    <a:pt x="9434" y="4000"/>
                  </a:cubicBezTo>
                  <a:cubicBezTo>
                    <a:pt x="9434" y="2523"/>
                    <a:pt x="8852" y="1175"/>
                    <a:pt x="7817" y="140"/>
                  </a:cubicBezTo>
                  <a:lnTo>
                    <a:pt x="768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43"/>
            <p:cNvSpPr/>
            <p:nvPr/>
          </p:nvSpPr>
          <p:spPr>
            <a:xfrm>
              <a:off x="3145819" y="2741260"/>
              <a:ext cx="108652" cy="108591"/>
            </a:xfrm>
            <a:custGeom>
              <a:rect b="b" l="l" r="r" t="t"/>
              <a:pathLst>
                <a:path extrusionOk="0" h="1801" w="1802">
                  <a:moveTo>
                    <a:pt x="906" y="0"/>
                  </a:moveTo>
                  <a:cubicBezTo>
                    <a:pt x="410" y="0"/>
                    <a:pt x="1" y="410"/>
                    <a:pt x="1" y="906"/>
                  </a:cubicBezTo>
                  <a:cubicBezTo>
                    <a:pt x="1" y="1391"/>
                    <a:pt x="410" y="1801"/>
                    <a:pt x="906" y="1801"/>
                  </a:cubicBezTo>
                  <a:cubicBezTo>
                    <a:pt x="1402" y="1801"/>
                    <a:pt x="1801" y="1391"/>
                    <a:pt x="1801" y="906"/>
                  </a:cubicBezTo>
                  <a:cubicBezTo>
                    <a:pt x="1801" y="410"/>
                    <a:pt x="1402" y="0"/>
                    <a:pt x="906" y="0"/>
                  </a:cubicBezTo>
                  <a:close/>
                </a:path>
              </a:pathLst>
            </a:custGeom>
            <a:solidFill>
              <a:srgbClr val="FF9F7C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43"/>
            <p:cNvSpPr/>
            <p:nvPr/>
          </p:nvSpPr>
          <p:spPr>
            <a:xfrm>
              <a:off x="2753179" y="3131308"/>
              <a:ext cx="105999" cy="108591"/>
            </a:xfrm>
            <a:custGeom>
              <a:rect b="b" l="l" r="r" t="t"/>
              <a:pathLst>
                <a:path extrusionOk="0" h="1801" w="1758">
                  <a:moveTo>
                    <a:pt x="906" y="0"/>
                  </a:moveTo>
                  <a:cubicBezTo>
                    <a:pt x="410" y="0"/>
                    <a:pt x="1" y="410"/>
                    <a:pt x="1" y="906"/>
                  </a:cubicBezTo>
                  <a:cubicBezTo>
                    <a:pt x="1" y="1391"/>
                    <a:pt x="410" y="1801"/>
                    <a:pt x="906" y="1801"/>
                  </a:cubicBezTo>
                  <a:cubicBezTo>
                    <a:pt x="1391" y="1801"/>
                    <a:pt x="1758" y="1391"/>
                    <a:pt x="1758" y="906"/>
                  </a:cubicBezTo>
                  <a:cubicBezTo>
                    <a:pt x="1758" y="410"/>
                    <a:pt x="1391" y="0"/>
                    <a:pt x="906" y="0"/>
                  </a:cubicBezTo>
                  <a:close/>
                </a:path>
              </a:pathLst>
            </a:custGeom>
            <a:solidFill>
              <a:srgbClr val="FF9F7C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4" name="Google Shape;1794;p43"/>
          <p:cNvSpPr/>
          <p:nvPr/>
        </p:nvSpPr>
        <p:spPr>
          <a:xfrm>
            <a:off x="297148" y="4540961"/>
            <a:ext cx="237502" cy="271299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43"/>
          <p:cNvSpPr/>
          <p:nvPr/>
        </p:nvSpPr>
        <p:spPr>
          <a:xfrm rot="-1431438">
            <a:off x="7479603" y="3151777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7" name="Google Shape;1797;p44"/>
          <p:cNvGrpSpPr/>
          <p:nvPr/>
        </p:nvGrpSpPr>
        <p:grpSpPr>
          <a:xfrm>
            <a:off x="142500" y="62550"/>
            <a:ext cx="8859000" cy="4948875"/>
            <a:chOff x="142500" y="62550"/>
            <a:chExt cx="8859000" cy="4948875"/>
          </a:xfrm>
        </p:grpSpPr>
        <p:grpSp>
          <p:nvGrpSpPr>
            <p:cNvPr id="1798" name="Google Shape;1798;p44"/>
            <p:cNvGrpSpPr/>
            <p:nvPr/>
          </p:nvGrpSpPr>
          <p:grpSpPr>
            <a:xfrm>
              <a:off x="142500" y="62550"/>
              <a:ext cx="8859000" cy="4948875"/>
              <a:chOff x="142500" y="62550"/>
              <a:chExt cx="8859000" cy="4948875"/>
            </a:xfrm>
          </p:grpSpPr>
          <p:sp>
            <p:nvSpPr>
              <p:cNvPr id="1799" name="Google Shape;1799;p44"/>
              <p:cNvSpPr/>
              <p:nvPr/>
            </p:nvSpPr>
            <p:spPr>
              <a:xfrm>
                <a:off x="142500" y="152925"/>
                <a:ext cx="8859000" cy="4858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44"/>
              <p:cNvSpPr/>
              <p:nvPr/>
            </p:nvSpPr>
            <p:spPr>
              <a:xfrm>
                <a:off x="142500" y="62550"/>
                <a:ext cx="8859000" cy="320400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01" name="Google Shape;1801;p44"/>
            <p:cNvSpPr/>
            <p:nvPr/>
          </p:nvSpPr>
          <p:spPr>
            <a:xfrm>
              <a:off x="8478904" y="154072"/>
              <a:ext cx="149118" cy="149118"/>
            </a:xfrm>
            <a:custGeom>
              <a:rect b="b" l="l" r="r" t="t"/>
              <a:pathLst>
                <a:path extrusionOk="0" h="3087" w="3087">
                  <a:moveTo>
                    <a:pt x="2725" y="362"/>
                  </a:moveTo>
                  <a:lnTo>
                    <a:pt x="2725" y="2716"/>
                  </a:lnTo>
                  <a:lnTo>
                    <a:pt x="370" y="2716"/>
                  </a:lnTo>
                  <a:lnTo>
                    <a:pt x="370" y="362"/>
                  </a:lnTo>
                  <a:close/>
                  <a:moveTo>
                    <a:pt x="185" y="0"/>
                  </a:moveTo>
                  <a:cubicBezTo>
                    <a:pt x="79" y="0"/>
                    <a:pt x="0" y="71"/>
                    <a:pt x="0" y="185"/>
                  </a:cubicBezTo>
                  <a:lnTo>
                    <a:pt x="0" y="2901"/>
                  </a:lnTo>
                  <a:cubicBezTo>
                    <a:pt x="0" y="3007"/>
                    <a:pt x="79" y="3086"/>
                    <a:pt x="185" y="3086"/>
                  </a:cubicBezTo>
                  <a:lnTo>
                    <a:pt x="2901" y="3086"/>
                  </a:lnTo>
                  <a:cubicBezTo>
                    <a:pt x="3016" y="3086"/>
                    <a:pt x="3086" y="3007"/>
                    <a:pt x="3086" y="2901"/>
                  </a:cubicBezTo>
                  <a:lnTo>
                    <a:pt x="3086" y="185"/>
                  </a:lnTo>
                  <a:cubicBezTo>
                    <a:pt x="3086" y="71"/>
                    <a:pt x="3016" y="0"/>
                    <a:pt x="2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44"/>
            <p:cNvSpPr/>
            <p:nvPr/>
          </p:nvSpPr>
          <p:spPr>
            <a:xfrm>
              <a:off x="8280400" y="285227"/>
              <a:ext cx="140181" cy="17969"/>
            </a:xfrm>
            <a:custGeom>
              <a:rect b="b" l="l" r="r" t="t"/>
              <a:pathLst>
                <a:path extrusionOk="0" h="372" w="2902">
                  <a:moveTo>
                    <a:pt x="177" y="1"/>
                  </a:moveTo>
                  <a:cubicBezTo>
                    <a:pt x="71" y="1"/>
                    <a:pt x="0" y="71"/>
                    <a:pt x="0" y="186"/>
                  </a:cubicBezTo>
                  <a:cubicBezTo>
                    <a:pt x="0" y="292"/>
                    <a:pt x="71" y="371"/>
                    <a:pt x="177" y="371"/>
                  </a:cubicBezTo>
                  <a:lnTo>
                    <a:pt x="2716" y="371"/>
                  </a:lnTo>
                  <a:cubicBezTo>
                    <a:pt x="2822" y="371"/>
                    <a:pt x="2901" y="292"/>
                    <a:pt x="2901" y="186"/>
                  </a:cubicBezTo>
                  <a:cubicBezTo>
                    <a:pt x="2901" y="71"/>
                    <a:pt x="2822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44"/>
            <p:cNvSpPr/>
            <p:nvPr/>
          </p:nvSpPr>
          <p:spPr>
            <a:xfrm>
              <a:off x="8688471" y="154893"/>
              <a:ext cx="149069" cy="148296"/>
            </a:xfrm>
            <a:custGeom>
              <a:rect b="b" l="l" r="r" t="t"/>
              <a:pathLst>
                <a:path extrusionOk="0" h="3070" w="3086">
                  <a:moveTo>
                    <a:pt x="202" y="1"/>
                  </a:moveTo>
                  <a:cubicBezTo>
                    <a:pt x="157" y="1"/>
                    <a:pt x="110" y="18"/>
                    <a:pt x="71" y="54"/>
                  </a:cubicBezTo>
                  <a:cubicBezTo>
                    <a:pt x="0" y="124"/>
                    <a:pt x="0" y="239"/>
                    <a:pt x="71" y="309"/>
                  </a:cubicBezTo>
                  <a:lnTo>
                    <a:pt x="1287" y="1526"/>
                  </a:lnTo>
                  <a:lnTo>
                    <a:pt x="71" y="2734"/>
                  </a:lnTo>
                  <a:cubicBezTo>
                    <a:pt x="0" y="2813"/>
                    <a:pt x="0" y="2919"/>
                    <a:pt x="71" y="2990"/>
                  </a:cubicBezTo>
                  <a:cubicBezTo>
                    <a:pt x="106" y="3034"/>
                    <a:pt x="150" y="3069"/>
                    <a:pt x="185" y="3069"/>
                  </a:cubicBezTo>
                  <a:cubicBezTo>
                    <a:pt x="256" y="3069"/>
                    <a:pt x="291" y="3034"/>
                    <a:pt x="326" y="2990"/>
                  </a:cubicBezTo>
                  <a:lnTo>
                    <a:pt x="1543" y="1782"/>
                  </a:lnTo>
                  <a:lnTo>
                    <a:pt x="2795" y="2990"/>
                  </a:lnTo>
                  <a:cubicBezTo>
                    <a:pt x="2830" y="3034"/>
                    <a:pt x="2866" y="3069"/>
                    <a:pt x="2901" y="3069"/>
                  </a:cubicBezTo>
                  <a:cubicBezTo>
                    <a:pt x="2936" y="3069"/>
                    <a:pt x="3015" y="3034"/>
                    <a:pt x="3051" y="2990"/>
                  </a:cubicBezTo>
                  <a:cubicBezTo>
                    <a:pt x="3086" y="2919"/>
                    <a:pt x="3086" y="2813"/>
                    <a:pt x="3051" y="2734"/>
                  </a:cubicBezTo>
                  <a:lnTo>
                    <a:pt x="1799" y="1526"/>
                  </a:lnTo>
                  <a:lnTo>
                    <a:pt x="3051" y="309"/>
                  </a:lnTo>
                  <a:cubicBezTo>
                    <a:pt x="3086" y="239"/>
                    <a:pt x="3086" y="124"/>
                    <a:pt x="3051" y="54"/>
                  </a:cubicBezTo>
                  <a:cubicBezTo>
                    <a:pt x="3011" y="18"/>
                    <a:pt x="2956" y="1"/>
                    <a:pt x="2906" y="1"/>
                  </a:cubicBezTo>
                  <a:cubicBezTo>
                    <a:pt x="2857" y="1"/>
                    <a:pt x="2813" y="18"/>
                    <a:pt x="2795" y="54"/>
                  </a:cubicBezTo>
                  <a:lnTo>
                    <a:pt x="1543" y="1270"/>
                  </a:lnTo>
                  <a:lnTo>
                    <a:pt x="326" y="54"/>
                  </a:lnTo>
                  <a:cubicBezTo>
                    <a:pt x="291" y="18"/>
                    <a:pt x="247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4" name="Google Shape;1804;p44"/>
          <p:cNvGrpSpPr/>
          <p:nvPr/>
        </p:nvGrpSpPr>
        <p:grpSpPr>
          <a:xfrm>
            <a:off x="713100" y="1093425"/>
            <a:ext cx="3858923" cy="2299605"/>
            <a:chOff x="1402827" y="2052885"/>
            <a:chExt cx="1382829" cy="1096826"/>
          </a:xfrm>
        </p:grpSpPr>
        <p:grpSp>
          <p:nvGrpSpPr>
            <p:cNvPr id="1805" name="Google Shape;1805;p44"/>
            <p:cNvGrpSpPr/>
            <p:nvPr/>
          </p:nvGrpSpPr>
          <p:grpSpPr>
            <a:xfrm>
              <a:off x="1402827" y="2052885"/>
              <a:ext cx="1382829" cy="1096826"/>
              <a:chOff x="342755" y="62511"/>
              <a:chExt cx="4294500" cy="3406291"/>
            </a:xfrm>
          </p:grpSpPr>
          <p:sp>
            <p:nvSpPr>
              <p:cNvPr id="1806" name="Google Shape;1806;p44"/>
              <p:cNvSpPr/>
              <p:nvPr/>
            </p:nvSpPr>
            <p:spPr>
              <a:xfrm>
                <a:off x="342755" y="153502"/>
                <a:ext cx="4294500" cy="33153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accent2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44"/>
              <p:cNvSpPr/>
              <p:nvPr/>
            </p:nvSpPr>
            <p:spPr>
              <a:xfrm>
                <a:off x="342755" y="62511"/>
                <a:ext cx="4294500" cy="458700"/>
              </a:xfrm>
              <a:prstGeom prst="roundRect">
                <a:avLst>
                  <a:gd fmla="val 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08" name="Google Shape;1808;p44"/>
            <p:cNvSpPr/>
            <p:nvPr/>
          </p:nvSpPr>
          <p:spPr>
            <a:xfrm>
              <a:off x="1431235" y="2105885"/>
              <a:ext cx="285600" cy="393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9" name="Google Shape;1809;p44"/>
          <p:cNvGrpSpPr/>
          <p:nvPr/>
        </p:nvGrpSpPr>
        <p:grpSpPr>
          <a:xfrm>
            <a:off x="1178275" y="1631700"/>
            <a:ext cx="3858923" cy="2299605"/>
            <a:chOff x="1402827" y="2052885"/>
            <a:chExt cx="1382829" cy="1096826"/>
          </a:xfrm>
        </p:grpSpPr>
        <p:grpSp>
          <p:nvGrpSpPr>
            <p:cNvPr id="1810" name="Google Shape;1810;p44"/>
            <p:cNvGrpSpPr/>
            <p:nvPr/>
          </p:nvGrpSpPr>
          <p:grpSpPr>
            <a:xfrm>
              <a:off x="1402827" y="2052885"/>
              <a:ext cx="1382829" cy="1096826"/>
              <a:chOff x="342755" y="62511"/>
              <a:chExt cx="4294500" cy="3406291"/>
            </a:xfrm>
          </p:grpSpPr>
          <p:sp>
            <p:nvSpPr>
              <p:cNvPr id="1811" name="Google Shape;1811;p44"/>
              <p:cNvSpPr/>
              <p:nvPr/>
            </p:nvSpPr>
            <p:spPr>
              <a:xfrm>
                <a:off x="342755" y="153502"/>
                <a:ext cx="4294500" cy="33153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accent2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44"/>
              <p:cNvSpPr/>
              <p:nvPr/>
            </p:nvSpPr>
            <p:spPr>
              <a:xfrm>
                <a:off x="342755" y="62511"/>
                <a:ext cx="4294500" cy="458700"/>
              </a:xfrm>
              <a:prstGeom prst="roundRect">
                <a:avLst>
                  <a:gd fmla="val 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13" name="Google Shape;1813;p44"/>
            <p:cNvSpPr/>
            <p:nvPr/>
          </p:nvSpPr>
          <p:spPr>
            <a:xfrm>
              <a:off x="1431235" y="2105885"/>
              <a:ext cx="285600" cy="393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4" name="Google Shape;1814;p44"/>
          <p:cNvGrpSpPr/>
          <p:nvPr/>
        </p:nvGrpSpPr>
        <p:grpSpPr>
          <a:xfrm>
            <a:off x="1650100" y="2303900"/>
            <a:ext cx="3858923" cy="2299605"/>
            <a:chOff x="1402827" y="2052885"/>
            <a:chExt cx="1382829" cy="1096826"/>
          </a:xfrm>
        </p:grpSpPr>
        <p:grpSp>
          <p:nvGrpSpPr>
            <p:cNvPr id="1815" name="Google Shape;1815;p44"/>
            <p:cNvGrpSpPr/>
            <p:nvPr/>
          </p:nvGrpSpPr>
          <p:grpSpPr>
            <a:xfrm>
              <a:off x="1402827" y="2052885"/>
              <a:ext cx="1382829" cy="1096826"/>
              <a:chOff x="342755" y="62511"/>
              <a:chExt cx="4294500" cy="3406291"/>
            </a:xfrm>
          </p:grpSpPr>
          <p:sp>
            <p:nvSpPr>
              <p:cNvPr id="1816" name="Google Shape;1816;p44"/>
              <p:cNvSpPr/>
              <p:nvPr/>
            </p:nvSpPr>
            <p:spPr>
              <a:xfrm>
                <a:off x="342755" y="153502"/>
                <a:ext cx="4294500" cy="33153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accent2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44"/>
              <p:cNvSpPr/>
              <p:nvPr/>
            </p:nvSpPr>
            <p:spPr>
              <a:xfrm>
                <a:off x="342755" y="62511"/>
                <a:ext cx="4294500" cy="458700"/>
              </a:xfrm>
              <a:prstGeom prst="roundRect">
                <a:avLst>
                  <a:gd fmla="val 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18" name="Google Shape;1818;p44"/>
            <p:cNvSpPr/>
            <p:nvPr/>
          </p:nvSpPr>
          <p:spPr>
            <a:xfrm>
              <a:off x="1431235" y="2105885"/>
              <a:ext cx="285600" cy="393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9" name="Google Shape;1819;p44"/>
          <p:cNvGrpSpPr/>
          <p:nvPr/>
        </p:nvGrpSpPr>
        <p:grpSpPr>
          <a:xfrm>
            <a:off x="7892911" y="2571761"/>
            <a:ext cx="537980" cy="537206"/>
            <a:chOff x="9234348" y="2174936"/>
            <a:chExt cx="537980" cy="537206"/>
          </a:xfrm>
        </p:grpSpPr>
        <p:sp>
          <p:nvSpPr>
            <p:cNvPr id="1820" name="Google Shape;1820;p44"/>
            <p:cNvSpPr/>
            <p:nvPr/>
          </p:nvSpPr>
          <p:spPr>
            <a:xfrm>
              <a:off x="9234348" y="2174936"/>
              <a:ext cx="22800" cy="22026"/>
            </a:xfrm>
            <a:custGeom>
              <a:rect b="b" l="l" r="r" t="t"/>
              <a:pathLst>
                <a:path extrusionOk="0" h="313" w="324">
                  <a:moveTo>
                    <a:pt x="183" y="0"/>
                  </a:moveTo>
                  <a:cubicBezTo>
                    <a:pt x="54" y="0"/>
                    <a:pt x="0" y="43"/>
                    <a:pt x="0" y="173"/>
                  </a:cubicBezTo>
                  <a:cubicBezTo>
                    <a:pt x="0" y="270"/>
                    <a:pt x="54" y="313"/>
                    <a:pt x="183" y="313"/>
                  </a:cubicBezTo>
                  <a:cubicBezTo>
                    <a:pt x="270" y="313"/>
                    <a:pt x="323" y="270"/>
                    <a:pt x="323" y="173"/>
                  </a:cubicBezTo>
                  <a:cubicBezTo>
                    <a:pt x="323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44"/>
            <p:cNvSpPr/>
            <p:nvPr/>
          </p:nvSpPr>
          <p:spPr>
            <a:xfrm>
              <a:off x="9307181" y="2174936"/>
              <a:ext cx="25826" cy="22026"/>
            </a:xfrm>
            <a:custGeom>
              <a:rect b="b" l="l" r="r" t="t"/>
              <a:pathLst>
                <a:path extrusionOk="0" h="313" w="367">
                  <a:moveTo>
                    <a:pt x="183" y="0"/>
                  </a:moveTo>
                  <a:cubicBezTo>
                    <a:pt x="97" y="0"/>
                    <a:pt x="0" y="43"/>
                    <a:pt x="0" y="173"/>
                  </a:cubicBezTo>
                  <a:cubicBezTo>
                    <a:pt x="0" y="270"/>
                    <a:pt x="97" y="313"/>
                    <a:pt x="183" y="313"/>
                  </a:cubicBezTo>
                  <a:cubicBezTo>
                    <a:pt x="270" y="313"/>
                    <a:pt x="367" y="270"/>
                    <a:pt x="367" y="173"/>
                  </a:cubicBezTo>
                  <a:cubicBezTo>
                    <a:pt x="367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44"/>
            <p:cNvSpPr/>
            <p:nvPr/>
          </p:nvSpPr>
          <p:spPr>
            <a:xfrm>
              <a:off x="9380014" y="2174936"/>
              <a:ext cx="25052" cy="22026"/>
            </a:xfrm>
            <a:custGeom>
              <a:rect b="b" l="l" r="r" t="t"/>
              <a:pathLst>
                <a:path extrusionOk="0" h="313" w="356">
                  <a:moveTo>
                    <a:pt x="183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8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44"/>
            <p:cNvSpPr/>
            <p:nvPr/>
          </p:nvSpPr>
          <p:spPr>
            <a:xfrm>
              <a:off x="9455873" y="2174936"/>
              <a:ext cx="22026" cy="22026"/>
            </a:xfrm>
            <a:custGeom>
              <a:rect b="b" l="l" r="r" t="t"/>
              <a:pathLst>
                <a:path extrusionOk="0" h="313" w="313">
                  <a:moveTo>
                    <a:pt x="140" y="0"/>
                  </a:moveTo>
                  <a:cubicBezTo>
                    <a:pt x="43" y="0"/>
                    <a:pt x="0" y="43"/>
                    <a:pt x="0" y="173"/>
                  </a:cubicBezTo>
                  <a:cubicBezTo>
                    <a:pt x="0" y="270"/>
                    <a:pt x="43" y="313"/>
                    <a:pt x="140" y="313"/>
                  </a:cubicBezTo>
                  <a:cubicBezTo>
                    <a:pt x="227" y="313"/>
                    <a:pt x="313" y="270"/>
                    <a:pt x="313" y="173"/>
                  </a:cubicBezTo>
                  <a:cubicBezTo>
                    <a:pt x="313" y="43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44"/>
            <p:cNvSpPr/>
            <p:nvPr/>
          </p:nvSpPr>
          <p:spPr>
            <a:xfrm>
              <a:off x="9528706" y="2174936"/>
              <a:ext cx="22026" cy="22026"/>
            </a:xfrm>
            <a:custGeom>
              <a:rect b="b" l="l" r="r" t="t"/>
              <a:pathLst>
                <a:path extrusionOk="0" h="313" w="313">
                  <a:moveTo>
                    <a:pt x="184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84" y="313"/>
                  </a:cubicBezTo>
                  <a:cubicBezTo>
                    <a:pt x="270" y="313"/>
                    <a:pt x="313" y="270"/>
                    <a:pt x="313" y="173"/>
                  </a:cubicBezTo>
                  <a:cubicBezTo>
                    <a:pt x="313" y="43"/>
                    <a:pt x="270" y="0"/>
                    <a:pt x="18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44"/>
            <p:cNvSpPr/>
            <p:nvPr/>
          </p:nvSpPr>
          <p:spPr>
            <a:xfrm>
              <a:off x="9601539" y="2174936"/>
              <a:ext cx="25122" cy="22026"/>
            </a:xfrm>
            <a:custGeom>
              <a:rect b="b" l="l" r="r" t="t"/>
              <a:pathLst>
                <a:path extrusionOk="0" h="313" w="357">
                  <a:moveTo>
                    <a:pt x="173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7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44"/>
            <p:cNvSpPr/>
            <p:nvPr/>
          </p:nvSpPr>
          <p:spPr>
            <a:xfrm>
              <a:off x="9674373" y="2174936"/>
              <a:ext cx="25122" cy="22026"/>
            </a:xfrm>
            <a:custGeom>
              <a:rect b="b" l="l" r="r" t="t"/>
              <a:pathLst>
                <a:path extrusionOk="0" h="313" w="357">
                  <a:moveTo>
                    <a:pt x="173" y="0"/>
                  </a:moveTo>
                  <a:cubicBezTo>
                    <a:pt x="87" y="0"/>
                    <a:pt x="0" y="43"/>
                    <a:pt x="0" y="173"/>
                  </a:cubicBezTo>
                  <a:cubicBezTo>
                    <a:pt x="0" y="270"/>
                    <a:pt x="87" y="313"/>
                    <a:pt x="17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44"/>
            <p:cNvSpPr/>
            <p:nvPr/>
          </p:nvSpPr>
          <p:spPr>
            <a:xfrm>
              <a:off x="9750232" y="2174936"/>
              <a:ext cx="22096" cy="22026"/>
            </a:xfrm>
            <a:custGeom>
              <a:rect b="b" l="l" r="r" t="t"/>
              <a:pathLst>
                <a:path extrusionOk="0" h="313" w="314">
                  <a:moveTo>
                    <a:pt x="130" y="0"/>
                  </a:moveTo>
                  <a:cubicBezTo>
                    <a:pt x="44" y="0"/>
                    <a:pt x="0" y="43"/>
                    <a:pt x="0" y="173"/>
                  </a:cubicBezTo>
                  <a:cubicBezTo>
                    <a:pt x="0" y="270"/>
                    <a:pt x="44" y="313"/>
                    <a:pt x="130" y="313"/>
                  </a:cubicBezTo>
                  <a:cubicBezTo>
                    <a:pt x="216" y="313"/>
                    <a:pt x="313" y="270"/>
                    <a:pt x="313" y="173"/>
                  </a:cubicBezTo>
                  <a:cubicBezTo>
                    <a:pt x="313" y="43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44"/>
            <p:cNvSpPr/>
            <p:nvPr/>
          </p:nvSpPr>
          <p:spPr>
            <a:xfrm>
              <a:off x="9234348" y="2247769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0"/>
                  </a:moveTo>
                  <a:cubicBezTo>
                    <a:pt x="54" y="0"/>
                    <a:pt x="0" y="87"/>
                    <a:pt x="0" y="173"/>
                  </a:cubicBezTo>
                  <a:cubicBezTo>
                    <a:pt x="0" y="270"/>
                    <a:pt x="54" y="356"/>
                    <a:pt x="183" y="356"/>
                  </a:cubicBezTo>
                  <a:cubicBezTo>
                    <a:pt x="270" y="356"/>
                    <a:pt x="323" y="270"/>
                    <a:pt x="323" y="173"/>
                  </a:cubicBezTo>
                  <a:cubicBezTo>
                    <a:pt x="323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44"/>
            <p:cNvSpPr/>
            <p:nvPr/>
          </p:nvSpPr>
          <p:spPr>
            <a:xfrm>
              <a:off x="9307181" y="2247769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0"/>
                  </a:moveTo>
                  <a:cubicBezTo>
                    <a:pt x="97" y="0"/>
                    <a:pt x="0" y="87"/>
                    <a:pt x="0" y="173"/>
                  </a:cubicBezTo>
                  <a:cubicBezTo>
                    <a:pt x="0" y="270"/>
                    <a:pt x="97" y="356"/>
                    <a:pt x="183" y="356"/>
                  </a:cubicBezTo>
                  <a:cubicBezTo>
                    <a:pt x="270" y="356"/>
                    <a:pt x="367" y="270"/>
                    <a:pt x="367" y="173"/>
                  </a:cubicBezTo>
                  <a:cubicBezTo>
                    <a:pt x="367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44"/>
            <p:cNvSpPr/>
            <p:nvPr/>
          </p:nvSpPr>
          <p:spPr>
            <a:xfrm>
              <a:off x="9380014" y="2247769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8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44"/>
            <p:cNvSpPr/>
            <p:nvPr/>
          </p:nvSpPr>
          <p:spPr>
            <a:xfrm>
              <a:off x="9455873" y="2247769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0"/>
                  </a:moveTo>
                  <a:cubicBezTo>
                    <a:pt x="43" y="0"/>
                    <a:pt x="0" y="87"/>
                    <a:pt x="0" y="173"/>
                  </a:cubicBezTo>
                  <a:cubicBezTo>
                    <a:pt x="0" y="270"/>
                    <a:pt x="43" y="356"/>
                    <a:pt x="140" y="356"/>
                  </a:cubicBezTo>
                  <a:cubicBezTo>
                    <a:pt x="227" y="356"/>
                    <a:pt x="313" y="270"/>
                    <a:pt x="313" y="173"/>
                  </a:cubicBezTo>
                  <a:cubicBezTo>
                    <a:pt x="313" y="87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44"/>
            <p:cNvSpPr/>
            <p:nvPr/>
          </p:nvSpPr>
          <p:spPr>
            <a:xfrm>
              <a:off x="9528706" y="2247769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84" y="356"/>
                  </a:cubicBezTo>
                  <a:cubicBezTo>
                    <a:pt x="270" y="356"/>
                    <a:pt x="313" y="270"/>
                    <a:pt x="313" y="173"/>
                  </a:cubicBezTo>
                  <a:cubicBezTo>
                    <a:pt x="313" y="87"/>
                    <a:pt x="270" y="0"/>
                    <a:pt x="18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44"/>
            <p:cNvSpPr/>
            <p:nvPr/>
          </p:nvSpPr>
          <p:spPr>
            <a:xfrm>
              <a:off x="9601539" y="2247769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7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44"/>
            <p:cNvSpPr/>
            <p:nvPr/>
          </p:nvSpPr>
          <p:spPr>
            <a:xfrm>
              <a:off x="9674373" y="2247769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0"/>
                  </a:moveTo>
                  <a:cubicBezTo>
                    <a:pt x="87" y="0"/>
                    <a:pt x="0" y="87"/>
                    <a:pt x="0" y="173"/>
                  </a:cubicBezTo>
                  <a:cubicBezTo>
                    <a:pt x="0" y="270"/>
                    <a:pt x="87" y="356"/>
                    <a:pt x="17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44"/>
            <p:cNvSpPr/>
            <p:nvPr/>
          </p:nvSpPr>
          <p:spPr>
            <a:xfrm>
              <a:off x="9750232" y="2247769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0"/>
                  </a:moveTo>
                  <a:cubicBezTo>
                    <a:pt x="44" y="0"/>
                    <a:pt x="0" y="87"/>
                    <a:pt x="0" y="173"/>
                  </a:cubicBezTo>
                  <a:cubicBezTo>
                    <a:pt x="0" y="270"/>
                    <a:pt x="44" y="356"/>
                    <a:pt x="130" y="356"/>
                  </a:cubicBezTo>
                  <a:cubicBezTo>
                    <a:pt x="216" y="356"/>
                    <a:pt x="313" y="270"/>
                    <a:pt x="313" y="173"/>
                  </a:cubicBezTo>
                  <a:cubicBezTo>
                    <a:pt x="313" y="87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9234348" y="2319829"/>
              <a:ext cx="22800" cy="25896"/>
            </a:xfrm>
            <a:custGeom>
              <a:rect b="b" l="l" r="r" t="t"/>
              <a:pathLst>
                <a:path extrusionOk="0" h="368" w="324">
                  <a:moveTo>
                    <a:pt x="183" y="1"/>
                  </a:moveTo>
                  <a:cubicBezTo>
                    <a:pt x="54" y="1"/>
                    <a:pt x="0" y="98"/>
                    <a:pt x="0" y="184"/>
                  </a:cubicBezTo>
                  <a:cubicBezTo>
                    <a:pt x="0" y="270"/>
                    <a:pt x="54" y="367"/>
                    <a:pt x="183" y="367"/>
                  </a:cubicBezTo>
                  <a:cubicBezTo>
                    <a:pt x="270" y="367"/>
                    <a:pt x="323" y="270"/>
                    <a:pt x="323" y="184"/>
                  </a:cubicBezTo>
                  <a:cubicBezTo>
                    <a:pt x="323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9307181" y="2319829"/>
              <a:ext cx="25826" cy="25896"/>
            </a:xfrm>
            <a:custGeom>
              <a:rect b="b" l="l" r="r" t="t"/>
              <a:pathLst>
                <a:path extrusionOk="0" h="368" w="367">
                  <a:moveTo>
                    <a:pt x="183" y="1"/>
                  </a:moveTo>
                  <a:cubicBezTo>
                    <a:pt x="97" y="1"/>
                    <a:pt x="0" y="98"/>
                    <a:pt x="0" y="184"/>
                  </a:cubicBezTo>
                  <a:cubicBezTo>
                    <a:pt x="0" y="270"/>
                    <a:pt x="97" y="367"/>
                    <a:pt x="183" y="367"/>
                  </a:cubicBezTo>
                  <a:cubicBezTo>
                    <a:pt x="270" y="367"/>
                    <a:pt x="367" y="270"/>
                    <a:pt x="367" y="184"/>
                  </a:cubicBezTo>
                  <a:cubicBezTo>
                    <a:pt x="367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9380014" y="2319829"/>
              <a:ext cx="25052" cy="25896"/>
            </a:xfrm>
            <a:custGeom>
              <a:rect b="b" l="l" r="r" t="t"/>
              <a:pathLst>
                <a:path extrusionOk="0" h="368" w="356">
                  <a:moveTo>
                    <a:pt x="18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8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9455873" y="2319829"/>
              <a:ext cx="22026" cy="25896"/>
            </a:xfrm>
            <a:custGeom>
              <a:rect b="b" l="l" r="r" t="t"/>
              <a:pathLst>
                <a:path extrusionOk="0" h="368" w="313">
                  <a:moveTo>
                    <a:pt x="140" y="1"/>
                  </a:moveTo>
                  <a:cubicBezTo>
                    <a:pt x="43" y="1"/>
                    <a:pt x="0" y="98"/>
                    <a:pt x="0" y="184"/>
                  </a:cubicBezTo>
                  <a:cubicBezTo>
                    <a:pt x="0" y="270"/>
                    <a:pt x="43" y="367"/>
                    <a:pt x="140" y="367"/>
                  </a:cubicBezTo>
                  <a:cubicBezTo>
                    <a:pt x="227" y="367"/>
                    <a:pt x="313" y="270"/>
                    <a:pt x="313" y="184"/>
                  </a:cubicBezTo>
                  <a:cubicBezTo>
                    <a:pt x="313" y="98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9528706" y="2319829"/>
              <a:ext cx="22026" cy="25896"/>
            </a:xfrm>
            <a:custGeom>
              <a:rect b="b" l="l" r="r" t="t"/>
              <a:pathLst>
                <a:path extrusionOk="0" h="368" w="313">
                  <a:moveTo>
                    <a:pt x="184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84" y="367"/>
                  </a:cubicBezTo>
                  <a:cubicBezTo>
                    <a:pt x="270" y="367"/>
                    <a:pt x="313" y="270"/>
                    <a:pt x="313" y="184"/>
                  </a:cubicBezTo>
                  <a:cubicBezTo>
                    <a:pt x="313" y="98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9601539" y="2319829"/>
              <a:ext cx="25122" cy="25896"/>
            </a:xfrm>
            <a:custGeom>
              <a:rect b="b" l="l" r="r" t="t"/>
              <a:pathLst>
                <a:path extrusionOk="0" h="368" w="357">
                  <a:moveTo>
                    <a:pt x="17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7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9674373" y="2319829"/>
              <a:ext cx="25122" cy="25896"/>
            </a:xfrm>
            <a:custGeom>
              <a:rect b="b" l="l" r="r" t="t"/>
              <a:pathLst>
                <a:path extrusionOk="0" h="368" w="357">
                  <a:moveTo>
                    <a:pt x="173" y="1"/>
                  </a:moveTo>
                  <a:cubicBezTo>
                    <a:pt x="87" y="1"/>
                    <a:pt x="0" y="98"/>
                    <a:pt x="0" y="184"/>
                  </a:cubicBezTo>
                  <a:cubicBezTo>
                    <a:pt x="0" y="270"/>
                    <a:pt x="87" y="367"/>
                    <a:pt x="17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9750232" y="2319829"/>
              <a:ext cx="22096" cy="25896"/>
            </a:xfrm>
            <a:custGeom>
              <a:rect b="b" l="l" r="r" t="t"/>
              <a:pathLst>
                <a:path extrusionOk="0" h="368" w="314">
                  <a:moveTo>
                    <a:pt x="130" y="1"/>
                  </a:moveTo>
                  <a:cubicBezTo>
                    <a:pt x="44" y="1"/>
                    <a:pt x="0" y="98"/>
                    <a:pt x="0" y="184"/>
                  </a:cubicBezTo>
                  <a:cubicBezTo>
                    <a:pt x="0" y="270"/>
                    <a:pt x="44" y="367"/>
                    <a:pt x="130" y="367"/>
                  </a:cubicBezTo>
                  <a:cubicBezTo>
                    <a:pt x="216" y="367"/>
                    <a:pt x="313" y="270"/>
                    <a:pt x="313" y="184"/>
                  </a:cubicBezTo>
                  <a:cubicBezTo>
                    <a:pt x="313" y="98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9234348" y="2395688"/>
              <a:ext cx="22800" cy="22870"/>
            </a:xfrm>
            <a:custGeom>
              <a:rect b="b" l="l" r="r" t="t"/>
              <a:pathLst>
                <a:path extrusionOk="0" h="325" w="324">
                  <a:moveTo>
                    <a:pt x="183" y="1"/>
                  </a:moveTo>
                  <a:cubicBezTo>
                    <a:pt x="54" y="1"/>
                    <a:pt x="0" y="55"/>
                    <a:pt x="0" y="141"/>
                  </a:cubicBezTo>
                  <a:cubicBezTo>
                    <a:pt x="0" y="227"/>
                    <a:pt x="54" y="324"/>
                    <a:pt x="183" y="324"/>
                  </a:cubicBezTo>
                  <a:cubicBezTo>
                    <a:pt x="270" y="324"/>
                    <a:pt x="323" y="227"/>
                    <a:pt x="323" y="141"/>
                  </a:cubicBezTo>
                  <a:cubicBezTo>
                    <a:pt x="323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9307181" y="2395688"/>
              <a:ext cx="25826" cy="22870"/>
            </a:xfrm>
            <a:custGeom>
              <a:rect b="b" l="l" r="r" t="t"/>
              <a:pathLst>
                <a:path extrusionOk="0" h="325" w="367">
                  <a:moveTo>
                    <a:pt x="183" y="1"/>
                  </a:moveTo>
                  <a:cubicBezTo>
                    <a:pt x="97" y="1"/>
                    <a:pt x="0" y="55"/>
                    <a:pt x="0" y="141"/>
                  </a:cubicBezTo>
                  <a:cubicBezTo>
                    <a:pt x="0" y="227"/>
                    <a:pt x="97" y="324"/>
                    <a:pt x="183" y="324"/>
                  </a:cubicBezTo>
                  <a:cubicBezTo>
                    <a:pt x="270" y="324"/>
                    <a:pt x="367" y="227"/>
                    <a:pt x="367" y="141"/>
                  </a:cubicBezTo>
                  <a:cubicBezTo>
                    <a:pt x="367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9380014" y="2395688"/>
              <a:ext cx="25052" cy="22870"/>
            </a:xfrm>
            <a:custGeom>
              <a:rect b="b" l="l" r="r" t="t"/>
              <a:pathLst>
                <a:path extrusionOk="0" h="325" w="356">
                  <a:moveTo>
                    <a:pt x="183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8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44"/>
            <p:cNvSpPr/>
            <p:nvPr/>
          </p:nvSpPr>
          <p:spPr>
            <a:xfrm>
              <a:off x="9455873" y="2395688"/>
              <a:ext cx="22026" cy="22870"/>
            </a:xfrm>
            <a:custGeom>
              <a:rect b="b" l="l" r="r" t="t"/>
              <a:pathLst>
                <a:path extrusionOk="0" h="325" w="313">
                  <a:moveTo>
                    <a:pt x="140" y="1"/>
                  </a:moveTo>
                  <a:cubicBezTo>
                    <a:pt x="43" y="1"/>
                    <a:pt x="0" y="55"/>
                    <a:pt x="0" y="141"/>
                  </a:cubicBezTo>
                  <a:cubicBezTo>
                    <a:pt x="0" y="227"/>
                    <a:pt x="43" y="324"/>
                    <a:pt x="140" y="324"/>
                  </a:cubicBezTo>
                  <a:cubicBezTo>
                    <a:pt x="227" y="324"/>
                    <a:pt x="313" y="227"/>
                    <a:pt x="313" y="141"/>
                  </a:cubicBezTo>
                  <a:cubicBezTo>
                    <a:pt x="313" y="55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44"/>
            <p:cNvSpPr/>
            <p:nvPr/>
          </p:nvSpPr>
          <p:spPr>
            <a:xfrm>
              <a:off x="9528706" y="2395688"/>
              <a:ext cx="22026" cy="22870"/>
            </a:xfrm>
            <a:custGeom>
              <a:rect b="b" l="l" r="r" t="t"/>
              <a:pathLst>
                <a:path extrusionOk="0" h="325" w="313">
                  <a:moveTo>
                    <a:pt x="184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84" y="324"/>
                  </a:cubicBezTo>
                  <a:cubicBezTo>
                    <a:pt x="270" y="324"/>
                    <a:pt x="313" y="227"/>
                    <a:pt x="313" y="141"/>
                  </a:cubicBezTo>
                  <a:cubicBezTo>
                    <a:pt x="313" y="55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44"/>
            <p:cNvSpPr/>
            <p:nvPr/>
          </p:nvSpPr>
          <p:spPr>
            <a:xfrm>
              <a:off x="9601539" y="2395688"/>
              <a:ext cx="25122" cy="22870"/>
            </a:xfrm>
            <a:custGeom>
              <a:rect b="b" l="l" r="r" t="t"/>
              <a:pathLst>
                <a:path extrusionOk="0" h="325" w="357">
                  <a:moveTo>
                    <a:pt x="173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7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44"/>
            <p:cNvSpPr/>
            <p:nvPr/>
          </p:nvSpPr>
          <p:spPr>
            <a:xfrm>
              <a:off x="9674373" y="2395688"/>
              <a:ext cx="25122" cy="22870"/>
            </a:xfrm>
            <a:custGeom>
              <a:rect b="b" l="l" r="r" t="t"/>
              <a:pathLst>
                <a:path extrusionOk="0" h="325" w="357">
                  <a:moveTo>
                    <a:pt x="173" y="1"/>
                  </a:moveTo>
                  <a:cubicBezTo>
                    <a:pt x="87" y="1"/>
                    <a:pt x="0" y="55"/>
                    <a:pt x="0" y="141"/>
                  </a:cubicBezTo>
                  <a:cubicBezTo>
                    <a:pt x="0" y="227"/>
                    <a:pt x="87" y="324"/>
                    <a:pt x="17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44"/>
            <p:cNvSpPr/>
            <p:nvPr/>
          </p:nvSpPr>
          <p:spPr>
            <a:xfrm>
              <a:off x="9750232" y="2395688"/>
              <a:ext cx="22096" cy="22870"/>
            </a:xfrm>
            <a:custGeom>
              <a:rect b="b" l="l" r="r" t="t"/>
              <a:pathLst>
                <a:path extrusionOk="0" h="325" w="314">
                  <a:moveTo>
                    <a:pt x="130" y="1"/>
                  </a:moveTo>
                  <a:cubicBezTo>
                    <a:pt x="44" y="1"/>
                    <a:pt x="0" y="55"/>
                    <a:pt x="0" y="141"/>
                  </a:cubicBezTo>
                  <a:cubicBezTo>
                    <a:pt x="0" y="227"/>
                    <a:pt x="44" y="324"/>
                    <a:pt x="130" y="324"/>
                  </a:cubicBezTo>
                  <a:cubicBezTo>
                    <a:pt x="216" y="324"/>
                    <a:pt x="313" y="227"/>
                    <a:pt x="313" y="141"/>
                  </a:cubicBezTo>
                  <a:cubicBezTo>
                    <a:pt x="313" y="55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44"/>
            <p:cNvSpPr/>
            <p:nvPr/>
          </p:nvSpPr>
          <p:spPr>
            <a:xfrm>
              <a:off x="9234348" y="2468521"/>
              <a:ext cx="22800" cy="22096"/>
            </a:xfrm>
            <a:custGeom>
              <a:rect b="b" l="l" r="r" t="t"/>
              <a:pathLst>
                <a:path extrusionOk="0" h="314" w="324">
                  <a:moveTo>
                    <a:pt x="183" y="1"/>
                  </a:moveTo>
                  <a:cubicBezTo>
                    <a:pt x="54" y="1"/>
                    <a:pt x="0" y="98"/>
                    <a:pt x="0" y="184"/>
                  </a:cubicBezTo>
                  <a:cubicBezTo>
                    <a:pt x="0" y="270"/>
                    <a:pt x="54" y="313"/>
                    <a:pt x="183" y="313"/>
                  </a:cubicBezTo>
                  <a:cubicBezTo>
                    <a:pt x="270" y="313"/>
                    <a:pt x="323" y="270"/>
                    <a:pt x="323" y="184"/>
                  </a:cubicBezTo>
                  <a:cubicBezTo>
                    <a:pt x="323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44"/>
            <p:cNvSpPr/>
            <p:nvPr/>
          </p:nvSpPr>
          <p:spPr>
            <a:xfrm>
              <a:off x="9307181" y="2468521"/>
              <a:ext cx="25826" cy="22096"/>
            </a:xfrm>
            <a:custGeom>
              <a:rect b="b" l="l" r="r" t="t"/>
              <a:pathLst>
                <a:path extrusionOk="0" h="314" w="367">
                  <a:moveTo>
                    <a:pt x="183" y="1"/>
                  </a:moveTo>
                  <a:cubicBezTo>
                    <a:pt x="97" y="1"/>
                    <a:pt x="0" y="98"/>
                    <a:pt x="0" y="184"/>
                  </a:cubicBezTo>
                  <a:cubicBezTo>
                    <a:pt x="0" y="270"/>
                    <a:pt x="97" y="313"/>
                    <a:pt x="183" y="313"/>
                  </a:cubicBezTo>
                  <a:cubicBezTo>
                    <a:pt x="270" y="313"/>
                    <a:pt x="367" y="270"/>
                    <a:pt x="367" y="184"/>
                  </a:cubicBezTo>
                  <a:cubicBezTo>
                    <a:pt x="367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44"/>
            <p:cNvSpPr/>
            <p:nvPr/>
          </p:nvSpPr>
          <p:spPr>
            <a:xfrm>
              <a:off x="9380014" y="2468521"/>
              <a:ext cx="25052" cy="22096"/>
            </a:xfrm>
            <a:custGeom>
              <a:rect b="b" l="l" r="r" t="t"/>
              <a:pathLst>
                <a:path extrusionOk="0" h="314" w="356">
                  <a:moveTo>
                    <a:pt x="18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8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44"/>
            <p:cNvSpPr/>
            <p:nvPr/>
          </p:nvSpPr>
          <p:spPr>
            <a:xfrm>
              <a:off x="9455873" y="2468521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40" y="1"/>
                  </a:moveTo>
                  <a:cubicBezTo>
                    <a:pt x="43" y="1"/>
                    <a:pt x="0" y="98"/>
                    <a:pt x="0" y="184"/>
                  </a:cubicBezTo>
                  <a:cubicBezTo>
                    <a:pt x="0" y="270"/>
                    <a:pt x="43" y="313"/>
                    <a:pt x="140" y="313"/>
                  </a:cubicBezTo>
                  <a:cubicBezTo>
                    <a:pt x="227" y="313"/>
                    <a:pt x="313" y="270"/>
                    <a:pt x="313" y="184"/>
                  </a:cubicBezTo>
                  <a:cubicBezTo>
                    <a:pt x="313" y="98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44"/>
            <p:cNvSpPr/>
            <p:nvPr/>
          </p:nvSpPr>
          <p:spPr>
            <a:xfrm>
              <a:off x="9528706" y="2468521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84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84" y="313"/>
                  </a:cubicBezTo>
                  <a:cubicBezTo>
                    <a:pt x="270" y="313"/>
                    <a:pt x="313" y="270"/>
                    <a:pt x="313" y="184"/>
                  </a:cubicBezTo>
                  <a:cubicBezTo>
                    <a:pt x="313" y="98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44"/>
            <p:cNvSpPr/>
            <p:nvPr/>
          </p:nvSpPr>
          <p:spPr>
            <a:xfrm>
              <a:off x="9601539" y="2468521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7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44"/>
            <p:cNvSpPr/>
            <p:nvPr/>
          </p:nvSpPr>
          <p:spPr>
            <a:xfrm>
              <a:off x="9674373" y="2468521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7" y="1"/>
                    <a:pt x="0" y="98"/>
                    <a:pt x="0" y="184"/>
                  </a:cubicBezTo>
                  <a:cubicBezTo>
                    <a:pt x="0" y="270"/>
                    <a:pt x="87" y="313"/>
                    <a:pt x="17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44"/>
            <p:cNvSpPr/>
            <p:nvPr/>
          </p:nvSpPr>
          <p:spPr>
            <a:xfrm>
              <a:off x="9750232" y="2468521"/>
              <a:ext cx="22096" cy="22096"/>
            </a:xfrm>
            <a:custGeom>
              <a:rect b="b" l="l" r="r" t="t"/>
              <a:pathLst>
                <a:path extrusionOk="0" h="314" w="314">
                  <a:moveTo>
                    <a:pt x="130" y="1"/>
                  </a:moveTo>
                  <a:cubicBezTo>
                    <a:pt x="44" y="1"/>
                    <a:pt x="0" y="98"/>
                    <a:pt x="0" y="184"/>
                  </a:cubicBezTo>
                  <a:cubicBezTo>
                    <a:pt x="0" y="270"/>
                    <a:pt x="44" y="313"/>
                    <a:pt x="130" y="313"/>
                  </a:cubicBezTo>
                  <a:cubicBezTo>
                    <a:pt x="216" y="313"/>
                    <a:pt x="313" y="270"/>
                    <a:pt x="313" y="184"/>
                  </a:cubicBezTo>
                  <a:cubicBezTo>
                    <a:pt x="313" y="98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44"/>
            <p:cNvSpPr/>
            <p:nvPr/>
          </p:nvSpPr>
          <p:spPr>
            <a:xfrm>
              <a:off x="9234348" y="2541354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1"/>
                  </a:moveTo>
                  <a:cubicBezTo>
                    <a:pt x="54" y="1"/>
                    <a:pt x="0" y="87"/>
                    <a:pt x="0" y="184"/>
                  </a:cubicBezTo>
                  <a:cubicBezTo>
                    <a:pt x="0" y="270"/>
                    <a:pt x="54" y="357"/>
                    <a:pt x="183" y="357"/>
                  </a:cubicBezTo>
                  <a:cubicBezTo>
                    <a:pt x="270" y="357"/>
                    <a:pt x="323" y="270"/>
                    <a:pt x="323" y="184"/>
                  </a:cubicBezTo>
                  <a:cubicBezTo>
                    <a:pt x="323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44"/>
            <p:cNvSpPr/>
            <p:nvPr/>
          </p:nvSpPr>
          <p:spPr>
            <a:xfrm>
              <a:off x="9307181" y="2541354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1"/>
                  </a:moveTo>
                  <a:cubicBezTo>
                    <a:pt x="97" y="1"/>
                    <a:pt x="0" y="87"/>
                    <a:pt x="0" y="184"/>
                  </a:cubicBezTo>
                  <a:cubicBezTo>
                    <a:pt x="0" y="270"/>
                    <a:pt x="97" y="357"/>
                    <a:pt x="183" y="357"/>
                  </a:cubicBezTo>
                  <a:cubicBezTo>
                    <a:pt x="270" y="357"/>
                    <a:pt x="367" y="270"/>
                    <a:pt x="367" y="184"/>
                  </a:cubicBezTo>
                  <a:cubicBezTo>
                    <a:pt x="367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44"/>
            <p:cNvSpPr/>
            <p:nvPr/>
          </p:nvSpPr>
          <p:spPr>
            <a:xfrm>
              <a:off x="9380014" y="2541354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44"/>
            <p:cNvSpPr/>
            <p:nvPr/>
          </p:nvSpPr>
          <p:spPr>
            <a:xfrm>
              <a:off x="9455873" y="2541354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1"/>
                  </a:moveTo>
                  <a:cubicBezTo>
                    <a:pt x="43" y="1"/>
                    <a:pt x="0" y="87"/>
                    <a:pt x="0" y="184"/>
                  </a:cubicBezTo>
                  <a:cubicBezTo>
                    <a:pt x="0" y="270"/>
                    <a:pt x="43" y="357"/>
                    <a:pt x="140" y="357"/>
                  </a:cubicBezTo>
                  <a:cubicBezTo>
                    <a:pt x="227" y="357"/>
                    <a:pt x="313" y="270"/>
                    <a:pt x="313" y="184"/>
                  </a:cubicBezTo>
                  <a:cubicBezTo>
                    <a:pt x="313" y="87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44"/>
            <p:cNvSpPr/>
            <p:nvPr/>
          </p:nvSpPr>
          <p:spPr>
            <a:xfrm>
              <a:off x="9528706" y="2541354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4" y="357"/>
                  </a:cubicBezTo>
                  <a:cubicBezTo>
                    <a:pt x="270" y="357"/>
                    <a:pt x="313" y="270"/>
                    <a:pt x="313" y="184"/>
                  </a:cubicBezTo>
                  <a:cubicBezTo>
                    <a:pt x="313" y="87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44"/>
            <p:cNvSpPr/>
            <p:nvPr/>
          </p:nvSpPr>
          <p:spPr>
            <a:xfrm>
              <a:off x="9601539" y="2541354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44"/>
            <p:cNvSpPr/>
            <p:nvPr/>
          </p:nvSpPr>
          <p:spPr>
            <a:xfrm>
              <a:off x="9674373" y="2541354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7" y="1"/>
                    <a:pt x="0" y="87"/>
                    <a:pt x="0" y="184"/>
                  </a:cubicBezTo>
                  <a:cubicBezTo>
                    <a:pt x="0" y="270"/>
                    <a:pt x="87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44"/>
            <p:cNvSpPr/>
            <p:nvPr/>
          </p:nvSpPr>
          <p:spPr>
            <a:xfrm>
              <a:off x="9750232" y="2541354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1"/>
                  </a:moveTo>
                  <a:cubicBezTo>
                    <a:pt x="44" y="1"/>
                    <a:pt x="0" y="87"/>
                    <a:pt x="0" y="184"/>
                  </a:cubicBezTo>
                  <a:cubicBezTo>
                    <a:pt x="0" y="270"/>
                    <a:pt x="44" y="357"/>
                    <a:pt x="130" y="357"/>
                  </a:cubicBezTo>
                  <a:cubicBezTo>
                    <a:pt x="216" y="357"/>
                    <a:pt x="313" y="270"/>
                    <a:pt x="313" y="184"/>
                  </a:cubicBezTo>
                  <a:cubicBezTo>
                    <a:pt x="313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44"/>
            <p:cNvSpPr/>
            <p:nvPr/>
          </p:nvSpPr>
          <p:spPr>
            <a:xfrm>
              <a:off x="9234348" y="2614187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1"/>
                  </a:moveTo>
                  <a:cubicBezTo>
                    <a:pt x="54" y="1"/>
                    <a:pt x="0" y="87"/>
                    <a:pt x="0" y="184"/>
                  </a:cubicBezTo>
                  <a:cubicBezTo>
                    <a:pt x="0" y="270"/>
                    <a:pt x="54" y="357"/>
                    <a:pt x="183" y="357"/>
                  </a:cubicBezTo>
                  <a:cubicBezTo>
                    <a:pt x="270" y="357"/>
                    <a:pt x="323" y="270"/>
                    <a:pt x="323" y="184"/>
                  </a:cubicBezTo>
                  <a:cubicBezTo>
                    <a:pt x="323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44"/>
            <p:cNvSpPr/>
            <p:nvPr/>
          </p:nvSpPr>
          <p:spPr>
            <a:xfrm>
              <a:off x="9307181" y="2614187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1"/>
                  </a:moveTo>
                  <a:cubicBezTo>
                    <a:pt x="97" y="1"/>
                    <a:pt x="0" y="87"/>
                    <a:pt x="0" y="184"/>
                  </a:cubicBezTo>
                  <a:cubicBezTo>
                    <a:pt x="0" y="270"/>
                    <a:pt x="97" y="357"/>
                    <a:pt x="183" y="357"/>
                  </a:cubicBezTo>
                  <a:cubicBezTo>
                    <a:pt x="270" y="357"/>
                    <a:pt x="367" y="270"/>
                    <a:pt x="367" y="184"/>
                  </a:cubicBezTo>
                  <a:cubicBezTo>
                    <a:pt x="367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44"/>
            <p:cNvSpPr/>
            <p:nvPr/>
          </p:nvSpPr>
          <p:spPr>
            <a:xfrm>
              <a:off x="9380014" y="2614187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44"/>
            <p:cNvSpPr/>
            <p:nvPr/>
          </p:nvSpPr>
          <p:spPr>
            <a:xfrm>
              <a:off x="9455873" y="2614187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1"/>
                  </a:moveTo>
                  <a:cubicBezTo>
                    <a:pt x="43" y="1"/>
                    <a:pt x="0" y="87"/>
                    <a:pt x="0" y="184"/>
                  </a:cubicBezTo>
                  <a:cubicBezTo>
                    <a:pt x="0" y="270"/>
                    <a:pt x="43" y="357"/>
                    <a:pt x="140" y="357"/>
                  </a:cubicBezTo>
                  <a:cubicBezTo>
                    <a:pt x="227" y="357"/>
                    <a:pt x="313" y="270"/>
                    <a:pt x="313" y="184"/>
                  </a:cubicBezTo>
                  <a:cubicBezTo>
                    <a:pt x="313" y="87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44"/>
            <p:cNvSpPr/>
            <p:nvPr/>
          </p:nvSpPr>
          <p:spPr>
            <a:xfrm>
              <a:off x="9528706" y="2614187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4" y="357"/>
                  </a:cubicBezTo>
                  <a:cubicBezTo>
                    <a:pt x="270" y="357"/>
                    <a:pt x="313" y="270"/>
                    <a:pt x="313" y="184"/>
                  </a:cubicBezTo>
                  <a:cubicBezTo>
                    <a:pt x="313" y="87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44"/>
            <p:cNvSpPr/>
            <p:nvPr/>
          </p:nvSpPr>
          <p:spPr>
            <a:xfrm>
              <a:off x="9601539" y="2614187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44"/>
            <p:cNvSpPr/>
            <p:nvPr/>
          </p:nvSpPr>
          <p:spPr>
            <a:xfrm>
              <a:off x="9674373" y="2614187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7" y="1"/>
                    <a:pt x="0" y="87"/>
                    <a:pt x="0" y="184"/>
                  </a:cubicBezTo>
                  <a:cubicBezTo>
                    <a:pt x="0" y="270"/>
                    <a:pt x="87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44"/>
            <p:cNvSpPr/>
            <p:nvPr/>
          </p:nvSpPr>
          <p:spPr>
            <a:xfrm>
              <a:off x="9750232" y="2614187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1"/>
                  </a:moveTo>
                  <a:cubicBezTo>
                    <a:pt x="44" y="1"/>
                    <a:pt x="0" y="87"/>
                    <a:pt x="0" y="184"/>
                  </a:cubicBezTo>
                  <a:cubicBezTo>
                    <a:pt x="0" y="270"/>
                    <a:pt x="44" y="357"/>
                    <a:pt x="130" y="357"/>
                  </a:cubicBezTo>
                  <a:cubicBezTo>
                    <a:pt x="216" y="357"/>
                    <a:pt x="313" y="270"/>
                    <a:pt x="313" y="184"/>
                  </a:cubicBezTo>
                  <a:cubicBezTo>
                    <a:pt x="313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44"/>
            <p:cNvSpPr/>
            <p:nvPr/>
          </p:nvSpPr>
          <p:spPr>
            <a:xfrm>
              <a:off x="9234348" y="2690046"/>
              <a:ext cx="22800" cy="22096"/>
            </a:xfrm>
            <a:custGeom>
              <a:rect b="b" l="l" r="r" t="t"/>
              <a:pathLst>
                <a:path extrusionOk="0" h="314" w="324">
                  <a:moveTo>
                    <a:pt x="183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270"/>
                    <a:pt x="54" y="314"/>
                    <a:pt x="183" y="314"/>
                  </a:cubicBezTo>
                  <a:cubicBezTo>
                    <a:pt x="270" y="314"/>
                    <a:pt x="323" y="270"/>
                    <a:pt x="323" y="130"/>
                  </a:cubicBezTo>
                  <a:cubicBezTo>
                    <a:pt x="323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44"/>
            <p:cNvSpPr/>
            <p:nvPr/>
          </p:nvSpPr>
          <p:spPr>
            <a:xfrm>
              <a:off x="9307181" y="2690046"/>
              <a:ext cx="25826" cy="22096"/>
            </a:xfrm>
            <a:custGeom>
              <a:rect b="b" l="l" r="r" t="t"/>
              <a:pathLst>
                <a:path extrusionOk="0" h="314" w="367">
                  <a:moveTo>
                    <a:pt x="183" y="1"/>
                  </a:moveTo>
                  <a:cubicBezTo>
                    <a:pt x="97" y="1"/>
                    <a:pt x="0" y="44"/>
                    <a:pt x="0" y="130"/>
                  </a:cubicBezTo>
                  <a:cubicBezTo>
                    <a:pt x="0" y="270"/>
                    <a:pt x="97" y="314"/>
                    <a:pt x="183" y="314"/>
                  </a:cubicBezTo>
                  <a:cubicBezTo>
                    <a:pt x="270" y="314"/>
                    <a:pt x="367" y="270"/>
                    <a:pt x="367" y="130"/>
                  </a:cubicBezTo>
                  <a:cubicBezTo>
                    <a:pt x="367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44"/>
            <p:cNvSpPr/>
            <p:nvPr/>
          </p:nvSpPr>
          <p:spPr>
            <a:xfrm>
              <a:off x="9380014" y="2690046"/>
              <a:ext cx="25052" cy="22096"/>
            </a:xfrm>
            <a:custGeom>
              <a:rect b="b" l="l" r="r" t="t"/>
              <a:pathLst>
                <a:path extrusionOk="0" h="314" w="356">
                  <a:moveTo>
                    <a:pt x="183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8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44"/>
            <p:cNvSpPr/>
            <p:nvPr/>
          </p:nvSpPr>
          <p:spPr>
            <a:xfrm>
              <a:off x="9455873" y="2690046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4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270"/>
                    <a:pt x="43" y="314"/>
                    <a:pt x="140" y="314"/>
                  </a:cubicBezTo>
                  <a:cubicBezTo>
                    <a:pt x="227" y="314"/>
                    <a:pt x="313" y="270"/>
                    <a:pt x="313" y="130"/>
                  </a:cubicBezTo>
                  <a:cubicBezTo>
                    <a:pt x="313" y="44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44"/>
            <p:cNvSpPr/>
            <p:nvPr/>
          </p:nvSpPr>
          <p:spPr>
            <a:xfrm>
              <a:off x="9528706" y="2690046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84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84" y="314"/>
                  </a:cubicBezTo>
                  <a:cubicBezTo>
                    <a:pt x="270" y="314"/>
                    <a:pt x="313" y="270"/>
                    <a:pt x="313" y="130"/>
                  </a:cubicBezTo>
                  <a:cubicBezTo>
                    <a:pt x="313" y="44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44"/>
            <p:cNvSpPr/>
            <p:nvPr/>
          </p:nvSpPr>
          <p:spPr>
            <a:xfrm>
              <a:off x="9601539" y="2690046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7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44"/>
            <p:cNvSpPr/>
            <p:nvPr/>
          </p:nvSpPr>
          <p:spPr>
            <a:xfrm>
              <a:off x="9674373" y="2690046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270"/>
                    <a:pt x="87" y="314"/>
                    <a:pt x="17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44"/>
            <p:cNvSpPr/>
            <p:nvPr/>
          </p:nvSpPr>
          <p:spPr>
            <a:xfrm>
              <a:off x="9750232" y="2690046"/>
              <a:ext cx="22096" cy="22096"/>
            </a:xfrm>
            <a:custGeom>
              <a:rect b="b" l="l" r="r" t="t"/>
              <a:pathLst>
                <a:path extrusionOk="0" h="314" w="314">
                  <a:moveTo>
                    <a:pt x="130" y="1"/>
                  </a:moveTo>
                  <a:cubicBezTo>
                    <a:pt x="44" y="1"/>
                    <a:pt x="0" y="44"/>
                    <a:pt x="0" y="130"/>
                  </a:cubicBezTo>
                  <a:cubicBezTo>
                    <a:pt x="0" y="270"/>
                    <a:pt x="44" y="314"/>
                    <a:pt x="130" y="314"/>
                  </a:cubicBezTo>
                  <a:cubicBezTo>
                    <a:pt x="216" y="314"/>
                    <a:pt x="313" y="270"/>
                    <a:pt x="313" y="130"/>
                  </a:cubicBezTo>
                  <a:cubicBezTo>
                    <a:pt x="313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4" name="Google Shape;1884;p44"/>
          <p:cNvSpPr/>
          <p:nvPr/>
        </p:nvSpPr>
        <p:spPr>
          <a:xfrm rot="-1431438">
            <a:off x="8168203" y="1978977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44"/>
          <p:cNvSpPr/>
          <p:nvPr/>
        </p:nvSpPr>
        <p:spPr>
          <a:xfrm rot="2903613">
            <a:off x="434751" y="4477227"/>
            <a:ext cx="221068" cy="252537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p44"/>
          <p:cNvSpPr/>
          <p:nvPr/>
        </p:nvSpPr>
        <p:spPr>
          <a:xfrm>
            <a:off x="7431250" y="1020725"/>
            <a:ext cx="728100" cy="728100"/>
          </a:xfrm>
          <a:prstGeom prst="donut">
            <a:avLst>
              <a:gd fmla="val 2500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44"/>
          <p:cNvSpPr/>
          <p:nvPr/>
        </p:nvSpPr>
        <p:spPr>
          <a:xfrm rot="-1431438">
            <a:off x="8595053" y="2742089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44"/>
          <p:cNvSpPr/>
          <p:nvPr/>
        </p:nvSpPr>
        <p:spPr>
          <a:xfrm rot="8530523">
            <a:off x="355025" y="4045278"/>
            <a:ext cx="221068" cy="252538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6"/>
          <p:cNvGrpSpPr/>
          <p:nvPr/>
        </p:nvGrpSpPr>
        <p:grpSpPr>
          <a:xfrm>
            <a:off x="142500" y="62550"/>
            <a:ext cx="8859000" cy="4948875"/>
            <a:chOff x="142500" y="62550"/>
            <a:chExt cx="8859000" cy="4948875"/>
          </a:xfrm>
        </p:grpSpPr>
        <p:grpSp>
          <p:nvGrpSpPr>
            <p:cNvPr id="150" name="Google Shape;150;p6"/>
            <p:cNvGrpSpPr/>
            <p:nvPr/>
          </p:nvGrpSpPr>
          <p:grpSpPr>
            <a:xfrm>
              <a:off x="142500" y="62550"/>
              <a:ext cx="8859000" cy="4948875"/>
              <a:chOff x="142500" y="62550"/>
              <a:chExt cx="8859000" cy="4948875"/>
            </a:xfrm>
          </p:grpSpPr>
          <p:sp>
            <p:nvSpPr>
              <p:cNvPr id="151" name="Google Shape;151;p6"/>
              <p:cNvSpPr/>
              <p:nvPr/>
            </p:nvSpPr>
            <p:spPr>
              <a:xfrm>
                <a:off x="142500" y="152925"/>
                <a:ext cx="8859000" cy="4858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6"/>
              <p:cNvSpPr/>
              <p:nvPr/>
            </p:nvSpPr>
            <p:spPr>
              <a:xfrm>
                <a:off x="142500" y="62550"/>
                <a:ext cx="8859000" cy="320400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" name="Google Shape;153;p6"/>
            <p:cNvSpPr/>
            <p:nvPr/>
          </p:nvSpPr>
          <p:spPr>
            <a:xfrm>
              <a:off x="8478904" y="154072"/>
              <a:ext cx="149118" cy="149118"/>
            </a:xfrm>
            <a:custGeom>
              <a:rect b="b" l="l" r="r" t="t"/>
              <a:pathLst>
                <a:path extrusionOk="0" h="3087" w="3087">
                  <a:moveTo>
                    <a:pt x="2725" y="362"/>
                  </a:moveTo>
                  <a:lnTo>
                    <a:pt x="2725" y="2716"/>
                  </a:lnTo>
                  <a:lnTo>
                    <a:pt x="370" y="2716"/>
                  </a:lnTo>
                  <a:lnTo>
                    <a:pt x="370" y="362"/>
                  </a:lnTo>
                  <a:close/>
                  <a:moveTo>
                    <a:pt x="185" y="0"/>
                  </a:moveTo>
                  <a:cubicBezTo>
                    <a:pt x="79" y="0"/>
                    <a:pt x="0" y="71"/>
                    <a:pt x="0" y="185"/>
                  </a:cubicBezTo>
                  <a:lnTo>
                    <a:pt x="0" y="2901"/>
                  </a:lnTo>
                  <a:cubicBezTo>
                    <a:pt x="0" y="3007"/>
                    <a:pt x="79" y="3086"/>
                    <a:pt x="185" y="3086"/>
                  </a:cubicBezTo>
                  <a:lnTo>
                    <a:pt x="2901" y="3086"/>
                  </a:lnTo>
                  <a:cubicBezTo>
                    <a:pt x="3016" y="3086"/>
                    <a:pt x="3086" y="3007"/>
                    <a:pt x="3086" y="2901"/>
                  </a:cubicBezTo>
                  <a:lnTo>
                    <a:pt x="3086" y="185"/>
                  </a:lnTo>
                  <a:cubicBezTo>
                    <a:pt x="3086" y="71"/>
                    <a:pt x="3016" y="0"/>
                    <a:pt x="2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8280400" y="285227"/>
              <a:ext cx="140181" cy="17969"/>
            </a:xfrm>
            <a:custGeom>
              <a:rect b="b" l="l" r="r" t="t"/>
              <a:pathLst>
                <a:path extrusionOk="0" h="372" w="2902">
                  <a:moveTo>
                    <a:pt x="177" y="1"/>
                  </a:moveTo>
                  <a:cubicBezTo>
                    <a:pt x="71" y="1"/>
                    <a:pt x="0" y="71"/>
                    <a:pt x="0" y="186"/>
                  </a:cubicBezTo>
                  <a:cubicBezTo>
                    <a:pt x="0" y="292"/>
                    <a:pt x="71" y="371"/>
                    <a:pt x="177" y="371"/>
                  </a:cubicBezTo>
                  <a:lnTo>
                    <a:pt x="2716" y="371"/>
                  </a:lnTo>
                  <a:cubicBezTo>
                    <a:pt x="2822" y="371"/>
                    <a:pt x="2901" y="292"/>
                    <a:pt x="2901" y="186"/>
                  </a:cubicBezTo>
                  <a:cubicBezTo>
                    <a:pt x="2901" y="71"/>
                    <a:pt x="2822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8688471" y="154893"/>
              <a:ext cx="149069" cy="148296"/>
            </a:xfrm>
            <a:custGeom>
              <a:rect b="b" l="l" r="r" t="t"/>
              <a:pathLst>
                <a:path extrusionOk="0" h="3070" w="3086">
                  <a:moveTo>
                    <a:pt x="202" y="1"/>
                  </a:moveTo>
                  <a:cubicBezTo>
                    <a:pt x="157" y="1"/>
                    <a:pt x="110" y="18"/>
                    <a:pt x="71" y="54"/>
                  </a:cubicBezTo>
                  <a:cubicBezTo>
                    <a:pt x="0" y="124"/>
                    <a:pt x="0" y="239"/>
                    <a:pt x="71" y="309"/>
                  </a:cubicBezTo>
                  <a:lnTo>
                    <a:pt x="1287" y="1526"/>
                  </a:lnTo>
                  <a:lnTo>
                    <a:pt x="71" y="2734"/>
                  </a:lnTo>
                  <a:cubicBezTo>
                    <a:pt x="0" y="2813"/>
                    <a:pt x="0" y="2919"/>
                    <a:pt x="71" y="2990"/>
                  </a:cubicBezTo>
                  <a:cubicBezTo>
                    <a:pt x="106" y="3034"/>
                    <a:pt x="150" y="3069"/>
                    <a:pt x="185" y="3069"/>
                  </a:cubicBezTo>
                  <a:cubicBezTo>
                    <a:pt x="256" y="3069"/>
                    <a:pt x="291" y="3034"/>
                    <a:pt x="326" y="2990"/>
                  </a:cubicBezTo>
                  <a:lnTo>
                    <a:pt x="1543" y="1782"/>
                  </a:lnTo>
                  <a:lnTo>
                    <a:pt x="2795" y="2990"/>
                  </a:lnTo>
                  <a:cubicBezTo>
                    <a:pt x="2830" y="3034"/>
                    <a:pt x="2866" y="3069"/>
                    <a:pt x="2901" y="3069"/>
                  </a:cubicBezTo>
                  <a:cubicBezTo>
                    <a:pt x="2936" y="3069"/>
                    <a:pt x="3015" y="3034"/>
                    <a:pt x="3051" y="2990"/>
                  </a:cubicBezTo>
                  <a:cubicBezTo>
                    <a:pt x="3086" y="2919"/>
                    <a:pt x="3086" y="2813"/>
                    <a:pt x="3051" y="2734"/>
                  </a:cubicBezTo>
                  <a:lnTo>
                    <a:pt x="1799" y="1526"/>
                  </a:lnTo>
                  <a:lnTo>
                    <a:pt x="3051" y="309"/>
                  </a:lnTo>
                  <a:cubicBezTo>
                    <a:pt x="3086" y="239"/>
                    <a:pt x="3086" y="124"/>
                    <a:pt x="3051" y="54"/>
                  </a:cubicBezTo>
                  <a:cubicBezTo>
                    <a:pt x="3011" y="18"/>
                    <a:pt x="2956" y="1"/>
                    <a:pt x="2906" y="1"/>
                  </a:cubicBezTo>
                  <a:cubicBezTo>
                    <a:pt x="2857" y="1"/>
                    <a:pt x="2813" y="18"/>
                    <a:pt x="2795" y="54"/>
                  </a:cubicBezTo>
                  <a:lnTo>
                    <a:pt x="1543" y="1270"/>
                  </a:lnTo>
                  <a:lnTo>
                    <a:pt x="326" y="54"/>
                  </a:lnTo>
                  <a:cubicBezTo>
                    <a:pt x="291" y="18"/>
                    <a:pt x="247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6"/>
          <p:cNvSpPr txBox="1"/>
          <p:nvPr>
            <p:ph type="title"/>
          </p:nvPr>
        </p:nvSpPr>
        <p:spPr>
          <a:xfrm>
            <a:off x="713100" y="486816"/>
            <a:ext cx="7717800" cy="542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7" name="Google Shape;157;p6"/>
          <p:cNvSpPr/>
          <p:nvPr/>
        </p:nvSpPr>
        <p:spPr>
          <a:xfrm rot="-1431438">
            <a:off x="355178" y="4420239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"/>
          <p:cNvSpPr/>
          <p:nvPr/>
        </p:nvSpPr>
        <p:spPr>
          <a:xfrm rot="-1431438">
            <a:off x="8615528" y="1398902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" name="Google Shape;159;p6"/>
          <p:cNvGrpSpPr/>
          <p:nvPr/>
        </p:nvGrpSpPr>
        <p:grpSpPr>
          <a:xfrm>
            <a:off x="8088348" y="4022613"/>
            <a:ext cx="759302" cy="759302"/>
            <a:chOff x="2753179" y="2741260"/>
            <a:chExt cx="587695" cy="587695"/>
          </a:xfrm>
        </p:grpSpPr>
        <p:sp>
          <p:nvSpPr>
            <p:cNvPr id="160" name="Google Shape;160;p6"/>
            <p:cNvSpPr/>
            <p:nvPr/>
          </p:nvSpPr>
          <p:spPr>
            <a:xfrm>
              <a:off x="2772051" y="2760132"/>
              <a:ext cx="568823" cy="568823"/>
            </a:xfrm>
            <a:custGeom>
              <a:rect b="b" l="l" r="r" t="t"/>
              <a:pathLst>
                <a:path extrusionOk="0" h="9434" w="9434">
                  <a:moveTo>
                    <a:pt x="7687" y="0"/>
                  </a:moveTo>
                  <a:lnTo>
                    <a:pt x="6469" y="1218"/>
                  </a:lnTo>
                  <a:lnTo>
                    <a:pt x="6609" y="1348"/>
                  </a:lnTo>
                  <a:cubicBezTo>
                    <a:pt x="7332" y="2070"/>
                    <a:pt x="7687" y="3019"/>
                    <a:pt x="7687" y="4000"/>
                  </a:cubicBezTo>
                  <a:cubicBezTo>
                    <a:pt x="7687" y="4992"/>
                    <a:pt x="7332" y="5930"/>
                    <a:pt x="6609" y="6609"/>
                  </a:cubicBezTo>
                  <a:cubicBezTo>
                    <a:pt x="5887" y="7331"/>
                    <a:pt x="4992" y="7730"/>
                    <a:pt x="4000" y="7730"/>
                  </a:cubicBezTo>
                  <a:cubicBezTo>
                    <a:pt x="2965" y="7730"/>
                    <a:pt x="2070" y="7331"/>
                    <a:pt x="1348" y="6609"/>
                  </a:cubicBezTo>
                  <a:lnTo>
                    <a:pt x="1219" y="6469"/>
                  </a:lnTo>
                  <a:lnTo>
                    <a:pt x="0" y="7730"/>
                  </a:lnTo>
                  <a:lnTo>
                    <a:pt x="140" y="7817"/>
                  </a:lnTo>
                  <a:cubicBezTo>
                    <a:pt x="1175" y="8852"/>
                    <a:pt x="2523" y="9434"/>
                    <a:pt x="4000" y="9434"/>
                  </a:cubicBezTo>
                  <a:cubicBezTo>
                    <a:pt x="5445" y="9434"/>
                    <a:pt x="6793" y="8852"/>
                    <a:pt x="7817" y="7817"/>
                  </a:cubicBezTo>
                  <a:cubicBezTo>
                    <a:pt x="8852" y="6835"/>
                    <a:pt x="9434" y="5445"/>
                    <a:pt x="9434" y="4000"/>
                  </a:cubicBezTo>
                  <a:cubicBezTo>
                    <a:pt x="9434" y="2523"/>
                    <a:pt x="8852" y="1175"/>
                    <a:pt x="7817" y="140"/>
                  </a:cubicBezTo>
                  <a:lnTo>
                    <a:pt x="7687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3145819" y="2741260"/>
              <a:ext cx="108652" cy="108591"/>
            </a:xfrm>
            <a:custGeom>
              <a:rect b="b" l="l" r="r" t="t"/>
              <a:pathLst>
                <a:path extrusionOk="0" h="1801" w="1802">
                  <a:moveTo>
                    <a:pt x="906" y="0"/>
                  </a:moveTo>
                  <a:cubicBezTo>
                    <a:pt x="410" y="0"/>
                    <a:pt x="1" y="410"/>
                    <a:pt x="1" y="906"/>
                  </a:cubicBezTo>
                  <a:cubicBezTo>
                    <a:pt x="1" y="1391"/>
                    <a:pt x="410" y="1801"/>
                    <a:pt x="906" y="1801"/>
                  </a:cubicBezTo>
                  <a:cubicBezTo>
                    <a:pt x="1402" y="1801"/>
                    <a:pt x="1801" y="1391"/>
                    <a:pt x="1801" y="906"/>
                  </a:cubicBezTo>
                  <a:cubicBezTo>
                    <a:pt x="1801" y="410"/>
                    <a:pt x="1402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2753179" y="3131308"/>
              <a:ext cx="105999" cy="108591"/>
            </a:xfrm>
            <a:custGeom>
              <a:rect b="b" l="l" r="r" t="t"/>
              <a:pathLst>
                <a:path extrusionOk="0" h="1801" w="1758">
                  <a:moveTo>
                    <a:pt x="906" y="0"/>
                  </a:moveTo>
                  <a:cubicBezTo>
                    <a:pt x="410" y="0"/>
                    <a:pt x="1" y="410"/>
                    <a:pt x="1" y="906"/>
                  </a:cubicBezTo>
                  <a:cubicBezTo>
                    <a:pt x="1" y="1391"/>
                    <a:pt x="410" y="1801"/>
                    <a:pt x="906" y="1801"/>
                  </a:cubicBezTo>
                  <a:cubicBezTo>
                    <a:pt x="1391" y="1801"/>
                    <a:pt x="1758" y="1391"/>
                    <a:pt x="1758" y="906"/>
                  </a:cubicBezTo>
                  <a:cubicBezTo>
                    <a:pt x="1758" y="410"/>
                    <a:pt x="1391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6"/>
          <p:cNvSpPr/>
          <p:nvPr/>
        </p:nvSpPr>
        <p:spPr>
          <a:xfrm rot="2457995">
            <a:off x="355178" y="860627"/>
            <a:ext cx="221068" cy="252537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7"/>
          <p:cNvGrpSpPr/>
          <p:nvPr/>
        </p:nvGrpSpPr>
        <p:grpSpPr>
          <a:xfrm>
            <a:off x="142500" y="62550"/>
            <a:ext cx="8859000" cy="4948875"/>
            <a:chOff x="142500" y="62550"/>
            <a:chExt cx="8859000" cy="4948875"/>
          </a:xfrm>
        </p:grpSpPr>
        <p:grpSp>
          <p:nvGrpSpPr>
            <p:cNvPr id="166" name="Google Shape;166;p7"/>
            <p:cNvGrpSpPr/>
            <p:nvPr/>
          </p:nvGrpSpPr>
          <p:grpSpPr>
            <a:xfrm>
              <a:off x="142500" y="62550"/>
              <a:ext cx="8859000" cy="4948875"/>
              <a:chOff x="142500" y="62550"/>
              <a:chExt cx="8859000" cy="4948875"/>
            </a:xfrm>
          </p:grpSpPr>
          <p:sp>
            <p:nvSpPr>
              <p:cNvPr id="167" name="Google Shape;167;p7"/>
              <p:cNvSpPr/>
              <p:nvPr/>
            </p:nvSpPr>
            <p:spPr>
              <a:xfrm>
                <a:off x="142500" y="152925"/>
                <a:ext cx="8859000" cy="4858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142500" y="62550"/>
                <a:ext cx="8859000" cy="320400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9" name="Google Shape;169;p7"/>
            <p:cNvSpPr/>
            <p:nvPr/>
          </p:nvSpPr>
          <p:spPr>
            <a:xfrm>
              <a:off x="8478904" y="154072"/>
              <a:ext cx="149118" cy="149118"/>
            </a:xfrm>
            <a:custGeom>
              <a:rect b="b" l="l" r="r" t="t"/>
              <a:pathLst>
                <a:path extrusionOk="0" h="3087" w="3087">
                  <a:moveTo>
                    <a:pt x="2725" y="362"/>
                  </a:moveTo>
                  <a:lnTo>
                    <a:pt x="2725" y="2716"/>
                  </a:lnTo>
                  <a:lnTo>
                    <a:pt x="370" y="2716"/>
                  </a:lnTo>
                  <a:lnTo>
                    <a:pt x="370" y="362"/>
                  </a:lnTo>
                  <a:close/>
                  <a:moveTo>
                    <a:pt x="185" y="0"/>
                  </a:moveTo>
                  <a:cubicBezTo>
                    <a:pt x="79" y="0"/>
                    <a:pt x="0" y="71"/>
                    <a:pt x="0" y="185"/>
                  </a:cubicBezTo>
                  <a:lnTo>
                    <a:pt x="0" y="2901"/>
                  </a:lnTo>
                  <a:cubicBezTo>
                    <a:pt x="0" y="3007"/>
                    <a:pt x="79" y="3086"/>
                    <a:pt x="185" y="3086"/>
                  </a:cubicBezTo>
                  <a:lnTo>
                    <a:pt x="2901" y="3086"/>
                  </a:lnTo>
                  <a:cubicBezTo>
                    <a:pt x="3016" y="3086"/>
                    <a:pt x="3086" y="3007"/>
                    <a:pt x="3086" y="2901"/>
                  </a:cubicBezTo>
                  <a:lnTo>
                    <a:pt x="3086" y="185"/>
                  </a:lnTo>
                  <a:cubicBezTo>
                    <a:pt x="3086" y="71"/>
                    <a:pt x="3016" y="0"/>
                    <a:pt x="2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8280400" y="285227"/>
              <a:ext cx="140181" cy="17969"/>
            </a:xfrm>
            <a:custGeom>
              <a:rect b="b" l="l" r="r" t="t"/>
              <a:pathLst>
                <a:path extrusionOk="0" h="372" w="2902">
                  <a:moveTo>
                    <a:pt x="177" y="1"/>
                  </a:moveTo>
                  <a:cubicBezTo>
                    <a:pt x="71" y="1"/>
                    <a:pt x="0" y="71"/>
                    <a:pt x="0" y="186"/>
                  </a:cubicBezTo>
                  <a:cubicBezTo>
                    <a:pt x="0" y="292"/>
                    <a:pt x="71" y="371"/>
                    <a:pt x="177" y="371"/>
                  </a:cubicBezTo>
                  <a:lnTo>
                    <a:pt x="2716" y="371"/>
                  </a:lnTo>
                  <a:cubicBezTo>
                    <a:pt x="2822" y="371"/>
                    <a:pt x="2901" y="292"/>
                    <a:pt x="2901" y="186"/>
                  </a:cubicBezTo>
                  <a:cubicBezTo>
                    <a:pt x="2901" y="71"/>
                    <a:pt x="2822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8688471" y="154893"/>
              <a:ext cx="149069" cy="148296"/>
            </a:xfrm>
            <a:custGeom>
              <a:rect b="b" l="l" r="r" t="t"/>
              <a:pathLst>
                <a:path extrusionOk="0" h="3070" w="3086">
                  <a:moveTo>
                    <a:pt x="202" y="1"/>
                  </a:moveTo>
                  <a:cubicBezTo>
                    <a:pt x="157" y="1"/>
                    <a:pt x="110" y="18"/>
                    <a:pt x="71" y="54"/>
                  </a:cubicBezTo>
                  <a:cubicBezTo>
                    <a:pt x="0" y="124"/>
                    <a:pt x="0" y="239"/>
                    <a:pt x="71" y="309"/>
                  </a:cubicBezTo>
                  <a:lnTo>
                    <a:pt x="1287" y="1526"/>
                  </a:lnTo>
                  <a:lnTo>
                    <a:pt x="71" y="2734"/>
                  </a:lnTo>
                  <a:cubicBezTo>
                    <a:pt x="0" y="2813"/>
                    <a:pt x="0" y="2919"/>
                    <a:pt x="71" y="2990"/>
                  </a:cubicBezTo>
                  <a:cubicBezTo>
                    <a:pt x="106" y="3034"/>
                    <a:pt x="150" y="3069"/>
                    <a:pt x="185" y="3069"/>
                  </a:cubicBezTo>
                  <a:cubicBezTo>
                    <a:pt x="256" y="3069"/>
                    <a:pt x="291" y="3034"/>
                    <a:pt x="326" y="2990"/>
                  </a:cubicBezTo>
                  <a:lnTo>
                    <a:pt x="1543" y="1782"/>
                  </a:lnTo>
                  <a:lnTo>
                    <a:pt x="2795" y="2990"/>
                  </a:lnTo>
                  <a:cubicBezTo>
                    <a:pt x="2830" y="3034"/>
                    <a:pt x="2866" y="3069"/>
                    <a:pt x="2901" y="3069"/>
                  </a:cubicBezTo>
                  <a:cubicBezTo>
                    <a:pt x="2936" y="3069"/>
                    <a:pt x="3015" y="3034"/>
                    <a:pt x="3051" y="2990"/>
                  </a:cubicBezTo>
                  <a:cubicBezTo>
                    <a:pt x="3086" y="2919"/>
                    <a:pt x="3086" y="2813"/>
                    <a:pt x="3051" y="2734"/>
                  </a:cubicBezTo>
                  <a:lnTo>
                    <a:pt x="1799" y="1526"/>
                  </a:lnTo>
                  <a:lnTo>
                    <a:pt x="3051" y="309"/>
                  </a:lnTo>
                  <a:cubicBezTo>
                    <a:pt x="3086" y="239"/>
                    <a:pt x="3086" y="124"/>
                    <a:pt x="3051" y="54"/>
                  </a:cubicBezTo>
                  <a:cubicBezTo>
                    <a:pt x="3011" y="18"/>
                    <a:pt x="2956" y="1"/>
                    <a:pt x="2906" y="1"/>
                  </a:cubicBezTo>
                  <a:cubicBezTo>
                    <a:pt x="2857" y="1"/>
                    <a:pt x="2813" y="18"/>
                    <a:pt x="2795" y="54"/>
                  </a:cubicBezTo>
                  <a:lnTo>
                    <a:pt x="1543" y="1270"/>
                  </a:lnTo>
                  <a:lnTo>
                    <a:pt x="326" y="54"/>
                  </a:lnTo>
                  <a:cubicBezTo>
                    <a:pt x="291" y="18"/>
                    <a:pt x="247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7"/>
          <p:cNvSpPr txBox="1"/>
          <p:nvPr>
            <p:ph type="title"/>
          </p:nvPr>
        </p:nvSpPr>
        <p:spPr>
          <a:xfrm>
            <a:off x="2027150" y="1112100"/>
            <a:ext cx="5090400" cy="149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7"/>
          <p:cNvSpPr txBox="1"/>
          <p:nvPr>
            <p:ph idx="1" type="subTitle"/>
          </p:nvPr>
        </p:nvSpPr>
        <p:spPr>
          <a:xfrm>
            <a:off x="2027100" y="2644862"/>
            <a:ext cx="5090400" cy="13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8"/>
          <p:cNvGrpSpPr/>
          <p:nvPr/>
        </p:nvGrpSpPr>
        <p:grpSpPr>
          <a:xfrm>
            <a:off x="142500" y="62550"/>
            <a:ext cx="8859000" cy="4948875"/>
            <a:chOff x="142500" y="62550"/>
            <a:chExt cx="8859000" cy="4948875"/>
          </a:xfrm>
        </p:grpSpPr>
        <p:grpSp>
          <p:nvGrpSpPr>
            <p:cNvPr id="176" name="Google Shape;176;p8"/>
            <p:cNvGrpSpPr/>
            <p:nvPr/>
          </p:nvGrpSpPr>
          <p:grpSpPr>
            <a:xfrm>
              <a:off x="142500" y="62550"/>
              <a:ext cx="8859000" cy="4948875"/>
              <a:chOff x="142500" y="62550"/>
              <a:chExt cx="8859000" cy="4948875"/>
            </a:xfrm>
          </p:grpSpPr>
          <p:sp>
            <p:nvSpPr>
              <p:cNvPr id="177" name="Google Shape;177;p8"/>
              <p:cNvSpPr/>
              <p:nvPr/>
            </p:nvSpPr>
            <p:spPr>
              <a:xfrm>
                <a:off x="142500" y="152925"/>
                <a:ext cx="8859000" cy="4858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8"/>
              <p:cNvSpPr/>
              <p:nvPr/>
            </p:nvSpPr>
            <p:spPr>
              <a:xfrm>
                <a:off x="142500" y="62550"/>
                <a:ext cx="8859000" cy="320400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9" name="Google Shape;179;p8"/>
            <p:cNvSpPr/>
            <p:nvPr/>
          </p:nvSpPr>
          <p:spPr>
            <a:xfrm>
              <a:off x="8478904" y="154072"/>
              <a:ext cx="149118" cy="149118"/>
            </a:xfrm>
            <a:custGeom>
              <a:rect b="b" l="l" r="r" t="t"/>
              <a:pathLst>
                <a:path extrusionOk="0" h="3087" w="3087">
                  <a:moveTo>
                    <a:pt x="2725" y="362"/>
                  </a:moveTo>
                  <a:lnTo>
                    <a:pt x="2725" y="2716"/>
                  </a:lnTo>
                  <a:lnTo>
                    <a:pt x="370" y="2716"/>
                  </a:lnTo>
                  <a:lnTo>
                    <a:pt x="370" y="362"/>
                  </a:lnTo>
                  <a:close/>
                  <a:moveTo>
                    <a:pt x="185" y="0"/>
                  </a:moveTo>
                  <a:cubicBezTo>
                    <a:pt x="79" y="0"/>
                    <a:pt x="0" y="71"/>
                    <a:pt x="0" y="185"/>
                  </a:cubicBezTo>
                  <a:lnTo>
                    <a:pt x="0" y="2901"/>
                  </a:lnTo>
                  <a:cubicBezTo>
                    <a:pt x="0" y="3007"/>
                    <a:pt x="79" y="3086"/>
                    <a:pt x="185" y="3086"/>
                  </a:cubicBezTo>
                  <a:lnTo>
                    <a:pt x="2901" y="3086"/>
                  </a:lnTo>
                  <a:cubicBezTo>
                    <a:pt x="3016" y="3086"/>
                    <a:pt x="3086" y="3007"/>
                    <a:pt x="3086" y="2901"/>
                  </a:cubicBezTo>
                  <a:lnTo>
                    <a:pt x="3086" y="185"/>
                  </a:lnTo>
                  <a:cubicBezTo>
                    <a:pt x="3086" y="71"/>
                    <a:pt x="3016" y="0"/>
                    <a:pt x="2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8280400" y="285227"/>
              <a:ext cx="140181" cy="17969"/>
            </a:xfrm>
            <a:custGeom>
              <a:rect b="b" l="l" r="r" t="t"/>
              <a:pathLst>
                <a:path extrusionOk="0" h="372" w="2902">
                  <a:moveTo>
                    <a:pt x="177" y="1"/>
                  </a:moveTo>
                  <a:cubicBezTo>
                    <a:pt x="71" y="1"/>
                    <a:pt x="0" y="71"/>
                    <a:pt x="0" y="186"/>
                  </a:cubicBezTo>
                  <a:cubicBezTo>
                    <a:pt x="0" y="292"/>
                    <a:pt x="71" y="371"/>
                    <a:pt x="177" y="371"/>
                  </a:cubicBezTo>
                  <a:lnTo>
                    <a:pt x="2716" y="371"/>
                  </a:lnTo>
                  <a:cubicBezTo>
                    <a:pt x="2822" y="371"/>
                    <a:pt x="2901" y="292"/>
                    <a:pt x="2901" y="186"/>
                  </a:cubicBezTo>
                  <a:cubicBezTo>
                    <a:pt x="2901" y="71"/>
                    <a:pt x="2822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8688471" y="154893"/>
              <a:ext cx="149069" cy="148296"/>
            </a:xfrm>
            <a:custGeom>
              <a:rect b="b" l="l" r="r" t="t"/>
              <a:pathLst>
                <a:path extrusionOk="0" h="3070" w="3086">
                  <a:moveTo>
                    <a:pt x="202" y="1"/>
                  </a:moveTo>
                  <a:cubicBezTo>
                    <a:pt x="157" y="1"/>
                    <a:pt x="110" y="18"/>
                    <a:pt x="71" y="54"/>
                  </a:cubicBezTo>
                  <a:cubicBezTo>
                    <a:pt x="0" y="124"/>
                    <a:pt x="0" y="239"/>
                    <a:pt x="71" y="309"/>
                  </a:cubicBezTo>
                  <a:lnTo>
                    <a:pt x="1287" y="1526"/>
                  </a:lnTo>
                  <a:lnTo>
                    <a:pt x="71" y="2734"/>
                  </a:lnTo>
                  <a:cubicBezTo>
                    <a:pt x="0" y="2813"/>
                    <a:pt x="0" y="2919"/>
                    <a:pt x="71" y="2990"/>
                  </a:cubicBezTo>
                  <a:cubicBezTo>
                    <a:pt x="106" y="3034"/>
                    <a:pt x="150" y="3069"/>
                    <a:pt x="185" y="3069"/>
                  </a:cubicBezTo>
                  <a:cubicBezTo>
                    <a:pt x="256" y="3069"/>
                    <a:pt x="291" y="3034"/>
                    <a:pt x="326" y="2990"/>
                  </a:cubicBezTo>
                  <a:lnTo>
                    <a:pt x="1543" y="1782"/>
                  </a:lnTo>
                  <a:lnTo>
                    <a:pt x="2795" y="2990"/>
                  </a:lnTo>
                  <a:cubicBezTo>
                    <a:pt x="2830" y="3034"/>
                    <a:pt x="2866" y="3069"/>
                    <a:pt x="2901" y="3069"/>
                  </a:cubicBezTo>
                  <a:cubicBezTo>
                    <a:pt x="2936" y="3069"/>
                    <a:pt x="3015" y="3034"/>
                    <a:pt x="3051" y="2990"/>
                  </a:cubicBezTo>
                  <a:cubicBezTo>
                    <a:pt x="3086" y="2919"/>
                    <a:pt x="3086" y="2813"/>
                    <a:pt x="3051" y="2734"/>
                  </a:cubicBezTo>
                  <a:lnTo>
                    <a:pt x="1799" y="1526"/>
                  </a:lnTo>
                  <a:lnTo>
                    <a:pt x="3051" y="309"/>
                  </a:lnTo>
                  <a:cubicBezTo>
                    <a:pt x="3086" y="239"/>
                    <a:pt x="3086" y="124"/>
                    <a:pt x="3051" y="54"/>
                  </a:cubicBezTo>
                  <a:cubicBezTo>
                    <a:pt x="3011" y="18"/>
                    <a:pt x="2956" y="1"/>
                    <a:pt x="2906" y="1"/>
                  </a:cubicBezTo>
                  <a:cubicBezTo>
                    <a:pt x="2857" y="1"/>
                    <a:pt x="2813" y="18"/>
                    <a:pt x="2795" y="54"/>
                  </a:cubicBezTo>
                  <a:lnTo>
                    <a:pt x="1543" y="1270"/>
                  </a:lnTo>
                  <a:lnTo>
                    <a:pt x="326" y="54"/>
                  </a:lnTo>
                  <a:cubicBezTo>
                    <a:pt x="291" y="18"/>
                    <a:pt x="247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" name="Google Shape;182;p8"/>
          <p:cNvGrpSpPr/>
          <p:nvPr/>
        </p:nvGrpSpPr>
        <p:grpSpPr>
          <a:xfrm>
            <a:off x="713063" y="672450"/>
            <a:ext cx="7717858" cy="3798592"/>
            <a:chOff x="1402863" y="2052882"/>
            <a:chExt cx="2765662" cy="1811787"/>
          </a:xfrm>
        </p:grpSpPr>
        <p:grpSp>
          <p:nvGrpSpPr>
            <p:cNvPr id="183" name="Google Shape;183;p8"/>
            <p:cNvGrpSpPr/>
            <p:nvPr/>
          </p:nvGrpSpPr>
          <p:grpSpPr>
            <a:xfrm>
              <a:off x="1402863" y="2052882"/>
              <a:ext cx="2765662" cy="1811787"/>
              <a:chOff x="342866" y="62503"/>
              <a:chExt cx="8589014" cy="5626666"/>
            </a:xfrm>
          </p:grpSpPr>
          <p:sp>
            <p:nvSpPr>
              <p:cNvPr id="184" name="Google Shape;184;p8"/>
              <p:cNvSpPr/>
              <p:nvPr/>
            </p:nvSpPr>
            <p:spPr>
              <a:xfrm>
                <a:off x="342880" y="155969"/>
                <a:ext cx="8589000" cy="55332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accent2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8"/>
              <p:cNvSpPr/>
              <p:nvPr/>
            </p:nvSpPr>
            <p:spPr>
              <a:xfrm>
                <a:off x="342866" y="62503"/>
                <a:ext cx="8589000" cy="471000"/>
              </a:xfrm>
              <a:prstGeom prst="roundRect">
                <a:avLst>
                  <a:gd fmla="val 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6" name="Google Shape;186;p8"/>
            <p:cNvSpPr/>
            <p:nvPr/>
          </p:nvSpPr>
          <p:spPr>
            <a:xfrm>
              <a:off x="1431235" y="2105885"/>
              <a:ext cx="285600" cy="393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8"/>
          <p:cNvSpPr txBox="1"/>
          <p:nvPr>
            <p:ph type="title"/>
          </p:nvPr>
        </p:nvSpPr>
        <p:spPr>
          <a:xfrm>
            <a:off x="1695150" y="1393525"/>
            <a:ext cx="5753700" cy="26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9"/>
          <p:cNvGrpSpPr/>
          <p:nvPr/>
        </p:nvGrpSpPr>
        <p:grpSpPr>
          <a:xfrm>
            <a:off x="142500" y="62550"/>
            <a:ext cx="8859000" cy="4948875"/>
            <a:chOff x="142500" y="62550"/>
            <a:chExt cx="8859000" cy="4948875"/>
          </a:xfrm>
        </p:grpSpPr>
        <p:grpSp>
          <p:nvGrpSpPr>
            <p:cNvPr id="190" name="Google Shape;190;p9"/>
            <p:cNvGrpSpPr/>
            <p:nvPr/>
          </p:nvGrpSpPr>
          <p:grpSpPr>
            <a:xfrm>
              <a:off x="142500" y="62550"/>
              <a:ext cx="8859000" cy="4948875"/>
              <a:chOff x="142500" y="62550"/>
              <a:chExt cx="8859000" cy="4948875"/>
            </a:xfrm>
          </p:grpSpPr>
          <p:sp>
            <p:nvSpPr>
              <p:cNvPr id="191" name="Google Shape;191;p9"/>
              <p:cNvSpPr/>
              <p:nvPr/>
            </p:nvSpPr>
            <p:spPr>
              <a:xfrm>
                <a:off x="142500" y="152925"/>
                <a:ext cx="8859000" cy="4858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>
                <a:off x="142500" y="62550"/>
                <a:ext cx="8859000" cy="320400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3" name="Google Shape;193;p9"/>
            <p:cNvSpPr/>
            <p:nvPr/>
          </p:nvSpPr>
          <p:spPr>
            <a:xfrm>
              <a:off x="8478904" y="154072"/>
              <a:ext cx="149118" cy="149118"/>
            </a:xfrm>
            <a:custGeom>
              <a:rect b="b" l="l" r="r" t="t"/>
              <a:pathLst>
                <a:path extrusionOk="0" h="3087" w="3087">
                  <a:moveTo>
                    <a:pt x="2725" y="362"/>
                  </a:moveTo>
                  <a:lnTo>
                    <a:pt x="2725" y="2716"/>
                  </a:lnTo>
                  <a:lnTo>
                    <a:pt x="370" y="2716"/>
                  </a:lnTo>
                  <a:lnTo>
                    <a:pt x="370" y="362"/>
                  </a:lnTo>
                  <a:close/>
                  <a:moveTo>
                    <a:pt x="185" y="0"/>
                  </a:moveTo>
                  <a:cubicBezTo>
                    <a:pt x="79" y="0"/>
                    <a:pt x="0" y="71"/>
                    <a:pt x="0" y="185"/>
                  </a:cubicBezTo>
                  <a:lnTo>
                    <a:pt x="0" y="2901"/>
                  </a:lnTo>
                  <a:cubicBezTo>
                    <a:pt x="0" y="3007"/>
                    <a:pt x="79" y="3086"/>
                    <a:pt x="185" y="3086"/>
                  </a:cubicBezTo>
                  <a:lnTo>
                    <a:pt x="2901" y="3086"/>
                  </a:lnTo>
                  <a:cubicBezTo>
                    <a:pt x="3016" y="3086"/>
                    <a:pt x="3086" y="3007"/>
                    <a:pt x="3086" y="2901"/>
                  </a:cubicBezTo>
                  <a:lnTo>
                    <a:pt x="3086" y="185"/>
                  </a:lnTo>
                  <a:cubicBezTo>
                    <a:pt x="3086" y="71"/>
                    <a:pt x="3016" y="0"/>
                    <a:pt x="2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8280400" y="285227"/>
              <a:ext cx="140181" cy="17969"/>
            </a:xfrm>
            <a:custGeom>
              <a:rect b="b" l="l" r="r" t="t"/>
              <a:pathLst>
                <a:path extrusionOk="0" h="372" w="2902">
                  <a:moveTo>
                    <a:pt x="177" y="1"/>
                  </a:moveTo>
                  <a:cubicBezTo>
                    <a:pt x="71" y="1"/>
                    <a:pt x="0" y="71"/>
                    <a:pt x="0" y="186"/>
                  </a:cubicBezTo>
                  <a:cubicBezTo>
                    <a:pt x="0" y="292"/>
                    <a:pt x="71" y="371"/>
                    <a:pt x="177" y="371"/>
                  </a:cubicBezTo>
                  <a:lnTo>
                    <a:pt x="2716" y="371"/>
                  </a:lnTo>
                  <a:cubicBezTo>
                    <a:pt x="2822" y="371"/>
                    <a:pt x="2901" y="292"/>
                    <a:pt x="2901" y="186"/>
                  </a:cubicBezTo>
                  <a:cubicBezTo>
                    <a:pt x="2901" y="71"/>
                    <a:pt x="2822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8688471" y="154893"/>
              <a:ext cx="149069" cy="148296"/>
            </a:xfrm>
            <a:custGeom>
              <a:rect b="b" l="l" r="r" t="t"/>
              <a:pathLst>
                <a:path extrusionOk="0" h="3070" w="3086">
                  <a:moveTo>
                    <a:pt x="202" y="1"/>
                  </a:moveTo>
                  <a:cubicBezTo>
                    <a:pt x="157" y="1"/>
                    <a:pt x="110" y="18"/>
                    <a:pt x="71" y="54"/>
                  </a:cubicBezTo>
                  <a:cubicBezTo>
                    <a:pt x="0" y="124"/>
                    <a:pt x="0" y="239"/>
                    <a:pt x="71" y="309"/>
                  </a:cubicBezTo>
                  <a:lnTo>
                    <a:pt x="1287" y="1526"/>
                  </a:lnTo>
                  <a:lnTo>
                    <a:pt x="71" y="2734"/>
                  </a:lnTo>
                  <a:cubicBezTo>
                    <a:pt x="0" y="2813"/>
                    <a:pt x="0" y="2919"/>
                    <a:pt x="71" y="2990"/>
                  </a:cubicBezTo>
                  <a:cubicBezTo>
                    <a:pt x="106" y="3034"/>
                    <a:pt x="150" y="3069"/>
                    <a:pt x="185" y="3069"/>
                  </a:cubicBezTo>
                  <a:cubicBezTo>
                    <a:pt x="256" y="3069"/>
                    <a:pt x="291" y="3034"/>
                    <a:pt x="326" y="2990"/>
                  </a:cubicBezTo>
                  <a:lnTo>
                    <a:pt x="1543" y="1782"/>
                  </a:lnTo>
                  <a:lnTo>
                    <a:pt x="2795" y="2990"/>
                  </a:lnTo>
                  <a:cubicBezTo>
                    <a:pt x="2830" y="3034"/>
                    <a:pt x="2866" y="3069"/>
                    <a:pt x="2901" y="3069"/>
                  </a:cubicBezTo>
                  <a:cubicBezTo>
                    <a:pt x="2936" y="3069"/>
                    <a:pt x="3015" y="3034"/>
                    <a:pt x="3051" y="2990"/>
                  </a:cubicBezTo>
                  <a:cubicBezTo>
                    <a:pt x="3086" y="2919"/>
                    <a:pt x="3086" y="2813"/>
                    <a:pt x="3051" y="2734"/>
                  </a:cubicBezTo>
                  <a:lnTo>
                    <a:pt x="1799" y="1526"/>
                  </a:lnTo>
                  <a:lnTo>
                    <a:pt x="3051" y="309"/>
                  </a:lnTo>
                  <a:cubicBezTo>
                    <a:pt x="3086" y="239"/>
                    <a:pt x="3086" y="124"/>
                    <a:pt x="3051" y="54"/>
                  </a:cubicBezTo>
                  <a:cubicBezTo>
                    <a:pt x="3011" y="18"/>
                    <a:pt x="2956" y="1"/>
                    <a:pt x="2906" y="1"/>
                  </a:cubicBezTo>
                  <a:cubicBezTo>
                    <a:pt x="2857" y="1"/>
                    <a:pt x="2813" y="18"/>
                    <a:pt x="2795" y="54"/>
                  </a:cubicBezTo>
                  <a:lnTo>
                    <a:pt x="1543" y="1270"/>
                  </a:lnTo>
                  <a:lnTo>
                    <a:pt x="326" y="54"/>
                  </a:lnTo>
                  <a:cubicBezTo>
                    <a:pt x="291" y="18"/>
                    <a:pt x="247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" name="Google Shape;196;p9"/>
          <p:cNvGrpSpPr/>
          <p:nvPr/>
        </p:nvGrpSpPr>
        <p:grpSpPr>
          <a:xfrm>
            <a:off x="1974425" y="1758527"/>
            <a:ext cx="5195152" cy="2089613"/>
            <a:chOff x="1359389" y="2052892"/>
            <a:chExt cx="2852598" cy="1593543"/>
          </a:xfrm>
        </p:grpSpPr>
        <p:grpSp>
          <p:nvGrpSpPr>
            <p:cNvPr id="197" name="Google Shape;197;p9"/>
            <p:cNvGrpSpPr/>
            <p:nvPr/>
          </p:nvGrpSpPr>
          <p:grpSpPr>
            <a:xfrm>
              <a:off x="1359389" y="2052892"/>
              <a:ext cx="2852598" cy="1593543"/>
              <a:chOff x="207852" y="62534"/>
              <a:chExt cx="8859001" cy="4948891"/>
            </a:xfrm>
          </p:grpSpPr>
          <p:sp>
            <p:nvSpPr>
              <p:cNvPr id="198" name="Google Shape;198;p9"/>
              <p:cNvSpPr/>
              <p:nvPr/>
            </p:nvSpPr>
            <p:spPr>
              <a:xfrm>
                <a:off x="207853" y="152925"/>
                <a:ext cx="8859000" cy="4858500"/>
              </a:xfrm>
              <a:prstGeom prst="snip2SameRect">
                <a:avLst>
                  <a:gd fmla="val 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bl" dir="2760000" dist="114300">
                  <a:schemeClr val="accent2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207852" y="62534"/>
                <a:ext cx="8859000" cy="609000"/>
              </a:xfrm>
              <a:prstGeom prst="roundRect">
                <a:avLst>
                  <a:gd fmla="val 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0" name="Google Shape;200;p9"/>
            <p:cNvSpPr/>
            <p:nvPr/>
          </p:nvSpPr>
          <p:spPr>
            <a:xfrm>
              <a:off x="1404029" y="2121090"/>
              <a:ext cx="312900" cy="597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9"/>
          <p:cNvSpPr txBox="1"/>
          <p:nvPr>
            <p:ph idx="1" type="body"/>
          </p:nvPr>
        </p:nvSpPr>
        <p:spPr>
          <a:xfrm>
            <a:off x="2548500" y="2126625"/>
            <a:ext cx="4047000" cy="15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202" name="Google Shape;202;p9"/>
          <p:cNvSpPr txBox="1"/>
          <p:nvPr>
            <p:ph type="title"/>
          </p:nvPr>
        </p:nvSpPr>
        <p:spPr>
          <a:xfrm>
            <a:off x="713100" y="486816"/>
            <a:ext cx="7717800" cy="542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/>
          <p:nvPr>
            <p:ph idx="1" type="body"/>
          </p:nvPr>
        </p:nvSpPr>
        <p:spPr>
          <a:xfrm>
            <a:off x="4450825" y="3496925"/>
            <a:ext cx="3978600" cy="963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rgbClr val="191919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/>
        </p:txBody>
      </p:sp>
      <p:sp>
        <p:nvSpPr>
          <p:cNvPr id="205" name="Google Shape;205;p10"/>
          <p:cNvSpPr/>
          <p:nvPr/>
        </p:nvSpPr>
        <p:spPr>
          <a:xfrm>
            <a:off x="768851" y="437899"/>
            <a:ext cx="912624" cy="903971"/>
          </a:xfrm>
          <a:custGeom>
            <a:rect b="b" l="l" r="r" t="t"/>
            <a:pathLst>
              <a:path extrusionOk="0" h="4540" w="4583">
                <a:moveTo>
                  <a:pt x="863" y="1"/>
                </a:moveTo>
                <a:lnTo>
                  <a:pt x="0" y="809"/>
                </a:lnTo>
                <a:lnTo>
                  <a:pt x="1488" y="2254"/>
                </a:lnTo>
                <a:lnTo>
                  <a:pt x="0" y="3688"/>
                </a:lnTo>
                <a:lnTo>
                  <a:pt x="863" y="4539"/>
                </a:lnTo>
                <a:lnTo>
                  <a:pt x="2297" y="3106"/>
                </a:lnTo>
                <a:lnTo>
                  <a:pt x="3731" y="4539"/>
                </a:lnTo>
                <a:lnTo>
                  <a:pt x="4582" y="3688"/>
                </a:lnTo>
                <a:lnTo>
                  <a:pt x="3105" y="2254"/>
                </a:lnTo>
                <a:lnTo>
                  <a:pt x="4582" y="809"/>
                </a:lnTo>
                <a:lnTo>
                  <a:pt x="3731" y="1"/>
                </a:lnTo>
                <a:lnTo>
                  <a:pt x="2297" y="1445"/>
                </a:lnTo>
                <a:lnTo>
                  <a:pt x="863" y="1"/>
                </a:lnTo>
                <a:close/>
              </a:path>
            </a:pathLst>
          </a:custGeom>
          <a:solidFill>
            <a:schemeClr val="lt2"/>
          </a:solidFill>
          <a:ln cap="rnd" cmpd="sng" w="9525">
            <a:solidFill>
              <a:srgbClr val="2D4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"/>
          <p:cNvSpPr/>
          <p:nvPr/>
        </p:nvSpPr>
        <p:spPr>
          <a:xfrm>
            <a:off x="8624598" y="675836"/>
            <a:ext cx="237502" cy="271299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0"/>
          <p:cNvSpPr/>
          <p:nvPr/>
        </p:nvSpPr>
        <p:spPr>
          <a:xfrm>
            <a:off x="1292850" y="1501525"/>
            <a:ext cx="572700" cy="572700"/>
          </a:xfrm>
          <a:prstGeom prst="donut">
            <a:avLst>
              <a:gd fmla="val 25000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0"/>
          <p:cNvSpPr/>
          <p:nvPr/>
        </p:nvSpPr>
        <p:spPr>
          <a:xfrm rot="-1431438">
            <a:off x="8237228" y="300902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10"/>
          <p:cNvGrpSpPr/>
          <p:nvPr/>
        </p:nvGrpSpPr>
        <p:grpSpPr>
          <a:xfrm>
            <a:off x="327561" y="2074224"/>
            <a:ext cx="537980" cy="537206"/>
            <a:chOff x="9234348" y="2174936"/>
            <a:chExt cx="537980" cy="537206"/>
          </a:xfrm>
        </p:grpSpPr>
        <p:sp>
          <p:nvSpPr>
            <p:cNvPr id="210" name="Google Shape;210;p10"/>
            <p:cNvSpPr/>
            <p:nvPr/>
          </p:nvSpPr>
          <p:spPr>
            <a:xfrm>
              <a:off x="9234348" y="2174936"/>
              <a:ext cx="22800" cy="22026"/>
            </a:xfrm>
            <a:custGeom>
              <a:rect b="b" l="l" r="r" t="t"/>
              <a:pathLst>
                <a:path extrusionOk="0" h="313" w="324">
                  <a:moveTo>
                    <a:pt x="183" y="0"/>
                  </a:moveTo>
                  <a:cubicBezTo>
                    <a:pt x="54" y="0"/>
                    <a:pt x="0" y="43"/>
                    <a:pt x="0" y="173"/>
                  </a:cubicBezTo>
                  <a:cubicBezTo>
                    <a:pt x="0" y="270"/>
                    <a:pt x="54" y="313"/>
                    <a:pt x="183" y="313"/>
                  </a:cubicBezTo>
                  <a:cubicBezTo>
                    <a:pt x="270" y="313"/>
                    <a:pt x="323" y="270"/>
                    <a:pt x="323" y="173"/>
                  </a:cubicBezTo>
                  <a:cubicBezTo>
                    <a:pt x="323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0"/>
            <p:cNvSpPr/>
            <p:nvPr/>
          </p:nvSpPr>
          <p:spPr>
            <a:xfrm>
              <a:off x="9307181" y="2174936"/>
              <a:ext cx="25826" cy="22026"/>
            </a:xfrm>
            <a:custGeom>
              <a:rect b="b" l="l" r="r" t="t"/>
              <a:pathLst>
                <a:path extrusionOk="0" h="313" w="367">
                  <a:moveTo>
                    <a:pt x="183" y="0"/>
                  </a:moveTo>
                  <a:cubicBezTo>
                    <a:pt x="97" y="0"/>
                    <a:pt x="0" y="43"/>
                    <a:pt x="0" y="173"/>
                  </a:cubicBezTo>
                  <a:cubicBezTo>
                    <a:pt x="0" y="270"/>
                    <a:pt x="97" y="313"/>
                    <a:pt x="183" y="313"/>
                  </a:cubicBezTo>
                  <a:cubicBezTo>
                    <a:pt x="270" y="313"/>
                    <a:pt x="367" y="270"/>
                    <a:pt x="367" y="173"/>
                  </a:cubicBezTo>
                  <a:cubicBezTo>
                    <a:pt x="367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9380014" y="2174936"/>
              <a:ext cx="25052" cy="22026"/>
            </a:xfrm>
            <a:custGeom>
              <a:rect b="b" l="l" r="r" t="t"/>
              <a:pathLst>
                <a:path extrusionOk="0" h="313" w="356">
                  <a:moveTo>
                    <a:pt x="183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8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0"/>
            <p:cNvSpPr/>
            <p:nvPr/>
          </p:nvSpPr>
          <p:spPr>
            <a:xfrm>
              <a:off x="9455873" y="2174936"/>
              <a:ext cx="22026" cy="22026"/>
            </a:xfrm>
            <a:custGeom>
              <a:rect b="b" l="l" r="r" t="t"/>
              <a:pathLst>
                <a:path extrusionOk="0" h="313" w="313">
                  <a:moveTo>
                    <a:pt x="140" y="0"/>
                  </a:moveTo>
                  <a:cubicBezTo>
                    <a:pt x="43" y="0"/>
                    <a:pt x="0" y="43"/>
                    <a:pt x="0" y="173"/>
                  </a:cubicBezTo>
                  <a:cubicBezTo>
                    <a:pt x="0" y="270"/>
                    <a:pt x="43" y="313"/>
                    <a:pt x="140" y="313"/>
                  </a:cubicBezTo>
                  <a:cubicBezTo>
                    <a:pt x="227" y="313"/>
                    <a:pt x="313" y="270"/>
                    <a:pt x="313" y="173"/>
                  </a:cubicBezTo>
                  <a:cubicBezTo>
                    <a:pt x="313" y="43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0"/>
            <p:cNvSpPr/>
            <p:nvPr/>
          </p:nvSpPr>
          <p:spPr>
            <a:xfrm>
              <a:off x="9528706" y="2174936"/>
              <a:ext cx="22026" cy="22026"/>
            </a:xfrm>
            <a:custGeom>
              <a:rect b="b" l="l" r="r" t="t"/>
              <a:pathLst>
                <a:path extrusionOk="0" h="313" w="313">
                  <a:moveTo>
                    <a:pt x="184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84" y="313"/>
                  </a:cubicBezTo>
                  <a:cubicBezTo>
                    <a:pt x="270" y="313"/>
                    <a:pt x="313" y="270"/>
                    <a:pt x="313" y="173"/>
                  </a:cubicBezTo>
                  <a:cubicBezTo>
                    <a:pt x="313" y="43"/>
                    <a:pt x="270" y="0"/>
                    <a:pt x="18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0"/>
            <p:cNvSpPr/>
            <p:nvPr/>
          </p:nvSpPr>
          <p:spPr>
            <a:xfrm>
              <a:off x="9601539" y="2174936"/>
              <a:ext cx="25122" cy="22026"/>
            </a:xfrm>
            <a:custGeom>
              <a:rect b="b" l="l" r="r" t="t"/>
              <a:pathLst>
                <a:path extrusionOk="0" h="313" w="357">
                  <a:moveTo>
                    <a:pt x="173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7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0"/>
            <p:cNvSpPr/>
            <p:nvPr/>
          </p:nvSpPr>
          <p:spPr>
            <a:xfrm>
              <a:off x="9674373" y="2174936"/>
              <a:ext cx="25122" cy="22026"/>
            </a:xfrm>
            <a:custGeom>
              <a:rect b="b" l="l" r="r" t="t"/>
              <a:pathLst>
                <a:path extrusionOk="0" h="313" w="357">
                  <a:moveTo>
                    <a:pt x="173" y="0"/>
                  </a:moveTo>
                  <a:cubicBezTo>
                    <a:pt x="87" y="0"/>
                    <a:pt x="0" y="43"/>
                    <a:pt x="0" y="173"/>
                  </a:cubicBezTo>
                  <a:cubicBezTo>
                    <a:pt x="0" y="270"/>
                    <a:pt x="87" y="313"/>
                    <a:pt x="17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0"/>
            <p:cNvSpPr/>
            <p:nvPr/>
          </p:nvSpPr>
          <p:spPr>
            <a:xfrm>
              <a:off x="9750232" y="2174936"/>
              <a:ext cx="22096" cy="22026"/>
            </a:xfrm>
            <a:custGeom>
              <a:rect b="b" l="l" r="r" t="t"/>
              <a:pathLst>
                <a:path extrusionOk="0" h="313" w="314">
                  <a:moveTo>
                    <a:pt x="130" y="0"/>
                  </a:moveTo>
                  <a:cubicBezTo>
                    <a:pt x="44" y="0"/>
                    <a:pt x="0" y="43"/>
                    <a:pt x="0" y="173"/>
                  </a:cubicBezTo>
                  <a:cubicBezTo>
                    <a:pt x="0" y="270"/>
                    <a:pt x="44" y="313"/>
                    <a:pt x="130" y="313"/>
                  </a:cubicBezTo>
                  <a:cubicBezTo>
                    <a:pt x="216" y="313"/>
                    <a:pt x="313" y="270"/>
                    <a:pt x="313" y="173"/>
                  </a:cubicBezTo>
                  <a:cubicBezTo>
                    <a:pt x="313" y="43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0"/>
            <p:cNvSpPr/>
            <p:nvPr/>
          </p:nvSpPr>
          <p:spPr>
            <a:xfrm>
              <a:off x="9234348" y="2247769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0"/>
                  </a:moveTo>
                  <a:cubicBezTo>
                    <a:pt x="54" y="0"/>
                    <a:pt x="0" y="87"/>
                    <a:pt x="0" y="173"/>
                  </a:cubicBezTo>
                  <a:cubicBezTo>
                    <a:pt x="0" y="270"/>
                    <a:pt x="54" y="356"/>
                    <a:pt x="183" y="356"/>
                  </a:cubicBezTo>
                  <a:cubicBezTo>
                    <a:pt x="270" y="356"/>
                    <a:pt x="323" y="270"/>
                    <a:pt x="323" y="173"/>
                  </a:cubicBezTo>
                  <a:cubicBezTo>
                    <a:pt x="323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0"/>
            <p:cNvSpPr/>
            <p:nvPr/>
          </p:nvSpPr>
          <p:spPr>
            <a:xfrm>
              <a:off x="9307181" y="2247769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0"/>
                  </a:moveTo>
                  <a:cubicBezTo>
                    <a:pt x="97" y="0"/>
                    <a:pt x="0" y="87"/>
                    <a:pt x="0" y="173"/>
                  </a:cubicBezTo>
                  <a:cubicBezTo>
                    <a:pt x="0" y="270"/>
                    <a:pt x="97" y="356"/>
                    <a:pt x="183" y="356"/>
                  </a:cubicBezTo>
                  <a:cubicBezTo>
                    <a:pt x="270" y="356"/>
                    <a:pt x="367" y="270"/>
                    <a:pt x="367" y="173"/>
                  </a:cubicBezTo>
                  <a:cubicBezTo>
                    <a:pt x="367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0"/>
            <p:cNvSpPr/>
            <p:nvPr/>
          </p:nvSpPr>
          <p:spPr>
            <a:xfrm>
              <a:off x="9380014" y="2247769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8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0"/>
            <p:cNvSpPr/>
            <p:nvPr/>
          </p:nvSpPr>
          <p:spPr>
            <a:xfrm>
              <a:off x="9455873" y="2247769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0"/>
                  </a:moveTo>
                  <a:cubicBezTo>
                    <a:pt x="43" y="0"/>
                    <a:pt x="0" y="87"/>
                    <a:pt x="0" y="173"/>
                  </a:cubicBezTo>
                  <a:cubicBezTo>
                    <a:pt x="0" y="270"/>
                    <a:pt x="43" y="356"/>
                    <a:pt x="140" y="356"/>
                  </a:cubicBezTo>
                  <a:cubicBezTo>
                    <a:pt x="227" y="356"/>
                    <a:pt x="313" y="270"/>
                    <a:pt x="313" y="173"/>
                  </a:cubicBezTo>
                  <a:cubicBezTo>
                    <a:pt x="313" y="87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0"/>
            <p:cNvSpPr/>
            <p:nvPr/>
          </p:nvSpPr>
          <p:spPr>
            <a:xfrm>
              <a:off x="9528706" y="2247769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84" y="356"/>
                  </a:cubicBezTo>
                  <a:cubicBezTo>
                    <a:pt x="270" y="356"/>
                    <a:pt x="313" y="270"/>
                    <a:pt x="313" y="173"/>
                  </a:cubicBezTo>
                  <a:cubicBezTo>
                    <a:pt x="313" y="87"/>
                    <a:pt x="270" y="0"/>
                    <a:pt x="18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0"/>
            <p:cNvSpPr/>
            <p:nvPr/>
          </p:nvSpPr>
          <p:spPr>
            <a:xfrm>
              <a:off x="9601539" y="2247769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7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0"/>
            <p:cNvSpPr/>
            <p:nvPr/>
          </p:nvSpPr>
          <p:spPr>
            <a:xfrm>
              <a:off x="9674373" y="2247769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0"/>
                  </a:moveTo>
                  <a:cubicBezTo>
                    <a:pt x="87" y="0"/>
                    <a:pt x="0" y="87"/>
                    <a:pt x="0" y="173"/>
                  </a:cubicBezTo>
                  <a:cubicBezTo>
                    <a:pt x="0" y="270"/>
                    <a:pt x="87" y="356"/>
                    <a:pt x="17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9750232" y="2247769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0"/>
                  </a:moveTo>
                  <a:cubicBezTo>
                    <a:pt x="44" y="0"/>
                    <a:pt x="0" y="87"/>
                    <a:pt x="0" y="173"/>
                  </a:cubicBezTo>
                  <a:cubicBezTo>
                    <a:pt x="0" y="270"/>
                    <a:pt x="44" y="356"/>
                    <a:pt x="130" y="356"/>
                  </a:cubicBezTo>
                  <a:cubicBezTo>
                    <a:pt x="216" y="356"/>
                    <a:pt x="313" y="270"/>
                    <a:pt x="313" y="173"/>
                  </a:cubicBezTo>
                  <a:cubicBezTo>
                    <a:pt x="313" y="87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9234348" y="2319829"/>
              <a:ext cx="22800" cy="25896"/>
            </a:xfrm>
            <a:custGeom>
              <a:rect b="b" l="l" r="r" t="t"/>
              <a:pathLst>
                <a:path extrusionOk="0" h="368" w="324">
                  <a:moveTo>
                    <a:pt x="183" y="1"/>
                  </a:moveTo>
                  <a:cubicBezTo>
                    <a:pt x="54" y="1"/>
                    <a:pt x="0" y="98"/>
                    <a:pt x="0" y="184"/>
                  </a:cubicBezTo>
                  <a:cubicBezTo>
                    <a:pt x="0" y="270"/>
                    <a:pt x="54" y="367"/>
                    <a:pt x="183" y="367"/>
                  </a:cubicBezTo>
                  <a:cubicBezTo>
                    <a:pt x="270" y="367"/>
                    <a:pt x="323" y="270"/>
                    <a:pt x="323" y="184"/>
                  </a:cubicBezTo>
                  <a:cubicBezTo>
                    <a:pt x="323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0"/>
            <p:cNvSpPr/>
            <p:nvPr/>
          </p:nvSpPr>
          <p:spPr>
            <a:xfrm>
              <a:off x="9307181" y="2319829"/>
              <a:ext cx="25826" cy="25896"/>
            </a:xfrm>
            <a:custGeom>
              <a:rect b="b" l="l" r="r" t="t"/>
              <a:pathLst>
                <a:path extrusionOk="0" h="368" w="367">
                  <a:moveTo>
                    <a:pt x="183" y="1"/>
                  </a:moveTo>
                  <a:cubicBezTo>
                    <a:pt x="97" y="1"/>
                    <a:pt x="0" y="98"/>
                    <a:pt x="0" y="184"/>
                  </a:cubicBezTo>
                  <a:cubicBezTo>
                    <a:pt x="0" y="270"/>
                    <a:pt x="97" y="367"/>
                    <a:pt x="183" y="367"/>
                  </a:cubicBezTo>
                  <a:cubicBezTo>
                    <a:pt x="270" y="367"/>
                    <a:pt x="367" y="270"/>
                    <a:pt x="367" y="184"/>
                  </a:cubicBezTo>
                  <a:cubicBezTo>
                    <a:pt x="367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0"/>
            <p:cNvSpPr/>
            <p:nvPr/>
          </p:nvSpPr>
          <p:spPr>
            <a:xfrm>
              <a:off x="9380014" y="2319829"/>
              <a:ext cx="25052" cy="25896"/>
            </a:xfrm>
            <a:custGeom>
              <a:rect b="b" l="l" r="r" t="t"/>
              <a:pathLst>
                <a:path extrusionOk="0" h="368" w="356">
                  <a:moveTo>
                    <a:pt x="18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8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9455873" y="2319829"/>
              <a:ext cx="22026" cy="25896"/>
            </a:xfrm>
            <a:custGeom>
              <a:rect b="b" l="l" r="r" t="t"/>
              <a:pathLst>
                <a:path extrusionOk="0" h="368" w="313">
                  <a:moveTo>
                    <a:pt x="140" y="1"/>
                  </a:moveTo>
                  <a:cubicBezTo>
                    <a:pt x="43" y="1"/>
                    <a:pt x="0" y="98"/>
                    <a:pt x="0" y="184"/>
                  </a:cubicBezTo>
                  <a:cubicBezTo>
                    <a:pt x="0" y="270"/>
                    <a:pt x="43" y="367"/>
                    <a:pt x="140" y="367"/>
                  </a:cubicBezTo>
                  <a:cubicBezTo>
                    <a:pt x="227" y="367"/>
                    <a:pt x="313" y="270"/>
                    <a:pt x="313" y="184"/>
                  </a:cubicBezTo>
                  <a:cubicBezTo>
                    <a:pt x="313" y="98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9528706" y="2319829"/>
              <a:ext cx="22026" cy="25896"/>
            </a:xfrm>
            <a:custGeom>
              <a:rect b="b" l="l" r="r" t="t"/>
              <a:pathLst>
                <a:path extrusionOk="0" h="368" w="313">
                  <a:moveTo>
                    <a:pt x="184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84" y="367"/>
                  </a:cubicBezTo>
                  <a:cubicBezTo>
                    <a:pt x="270" y="367"/>
                    <a:pt x="313" y="270"/>
                    <a:pt x="313" y="184"/>
                  </a:cubicBezTo>
                  <a:cubicBezTo>
                    <a:pt x="313" y="98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0"/>
            <p:cNvSpPr/>
            <p:nvPr/>
          </p:nvSpPr>
          <p:spPr>
            <a:xfrm>
              <a:off x="9601539" y="2319829"/>
              <a:ext cx="25122" cy="25896"/>
            </a:xfrm>
            <a:custGeom>
              <a:rect b="b" l="l" r="r" t="t"/>
              <a:pathLst>
                <a:path extrusionOk="0" h="368" w="357">
                  <a:moveTo>
                    <a:pt x="17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7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0"/>
            <p:cNvSpPr/>
            <p:nvPr/>
          </p:nvSpPr>
          <p:spPr>
            <a:xfrm>
              <a:off x="9674373" y="2319829"/>
              <a:ext cx="25122" cy="25896"/>
            </a:xfrm>
            <a:custGeom>
              <a:rect b="b" l="l" r="r" t="t"/>
              <a:pathLst>
                <a:path extrusionOk="0" h="368" w="357">
                  <a:moveTo>
                    <a:pt x="173" y="1"/>
                  </a:moveTo>
                  <a:cubicBezTo>
                    <a:pt x="87" y="1"/>
                    <a:pt x="0" y="98"/>
                    <a:pt x="0" y="184"/>
                  </a:cubicBezTo>
                  <a:cubicBezTo>
                    <a:pt x="0" y="270"/>
                    <a:pt x="87" y="367"/>
                    <a:pt x="17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9750232" y="2319829"/>
              <a:ext cx="22096" cy="25896"/>
            </a:xfrm>
            <a:custGeom>
              <a:rect b="b" l="l" r="r" t="t"/>
              <a:pathLst>
                <a:path extrusionOk="0" h="368" w="314">
                  <a:moveTo>
                    <a:pt x="130" y="1"/>
                  </a:moveTo>
                  <a:cubicBezTo>
                    <a:pt x="44" y="1"/>
                    <a:pt x="0" y="98"/>
                    <a:pt x="0" y="184"/>
                  </a:cubicBezTo>
                  <a:cubicBezTo>
                    <a:pt x="0" y="270"/>
                    <a:pt x="44" y="367"/>
                    <a:pt x="130" y="367"/>
                  </a:cubicBezTo>
                  <a:cubicBezTo>
                    <a:pt x="216" y="367"/>
                    <a:pt x="313" y="270"/>
                    <a:pt x="313" y="184"/>
                  </a:cubicBezTo>
                  <a:cubicBezTo>
                    <a:pt x="313" y="98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9234348" y="2395688"/>
              <a:ext cx="22800" cy="22870"/>
            </a:xfrm>
            <a:custGeom>
              <a:rect b="b" l="l" r="r" t="t"/>
              <a:pathLst>
                <a:path extrusionOk="0" h="325" w="324">
                  <a:moveTo>
                    <a:pt x="183" y="1"/>
                  </a:moveTo>
                  <a:cubicBezTo>
                    <a:pt x="54" y="1"/>
                    <a:pt x="0" y="55"/>
                    <a:pt x="0" y="141"/>
                  </a:cubicBezTo>
                  <a:cubicBezTo>
                    <a:pt x="0" y="227"/>
                    <a:pt x="54" y="324"/>
                    <a:pt x="183" y="324"/>
                  </a:cubicBezTo>
                  <a:cubicBezTo>
                    <a:pt x="270" y="324"/>
                    <a:pt x="323" y="227"/>
                    <a:pt x="323" y="141"/>
                  </a:cubicBezTo>
                  <a:cubicBezTo>
                    <a:pt x="323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9307181" y="2395688"/>
              <a:ext cx="25826" cy="22870"/>
            </a:xfrm>
            <a:custGeom>
              <a:rect b="b" l="l" r="r" t="t"/>
              <a:pathLst>
                <a:path extrusionOk="0" h="325" w="367">
                  <a:moveTo>
                    <a:pt x="183" y="1"/>
                  </a:moveTo>
                  <a:cubicBezTo>
                    <a:pt x="97" y="1"/>
                    <a:pt x="0" y="55"/>
                    <a:pt x="0" y="141"/>
                  </a:cubicBezTo>
                  <a:cubicBezTo>
                    <a:pt x="0" y="227"/>
                    <a:pt x="97" y="324"/>
                    <a:pt x="183" y="324"/>
                  </a:cubicBezTo>
                  <a:cubicBezTo>
                    <a:pt x="270" y="324"/>
                    <a:pt x="367" y="227"/>
                    <a:pt x="367" y="141"/>
                  </a:cubicBezTo>
                  <a:cubicBezTo>
                    <a:pt x="367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0"/>
            <p:cNvSpPr/>
            <p:nvPr/>
          </p:nvSpPr>
          <p:spPr>
            <a:xfrm>
              <a:off x="9380014" y="2395688"/>
              <a:ext cx="25052" cy="22870"/>
            </a:xfrm>
            <a:custGeom>
              <a:rect b="b" l="l" r="r" t="t"/>
              <a:pathLst>
                <a:path extrusionOk="0" h="325" w="356">
                  <a:moveTo>
                    <a:pt x="183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8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0"/>
            <p:cNvSpPr/>
            <p:nvPr/>
          </p:nvSpPr>
          <p:spPr>
            <a:xfrm>
              <a:off x="9455873" y="2395688"/>
              <a:ext cx="22026" cy="22870"/>
            </a:xfrm>
            <a:custGeom>
              <a:rect b="b" l="l" r="r" t="t"/>
              <a:pathLst>
                <a:path extrusionOk="0" h="325" w="313">
                  <a:moveTo>
                    <a:pt x="140" y="1"/>
                  </a:moveTo>
                  <a:cubicBezTo>
                    <a:pt x="43" y="1"/>
                    <a:pt x="0" y="55"/>
                    <a:pt x="0" y="141"/>
                  </a:cubicBezTo>
                  <a:cubicBezTo>
                    <a:pt x="0" y="227"/>
                    <a:pt x="43" y="324"/>
                    <a:pt x="140" y="324"/>
                  </a:cubicBezTo>
                  <a:cubicBezTo>
                    <a:pt x="227" y="324"/>
                    <a:pt x="313" y="227"/>
                    <a:pt x="313" y="141"/>
                  </a:cubicBezTo>
                  <a:cubicBezTo>
                    <a:pt x="313" y="55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9528706" y="2395688"/>
              <a:ext cx="22026" cy="22870"/>
            </a:xfrm>
            <a:custGeom>
              <a:rect b="b" l="l" r="r" t="t"/>
              <a:pathLst>
                <a:path extrusionOk="0" h="325" w="313">
                  <a:moveTo>
                    <a:pt x="184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84" y="324"/>
                  </a:cubicBezTo>
                  <a:cubicBezTo>
                    <a:pt x="270" y="324"/>
                    <a:pt x="313" y="227"/>
                    <a:pt x="313" y="141"/>
                  </a:cubicBezTo>
                  <a:cubicBezTo>
                    <a:pt x="313" y="55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9601539" y="2395688"/>
              <a:ext cx="25122" cy="22870"/>
            </a:xfrm>
            <a:custGeom>
              <a:rect b="b" l="l" r="r" t="t"/>
              <a:pathLst>
                <a:path extrusionOk="0" h="325" w="357">
                  <a:moveTo>
                    <a:pt x="173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7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9674373" y="2395688"/>
              <a:ext cx="25122" cy="22870"/>
            </a:xfrm>
            <a:custGeom>
              <a:rect b="b" l="l" r="r" t="t"/>
              <a:pathLst>
                <a:path extrusionOk="0" h="325" w="357">
                  <a:moveTo>
                    <a:pt x="173" y="1"/>
                  </a:moveTo>
                  <a:cubicBezTo>
                    <a:pt x="87" y="1"/>
                    <a:pt x="0" y="55"/>
                    <a:pt x="0" y="141"/>
                  </a:cubicBezTo>
                  <a:cubicBezTo>
                    <a:pt x="0" y="227"/>
                    <a:pt x="87" y="324"/>
                    <a:pt x="17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9750232" y="2395688"/>
              <a:ext cx="22096" cy="22870"/>
            </a:xfrm>
            <a:custGeom>
              <a:rect b="b" l="l" r="r" t="t"/>
              <a:pathLst>
                <a:path extrusionOk="0" h="325" w="314">
                  <a:moveTo>
                    <a:pt x="130" y="1"/>
                  </a:moveTo>
                  <a:cubicBezTo>
                    <a:pt x="44" y="1"/>
                    <a:pt x="0" y="55"/>
                    <a:pt x="0" y="141"/>
                  </a:cubicBezTo>
                  <a:cubicBezTo>
                    <a:pt x="0" y="227"/>
                    <a:pt x="44" y="324"/>
                    <a:pt x="130" y="324"/>
                  </a:cubicBezTo>
                  <a:cubicBezTo>
                    <a:pt x="216" y="324"/>
                    <a:pt x="313" y="227"/>
                    <a:pt x="313" y="141"/>
                  </a:cubicBezTo>
                  <a:cubicBezTo>
                    <a:pt x="313" y="55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9234348" y="2468521"/>
              <a:ext cx="22800" cy="22096"/>
            </a:xfrm>
            <a:custGeom>
              <a:rect b="b" l="l" r="r" t="t"/>
              <a:pathLst>
                <a:path extrusionOk="0" h="314" w="324">
                  <a:moveTo>
                    <a:pt x="183" y="1"/>
                  </a:moveTo>
                  <a:cubicBezTo>
                    <a:pt x="54" y="1"/>
                    <a:pt x="0" y="98"/>
                    <a:pt x="0" y="184"/>
                  </a:cubicBezTo>
                  <a:cubicBezTo>
                    <a:pt x="0" y="270"/>
                    <a:pt x="54" y="313"/>
                    <a:pt x="183" y="313"/>
                  </a:cubicBezTo>
                  <a:cubicBezTo>
                    <a:pt x="270" y="313"/>
                    <a:pt x="323" y="270"/>
                    <a:pt x="323" y="184"/>
                  </a:cubicBezTo>
                  <a:cubicBezTo>
                    <a:pt x="323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9307181" y="2468521"/>
              <a:ext cx="25826" cy="22096"/>
            </a:xfrm>
            <a:custGeom>
              <a:rect b="b" l="l" r="r" t="t"/>
              <a:pathLst>
                <a:path extrusionOk="0" h="314" w="367">
                  <a:moveTo>
                    <a:pt x="183" y="1"/>
                  </a:moveTo>
                  <a:cubicBezTo>
                    <a:pt x="97" y="1"/>
                    <a:pt x="0" y="98"/>
                    <a:pt x="0" y="184"/>
                  </a:cubicBezTo>
                  <a:cubicBezTo>
                    <a:pt x="0" y="270"/>
                    <a:pt x="97" y="313"/>
                    <a:pt x="183" y="313"/>
                  </a:cubicBezTo>
                  <a:cubicBezTo>
                    <a:pt x="270" y="313"/>
                    <a:pt x="367" y="270"/>
                    <a:pt x="367" y="184"/>
                  </a:cubicBezTo>
                  <a:cubicBezTo>
                    <a:pt x="367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9380014" y="2468521"/>
              <a:ext cx="25052" cy="22096"/>
            </a:xfrm>
            <a:custGeom>
              <a:rect b="b" l="l" r="r" t="t"/>
              <a:pathLst>
                <a:path extrusionOk="0" h="314" w="356">
                  <a:moveTo>
                    <a:pt x="18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8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9455873" y="2468521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40" y="1"/>
                  </a:moveTo>
                  <a:cubicBezTo>
                    <a:pt x="43" y="1"/>
                    <a:pt x="0" y="98"/>
                    <a:pt x="0" y="184"/>
                  </a:cubicBezTo>
                  <a:cubicBezTo>
                    <a:pt x="0" y="270"/>
                    <a:pt x="43" y="313"/>
                    <a:pt x="140" y="313"/>
                  </a:cubicBezTo>
                  <a:cubicBezTo>
                    <a:pt x="227" y="313"/>
                    <a:pt x="313" y="270"/>
                    <a:pt x="313" y="184"/>
                  </a:cubicBezTo>
                  <a:cubicBezTo>
                    <a:pt x="313" y="98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9528706" y="2468521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84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84" y="313"/>
                  </a:cubicBezTo>
                  <a:cubicBezTo>
                    <a:pt x="270" y="313"/>
                    <a:pt x="313" y="270"/>
                    <a:pt x="313" y="184"/>
                  </a:cubicBezTo>
                  <a:cubicBezTo>
                    <a:pt x="313" y="98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9601539" y="2468521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7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9674373" y="2468521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7" y="1"/>
                    <a:pt x="0" y="98"/>
                    <a:pt x="0" y="184"/>
                  </a:cubicBezTo>
                  <a:cubicBezTo>
                    <a:pt x="0" y="270"/>
                    <a:pt x="87" y="313"/>
                    <a:pt x="17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9750232" y="2468521"/>
              <a:ext cx="22096" cy="22096"/>
            </a:xfrm>
            <a:custGeom>
              <a:rect b="b" l="l" r="r" t="t"/>
              <a:pathLst>
                <a:path extrusionOk="0" h="314" w="314">
                  <a:moveTo>
                    <a:pt x="130" y="1"/>
                  </a:moveTo>
                  <a:cubicBezTo>
                    <a:pt x="44" y="1"/>
                    <a:pt x="0" y="98"/>
                    <a:pt x="0" y="184"/>
                  </a:cubicBezTo>
                  <a:cubicBezTo>
                    <a:pt x="0" y="270"/>
                    <a:pt x="44" y="313"/>
                    <a:pt x="130" y="313"/>
                  </a:cubicBezTo>
                  <a:cubicBezTo>
                    <a:pt x="216" y="313"/>
                    <a:pt x="313" y="270"/>
                    <a:pt x="313" y="184"/>
                  </a:cubicBezTo>
                  <a:cubicBezTo>
                    <a:pt x="313" y="98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9234348" y="2541354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1"/>
                  </a:moveTo>
                  <a:cubicBezTo>
                    <a:pt x="54" y="1"/>
                    <a:pt x="0" y="87"/>
                    <a:pt x="0" y="184"/>
                  </a:cubicBezTo>
                  <a:cubicBezTo>
                    <a:pt x="0" y="270"/>
                    <a:pt x="54" y="357"/>
                    <a:pt x="183" y="357"/>
                  </a:cubicBezTo>
                  <a:cubicBezTo>
                    <a:pt x="270" y="357"/>
                    <a:pt x="323" y="270"/>
                    <a:pt x="323" y="184"/>
                  </a:cubicBezTo>
                  <a:cubicBezTo>
                    <a:pt x="323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9307181" y="2541354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1"/>
                  </a:moveTo>
                  <a:cubicBezTo>
                    <a:pt x="97" y="1"/>
                    <a:pt x="0" y="87"/>
                    <a:pt x="0" y="184"/>
                  </a:cubicBezTo>
                  <a:cubicBezTo>
                    <a:pt x="0" y="270"/>
                    <a:pt x="97" y="357"/>
                    <a:pt x="183" y="357"/>
                  </a:cubicBezTo>
                  <a:cubicBezTo>
                    <a:pt x="270" y="357"/>
                    <a:pt x="367" y="270"/>
                    <a:pt x="367" y="184"/>
                  </a:cubicBezTo>
                  <a:cubicBezTo>
                    <a:pt x="367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9380014" y="2541354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9455873" y="2541354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1"/>
                  </a:moveTo>
                  <a:cubicBezTo>
                    <a:pt x="43" y="1"/>
                    <a:pt x="0" y="87"/>
                    <a:pt x="0" y="184"/>
                  </a:cubicBezTo>
                  <a:cubicBezTo>
                    <a:pt x="0" y="270"/>
                    <a:pt x="43" y="357"/>
                    <a:pt x="140" y="357"/>
                  </a:cubicBezTo>
                  <a:cubicBezTo>
                    <a:pt x="227" y="357"/>
                    <a:pt x="313" y="270"/>
                    <a:pt x="313" y="184"/>
                  </a:cubicBezTo>
                  <a:cubicBezTo>
                    <a:pt x="313" y="87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9528706" y="2541354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4" y="357"/>
                  </a:cubicBezTo>
                  <a:cubicBezTo>
                    <a:pt x="270" y="357"/>
                    <a:pt x="313" y="270"/>
                    <a:pt x="313" y="184"/>
                  </a:cubicBezTo>
                  <a:cubicBezTo>
                    <a:pt x="313" y="87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9601539" y="2541354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9674373" y="2541354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7" y="1"/>
                    <a:pt x="0" y="87"/>
                    <a:pt x="0" y="184"/>
                  </a:cubicBezTo>
                  <a:cubicBezTo>
                    <a:pt x="0" y="270"/>
                    <a:pt x="87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9750232" y="2541354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1"/>
                  </a:moveTo>
                  <a:cubicBezTo>
                    <a:pt x="44" y="1"/>
                    <a:pt x="0" y="87"/>
                    <a:pt x="0" y="184"/>
                  </a:cubicBezTo>
                  <a:cubicBezTo>
                    <a:pt x="0" y="270"/>
                    <a:pt x="44" y="357"/>
                    <a:pt x="130" y="357"/>
                  </a:cubicBezTo>
                  <a:cubicBezTo>
                    <a:pt x="216" y="357"/>
                    <a:pt x="313" y="270"/>
                    <a:pt x="313" y="184"/>
                  </a:cubicBezTo>
                  <a:cubicBezTo>
                    <a:pt x="313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9234348" y="2614187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1"/>
                  </a:moveTo>
                  <a:cubicBezTo>
                    <a:pt x="54" y="1"/>
                    <a:pt x="0" y="87"/>
                    <a:pt x="0" y="184"/>
                  </a:cubicBezTo>
                  <a:cubicBezTo>
                    <a:pt x="0" y="270"/>
                    <a:pt x="54" y="357"/>
                    <a:pt x="183" y="357"/>
                  </a:cubicBezTo>
                  <a:cubicBezTo>
                    <a:pt x="270" y="357"/>
                    <a:pt x="323" y="270"/>
                    <a:pt x="323" y="184"/>
                  </a:cubicBezTo>
                  <a:cubicBezTo>
                    <a:pt x="323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9307181" y="2614187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1"/>
                  </a:moveTo>
                  <a:cubicBezTo>
                    <a:pt x="97" y="1"/>
                    <a:pt x="0" y="87"/>
                    <a:pt x="0" y="184"/>
                  </a:cubicBezTo>
                  <a:cubicBezTo>
                    <a:pt x="0" y="270"/>
                    <a:pt x="97" y="357"/>
                    <a:pt x="183" y="357"/>
                  </a:cubicBezTo>
                  <a:cubicBezTo>
                    <a:pt x="270" y="357"/>
                    <a:pt x="367" y="270"/>
                    <a:pt x="367" y="184"/>
                  </a:cubicBezTo>
                  <a:cubicBezTo>
                    <a:pt x="367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9380014" y="2614187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9455873" y="2614187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1"/>
                  </a:moveTo>
                  <a:cubicBezTo>
                    <a:pt x="43" y="1"/>
                    <a:pt x="0" y="87"/>
                    <a:pt x="0" y="184"/>
                  </a:cubicBezTo>
                  <a:cubicBezTo>
                    <a:pt x="0" y="270"/>
                    <a:pt x="43" y="357"/>
                    <a:pt x="140" y="357"/>
                  </a:cubicBezTo>
                  <a:cubicBezTo>
                    <a:pt x="227" y="357"/>
                    <a:pt x="313" y="270"/>
                    <a:pt x="313" y="184"/>
                  </a:cubicBezTo>
                  <a:cubicBezTo>
                    <a:pt x="313" y="87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9528706" y="2614187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4" y="357"/>
                  </a:cubicBezTo>
                  <a:cubicBezTo>
                    <a:pt x="270" y="357"/>
                    <a:pt x="313" y="270"/>
                    <a:pt x="313" y="184"/>
                  </a:cubicBezTo>
                  <a:cubicBezTo>
                    <a:pt x="313" y="87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9601539" y="2614187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9674373" y="2614187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7" y="1"/>
                    <a:pt x="0" y="87"/>
                    <a:pt x="0" y="184"/>
                  </a:cubicBezTo>
                  <a:cubicBezTo>
                    <a:pt x="0" y="270"/>
                    <a:pt x="87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9750232" y="2614187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1"/>
                  </a:moveTo>
                  <a:cubicBezTo>
                    <a:pt x="44" y="1"/>
                    <a:pt x="0" y="87"/>
                    <a:pt x="0" y="184"/>
                  </a:cubicBezTo>
                  <a:cubicBezTo>
                    <a:pt x="0" y="270"/>
                    <a:pt x="44" y="357"/>
                    <a:pt x="130" y="357"/>
                  </a:cubicBezTo>
                  <a:cubicBezTo>
                    <a:pt x="216" y="357"/>
                    <a:pt x="313" y="270"/>
                    <a:pt x="313" y="184"/>
                  </a:cubicBezTo>
                  <a:cubicBezTo>
                    <a:pt x="313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9234348" y="2690046"/>
              <a:ext cx="22800" cy="22096"/>
            </a:xfrm>
            <a:custGeom>
              <a:rect b="b" l="l" r="r" t="t"/>
              <a:pathLst>
                <a:path extrusionOk="0" h="314" w="324">
                  <a:moveTo>
                    <a:pt x="183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270"/>
                    <a:pt x="54" y="314"/>
                    <a:pt x="183" y="314"/>
                  </a:cubicBezTo>
                  <a:cubicBezTo>
                    <a:pt x="270" y="314"/>
                    <a:pt x="323" y="270"/>
                    <a:pt x="323" y="130"/>
                  </a:cubicBezTo>
                  <a:cubicBezTo>
                    <a:pt x="323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9307181" y="2690046"/>
              <a:ext cx="25826" cy="22096"/>
            </a:xfrm>
            <a:custGeom>
              <a:rect b="b" l="l" r="r" t="t"/>
              <a:pathLst>
                <a:path extrusionOk="0" h="314" w="367">
                  <a:moveTo>
                    <a:pt x="183" y="1"/>
                  </a:moveTo>
                  <a:cubicBezTo>
                    <a:pt x="97" y="1"/>
                    <a:pt x="0" y="44"/>
                    <a:pt x="0" y="130"/>
                  </a:cubicBezTo>
                  <a:cubicBezTo>
                    <a:pt x="0" y="270"/>
                    <a:pt x="97" y="314"/>
                    <a:pt x="183" y="314"/>
                  </a:cubicBezTo>
                  <a:cubicBezTo>
                    <a:pt x="270" y="314"/>
                    <a:pt x="367" y="270"/>
                    <a:pt x="367" y="130"/>
                  </a:cubicBezTo>
                  <a:cubicBezTo>
                    <a:pt x="367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9380014" y="2690046"/>
              <a:ext cx="25052" cy="22096"/>
            </a:xfrm>
            <a:custGeom>
              <a:rect b="b" l="l" r="r" t="t"/>
              <a:pathLst>
                <a:path extrusionOk="0" h="314" w="356">
                  <a:moveTo>
                    <a:pt x="183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8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9455873" y="2690046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4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270"/>
                    <a:pt x="43" y="314"/>
                    <a:pt x="140" y="314"/>
                  </a:cubicBezTo>
                  <a:cubicBezTo>
                    <a:pt x="227" y="314"/>
                    <a:pt x="313" y="270"/>
                    <a:pt x="313" y="130"/>
                  </a:cubicBezTo>
                  <a:cubicBezTo>
                    <a:pt x="313" y="44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9528706" y="2690046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84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84" y="314"/>
                  </a:cubicBezTo>
                  <a:cubicBezTo>
                    <a:pt x="270" y="314"/>
                    <a:pt x="313" y="270"/>
                    <a:pt x="313" y="130"/>
                  </a:cubicBezTo>
                  <a:cubicBezTo>
                    <a:pt x="313" y="44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9601539" y="2690046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7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9674373" y="2690046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270"/>
                    <a:pt x="87" y="314"/>
                    <a:pt x="17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9750232" y="2690046"/>
              <a:ext cx="22096" cy="22096"/>
            </a:xfrm>
            <a:custGeom>
              <a:rect b="b" l="l" r="r" t="t"/>
              <a:pathLst>
                <a:path extrusionOk="0" h="314" w="314">
                  <a:moveTo>
                    <a:pt x="130" y="1"/>
                  </a:moveTo>
                  <a:cubicBezTo>
                    <a:pt x="44" y="1"/>
                    <a:pt x="0" y="44"/>
                    <a:pt x="0" y="130"/>
                  </a:cubicBezTo>
                  <a:cubicBezTo>
                    <a:pt x="0" y="270"/>
                    <a:pt x="44" y="314"/>
                    <a:pt x="130" y="314"/>
                  </a:cubicBezTo>
                  <a:cubicBezTo>
                    <a:pt x="216" y="314"/>
                    <a:pt x="313" y="270"/>
                    <a:pt x="313" y="130"/>
                  </a:cubicBezTo>
                  <a:cubicBezTo>
                    <a:pt x="313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theme" Target="../theme/theme2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86816"/>
            <a:ext cx="7717800" cy="542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986925"/>
            <a:ext cx="7717800" cy="3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Relationship Id="rId4" Type="http://schemas.openxmlformats.org/officeDocument/2006/relationships/image" Target="../media/image6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Relationship Id="rId4" Type="http://schemas.openxmlformats.org/officeDocument/2006/relationships/image" Target="../media/image10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3" name="Google Shape;1893;p45"/>
          <p:cNvGrpSpPr/>
          <p:nvPr/>
        </p:nvGrpSpPr>
        <p:grpSpPr>
          <a:xfrm>
            <a:off x="8284473" y="2571761"/>
            <a:ext cx="537980" cy="537206"/>
            <a:chOff x="9234348" y="2174936"/>
            <a:chExt cx="537980" cy="537206"/>
          </a:xfrm>
        </p:grpSpPr>
        <p:sp>
          <p:nvSpPr>
            <p:cNvPr id="1894" name="Google Shape;1894;p45"/>
            <p:cNvSpPr/>
            <p:nvPr/>
          </p:nvSpPr>
          <p:spPr>
            <a:xfrm>
              <a:off x="9234348" y="2174936"/>
              <a:ext cx="22800" cy="22026"/>
            </a:xfrm>
            <a:custGeom>
              <a:rect b="b" l="l" r="r" t="t"/>
              <a:pathLst>
                <a:path extrusionOk="0" h="313" w="324">
                  <a:moveTo>
                    <a:pt x="183" y="0"/>
                  </a:moveTo>
                  <a:cubicBezTo>
                    <a:pt x="54" y="0"/>
                    <a:pt x="0" y="43"/>
                    <a:pt x="0" y="173"/>
                  </a:cubicBezTo>
                  <a:cubicBezTo>
                    <a:pt x="0" y="270"/>
                    <a:pt x="54" y="313"/>
                    <a:pt x="183" y="313"/>
                  </a:cubicBezTo>
                  <a:cubicBezTo>
                    <a:pt x="270" y="313"/>
                    <a:pt x="323" y="270"/>
                    <a:pt x="323" y="173"/>
                  </a:cubicBezTo>
                  <a:cubicBezTo>
                    <a:pt x="323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45"/>
            <p:cNvSpPr/>
            <p:nvPr/>
          </p:nvSpPr>
          <p:spPr>
            <a:xfrm>
              <a:off x="9307181" y="2174936"/>
              <a:ext cx="25826" cy="22026"/>
            </a:xfrm>
            <a:custGeom>
              <a:rect b="b" l="l" r="r" t="t"/>
              <a:pathLst>
                <a:path extrusionOk="0" h="313" w="367">
                  <a:moveTo>
                    <a:pt x="183" y="0"/>
                  </a:moveTo>
                  <a:cubicBezTo>
                    <a:pt x="97" y="0"/>
                    <a:pt x="0" y="43"/>
                    <a:pt x="0" y="173"/>
                  </a:cubicBezTo>
                  <a:cubicBezTo>
                    <a:pt x="0" y="270"/>
                    <a:pt x="97" y="313"/>
                    <a:pt x="183" y="313"/>
                  </a:cubicBezTo>
                  <a:cubicBezTo>
                    <a:pt x="270" y="313"/>
                    <a:pt x="367" y="270"/>
                    <a:pt x="367" y="173"/>
                  </a:cubicBezTo>
                  <a:cubicBezTo>
                    <a:pt x="367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45"/>
            <p:cNvSpPr/>
            <p:nvPr/>
          </p:nvSpPr>
          <p:spPr>
            <a:xfrm>
              <a:off x="9380014" y="2174936"/>
              <a:ext cx="25052" cy="22026"/>
            </a:xfrm>
            <a:custGeom>
              <a:rect b="b" l="l" r="r" t="t"/>
              <a:pathLst>
                <a:path extrusionOk="0" h="313" w="356">
                  <a:moveTo>
                    <a:pt x="183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8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45"/>
            <p:cNvSpPr/>
            <p:nvPr/>
          </p:nvSpPr>
          <p:spPr>
            <a:xfrm>
              <a:off x="9455873" y="2174936"/>
              <a:ext cx="22026" cy="22026"/>
            </a:xfrm>
            <a:custGeom>
              <a:rect b="b" l="l" r="r" t="t"/>
              <a:pathLst>
                <a:path extrusionOk="0" h="313" w="313">
                  <a:moveTo>
                    <a:pt x="140" y="0"/>
                  </a:moveTo>
                  <a:cubicBezTo>
                    <a:pt x="43" y="0"/>
                    <a:pt x="0" y="43"/>
                    <a:pt x="0" y="173"/>
                  </a:cubicBezTo>
                  <a:cubicBezTo>
                    <a:pt x="0" y="270"/>
                    <a:pt x="43" y="313"/>
                    <a:pt x="140" y="313"/>
                  </a:cubicBezTo>
                  <a:cubicBezTo>
                    <a:pt x="227" y="313"/>
                    <a:pt x="313" y="270"/>
                    <a:pt x="313" y="173"/>
                  </a:cubicBezTo>
                  <a:cubicBezTo>
                    <a:pt x="313" y="43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45"/>
            <p:cNvSpPr/>
            <p:nvPr/>
          </p:nvSpPr>
          <p:spPr>
            <a:xfrm>
              <a:off x="9528706" y="2174936"/>
              <a:ext cx="22026" cy="22026"/>
            </a:xfrm>
            <a:custGeom>
              <a:rect b="b" l="l" r="r" t="t"/>
              <a:pathLst>
                <a:path extrusionOk="0" h="313" w="313">
                  <a:moveTo>
                    <a:pt x="184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84" y="313"/>
                  </a:cubicBezTo>
                  <a:cubicBezTo>
                    <a:pt x="270" y="313"/>
                    <a:pt x="313" y="270"/>
                    <a:pt x="313" y="173"/>
                  </a:cubicBezTo>
                  <a:cubicBezTo>
                    <a:pt x="313" y="43"/>
                    <a:pt x="270" y="0"/>
                    <a:pt x="18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45"/>
            <p:cNvSpPr/>
            <p:nvPr/>
          </p:nvSpPr>
          <p:spPr>
            <a:xfrm>
              <a:off x="9601539" y="2174936"/>
              <a:ext cx="25122" cy="22026"/>
            </a:xfrm>
            <a:custGeom>
              <a:rect b="b" l="l" r="r" t="t"/>
              <a:pathLst>
                <a:path extrusionOk="0" h="313" w="357">
                  <a:moveTo>
                    <a:pt x="173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7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45"/>
            <p:cNvSpPr/>
            <p:nvPr/>
          </p:nvSpPr>
          <p:spPr>
            <a:xfrm>
              <a:off x="9674373" y="2174936"/>
              <a:ext cx="25122" cy="22026"/>
            </a:xfrm>
            <a:custGeom>
              <a:rect b="b" l="l" r="r" t="t"/>
              <a:pathLst>
                <a:path extrusionOk="0" h="313" w="357">
                  <a:moveTo>
                    <a:pt x="173" y="0"/>
                  </a:moveTo>
                  <a:cubicBezTo>
                    <a:pt x="87" y="0"/>
                    <a:pt x="0" y="43"/>
                    <a:pt x="0" y="173"/>
                  </a:cubicBezTo>
                  <a:cubicBezTo>
                    <a:pt x="0" y="270"/>
                    <a:pt x="87" y="313"/>
                    <a:pt x="17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45"/>
            <p:cNvSpPr/>
            <p:nvPr/>
          </p:nvSpPr>
          <p:spPr>
            <a:xfrm>
              <a:off x="9750232" y="2174936"/>
              <a:ext cx="22096" cy="22026"/>
            </a:xfrm>
            <a:custGeom>
              <a:rect b="b" l="l" r="r" t="t"/>
              <a:pathLst>
                <a:path extrusionOk="0" h="313" w="314">
                  <a:moveTo>
                    <a:pt x="130" y="0"/>
                  </a:moveTo>
                  <a:cubicBezTo>
                    <a:pt x="44" y="0"/>
                    <a:pt x="0" y="43"/>
                    <a:pt x="0" y="173"/>
                  </a:cubicBezTo>
                  <a:cubicBezTo>
                    <a:pt x="0" y="270"/>
                    <a:pt x="44" y="313"/>
                    <a:pt x="130" y="313"/>
                  </a:cubicBezTo>
                  <a:cubicBezTo>
                    <a:pt x="216" y="313"/>
                    <a:pt x="313" y="270"/>
                    <a:pt x="313" y="173"/>
                  </a:cubicBezTo>
                  <a:cubicBezTo>
                    <a:pt x="313" y="43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45"/>
            <p:cNvSpPr/>
            <p:nvPr/>
          </p:nvSpPr>
          <p:spPr>
            <a:xfrm>
              <a:off x="9234348" y="2247769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0"/>
                  </a:moveTo>
                  <a:cubicBezTo>
                    <a:pt x="54" y="0"/>
                    <a:pt x="0" y="87"/>
                    <a:pt x="0" y="173"/>
                  </a:cubicBezTo>
                  <a:cubicBezTo>
                    <a:pt x="0" y="270"/>
                    <a:pt x="54" y="356"/>
                    <a:pt x="183" y="356"/>
                  </a:cubicBezTo>
                  <a:cubicBezTo>
                    <a:pt x="270" y="356"/>
                    <a:pt x="323" y="270"/>
                    <a:pt x="323" y="173"/>
                  </a:cubicBezTo>
                  <a:cubicBezTo>
                    <a:pt x="323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45"/>
            <p:cNvSpPr/>
            <p:nvPr/>
          </p:nvSpPr>
          <p:spPr>
            <a:xfrm>
              <a:off x="9307181" y="2247769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0"/>
                  </a:moveTo>
                  <a:cubicBezTo>
                    <a:pt x="97" y="0"/>
                    <a:pt x="0" y="87"/>
                    <a:pt x="0" y="173"/>
                  </a:cubicBezTo>
                  <a:cubicBezTo>
                    <a:pt x="0" y="270"/>
                    <a:pt x="97" y="356"/>
                    <a:pt x="183" y="356"/>
                  </a:cubicBezTo>
                  <a:cubicBezTo>
                    <a:pt x="270" y="356"/>
                    <a:pt x="367" y="270"/>
                    <a:pt x="367" y="173"/>
                  </a:cubicBezTo>
                  <a:cubicBezTo>
                    <a:pt x="367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45"/>
            <p:cNvSpPr/>
            <p:nvPr/>
          </p:nvSpPr>
          <p:spPr>
            <a:xfrm>
              <a:off x="9380014" y="2247769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8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45"/>
            <p:cNvSpPr/>
            <p:nvPr/>
          </p:nvSpPr>
          <p:spPr>
            <a:xfrm>
              <a:off x="9455873" y="2247769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0"/>
                  </a:moveTo>
                  <a:cubicBezTo>
                    <a:pt x="43" y="0"/>
                    <a:pt x="0" y="87"/>
                    <a:pt x="0" y="173"/>
                  </a:cubicBezTo>
                  <a:cubicBezTo>
                    <a:pt x="0" y="270"/>
                    <a:pt x="43" y="356"/>
                    <a:pt x="140" y="356"/>
                  </a:cubicBezTo>
                  <a:cubicBezTo>
                    <a:pt x="227" y="356"/>
                    <a:pt x="313" y="270"/>
                    <a:pt x="313" y="173"/>
                  </a:cubicBezTo>
                  <a:cubicBezTo>
                    <a:pt x="313" y="87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45"/>
            <p:cNvSpPr/>
            <p:nvPr/>
          </p:nvSpPr>
          <p:spPr>
            <a:xfrm>
              <a:off x="9528706" y="2247769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84" y="356"/>
                  </a:cubicBezTo>
                  <a:cubicBezTo>
                    <a:pt x="270" y="356"/>
                    <a:pt x="313" y="270"/>
                    <a:pt x="313" y="173"/>
                  </a:cubicBezTo>
                  <a:cubicBezTo>
                    <a:pt x="313" y="87"/>
                    <a:pt x="270" y="0"/>
                    <a:pt x="18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45"/>
            <p:cNvSpPr/>
            <p:nvPr/>
          </p:nvSpPr>
          <p:spPr>
            <a:xfrm>
              <a:off x="9601539" y="2247769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7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45"/>
            <p:cNvSpPr/>
            <p:nvPr/>
          </p:nvSpPr>
          <p:spPr>
            <a:xfrm>
              <a:off x="9674373" y="2247769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0"/>
                  </a:moveTo>
                  <a:cubicBezTo>
                    <a:pt x="87" y="0"/>
                    <a:pt x="0" y="87"/>
                    <a:pt x="0" y="173"/>
                  </a:cubicBezTo>
                  <a:cubicBezTo>
                    <a:pt x="0" y="270"/>
                    <a:pt x="87" y="356"/>
                    <a:pt x="17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45"/>
            <p:cNvSpPr/>
            <p:nvPr/>
          </p:nvSpPr>
          <p:spPr>
            <a:xfrm>
              <a:off x="9750232" y="2247769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0"/>
                  </a:moveTo>
                  <a:cubicBezTo>
                    <a:pt x="44" y="0"/>
                    <a:pt x="0" y="87"/>
                    <a:pt x="0" y="173"/>
                  </a:cubicBezTo>
                  <a:cubicBezTo>
                    <a:pt x="0" y="270"/>
                    <a:pt x="44" y="356"/>
                    <a:pt x="130" y="356"/>
                  </a:cubicBezTo>
                  <a:cubicBezTo>
                    <a:pt x="216" y="356"/>
                    <a:pt x="313" y="270"/>
                    <a:pt x="313" y="173"/>
                  </a:cubicBezTo>
                  <a:cubicBezTo>
                    <a:pt x="313" y="87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45"/>
            <p:cNvSpPr/>
            <p:nvPr/>
          </p:nvSpPr>
          <p:spPr>
            <a:xfrm>
              <a:off x="9234348" y="2319829"/>
              <a:ext cx="22800" cy="25896"/>
            </a:xfrm>
            <a:custGeom>
              <a:rect b="b" l="l" r="r" t="t"/>
              <a:pathLst>
                <a:path extrusionOk="0" h="368" w="324">
                  <a:moveTo>
                    <a:pt x="183" y="1"/>
                  </a:moveTo>
                  <a:cubicBezTo>
                    <a:pt x="54" y="1"/>
                    <a:pt x="0" y="98"/>
                    <a:pt x="0" y="184"/>
                  </a:cubicBezTo>
                  <a:cubicBezTo>
                    <a:pt x="0" y="270"/>
                    <a:pt x="54" y="367"/>
                    <a:pt x="183" y="367"/>
                  </a:cubicBezTo>
                  <a:cubicBezTo>
                    <a:pt x="270" y="367"/>
                    <a:pt x="323" y="270"/>
                    <a:pt x="323" y="184"/>
                  </a:cubicBezTo>
                  <a:cubicBezTo>
                    <a:pt x="323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45"/>
            <p:cNvSpPr/>
            <p:nvPr/>
          </p:nvSpPr>
          <p:spPr>
            <a:xfrm>
              <a:off x="9307181" y="2319829"/>
              <a:ext cx="25826" cy="25896"/>
            </a:xfrm>
            <a:custGeom>
              <a:rect b="b" l="l" r="r" t="t"/>
              <a:pathLst>
                <a:path extrusionOk="0" h="368" w="367">
                  <a:moveTo>
                    <a:pt x="183" y="1"/>
                  </a:moveTo>
                  <a:cubicBezTo>
                    <a:pt x="97" y="1"/>
                    <a:pt x="0" y="98"/>
                    <a:pt x="0" y="184"/>
                  </a:cubicBezTo>
                  <a:cubicBezTo>
                    <a:pt x="0" y="270"/>
                    <a:pt x="97" y="367"/>
                    <a:pt x="183" y="367"/>
                  </a:cubicBezTo>
                  <a:cubicBezTo>
                    <a:pt x="270" y="367"/>
                    <a:pt x="367" y="270"/>
                    <a:pt x="367" y="184"/>
                  </a:cubicBezTo>
                  <a:cubicBezTo>
                    <a:pt x="367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45"/>
            <p:cNvSpPr/>
            <p:nvPr/>
          </p:nvSpPr>
          <p:spPr>
            <a:xfrm>
              <a:off x="9380014" y="2319829"/>
              <a:ext cx="25052" cy="25896"/>
            </a:xfrm>
            <a:custGeom>
              <a:rect b="b" l="l" r="r" t="t"/>
              <a:pathLst>
                <a:path extrusionOk="0" h="368" w="356">
                  <a:moveTo>
                    <a:pt x="18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8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45"/>
            <p:cNvSpPr/>
            <p:nvPr/>
          </p:nvSpPr>
          <p:spPr>
            <a:xfrm>
              <a:off x="9455873" y="2319829"/>
              <a:ext cx="22026" cy="25896"/>
            </a:xfrm>
            <a:custGeom>
              <a:rect b="b" l="l" r="r" t="t"/>
              <a:pathLst>
                <a:path extrusionOk="0" h="368" w="313">
                  <a:moveTo>
                    <a:pt x="140" y="1"/>
                  </a:moveTo>
                  <a:cubicBezTo>
                    <a:pt x="43" y="1"/>
                    <a:pt x="0" y="98"/>
                    <a:pt x="0" y="184"/>
                  </a:cubicBezTo>
                  <a:cubicBezTo>
                    <a:pt x="0" y="270"/>
                    <a:pt x="43" y="367"/>
                    <a:pt x="140" y="367"/>
                  </a:cubicBezTo>
                  <a:cubicBezTo>
                    <a:pt x="227" y="367"/>
                    <a:pt x="313" y="270"/>
                    <a:pt x="313" y="184"/>
                  </a:cubicBezTo>
                  <a:cubicBezTo>
                    <a:pt x="313" y="98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45"/>
            <p:cNvSpPr/>
            <p:nvPr/>
          </p:nvSpPr>
          <p:spPr>
            <a:xfrm>
              <a:off x="9528706" y="2319829"/>
              <a:ext cx="22026" cy="25896"/>
            </a:xfrm>
            <a:custGeom>
              <a:rect b="b" l="l" r="r" t="t"/>
              <a:pathLst>
                <a:path extrusionOk="0" h="368" w="313">
                  <a:moveTo>
                    <a:pt x="184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84" y="367"/>
                  </a:cubicBezTo>
                  <a:cubicBezTo>
                    <a:pt x="270" y="367"/>
                    <a:pt x="313" y="270"/>
                    <a:pt x="313" y="184"/>
                  </a:cubicBezTo>
                  <a:cubicBezTo>
                    <a:pt x="313" y="98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45"/>
            <p:cNvSpPr/>
            <p:nvPr/>
          </p:nvSpPr>
          <p:spPr>
            <a:xfrm>
              <a:off x="9601539" y="2319829"/>
              <a:ext cx="25122" cy="25896"/>
            </a:xfrm>
            <a:custGeom>
              <a:rect b="b" l="l" r="r" t="t"/>
              <a:pathLst>
                <a:path extrusionOk="0" h="368" w="357">
                  <a:moveTo>
                    <a:pt x="17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7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45"/>
            <p:cNvSpPr/>
            <p:nvPr/>
          </p:nvSpPr>
          <p:spPr>
            <a:xfrm>
              <a:off x="9674373" y="2319829"/>
              <a:ext cx="25122" cy="25896"/>
            </a:xfrm>
            <a:custGeom>
              <a:rect b="b" l="l" r="r" t="t"/>
              <a:pathLst>
                <a:path extrusionOk="0" h="368" w="357">
                  <a:moveTo>
                    <a:pt x="173" y="1"/>
                  </a:moveTo>
                  <a:cubicBezTo>
                    <a:pt x="87" y="1"/>
                    <a:pt x="0" y="98"/>
                    <a:pt x="0" y="184"/>
                  </a:cubicBezTo>
                  <a:cubicBezTo>
                    <a:pt x="0" y="270"/>
                    <a:pt x="87" y="367"/>
                    <a:pt x="17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45"/>
            <p:cNvSpPr/>
            <p:nvPr/>
          </p:nvSpPr>
          <p:spPr>
            <a:xfrm>
              <a:off x="9750232" y="2319829"/>
              <a:ext cx="22096" cy="25896"/>
            </a:xfrm>
            <a:custGeom>
              <a:rect b="b" l="l" r="r" t="t"/>
              <a:pathLst>
                <a:path extrusionOk="0" h="368" w="314">
                  <a:moveTo>
                    <a:pt x="130" y="1"/>
                  </a:moveTo>
                  <a:cubicBezTo>
                    <a:pt x="44" y="1"/>
                    <a:pt x="0" y="98"/>
                    <a:pt x="0" y="184"/>
                  </a:cubicBezTo>
                  <a:cubicBezTo>
                    <a:pt x="0" y="270"/>
                    <a:pt x="44" y="367"/>
                    <a:pt x="130" y="367"/>
                  </a:cubicBezTo>
                  <a:cubicBezTo>
                    <a:pt x="216" y="367"/>
                    <a:pt x="313" y="270"/>
                    <a:pt x="313" y="184"/>
                  </a:cubicBezTo>
                  <a:cubicBezTo>
                    <a:pt x="313" y="98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45"/>
            <p:cNvSpPr/>
            <p:nvPr/>
          </p:nvSpPr>
          <p:spPr>
            <a:xfrm>
              <a:off x="9234348" y="2395688"/>
              <a:ext cx="22800" cy="22870"/>
            </a:xfrm>
            <a:custGeom>
              <a:rect b="b" l="l" r="r" t="t"/>
              <a:pathLst>
                <a:path extrusionOk="0" h="325" w="324">
                  <a:moveTo>
                    <a:pt x="183" y="1"/>
                  </a:moveTo>
                  <a:cubicBezTo>
                    <a:pt x="54" y="1"/>
                    <a:pt x="0" y="55"/>
                    <a:pt x="0" y="141"/>
                  </a:cubicBezTo>
                  <a:cubicBezTo>
                    <a:pt x="0" y="227"/>
                    <a:pt x="54" y="324"/>
                    <a:pt x="183" y="324"/>
                  </a:cubicBezTo>
                  <a:cubicBezTo>
                    <a:pt x="270" y="324"/>
                    <a:pt x="323" y="227"/>
                    <a:pt x="323" y="141"/>
                  </a:cubicBezTo>
                  <a:cubicBezTo>
                    <a:pt x="323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45"/>
            <p:cNvSpPr/>
            <p:nvPr/>
          </p:nvSpPr>
          <p:spPr>
            <a:xfrm>
              <a:off x="9307181" y="2395688"/>
              <a:ext cx="25826" cy="22870"/>
            </a:xfrm>
            <a:custGeom>
              <a:rect b="b" l="l" r="r" t="t"/>
              <a:pathLst>
                <a:path extrusionOk="0" h="325" w="367">
                  <a:moveTo>
                    <a:pt x="183" y="1"/>
                  </a:moveTo>
                  <a:cubicBezTo>
                    <a:pt x="97" y="1"/>
                    <a:pt x="0" y="55"/>
                    <a:pt x="0" y="141"/>
                  </a:cubicBezTo>
                  <a:cubicBezTo>
                    <a:pt x="0" y="227"/>
                    <a:pt x="97" y="324"/>
                    <a:pt x="183" y="324"/>
                  </a:cubicBezTo>
                  <a:cubicBezTo>
                    <a:pt x="270" y="324"/>
                    <a:pt x="367" y="227"/>
                    <a:pt x="367" y="141"/>
                  </a:cubicBezTo>
                  <a:cubicBezTo>
                    <a:pt x="367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45"/>
            <p:cNvSpPr/>
            <p:nvPr/>
          </p:nvSpPr>
          <p:spPr>
            <a:xfrm>
              <a:off x="9380014" y="2395688"/>
              <a:ext cx="25052" cy="22870"/>
            </a:xfrm>
            <a:custGeom>
              <a:rect b="b" l="l" r="r" t="t"/>
              <a:pathLst>
                <a:path extrusionOk="0" h="325" w="356">
                  <a:moveTo>
                    <a:pt x="183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8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45"/>
            <p:cNvSpPr/>
            <p:nvPr/>
          </p:nvSpPr>
          <p:spPr>
            <a:xfrm>
              <a:off x="9455873" y="2395688"/>
              <a:ext cx="22026" cy="22870"/>
            </a:xfrm>
            <a:custGeom>
              <a:rect b="b" l="l" r="r" t="t"/>
              <a:pathLst>
                <a:path extrusionOk="0" h="325" w="313">
                  <a:moveTo>
                    <a:pt x="140" y="1"/>
                  </a:moveTo>
                  <a:cubicBezTo>
                    <a:pt x="43" y="1"/>
                    <a:pt x="0" y="55"/>
                    <a:pt x="0" y="141"/>
                  </a:cubicBezTo>
                  <a:cubicBezTo>
                    <a:pt x="0" y="227"/>
                    <a:pt x="43" y="324"/>
                    <a:pt x="140" y="324"/>
                  </a:cubicBezTo>
                  <a:cubicBezTo>
                    <a:pt x="227" y="324"/>
                    <a:pt x="313" y="227"/>
                    <a:pt x="313" y="141"/>
                  </a:cubicBezTo>
                  <a:cubicBezTo>
                    <a:pt x="313" y="55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45"/>
            <p:cNvSpPr/>
            <p:nvPr/>
          </p:nvSpPr>
          <p:spPr>
            <a:xfrm>
              <a:off x="9528706" y="2395688"/>
              <a:ext cx="22026" cy="22870"/>
            </a:xfrm>
            <a:custGeom>
              <a:rect b="b" l="l" r="r" t="t"/>
              <a:pathLst>
                <a:path extrusionOk="0" h="325" w="313">
                  <a:moveTo>
                    <a:pt x="184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84" y="324"/>
                  </a:cubicBezTo>
                  <a:cubicBezTo>
                    <a:pt x="270" y="324"/>
                    <a:pt x="313" y="227"/>
                    <a:pt x="313" y="141"/>
                  </a:cubicBezTo>
                  <a:cubicBezTo>
                    <a:pt x="313" y="55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45"/>
            <p:cNvSpPr/>
            <p:nvPr/>
          </p:nvSpPr>
          <p:spPr>
            <a:xfrm>
              <a:off x="9601539" y="2395688"/>
              <a:ext cx="25122" cy="22870"/>
            </a:xfrm>
            <a:custGeom>
              <a:rect b="b" l="l" r="r" t="t"/>
              <a:pathLst>
                <a:path extrusionOk="0" h="325" w="357">
                  <a:moveTo>
                    <a:pt x="173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7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45"/>
            <p:cNvSpPr/>
            <p:nvPr/>
          </p:nvSpPr>
          <p:spPr>
            <a:xfrm>
              <a:off x="9674373" y="2395688"/>
              <a:ext cx="25122" cy="22870"/>
            </a:xfrm>
            <a:custGeom>
              <a:rect b="b" l="l" r="r" t="t"/>
              <a:pathLst>
                <a:path extrusionOk="0" h="325" w="357">
                  <a:moveTo>
                    <a:pt x="173" y="1"/>
                  </a:moveTo>
                  <a:cubicBezTo>
                    <a:pt x="87" y="1"/>
                    <a:pt x="0" y="55"/>
                    <a:pt x="0" y="141"/>
                  </a:cubicBezTo>
                  <a:cubicBezTo>
                    <a:pt x="0" y="227"/>
                    <a:pt x="87" y="324"/>
                    <a:pt x="17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45"/>
            <p:cNvSpPr/>
            <p:nvPr/>
          </p:nvSpPr>
          <p:spPr>
            <a:xfrm>
              <a:off x="9750232" y="2395688"/>
              <a:ext cx="22096" cy="22870"/>
            </a:xfrm>
            <a:custGeom>
              <a:rect b="b" l="l" r="r" t="t"/>
              <a:pathLst>
                <a:path extrusionOk="0" h="325" w="314">
                  <a:moveTo>
                    <a:pt x="130" y="1"/>
                  </a:moveTo>
                  <a:cubicBezTo>
                    <a:pt x="44" y="1"/>
                    <a:pt x="0" y="55"/>
                    <a:pt x="0" y="141"/>
                  </a:cubicBezTo>
                  <a:cubicBezTo>
                    <a:pt x="0" y="227"/>
                    <a:pt x="44" y="324"/>
                    <a:pt x="130" y="324"/>
                  </a:cubicBezTo>
                  <a:cubicBezTo>
                    <a:pt x="216" y="324"/>
                    <a:pt x="313" y="227"/>
                    <a:pt x="313" y="141"/>
                  </a:cubicBezTo>
                  <a:cubicBezTo>
                    <a:pt x="313" y="55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45"/>
            <p:cNvSpPr/>
            <p:nvPr/>
          </p:nvSpPr>
          <p:spPr>
            <a:xfrm>
              <a:off x="9234348" y="2468521"/>
              <a:ext cx="22800" cy="22096"/>
            </a:xfrm>
            <a:custGeom>
              <a:rect b="b" l="l" r="r" t="t"/>
              <a:pathLst>
                <a:path extrusionOk="0" h="314" w="324">
                  <a:moveTo>
                    <a:pt x="183" y="1"/>
                  </a:moveTo>
                  <a:cubicBezTo>
                    <a:pt x="54" y="1"/>
                    <a:pt x="0" y="98"/>
                    <a:pt x="0" y="184"/>
                  </a:cubicBezTo>
                  <a:cubicBezTo>
                    <a:pt x="0" y="270"/>
                    <a:pt x="54" y="313"/>
                    <a:pt x="183" y="313"/>
                  </a:cubicBezTo>
                  <a:cubicBezTo>
                    <a:pt x="270" y="313"/>
                    <a:pt x="323" y="270"/>
                    <a:pt x="323" y="184"/>
                  </a:cubicBezTo>
                  <a:cubicBezTo>
                    <a:pt x="323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45"/>
            <p:cNvSpPr/>
            <p:nvPr/>
          </p:nvSpPr>
          <p:spPr>
            <a:xfrm>
              <a:off x="9307181" y="2468521"/>
              <a:ext cx="25826" cy="22096"/>
            </a:xfrm>
            <a:custGeom>
              <a:rect b="b" l="l" r="r" t="t"/>
              <a:pathLst>
                <a:path extrusionOk="0" h="314" w="367">
                  <a:moveTo>
                    <a:pt x="183" y="1"/>
                  </a:moveTo>
                  <a:cubicBezTo>
                    <a:pt x="97" y="1"/>
                    <a:pt x="0" y="98"/>
                    <a:pt x="0" y="184"/>
                  </a:cubicBezTo>
                  <a:cubicBezTo>
                    <a:pt x="0" y="270"/>
                    <a:pt x="97" y="313"/>
                    <a:pt x="183" y="313"/>
                  </a:cubicBezTo>
                  <a:cubicBezTo>
                    <a:pt x="270" y="313"/>
                    <a:pt x="367" y="270"/>
                    <a:pt x="367" y="184"/>
                  </a:cubicBezTo>
                  <a:cubicBezTo>
                    <a:pt x="367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45"/>
            <p:cNvSpPr/>
            <p:nvPr/>
          </p:nvSpPr>
          <p:spPr>
            <a:xfrm>
              <a:off x="9380014" y="2468521"/>
              <a:ext cx="25052" cy="22096"/>
            </a:xfrm>
            <a:custGeom>
              <a:rect b="b" l="l" r="r" t="t"/>
              <a:pathLst>
                <a:path extrusionOk="0" h="314" w="356">
                  <a:moveTo>
                    <a:pt x="18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8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45"/>
            <p:cNvSpPr/>
            <p:nvPr/>
          </p:nvSpPr>
          <p:spPr>
            <a:xfrm>
              <a:off x="9455873" y="2468521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40" y="1"/>
                  </a:moveTo>
                  <a:cubicBezTo>
                    <a:pt x="43" y="1"/>
                    <a:pt x="0" y="98"/>
                    <a:pt x="0" y="184"/>
                  </a:cubicBezTo>
                  <a:cubicBezTo>
                    <a:pt x="0" y="270"/>
                    <a:pt x="43" y="313"/>
                    <a:pt x="140" y="313"/>
                  </a:cubicBezTo>
                  <a:cubicBezTo>
                    <a:pt x="227" y="313"/>
                    <a:pt x="313" y="270"/>
                    <a:pt x="313" y="184"/>
                  </a:cubicBezTo>
                  <a:cubicBezTo>
                    <a:pt x="313" y="98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45"/>
            <p:cNvSpPr/>
            <p:nvPr/>
          </p:nvSpPr>
          <p:spPr>
            <a:xfrm>
              <a:off x="9528706" y="2468521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84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84" y="313"/>
                  </a:cubicBezTo>
                  <a:cubicBezTo>
                    <a:pt x="270" y="313"/>
                    <a:pt x="313" y="270"/>
                    <a:pt x="313" y="184"/>
                  </a:cubicBezTo>
                  <a:cubicBezTo>
                    <a:pt x="313" y="98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45"/>
            <p:cNvSpPr/>
            <p:nvPr/>
          </p:nvSpPr>
          <p:spPr>
            <a:xfrm>
              <a:off x="9601539" y="2468521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7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45"/>
            <p:cNvSpPr/>
            <p:nvPr/>
          </p:nvSpPr>
          <p:spPr>
            <a:xfrm>
              <a:off x="9674373" y="2468521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7" y="1"/>
                    <a:pt x="0" y="98"/>
                    <a:pt x="0" y="184"/>
                  </a:cubicBezTo>
                  <a:cubicBezTo>
                    <a:pt x="0" y="270"/>
                    <a:pt x="87" y="313"/>
                    <a:pt x="17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45"/>
            <p:cNvSpPr/>
            <p:nvPr/>
          </p:nvSpPr>
          <p:spPr>
            <a:xfrm>
              <a:off x="9750232" y="2468521"/>
              <a:ext cx="22096" cy="22096"/>
            </a:xfrm>
            <a:custGeom>
              <a:rect b="b" l="l" r="r" t="t"/>
              <a:pathLst>
                <a:path extrusionOk="0" h="314" w="314">
                  <a:moveTo>
                    <a:pt x="130" y="1"/>
                  </a:moveTo>
                  <a:cubicBezTo>
                    <a:pt x="44" y="1"/>
                    <a:pt x="0" y="98"/>
                    <a:pt x="0" y="184"/>
                  </a:cubicBezTo>
                  <a:cubicBezTo>
                    <a:pt x="0" y="270"/>
                    <a:pt x="44" y="313"/>
                    <a:pt x="130" y="313"/>
                  </a:cubicBezTo>
                  <a:cubicBezTo>
                    <a:pt x="216" y="313"/>
                    <a:pt x="313" y="270"/>
                    <a:pt x="313" y="184"/>
                  </a:cubicBezTo>
                  <a:cubicBezTo>
                    <a:pt x="313" y="98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45"/>
            <p:cNvSpPr/>
            <p:nvPr/>
          </p:nvSpPr>
          <p:spPr>
            <a:xfrm>
              <a:off x="9234348" y="2541354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1"/>
                  </a:moveTo>
                  <a:cubicBezTo>
                    <a:pt x="54" y="1"/>
                    <a:pt x="0" y="87"/>
                    <a:pt x="0" y="184"/>
                  </a:cubicBezTo>
                  <a:cubicBezTo>
                    <a:pt x="0" y="270"/>
                    <a:pt x="54" y="357"/>
                    <a:pt x="183" y="357"/>
                  </a:cubicBezTo>
                  <a:cubicBezTo>
                    <a:pt x="270" y="357"/>
                    <a:pt x="323" y="270"/>
                    <a:pt x="323" y="184"/>
                  </a:cubicBezTo>
                  <a:cubicBezTo>
                    <a:pt x="323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45"/>
            <p:cNvSpPr/>
            <p:nvPr/>
          </p:nvSpPr>
          <p:spPr>
            <a:xfrm>
              <a:off x="9307181" y="2541354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1"/>
                  </a:moveTo>
                  <a:cubicBezTo>
                    <a:pt x="97" y="1"/>
                    <a:pt x="0" y="87"/>
                    <a:pt x="0" y="184"/>
                  </a:cubicBezTo>
                  <a:cubicBezTo>
                    <a:pt x="0" y="270"/>
                    <a:pt x="97" y="357"/>
                    <a:pt x="183" y="357"/>
                  </a:cubicBezTo>
                  <a:cubicBezTo>
                    <a:pt x="270" y="357"/>
                    <a:pt x="367" y="270"/>
                    <a:pt x="367" y="184"/>
                  </a:cubicBezTo>
                  <a:cubicBezTo>
                    <a:pt x="367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45"/>
            <p:cNvSpPr/>
            <p:nvPr/>
          </p:nvSpPr>
          <p:spPr>
            <a:xfrm>
              <a:off x="9380014" y="2541354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45"/>
            <p:cNvSpPr/>
            <p:nvPr/>
          </p:nvSpPr>
          <p:spPr>
            <a:xfrm>
              <a:off x="9455873" y="2541354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1"/>
                  </a:moveTo>
                  <a:cubicBezTo>
                    <a:pt x="43" y="1"/>
                    <a:pt x="0" y="87"/>
                    <a:pt x="0" y="184"/>
                  </a:cubicBezTo>
                  <a:cubicBezTo>
                    <a:pt x="0" y="270"/>
                    <a:pt x="43" y="357"/>
                    <a:pt x="140" y="357"/>
                  </a:cubicBezTo>
                  <a:cubicBezTo>
                    <a:pt x="227" y="357"/>
                    <a:pt x="313" y="270"/>
                    <a:pt x="313" y="184"/>
                  </a:cubicBezTo>
                  <a:cubicBezTo>
                    <a:pt x="313" y="87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45"/>
            <p:cNvSpPr/>
            <p:nvPr/>
          </p:nvSpPr>
          <p:spPr>
            <a:xfrm>
              <a:off x="9528706" y="2541354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4" y="357"/>
                  </a:cubicBezTo>
                  <a:cubicBezTo>
                    <a:pt x="270" y="357"/>
                    <a:pt x="313" y="270"/>
                    <a:pt x="313" y="184"/>
                  </a:cubicBezTo>
                  <a:cubicBezTo>
                    <a:pt x="313" y="87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45"/>
            <p:cNvSpPr/>
            <p:nvPr/>
          </p:nvSpPr>
          <p:spPr>
            <a:xfrm>
              <a:off x="9601539" y="2541354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45"/>
            <p:cNvSpPr/>
            <p:nvPr/>
          </p:nvSpPr>
          <p:spPr>
            <a:xfrm>
              <a:off x="9674373" y="2541354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7" y="1"/>
                    <a:pt x="0" y="87"/>
                    <a:pt x="0" y="184"/>
                  </a:cubicBezTo>
                  <a:cubicBezTo>
                    <a:pt x="0" y="270"/>
                    <a:pt x="87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45"/>
            <p:cNvSpPr/>
            <p:nvPr/>
          </p:nvSpPr>
          <p:spPr>
            <a:xfrm>
              <a:off x="9750232" y="2541354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1"/>
                  </a:moveTo>
                  <a:cubicBezTo>
                    <a:pt x="44" y="1"/>
                    <a:pt x="0" y="87"/>
                    <a:pt x="0" y="184"/>
                  </a:cubicBezTo>
                  <a:cubicBezTo>
                    <a:pt x="0" y="270"/>
                    <a:pt x="44" y="357"/>
                    <a:pt x="130" y="357"/>
                  </a:cubicBezTo>
                  <a:cubicBezTo>
                    <a:pt x="216" y="357"/>
                    <a:pt x="313" y="270"/>
                    <a:pt x="313" y="184"/>
                  </a:cubicBezTo>
                  <a:cubicBezTo>
                    <a:pt x="313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45"/>
            <p:cNvSpPr/>
            <p:nvPr/>
          </p:nvSpPr>
          <p:spPr>
            <a:xfrm>
              <a:off x="9234348" y="2614187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1"/>
                  </a:moveTo>
                  <a:cubicBezTo>
                    <a:pt x="54" y="1"/>
                    <a:pt x="0" y="87"/>
                    <a:pt x="0" y="184"/>
                  </a:cubicBezTo>
                  <a:cubicBezTo>
                    <a:pt x="0" y="270"/>
                    <a:pt x="54" y="357"/>
                    <a:pt x="183" y="357"/>
                  </a:cubicBezTo>
                  <a:cubicBezTo>
                    <a:pt x="270" y="357"/>
                    <a:pt x="323" y="270"/>
                    <a:pt x="323" y="184"/>
                  </a:cubicBezTo>
                  <a:cubicBezTo>
                    <a:pt x="323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45"/>
            <p:cNvSpPr/>
            <p:nvPr/>
          </p:nvSpPr>
          <p:spPr>
            <a:xfrm>
              <a:off x="9307181" y="2614187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1"/>
                  </a:moveTo>
                  <a:cubicBezTo>
                    <a:pt x="97" y="1"/>
                    <a:pt x="0" y="87"/>
                    <a:pt x="0" y="184"/>
                  </a:cubicBezTo>
                  <a:cubicBezTo>
                    <a:pt x="0" y="270"/>
                    <a:pt x="97" y="357"/>
                    <a:pt x="183" y="357"/>
                  </a:cubicBezTo>
                  <a:cubicBezTo>
                    <a:pt x="270" y="357"/>
                    <a:pt x="367" y="270"/>
                    <a:pt x="367" y="184"/>
                  </a:cubicBezTo>
                  <a:cubicBezTo>
                    <a:pt x="367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45"/>
            <p:cNvSpPr/>
            <p:nvPr/>
          </p:nvSpPr>
          <p:spPr>
            <a:xfrm>
              <a:off x="9380014" y="2614187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45"/>
            <p:cNvSpPr/>
            <p:nvPr/>
          </p:nvSpPr>
          <p:spPr>
            <a:xfrm>
              <a:off x="9455873" y="2614187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1"/>
                  </a:moveTo>
                  <a:cubicBezTo>
                    <a:pt x="43" y="1"/>
                    <a:pt x="0" y="87"/>
                    <a:pt x="0" y="184"/>
                  </a:cubicBezTo>
                  <a:cubicBezTo>
                    <a:pt x="0" y="270"/>
                    <a:pt x="43" y="357"/>
                    <a:pt x="140" y="357"/>
                  </a:cubicBezTo>
                  <a:cubicBezTo>
                    <a:pt x="227" y="357"/>
                    <a:pt x="313" y="270"/>
                    <a:pt x="313" y="184"/>
                  </a:cubicBezTo>
                  <a:cubicBezTo>
                    <a:pt x="313" y="87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45"/>
            <p:cNvSpPr/>
            <p:nvPr/>
          </p:nvSpPr>
          <p:spPr>
            <a:xfrm>
              <a:off x="9528706" y="2614187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4" y="357"/>
                  </a:cubicBezTo>
                  <a:cubicBezTo>
                    <a:pt x="270" y="357"/>
                    <a:pt x="313" y="270"/>
                    <a:pt x="313" y="184"/>
                  </a:cubicBezTo>
                  <a:cubicBezTo>
                    <a:pt x="313" y="87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45"/>
            <p:cNvSpPr/>
            <p:nvPr/>
          </p:nvSpPr>
          <p:spPr>
            <a:xfrm>
              <a:off x="9601539" y="2614187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45"/>
            <p:cNvSpPr/>
            <p:nvPr/>
          </p:nvSpPr>
          <p:spPr>
            <a:xfrm>
              <a:off x="9674373" y="2614187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7" y="1"/>
                    <a:pt x="0" y="87"/>
                    <a:pt x="0" y="184"/>
                  </a:cubicBezTo>
                  <a:cubicBezTo>
                    <a:pt x="0" y="270"/>
                    <a:pt x="87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45"/>
            <p:cNvSpPr/>
            <p:nvPr/>
          </p:nvSpPr>
          <p:spPr>
            <a:xfrm>
              <a:off x="9750232" y="2614187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1"/>
                  </a:moveTo>
                  <a:cubicBezTo>
                    <a:pt x="44" y="1"/>
                    <a:pt x="0" y="87"/>
                    <a:pt x="0" y="184"/>
                  </a:cubicBezTo>
                  <a:cubicBezTo>
                    <a:pt x="0" y="270"/>
                    <a:pt x="44" y="357"/>
                    <a:pt x="130" y="357"/>
                  </a:cubicBezTo>
                  <a:cubicBezTo>
                    <a:pt x="216" y="357"/>
                    <a:pt x="313" y="270"/>
                    <a:pt x="313" y="184"/>
                  </a:cubicBezTo>
                  <a:cubicBezTo>
                    <a:pt x="313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45"/>
            <p:cNvSpPr/>
            <p:nvPr/>
          </p:nvSpPr>
          <p:spPr>
            <a:xfrm>
              <a:off x="9234348" y="2690046"/>
              <a:ext cx="22800" cy="22096"/>
            </a:xfrm>
            <a:custGeom>
              <a:rect b="b" l="l" r="r" t="t"/>
              <a:pathLst>
                <a:path extrusionOk="0" h="314" w="324">
                  <a:moveTo>
                    <a:pt x="183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270"/>
                    <a:pt x="54" y="314"/>
                    <a:pt x="183" y="314"/>
                  </a:cubicBezTo>
                  <a:cubicBezTo>
                    <a:pt x="270" y="314"/>
                    <a:pt x="323" y="270"/>
                    <a:pt x="323" y="130"/>
                  </a:cubicBezTo>
                  <a:cubicBezTo>
                    <a:pt x="323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45"/>
            <p:cNvSpPr/>
            <p:nvPr/>
          </p:nvSpPr>
          <p:spPr>
            <a:xfrm>
              <a:off x="9307181" y="2690046"/>
              <a:ext cx="25826" cy="22096"/>
            </a:xfrm>
            <a:custGeom>
              <a:rect b="b" l="l" r="r" t="t"/>
              <a:pathLst>
                <a:path extrusionOk="0" h="314" w="367">
                  <a:moveTo>
                    <a:pt x="183" y="1"/>
                  </a:moveTo>
                  <a:cubicBezTo>
                    <a:pt x="97" y="1"/>
                    <a:pt x="0" y="44"/>
                    <a:pt x="0" y="130"/>
                  </a:cubicBezTo>
                  <a:cubicBezTo>
                    <a:pt x="0" y="270"/>
                    <a:pt x="97" y="314"/>
                    <a:pt x="183" y="314"/>
                  </a:cubicBezTo>
                  <a:cubicBezTo>
                    <a:pt x="270" y="314"/>
                    <a:pt x="367" y="270"/>
                    <a:pt x="367" y="130"/>
                  </a:cubicBezTo>
                  <a:cubicBezTo>
                    <a:pt x="367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45"/>
            <p:cNvSpPr/>
            <p:nvPr/>
          </p:nvSpPr>
          <p:spPr>
            <a:xfrm>
              <a:off x="9380014" y="2690046"/>
              <a:ext cx="25052" cy="22096"/>
            </a:xfrm>
            <a:custGeom>
              <a:rect b="b" l="l" r="r" t="t"/>
              <a:pathLst>
                <a:path extrusionOk="0" h="314" w="356">
                  <a:moveTo>
                    <a:pt x="183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8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45"/>
            <p:cNvSpPr/>
            <p:nvPr/>
          </p:nvSpPr>
          <p:spPr>
            <a:xfrm>
              <a:off x="9455873" y="2690046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4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270"/>
                    <a:pt x="43" y="314"/>
                    <a:pt x="140" y="314"/>
                  </a:cubicBezTo>
                  <a:cubicBezTo>
                    <a:pt x="227" y="314"/>
                    <a:pt x="313" y="270"/>
                    <a:pt x="313" y="130"/>
                  </a:cubicBezTo>
                  <a:cubicBezTo>
                    <a:pt x="313" y="44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45"/>
            <p:cNvSpPr/>
            <p:nvPr/>
          </p:nvSpPr>
          <p:spPr>
            <a:xfrm>
              <a:off x="9528706" y="2690046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84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84" y="314"/>
                  </a:cubicBezTo>
                  <a:cubicBezTo>
                    <a:pt x="270" y="314"/>
                    <a:pt x="313" y="270"/>
                    <a:pt x="313" y="130"/>
                  </a:cubicBezTo>
                  <a:cubicBezTo>
                    <a:pt x="313" y="44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45"/>
            <p:cNvSpPr/>
            <p:nvPr/>
          </p:nvSpPr>
          <p:spPr>
            <a:xfrm>
              <a:off x="9601539" y="2690046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7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45"/>
            <p:cNvSpPr/>
            <p:nvPr/>
          </p:nvSpPr>
          <p:spPr>
            <a:xfrm>
              <a:off x="9674373" y="2690046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270"/>
                    <a:pt x="87" y="314"/>
                    <a:pt x="17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45"/>
            <p:cNvSpPr/>
            <p:nvPr/>
          </p:nvSpPr>
          <p:spPr>
            <a:xfrm>
              <a:off x="9750232" y="2690046"/>
              <a:ext cx="22096" cy="22096"/>
            </a:xfrm>
            <a:custGeom>
              <a:rect b="b" l="l" r="r" t="t"/>
              <a:pathLst>
                <a:path extrusionOk="0" h="314" w="314">
                  <a:moveTo>
                    <a:pt x="130" y="1"/>
                  </a:moveTo>
                  <a:cubicBezTo>
                    <a:pt x="44" y="1"/>
                    <a:pt x="0" y="44"/>
                    <a:pt x="0" y="130"/>
                  </a:cubicBezTo>
                  <a:cubicBezTo>
                    <a:pt x="0" y="270"/>
                    <a:pt x="44" y="314"/>
                    <a:pt x="130" y="314"/>
                  </a:cubicBezTo>
                  <a:cubicBezTo>
                    <a:pt x="216" y="314"/>
                    <a:pt x="313" y="270"/>
                    <a:pt x="313" y="130"/>
                  </a:cubicBezTo>
                  <a:cubicBezTo>
                    <a:pt x="313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8" name="Google Shape;1958;p45"/>
          <p:cNvSpPr txBox="1"/>
          <p:nvPr>
            <p:ph type="ctrTitle"/>
          </p:nvPr>
        </p:nvSpPr>
        <p:spPr>
          <a:xfrm>
            <a:off x="402200" y="938350"/>
            <a:ext cx="8420400" cy="3056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PRODUCTION OF </a:t>
            </a:r>
            <a:r>
              <a:rPr lang="es" sz="4800">
                <a:solidFill>
                  <a:schemeClr val="accent1"/>
                </a:solidFill>
              </a:rPr>
              <a:t>ITACONIC ACID</a:t>
            </a:r>
            <a:r>
              <a:rPr lang="es" sz="4800"/>
              <a:t> FROM OIL PALM EMPTY FRUIT BUNCH BY </a:t>
            </a:r>
            <a:r>
              <a:rPr i="1" lang="es" sz="4800"/>
              <a:t>ASPERGILLUS TERREUS</a:t>
            </a:r>
            <a:r>
              <a:rPr i="1" lang="es">
                <a:solidFill>
                  <a:schemeClr val="accent1"/>
                </a:solidFill>
              </a:rPr>
              <a:t> </a:t>
            </a:r>
            <a:endParaRPr i="1">
              <a:solidFill>
                <a:schemeClr val="accent1"/>
              </a:solidFill>
            </a:endParaRPr>
          </a:p>
        </p:txBody>
      </p:sp>
      <p:sp>
        <p:nvSpPr>
          <p:cNvPr id="1959" name="Google Shape;1959;p45"/>
          <p:cNvSpPr txBox="1"/>
          <p:nvPr>
            <p:ph idx="1" type="subTitle"/>
          </p:nvPr>
        </p:nvSpPr>
        <p:spPr>
          <a:xfrm>
            <a:off x="2125800" y="4114826"/>
            <a:ext cx="4892400" cy="4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/>
              <a:t>Group B4</a:t>
            </a:r>
            <a:endParaRPr b="1" sz="2000"/>
          </a:p>
        </p:txBody>
      </p:sp>
      <p:grpSp>
        <p:nvGrpSpPr>
          <p:cNvPr id="1960" name="Google Shape;1960;p45"/>
          <p:cNvGrpSpPr/>
          <p:nvPr/>
        </p:nvGrpSpPr>
        <p:grpSpPr>
          <a:xfrm>
            <a:off x="8001022" y="504960"/>
            <a:ext cx="693480" cy="693481"/>
            <a:chOff x="2753179" y="2741260"/>
            <a:chExt cx="587695" cy="587695"/>
          </a:xfrm>
        </p:grpSpPr>
        <p:sp>
          <p:nvSpPr>
            <p:cNvPr id="1961" name="Google Shape;1961;p45"/>
            <p:cNvSpPr/>
            <p:nvPr/>
          </p:nvSpPr>
          <p:spPr>
            <a:xfrm>
              <a:off x="2772051" y="2760132"/>
              <a:ext cx="568823" cy="568823"/>
            </a:xfrm>
            <a:custGeom>
              <a:rect b="b" l="l" r="r" t="t"/>
              <a:pathLst>
                <a:path extrusionOk="0" h="9434" w="9434">
                  <a:moveTo>
                    <a:pt x="7687" y="0"/>
                  </a:moveTo>
                  <a:lnTo>
                    <a:pt x="6469" y="1218"/>
                  </a:lnTo>
                  <a:lnTo>
                    <a:pt x="6609" y="1348"/>
                  </a:lnTo>
                  <a:cubicBezTo>
                    <a:pt x="7332" y="2070"/>
                    <a:pt x="7687" y="3019"/>
                    <a:pt x="7687" y="4000"/>
                  </a:cubicBezTo>
                  <a:cubicBezTo>
                    <a:pt x="7687" y="4992"/>
                    <a:pt x="7332" y="5930"/>
                    <a:pt x="6609" y="6609"/>
                  </a:cubicBezTo>
                  <a:cubicBezTo>
                    <a:pt x="5887" y="7331"/>
                    <a:pt x="4992" y="7730"/>
                    <a:pt x="4000" y="7730"/>
                  </a:cubicBezTo>
                  <a:cubicBezTo>
                    <a:pt x="2965" y="7730"/>
                    <a:pt x="2070" y="7331"/>
                    <a:pt x="1348" y="6609"/>
                  </a:cubicBezTo>
                  <a:lnTo>
                    <a:pt x="1219" y="6469"/>
                  </a:lnTo>
                  <a:lnTo>
                    <a:pt x="0" y="7730"/>
                  </a:lnTo>
                  <a:lnTo>
                    <a:pt x="140" y="7817"/>
                  </a:lnTo>
                  <a:cubicBezTo>
                    <a:pt x="1175" y="8852"/>
                    <a:pt x="2523" y="9434"/>
                    <a:pt x="4000" y="9434"/>
                  </a:cubicBezTo>
                  <a:cubicBezTo>
                    <a:pt x="5445" y="9434"/>
                    <a:pt x="6793" y="8852"/>
                    <a:pt x="7817" y="7817"/>
                  </a:cubicBezTo>
                  <a:cubicBezTo>
                    <a:pt x="8852" y="6835"/>
                    <a:pt x="9434" y="5445"/>
                    <a:pt x="9434" y="4000"/>
                  </a:cubicBezTo>
                  <a:cubicBezTo>
                    <a:pt x="9434" y="2523"/>
                    <a:pt x="8852" y="1175"/>
                    <a:pt x="7817" y="140"/>
                  </a:cubicBezTo>
                  <a:lnTo>
                    <a:pt x="768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45"/>
            <p:cNvSpPr/>
            <p:nvPr/>
          </p:nvSpPr>
          <p:spPr>
            <a:xfrm>
              <a:off x="3145819" y="2741260"/>
              <a:ext cx="108652" cy="108591"/>
            </a:xfrm>
            <a:custGeom>
              <a:rect b="b" l="l" r="r" t="t"/>
              <a:pathLst>
                <a:path extrusionOk="0" h="1801" w="1802">
                  <a:moveTo>
                    <a:pt x="906" y="0"/>
                  </a:moveTo>
                  <a:cubicBezTo>
                    <a:pt x="410" y="0"/>
                    <a:pt x="1" y="410"/>
                    <a:pt x="1" y="906"/>
                  </a:cubicBezTo>
                  <a:cubicBezTo>
                    <a:pt x="1" y="1391"/>
                    <a:pt x="410" y="1801"/>
                    <a:pt x="906" y="1801"/>
                  </a:cubicBezTo>
                  <a:cubicBezTo>
                    <a:pt x="1402" y="1801"/>
                    <a:pt x="1801" y="1391"/>
                    <a:pt x="1801" y="906"/>
                  </a:cubicBezTo>
                  <a:cubicBezTo>
                    <a:pt x="1801" y="410"/>
                    <a:pt x="1402" y="0"/>
                    <a:pt x="906" y="0"/>
                  </a:cubicBezTo>
                  <a:close/>
                </a:path>
              </a:pathLst>
            </a:custGeom>
            <a:solidFill>
              <a:srgbClr val="FF9F7C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45"/>
            <p:cNvSpPr/>
            <p:nvPr/>
          </p:nvSpPr>
          <p:spPr>
            <a:xfrm>
              <a:off x="2753179" y="3131308"/>
              <a:ext cx="105999" cy="108591"/>
            </a:xfrm>
            <a:custGeom>
              <a:rect b="b" l="l" r="r" t="t"/>
              <a:pathLst>
                <a:path extrusionOk="0" h="1801" w="1758">
                  <a:moveTo>
                    <a:pt x="906" y="0"/>
                  </a:moveTo>
                  <a:cubicBezTo>
                    <a:pt x="410" y="0"/>
                    <a:pt x="1" y="410"/>
                    <a:pt x="1" y="906"/>
                  </a:cubicBezTo>
                  <a:cubicBezTo>
                    <a:pt x="1" y="1391"/>
                    <a:pt x="410" y="1801"/>
                    <a:pt x="906" y="1801"/>
                  </a:cubicBezTo>
                  <a:cubicBezTo>
                    <a:pt x="1391" y="1801"/>
                    <a:pt x="1758" y="1391"/>
                    <a:pt x="1758" y="906"/>
                  </a:cubicBezTo>
                  <a:cubicBezTo>
                    <a:pt x="1758" y="410"/>
                    <a:pt x="1391" y="0"/>
                    <a:pt x="906" y="0"/>
                  </a:cubicBezTo>
                  <a:close/>
                </a:path>
              </a:pathLst>
            </a:custGeom>
            <a:solidFill>
              <a:srgbClr val="FF9F7C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4" name="Google Shape;1964;p45"/>
          <p:cNvSpPr/>
          <p:nvPr/>
        </p:nvSpPr>
        <p:spPr>
          <a:xfrm rot="-1431438">
            <a:off x="8192778" y="651902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5" name="Google Shape;1965;p45"/>
          <p:cNvGrpSpPr/>
          <p:nvPr/>
        </p:nvGrpSpPr>
        <p:grpSpPr>
          <a:xfrm rot="5400000">
            <a:off x="8034169" y="3383121"/>
            <a:ext cx="1197459" cy="265961"/>
            <a:chOff x="6182269" y="1262346"/>
            <a:chExt cx="1197459" cy="265961"/>
          </a:xfrm>
        </p:grpSpPr>
        <p:sp>
          <p:nvSpPr>
            <p:cNvPr id="1966" name="Google Shape;1966;p45"/>
            <p:cNvSpPr/>
            <p:nvPr/>
          </p:nvSpPr>
          <p:spPr>
            <a:xfrm>
              <a:off x="6182269" y="1262346"/>
              <a:ext cx="1197459" cy="265961"/>
            </a:xfrm>
            <a:custGeom>
              <a:rect b="b" l="l" r="r" t="t"/>
              <a:pathLst>
                <a:path extrusionOk="0" h="4411" w="19860">
                  <a:moveTo>
                    <a:pt x="0" y="1"/>
                  </a:moveTo>
                  <a:lnTo>
                    <a:pt x="0" y="4410"/>
                  </a:lnTo>
                  <a:lnTo>
                    <a:pt x="19860" y="4410"/>
                  </a:lnTo>
                  <a:lnTo>
                    <a:pt x="19860" y="1"/>
                  </a:lnTo>
                  <a:close/>
                </a:path>
              </a:pathLst>
            </a:custGeom>
            <a:solidFill>
              <a:srgbClr val="E1BAF7"/>
            </a:solidFill>
            <a:ln cap="flat" cmpd="sng" w="457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45"/>
            <p:cNvSpPr/>
            <p:nvPr/>
          </p:nvSpPr>
          <p:spPr>
            <a:xfrm>
              <a:off x="6182269" y="1471027"/>
              <a:ext cx="54688" cy="57280"/>
            </a:xfrm>
            <a:custGeom>
              <a:rect b="b" l="l" r="r" t="t"/>
              <a:pathLst>
                <a:path extrusionOk="0" h="950" w="907">
                  <a:moveTo>
                    <a:pt x="0" y="1"/>
                  </a:moveTo>
                  <a:lnTo>
                    <a:pt x="0" y="270"/>
                  </a:lnTo>
                  <a:lnTo>
                    <a:pt x="680" y="949"/>
                  </a:lnTo>
                  <a:lnTo>
                    <a:pt x="906" y="9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45"/>
            <p:cNvSpPr/>
            <p:nvPr/>
          </p:nvSpPr>
          <p:spPr>
            <a:xfrm>
              <a:off x="6182269" y="1403436"/>
              <a:ext cx="124871" cy="124871"/>
            </a:xfrm>
            <a:custGeom>
              <a:rect b="b" l="l" r="r" t="t"/>
              <a:pathLst>
                <a:path extrusionOk="0" h="2071" w="2071">
                  <a:moveTo>
                    <a:pt x="0" y="0"/>
                  </a:moveTo>
                  <a:lnTo>
                    <a:pt x="0" y="270"/>
                  </a:lnTo>
                  <a:lnTo>
                    <a:pt x="1801" y="2070"/>
                  </a:lnTo>
                  <a:lnTo>
                    <a:pt x="2070" y="20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45"/>
            <p:cNvSpPr/>
            <p:nvPr/>
          </p:nvSpPr>
          <p:spPr>
            <a:xfrm>
              <a:off x="6182269" y="1335845"/>
              <a:ext cx="192462" cy="192462"/>
            </a:xfrm>
            <a:custGeom>
              <a:rect b="b" l="l" r="r" t="t"/>
              <a:pathLst>
                <a:path extrusionOk="0" h="3192" w="3192">
                  <a:moveTo>
                    <a:pt x="0" y="0"/>
                  </a:moveTo>
                  <a:lnTo>
                    <a:pt x="0" y="270"/>
                  </a:lnTo>
                  <a:lnTo>
                    <a:pt x="2922" y="3191"/>
                  </a:lnTo>
                  <a:lnTo>
                    <a:pt x="3192" y="31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45"/>
            <p:cNvSpPr/>
            <p:nvPr/>
          </p:nvSpPr>
          <p:spPr>
            <a:xfrm>
              <a:off x="6182269" y="1268194"/>
              <a:ext cx="260052" cy="260113"/>
            </a:xfrm>
            <a:custGeom>
              <a:rect b="b" l="l" r="r" t="t"/>
              <a:pathLst>
                <a:path extrusionOk="0" h="4314" w="4313">
                  <a:moveTo>
                    <a:pt x="0" y="1"/>
                  </a:moveTo>
                  <a:lnTo>
                    <a:pt x="0" y="217"/>
                  </a:lnTo>
                  <a:lnTo>
                    <a:pt x="4043" y="4313"/>
                  </a:lnTo>
                  <a:lnTo>
                    <a:pt x="4313" y="43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45"/>
            <p:cNvSpPr/>
            <p:nvPr/>
          </p:nvSpPr>
          <p:spPr>
            <a:xfrm>
              <a:off x="6228394" y="1262346"/>
              <a:ext cx="281578" cy="265961"/>
            </a:xfrm>
            <a:custGeom>
              <a:rect b="b" l="l" r="r" t="t"/>
              <a:pathLst>
                <a:path extrusionOk="0" h="4411" w="4670">
                  <a:moveTo>
                    <a:pt x="1" y="1"/>
                  </a:moveTo>
                  <a:lnTo>
                    <a:pt x="4400" y="4410"/>
                  </a:lnTo>
                  <a:lnTo>
                    <a:pt x="4669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45"/>
            <p:cNvSpPr/>
            <p:nvPr/>
          </p:nvSpPr>
          <p:spPr>
            <a:xfrm>
              <a:off x="6296045" y="1262346"/>
              <a:ext cx="282181" cy="265961"/>
            </a:xfrm>
            <a:custGeom>
              <a:rect b="b" l="l" r="r" t="t"/>
              <a:pathLst>
                <a:path extrusionOk="0" h="4411" w="4680">
                  <a:moveTo>
                    <a:pt x="0" y="1"/>
                  </a:moveTo>
                  <a:lnTo>
                    <a:pt x="4453" y="4410"/>
                  </a:lnTo>
                  <a:lnTo>
                    <a:pt x="4679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45"/>
            <p:cNvSpPr/>
            <p:nvPr/>
          </p:nvSpPr>
          <p:spPr>
            <a:xfrm>
              <a:off x="6363636" y="1262346"/>
              <a:ext cx="282181" cy="265961"/>
            </a:xfrm>
            <a:custGeom>
              <a:rect b="b" l="l" r="r" t="t"/>
              <a:pathLst>
                <a:path extrusionOk="0" h="4411" w="4680">
                  <a:moveTo>
                    <a:pt x="0" y="1"/>
                  </a:moveTo>
                  <a:lnTo>
                    <a:pt x="4453" y="4410"/>
                  </a:lnTo>
                  <a:lnTo>
                    <a:pt x="4680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45"/>
            <p:cNvSpPr/>
            <p:nvPr/>
          </p:nvSpPr>
          <p:spPr>
            <a:xfrm>
              <a:off x="6434482" y="1262346"/>
              <a:ext cx="281517" cy="265961"/>
            </a:xfrm>
            <a:custGeom>
              <a:rect b="b" l="l" r="r" t="t"/>
              <a:pathLst>
                <a:path extrusionOk="0" h="4411" w="4669">
                  <a:moveTo>
                    <a:pt x="1" y="1"/>
                  </a:moveTo>
                  <a:lnTo>
                    <a:pt x="4399" y="4410"/>
                  </a:lnTo>
                  <a:lnTo>
                    <a:pt x="4669" y="4410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45"/>
            <p:cNvSpPr/>
            <p:nvPr/>
          </p:nvSpPr>
          <p:spPr>
            <a:xfrm>
              <a:off x="6502073" y="1262346"/>
              <a:ext cx="281578" cy="265961"/>
            </a:xfrm>
            <a:custGeom>
              <a:rect b="b" l="l" r="r" t="t"/>
              <a:pathLst>
                <a:path extrusionOk="0" h="4411" w="4670">
                  <a:moveTo>
                    <a:pt x="1" y="1"/>
                  </a:moveTo>
                  <a:lnTo>
                    <a:pt x="4400" y="4410"/>
                  </a:lnTo>
                  <a:lnTo>
                    <a:pt x="4669" y="4410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45"/>
            <p:cNvSpPr/>
            <p:nvPr/>
          </p:nvSpPr>
          <p:spPr>
            <a:xfrm>
              <a:off x="6569724" y="1262346"/>
              <a:ext cx="281517" cy="265961"/>
            </a:xfrm>
            <a:custGeom>
              <a:rect b="b" l="l" r="r" t="t"/>
              <a:pathLst>
                <a:path extrusionOk="0" h="4411" w="4669">
                  <a:moveTo>
                    <a:pt x="0" y="1"/>
                  </a:moveTo>
                  <a:lnTo>
                    <a:pt x="4399" y="4410"/>
                  </a:lnTo>
                  <a:lnTo>
                    <a:pt x="4668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45"/>
            <p:cNvSpPr/>
            <p:nvPr/>
          </p:nvSpPr>
          <p:spPr>
            <a:xfrm>
              <a:off x="6637314" y="1262346"/>
              <a:ext cx="282181" cy="265961"/>
            </a:xfrm>
            <a:custGeom>
              <a:rect b="b" l="l" r="r" t="t"/>
              <a:pathLst>
                <a:path extrusionOk="0" h="4411" w="4680">
                  <a:moveTo>
                    <a:pt x="0" y="1"/>
                  </a:moveTo>
                  <a:lnTo>
                    <a:pt x="4410" y="4410"/>
                  </a:lnTo>
                  <a:lnTo>
                    <a:pt x="4680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45"/>
            <p:cNvSpPr/>
            <p:nvPr/>
          </p:nvSpPr>
          <p:spPr>
            <a:xfrm>
              <a:off x="6704905" y="1262346"/>
              <a:ext cx="282181" cy="265961"/>
            </a:xfrm>
            <a:custGeom>
              <a:rect b="b" l="l" r="r" t="t"/>
              <a:pathLst>
                <a:path extrusionOk="0" h="4411" w="4680">
                  <a:moveTo>
                    <a:pt x="1" y="1"/>
                  </a:moveTo>
                  <a:lnTo>
                    <a:pt x="4453" y="4410"/>
                  </a:lnTo>
                  <a:lnTo>
                    <a:pt x="4680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45"/>
            <p:cNvSpPr/>
            <p:nvPr/>
          </p:nvSpPr>
          <p:spPr>
            <a:xfrm>
              <a:off x="6773159" y="1262346"/>
              <a:ext cx="281578" cy="265961"/>
            </a:xfrm>
            <a:custGeom>
              <a:rect b="b" l="l" r="r" t="t"/>
              <a:pathLst>
                <a:path extrusionOk="0" h="4411" w="4670">
                  <a:moveTo>
                    <a:pt x="1" y="1"/>
                  </a:moveTo>
                  <a:lnTo>
                    <a:pt x="4443" y="4410"/>
                  </a:lnTo>
                  <a:lnTo>
                    <a:pt x="4669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45"/>
            <p:cNvSpPr/>
            <p:nvPr/>
          </p:nvSpPr>
          <p:spPr>
            <a:xfrm>
              <a:off x="6843402" y="1262346"/>
              <a:ext cx="281517" cy="265961"/>
            </a:xfrm>
            <a:custGeom>
              <a:rect b="b" l="l" r="r" t="t"/>
              <a:pathLst>
                <a:path extrusionOk="0" h="4411" w="4669">
                  <a:moveTo>
                    <a:pt x="0" y="1"/>
                  </a:moveTo>
                  <a:lnTo>
                    <a:pt x="4399" y="4410"/>
                  </a:lnTo>
                  <a:lnTo>
                    <a:pt x="4668" y="4410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45"/>
            <p:cNvSpPr/>
            <p:nvPr/>
          </p:nvSpPr>
          <p:spPr>
            <a:xfrm>
              <a:off x="6910993" y="1262346"/>
              <a:ext cx="281517" cy="265961"/>
            </a:xfrm>
            <a:custGeom>
              <a:rect b="b" l="l" r="r" t="t"/>
              <a:pathLst>
                <a:path extrusionOk="0" h="4411" w="4669">
                  <a:moveTo>
                    <a:pt x="0" y="1"/>
                  </a:moveTo>
                  <a:lnTo>
                    <a:pt x="4399" y="4410"/>
                  </a:lnTo>
                  <a:lnTo>
                    <a:pt x="4669" y="4410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45"/>
            <p:cNvSpPr/>
            <p:nvPr/>
          </p:nvSpPr>
          <p:spPr>
            <a:xfrm>
              <a:off x="6978583" y="1262346"/>
              <a:ext cx="282181" cy="265961"/>
            </a:xfrm>
            <a:custGeom>
              <a:rect b="b" l="l" r="r" t="t"/>
              <a:pathLst>
                <a:path extrusionOk="0" h="4411" w="4680">
                  <a:moveTo>
                    <a:pt x="1" y="1"/>
                  </a:moveTo>
                  <a:lnTo>
                    <a:pt x="4410" y="4410"/>
                  </a:lnTo>
                  <a:lnTo>
                    <a:pt x="4680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45"/>
            <p:cNvSpPr/>
            <p:nvPr/>
          </p:nvSpPr>
          <p:spPr>
            <a:xfrm>
              <a:off x="7046174" y="1262346"/>
              <a:ext cx="282241" cy="265961"/>
            </a:xfrm>
            <a:custGeom>
              <a:rect b="b" l="l" r="r" t="t"/>
              <a:pathLst>
                <a:path extrusionOk="0" h="4411" w="4681">
                  <a:moveTo>
                    <a:pt x="1" y="1"/>
                  </a:moveTo>
                  <a:lnTo>
                    <a:pt x="4410" y="4410"/>
                  </a:lnTo>
                  <a:lnTo>
                    <a:pt x="4680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45"/>
            <p:cNvSpPr/>
            <p:nvPr/>
          </p:nvSpPr>
          <p:spPr>
            <a:xfrm>
              <a:off x="7114428" y="1262346"/>
              <a:ext cx="265298" cy="262705"/>
            </a:xfrm>
            <a:custGeom>
              <a:rect b="b" l="l" r="r" t="t"/>
              <a:pathLst>
                <a:path extrusionOk="0" h="4357" w="4400">
                  <a:moveTo>
                    <a:pt x="1" y="1"/>
                  </a:moveTo>
                  <a:lnTo>
                    <a:pt x="4400" y="4357"/>
                  </a:lnTo>
                  <a:lnTo>
                    <a:pt x="4400" y="4087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45"/>
            <p:cNvSpPr/>
            <p:nvPr/>
          </p:nvSpPr>
          <p:spPr>
            <a:xfrm>
              <a:off x="7182078" y="1262346"/>
              <a:ext cx="197647" cy="195115"/>
            </a:xfrm>
            <a:custGeom>
              <a:rect b="b" l="l" r="r" t="t"/>
              <a:pathLst>
                <a:path extrusionOk="0" h="3236" w="3278">
                  <a:moveTo>
                    <a:pt x="0" y="1"/>
                  </a:moveTo>
                  <a:lnTo>
                    <a:pt x="3278" y="3235"/>
                  </a:lnTo>
                  <a:lnTo>
                    <a:pt x="3278" y="2966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45"/>
            <p:cNvSpPr/>
            <p:nvPr/>
          </p:nvSpPr>
          <p:spPr>
            <a:xfrm>
              <a:off x="7252262" y="1262346"/>
              <a:ext cx="127464" cy="127464"/>
            </a:xfrm>
            <a:custGeom>
              <a:rect b="b" l="l" r="r" t="t"/>
              <a:pathLst>
                <a:path extrusionOk="0" h="2114" w="2114">
                  <a:moveTo>
                    <a:pt x="1" y="1"/>
                  </a:moveTo>
                  <a:lnTo>
                    <a:pt x="2114" y="2114"/>
                  </a:lnTo>
                  <a:lnTo>
                    <a:pt x="2114" y="1844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45"/>
            <p:cNvSpPr/>
            <p:nvPr/>
          </p:nvSpPr>
          <p:spPr>
            <a:xfrm>
              <a:off x="7319852" y="1262346"/>
              <a:ext cx="59873" cy="59873"/>
            </a:xfrm>
            <a:custGeom>
              <a:rect b="b" l="l" r="r" t="t"/>
              <a:pathLst>
                <a:path extrusionOk="0" h="993" w="993">
                  <a:moveTo>
                    <a:pt x="1" y="1"/>
                  </a:moveTo>
                  <a:lnTo>
                    <a:pt x="993" y="993"/>
                  </a:lnTo>
                  <a:lnTo>
                    <a:pt x="993" y="723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8" name="Google Shape;1988;p45"/>
          <p:cNvSpPr/>
          <p:nvPr/>
        </p:nvSpPr>
        <p:spPr>
          <a:xfrm>
            <a:off x="471488" y="4114825"/>
            <a:ext cx="572700" cy="572700"/>
          </a:xfrm>
          <a:prstGeom prst="donut">
            <a:avLst>
              <a:gd fmla="val 14993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9" name="Google Shape;1989;p45"/>
          <p:cNvGrpSpPr/>
          <p:nvPr/>
        </p:nvGrpSpPr>
        <p:grpSpPr>
          <a:xfrm>
            <a:off x="606448" y="1150361"/>
            <a:ext cx="537980" cy="537206"/>
            <a:chOff x="9234348" y="2174936"/>
            <a:chExt cx="537980" cy="537206"/>
          </a:xfrm>
        </p:grpSpPr>
        <p:sp>
          <p:nvSpPr>
            <p:cNvPr id="1990" name="Google Shape;1990;p45"/>
            <p:cNvSpPr/>
            <p:nvPr/>
          </p:nvSpPr>
          <p:spPr>
            <a:xfrm>
              <a:off x="9234348" y="2174936"/>
              <a:ext cx="22800" cy="22026"/>
            </a:xfrm>
            <a:custGeom>
              <a:rect b="b" l="l" r="r" t="t"/>
              <a:pathLst>
                <a:path extrusionOk="0" h="313" w="324">
                  <a:moveTo>
                    <a:pt x="183" y="0"/>
                  </a:moveTo>
                  <a:cubicBezTo>
                    <a:pt x="54" y="0"/>
                    <a:pt x="0" y="43"/>
                    <a:pt x="0" y="173"/>
                  </a:cubicBezTo>
                  <a:cubicBezTo>
                    <a:pt x="0" y="270"/>
                    <a:pt x="54" y="313"/>
                    <a:pt x="183" y="313"/>
                  </a:cubicBezTo>
                  <a:cubicBezTo>
                    <a:pt x="270" y="313"/>
                    <a:pt x="323" y="270"/>
                    <a:pt x="323" y="173"/>
                  </a:cubicBezTo>
                  <a:cubicBezTo>
                    <a:pt x="323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45"/>
            <p:cNvSpPr/>
            <p:nvPr/>
          </p:nvSpPr>
          <p:spPr>
            <a:xfrm>
              <a:off x="9307181" y="2174936"/>
              <a:ext cx="25826" cy="22026"/>
            </a:xfrm>
            <a:custGeom>
              <a:rect b="b" l="l" r="r" t="t"/>
              <a:pathLst>
                <a:path extrusionOk="0" h="313" w="367">
                  <a:moveTo>
                    <a:pt x="183" y="0"/>
                  </a:moveTo>
                  <a:cubicBezTo>
                    <a:pt x="97" y="0"/>
                    <a:pt x="0" y="43"/>
                    <a:pt x="0" y="173"/>
                  </a:cubicBezTo>
                  <a:cubicBezTo>
                    <a:pt x="0" y="270"/>
                    <a:pt x="97" y="313"/>
                    <a:pt x="183" y="313"/>
                  </a:cubicBezTo>
                  <a:cubicBezTo>
                    <a:pt x="270" y="313"/>
                    <a:pt x="367" y="270"/>
                    <a:pt x="367" y="173"/>
                  </a:cubicBezTo>
                  <a:cubicBezTo>
                    <a:pt x="367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45"/>
            <p:cNvSpPr/>
            <p:nvPr/>
          </p:nvSpPr>
          <p:spPr>
            <a:xfrm>
              <a:off x="9380014" y="2174936"/>
              <a:ext cx="25052" cy="22026"/>
            </a:xfrm>
            <a:custGeom>
              <a:rect b="b" l="l" r="r" t="t"/>
              <a:pathLst>
                <a:path extrusionOk="0" h="313" w="356">
                  <a:moveTo>
                    <a:pt x="183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8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45"/>
            <p:cNvSpPr/>
            <p:nvPr/>
          </p:nvSpPr>
          <p:spPr>
            <a:xfrm>
              <a:off x="9455873" y="2174936"/>
              <a:ext cx="22026" cy="22026"/>
            </a:xfrm>
            <a:custGeom>
              <a:rect b="b" l="l" r="r" t="t"/>
              <a:pathLst>
                <a:path extrusionOk="0" h="313" w="313">
                  <a:moveTo>
                    <a:pt x="140" y="0"/>
                  </a:moveTo>
                  <a:cubicBezTo>
                    <a:pt x="43" y="0"/>
                    <a:pt x="0" y="43"/>
                    <a:pt x="0" y="173"/>
                  </a:cubicBezTo>
                  <a:cubicBezTo>
                    <a:pt x="0" y="270"/>
                    <a:pt x="43" y="313"/>
                    <a:pt x="140" y="313"/>
                  </a:cubicBezTo>
                  <a:cubicBezTo>
                    <a:pt x="227" y="313"/>
                    <a:pt x="313" y="270"/>
                    <a:pt x="313" y="173"/>
                  </a:cubicBezTo>
                  <a:cubicBezTo>
                    <a:pt x="313" y="43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45"/>
            <p:cNvSpPr/>
            <p:nvPr/>
          </p:nvSpPr>
          <p:spPr>
            <a:xfrm>
              <a:off x="9528706" y="2174936"/>
              <a:ext cx="22026" cy="22026"/>
            </a:xfrm>
            <a:custGeom>
              <a:rect b="b" l="l" r="r" t="t"/>
              <a:pathLst>
                <a:path extrusionOk="0" h="313" w="313">
                  <a:moveTo>
                    <a:pt x="184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84" y="313"/>
                  </a:cubicBezTo>
                  <a:cubicBezTo>
                    <a:pt x="270" y="313"/>
                    <a:pt x="313" y="270"/>
                    <a:pt x="313" y="173"/>
                  </a:cubicBezTo>
                  <a:cubicBezTo>
                    <a:pt x="313" y="43"/>
                    <a:pt x="270" y="0"/>
                    <a:pt x="18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45"/>
            <p:cNvSpPr/>
            <p:nvPr/>
          </p:nvSpPr>
          <p:spPr>
            <a:xfrm>
              <a:off x="9601539" y="2174936"/>
              <a:ext cx="25122" cy="22026"/>
            </a:xfrm>
            <a:custGeom>
              <a:rect b="b" l="l" r="r" t="t"/>
              <a:pathLst>
                <a:path extrusionOk="0" h="313" w="357">
                  <a:moveTo>
                    <a:pt x="173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7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45"/>
            <p:cNvSpPr/>
            <p:nvPr/>
          </p:nvSpPr>
          <p:spPr>
            <a:xfrm>
              <a:off x="9674373" y="2174936"/>
              <a:ext cx="25122" cy="22026"/>
            </a:xfrm>
            <a:custGeom>
              <a:rect b="b" l="l" r="r" t="t"/>
              <a:pathLst>
                <a:path extrusionOk="0" h="313" w="357">
                  <a:moveTo>
                    <a:pt x="173" y="0"/>
                  </a:moveTo>
                  <a:cubicBezTo>
                    <a:pt x="87" y="0"/>
                    <a:pt x="0" y="43"/>
                    <a:pt x="0" y="173"/>
                  </a:cubicBezTo>
                  <a:cubicBezTo>
                    <a:pt x="0" y="270"/>
                    <a:pt x="87" y="313"/>
                    <a:pt x="17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45"/>
            <p:cNvSpPr/>
            <p:nvPr/>
          </p:nvSpPr>
          <p:spPr>
            <a:xfrm>
              <a:off x="9750232" y="2174936"/>
              <a:ext cx="22096" cy="22026"/>
            </a:xfrm>
            <a:custGeom>
              <a:rect b="b" l="l" r="r" t="t"/>
              <a:pathLst>
                <a:path extrusionOk="0" h="313" w="314">
                  <a:moveTo>
                    <a:pt x="130" y="0"/>
                  </a:moveTo>
                  <a:cubicBezTo>
                    <a:pt x="44" y="0"/>
                    <a:pt x="0" y="43"/>
                    <a:pt x="0" y="173"/>
                  </a:cubicBezTo>
                  <a:cubicBezTo>
                    <a:pt x="0" y="270"/>
                    <a:pt x="44" y="313"/>
                    <a:pt x="130" y="313"/>
                  </a:cubicBezTo>
                  <a:cubicBezTo>
                    <a:pt x="216" y="313"/>
                    <a:pt x="313" y="270"/>
                    <a:pt x="313" y="173"/>
                  </a:cubicBezTo>
                  <a:cubicBezTo>
                    <a:pt x="313" y="43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45"/>
            <p:cNvSpPr/>
            <p:nvPr/>
          </p:nvSpPr>
          <p:spPr>
            <a:xfrm>
              <a:off x="9234348" y="2247769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0"/>
                  </a:moveTo>
                  <a:cubicBezTo>
                    <a:pt x="54" y="0"/>
                    <a:pt x="0" y="87"/>
                    <a:pt x="0" y="173"/>
                  </a:cubicBezTo>
                  <a:cubicBezTo>
                    <a:pt x="0" y="270"/>
                    <a:pt x="54" y="356"/>
                    <a:pt x="183" y="356"/>
                  </a:cubicBezTo>
                  <a:cubicBezTo>
                    <a:pt x="270" y="356"/>
                    <a:pt x="323" y="270"/>
                    <a:pt x="323" y="173"/>
                  </a:cubicBezTo>
                  <a:cubicBezTo>
                    <a:pt x="323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45"/>
            <p:cNvSpPr/>
            <p:nvPr/>
          </p:nvSpPr>
          <p:spPr>
            <a:xfrm>
              <a:off x="9307181" y="2247769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0"/>
                  </a:moveTo>
                  <a:cubicBezTo>
                    <a:pt x="97" y="0"/>
                    <a:pt x="0" y="87"/>
                    <a:pt x="0" y="173"/>
                  </a:cubicBezTo>
                  <a:cubicBezTo>
                    <a:pt x="0" y="270"/>
                    <a:pt x="97" y="356"/>
                    <a:pt x="183" y="356"/>
                  </a:cubicBezTo>
                  <a:cubicBezTo>
                    <a:pt x="270" y="356"/>
                    <a:pt x="367" y="270"/>
                    <a:pt x="367" y="173"/>
                  </a:cubicBezTo>
                  <a:cubicBezTo>
                    <a:pt x="367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45"/>
            <p:cNvSpPr/>
            <p:nvPr/>
          </p:nvSpPr>
          <p:spPr>
            <a:xfrm>
              <a:off x="9380014" y="2247769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8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45"/>
            <p:cNvSpPr/>
            <p:nvPr/>
          </p:nvSpPr>
          <p:spPr>
            <a:xfrm>
              <a:off x="9455873" y="2247769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0"/>
                  </a:moveTo>
                  <a:cubicBezTo>
                    <a:pt x="43" y="0"/>
                    <a:pt x="0" y="87"/>
                    <a:pt x="0" y="173"/>
                  </a:cubicBezTo>
                  <a:cubicBezTo>
                    <a:pt x="0" y="270"/>
                    <a:pt x="43" y="356"/>
                    <a:pt x="140" y="356"/>
                  </a:cubicBezTo>
                  <a:cubicBezTo>
                    <a:pt x="227" y="356"/>
                    <a:pt x="313" y="270"/>
                    <a:pt x="313" y="173"/>
                  </a:cubicBezTo>
                  <a:cubicBezTo>
                    <a:pt x="313" y="87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45"/>
            <p:cNvSpPr/>
            <p:nvPr/>
          </p:nvSpPr>
          <p:spPr>
            <a:xfrm>
              <a:off x="9528706" y="2247769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84" y="356"/>
                  </a:cubicBezTo>
                  <a:cubicBezTo>
                    <a:pt x="270" y="356"/>
                    <a:pt x="313" y="270"/>
                    <a:pt x="313" y="173"/>
                  </a:cubicBezTo>
                  <a:cubicBezTo>
                    <a:pt x="313" y="87"/>
                    <a:pt x="270" y="0"/>
                    <a:pt x="18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45"/>
            <p:cNvSpPr/>
            <p:nvPr/>
          </p:nvSpPr>
          <p:spPr>
            <a:xfrm>
              <a:off x="9601539" y="2247769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7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45"/>
            <p:cNvSpPr/>
            <p:nvPr/>
          </p:nvSpPr>
          <p:spPr>
            <a:xfrm>
              <a:off x="9674373" y="2247769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0"/>
                  </a:moveTo>
                  <a:cubicBezTo>
                    <a:pt x="87" y="0"/>
                    <a:pt x="0" y="87"/>
                    <a:pt x="0" y="173"/>
                  </a:cubicBezTo>
                  <a:cubicBezTo>
                    <a:pt x="0" y="270"/>
                    <a:pt x="87" y="356"/>
                    <a:pt x="17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45"/>
            <p:cNvSpPr/>
            <p:nvPr/>
          </p:nvSpPr>
          <p:spPr>
            <a:xfrm>
              <a:off x="9750232" y="2247769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0"/>
                  </a:moveTo>
                  <a:cubicBezTo>
                    <a:pt x="44" y="0"/>
                    <a:pt x="0" y="87"/>
                    <a:pt x="0" y="173"/>
                  </a:cubicBezTo>
                  <a:cubicBezTo>
                    <a:pt x="0" y="270"/>
                    <a:pt x="44" y="356"/>
                    <a:pt x="130" y="356"/>
                  </a:cubicBezTo>
                  <a:cubicBezTo>
                    <a:pt x="216" y="356"/>
                    <a:pt x="313" y="270"/>
                    <a:pt x="313" y="173"/>
                  </a:cubicBezTo>
                  <a:cubicBezTo>
                    <a:pt x="313" y="87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45"/>
            <p:cNvSpPr/>
            <p:nvPr/>
          </p:nvSpPr>
          <p:spPr>
            <a:xfrm>
              <a:off x="9234348" y="2319829"/>
              <a:ext cx="22800" cy="25896"/>
            </a:xfrm>
            <a:custGeom>
              <a:rect b="b" l="l" r="r" t="t"/>
              <a:pathLst>
                <a:path extrusionOk="0" h="368" w="324">
                  <a:moveTo>
                    <a:pt x="183" y="1"/>
                  </a:moveTo>
                  <a:cubicBezTo>
                    <a:pt x="54" y="1"/>
                    <a:pt x="0" y="98"/>
                    <a:pt x="0" y="184"/>
                  </a:cubicBezTo>
                  <a:cubicBezTo>
                    <a:pt x="0" y="270"/>
                    <a:pt x="54" y="367"/>
                    <a:pt x="183" y="367"/>
                  </a:cubicBezTo>
                  <a:cubicBezTo>
                    <a:pt x="270" y="367"/>
                    <a:pt x="323" y="270"/>
                    <a:pt x="323" y="184"/>
                  </a:cubicBezTo>
                  <a:cubicBezTo>
                    <a:pt x="323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45"/>
            <p:cNvSpPr/>
            <p:nvPr/>
          </p:nvSpPr>
          <p:spPr>
            <a:xfrm>
              <a:off x="9307181" y="2319829"/>
              <a:ext cx="25826" cy="25896"/>
            </a:xfrm>
            <a:custGeom>
              <a:rect b="b" l="l" r="r" t="t"/>
              <a:pathLst>
                <a:path extrusionOk="0" h="368" w="367">
                  <a:moveTo>
                    <a:pt x="183" y="1"/>
                  </a:moveTo>
                  <a:cubicBezTo>
                    <a:pt x="97" y="1"/>
                    <a:pt x="0" y="98"/>
                    <a:pt x="0" y="184"/>
                  </a:cubicBezTo>
                  <a:cubicBezTo>
                    <a:pt x="0" y="270"/>
                    <a:pt x="97" y="367"/>
                    <a:pt x="183" y="367"/>
                  </a:cubicBezTo>
                  <a:cubicBezTo>
                    <a:pt x="270" y="367"/>
                    <a:pt x="367" y="270"/>
                    <a:pt x="367" y="184"/>
                  </a:cubicBezTo>
                  <a:cubicBezTo>
                    <a:pt x="367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45"/>
            <p:cNvSpPr/>
            <p:nvPr/>
          </p:nvSpPr>
          <p:spPr>
            <a:xfrm>
              <a:off x="9380014" y="2319829"/>
              <a:ext cx="25052" cy="25896"/>
            </a:xfrm>
            <a:custGeom>
              <a:rect b="b" l="l" r="r" t="t"/>
              <a:pathLst>
                <a:path extrusionOk="0" h="368" w="356">
                  <a:moveTo>
                    <a:pt x="18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8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45"/>
            <p:cNvSpPr/>
            <p:nvPr/>
          </p:nvSpPr>
          <p:spPr>
            <a:xfrm>
              <a:off x="9455873" y="2319829"/>
              <a:ext cx="22026" cy="25896"/>
            </a:xfrm>
            <a:custGeom>
              <a:rect b="b" l="l" r="r" t="t"/>
              <a:pathLst>
                <a:path extrusionOk="0" h="368" w="313">
                  <a:moveTo>
                    <a:pt x="140" y="1"/>
                  </a:moveTo>
                  <a:cubicBezTo>
                    <a:pt x="43" y="1"/>
                    <a:pt x="0" y="98"/>
                    <a:pt x="0" y="184"/>
                  </a:cubicBezTo>
                  <a:cubicBezTo>
                    <a:pt x="0" y="270"/>
                    <a:pt x="43" y="367"/>
                    <a:pt x="140" y="367"/>
                  </a:cubicBezTo>
                  <a:cubicBezTo>
                    <a:pt x="227" y="367"/>
                    <a:pt x="313" y="270"/>
                    <a:pt x="313" y="184"/>
                  </a:cubicBezTo>
                  <a:cubicBezTo>
                    <a:pt x="313" y="98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45"/>
            <p:cNvSpPr/>
            <p:nvPr/>
          </p:nvSpPr>
          <p:spPr>
            <a:xfrm>
              <a:off x="9528706" y="2319829"/>
              <a:ext cx="22026" cy="25896"/>
            </a:xfrm>
            <a:custGeom>
              <a:rect b="b" l="l" r="r" t="t"/>
              <a:pathLst>
                <a:path extrusionOk="0" h="368" w="313">
                  <a:moveTo>
                    <a:pt x="184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84" y="367"/>
                  </a:cubicBezTo>
                  <a:cubicBezTo>
                    <a:pt x="270" y="367"/>
                    <a:pt x="313" y="270"/>
                    <a:pt x="313" y="184"/>
                  </a:cubicBezTo>
                  <a:cubicBezTo>
                    <a:pt x="313" y="98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45"/>
            <p:cNvSpPr/>
            <p:nvPr/>
          </p:nvSpPr>
          <p:spPr>
            <a:xfrm>
              <a:off x="9601539" y="2319829"/>
              <a:ext cx="25122" cy="25896"/>
            </a:xfrm>
            <a:custGeom>
              <a:rect b="b" l="l" r="r" t="t"/>
              <a:pathLst>
                <a:path extrusionOk="0" h="368" w="357">
                  <a:moveTo>
                    <a:pt x="17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7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45"/>
            <p:cNvSpPr/>
            <p:nvPr/>
          </p:nvSpPr>
          <p:spPr>
            <a:xfrm>
              <a:off x="9674373" y="2319829"/>
              <a:ext cx="25122" cy="25896"/>
            </a:xfrm>
            <a:custGeom>
              <a:rect b="b" l="l" r="r" t="t"/>
              <a:pathLst>
                <a:path extrusionOk="0" h="368" w="357">
                  <a:moveTo>
                    <a:pt x="173" y="1"/>
                  </a:moveTo>
                  <a:cubicBezTo>
                    <a:pt x="87" y="1"/>
                    <a:pt x="0" y="98"/>
                    <a:pt x="0" y="184"/>
                  </a:cubicBezTo>
                  <a:cubicBezTo>
                    <a:pt x="0" y="270"/>
                    <a:pt x="87" y="367"/>
                    <a:pt x="17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45"/>
            <p:cNvSpPr/>
            <p:nvPr/>
          </p:nvSpPr>
          <p:spPr>
            <a:xfrm>
              <a:off x="9750232" y="2319829"/>
              <a:ext cx="22096" cy="25896"/>
            </a:xfrm>
            <a:custGeom>
              <a:rect b="b" l="l" r="r" t="t"/>
              <a:pathLst>
                <a:path extrusionOk="0" h="368" w="314">
                  <a:moveTo>
                    <a:pt x="130" y="1"/>
                  </a:moveTo>
                  <a:cubicBezTo>
                    <a:pt x="44" y="1"/>
                    <a:pt x="0" y="98"/>
                    <a:pt x="0" y="184"/>
                  </a:cubicBezTo>
                  <a:cubicBezTo>
                    <a:pt x="0" y="270"/>
                    <a:pt x="44" y="367"/>
                    <a:pt x="130" y="367"/>
                  </a:cubicBezTo>
                  <a:cubicBezTo>
                    <a:pt x="216" y="367"/>
                    <a:pt x="313" y="270"/>
                    <a:pt x="313" y="184"/>
                  </a:cubicBezTo>
                  <a:cubicBezTo>
                    <a:pt x="313" y="98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45"/>
            <p:cNvSpPr/>
            <p:nvPr/>
          </p:nvSpPr>
          <p:spPr>
            <a:xfrm>
              <a:off x="9234348" y="2395688"/>
              <a:ext cx="22800" cy="22870"/>
            </a:xfrm>
            <a:custGeom>
              <a:rect b="b" l="l" r="r" t="t"/>
              <a:pathLst>
                <a:path extrusionOk="0" h="325" w="324">
                  <a:moveTo>
                    <a:pt x="183" y="1"/>
                  </a:moveTo>
                  <a:cubicBezTo>
                    <a:pt x="54" y="1"/>
                    <a:pt x="0" y="55"/>
                    <a:pt x="0" y="141"/>
                  </a:cubicBezTo>
                  <a:cubicBezTo>
                    <a:pt x="0" y="227"/>
                    <a:pt x="54" y="324"/>
                    <a:pt x="183" y="324"/>
                  </a:cubicBezTo>
                  <a:cubicBezTo>
                    <a:pt x="270" y="324"/>
                    <a:pt x="323" y="227"/>
                    <a:pt x="323" y="141"/>
                  </a:cubicBezTo>
                  <a:cubicBezTo>
                    <a:pt x="323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45"/>
            <p:cNvSpPr/>
            <p:nvPr/>
          </p:nvSpPr>
          <p:spPr>
            <a:xfrm>
              <a:off x="9307181" y="2395688"/>
              <a:ext cx="25826" cy="22870"/>
            </a:xfrm>
            <a:custGeom>
              <a:rect b="b" l="l" r="r" t="t"/>
              <a:pathLst>
                <a:path extrusionOk="0" h="325" w="367">
                  <a:moveTo>
                    <a:pt x="183" y="1"/>
                  </a:moveTo>
                  <a:cubicBezTo>
                    <a:pt x="97" y="1"/>
                    <a:pt x="0" y="55"/>
                    <a:pt x="0" y="141"/>
                  </a:cubicBezTo>
                  <a:cubicBezTo>
                    <a:pt x="0" y="227"/>
                    <a:pt x="97" y="324"/>
                    <a:pt x="183" y="324"/>
                  </a:cubicBezTo>
                  <a:cubicBezTo>
                    <a:pt x="270" y="324"/>
                    <a:pt x="367" y="227"/>
                    <a:pt x="367" y="141"/>
                  </a:cubicBezTo>
                  <a:cubicBezTo>
                    <a:pt x="367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45"/>
            <p:cNvSpPr/>
            <p:nvPr/>
          </p:nvSpPr>
          <p:spPr>
            <a:xfrm>
              <a:off x="9380014" y="2395688"/>
              <a:ext cx="25052" cy="22870"/>
            </a:xfrm>
            <a:custGeom>
              <a:rect b="b" l="l" r="r" t="t"/>
              <a:pathLst>
                <a:path extrusionOk="0" h="325" w="356">
                  <a:moveTo>
                    <a:pt x="183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8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45"/>
            <p:cNvSpPr/>
            <p:nvPr/>
          </p:nvSpPr>
          <p:spPr>
            <a:xfrm>
              <a:off x="9455873" y="2395688"/>
              <a:ext cx="22026" cy="22870"/>
            </a:xfrm>
            <a:custGeom>
              <a:rect b="b" l="l" r="r" t="t"/>
              <a:pathLst>
                <a:path extrusionOk="0" h="325" w="313">
                  <a:moveTo>
                    <a:pt x="140" y="1"/>
                  </a:moveTo>
                  <a:cubicBezTo>
                    <a:pt x="43" y="1"/>
                    <a:pt x="0" y="55"/>
                    <a:pt x="0" y="141"/>
                  </a:cubicBezTo>
                  <a:cubicBezTo>
                    <a:pt x="0" y="227"/>
                    <a:pt x="43" y="324"/>
                    <a:pt x="140" y="324"/>
                  </a:cubicBezTo>
                  <a:cubicBezTo>
                    <a:pt x="227" y="324"/>
                    <a:pt x="313" y="227"/>
                    <a:pt x="313" y="141"/>
                  </a:cubicBezTo>
                  <a:cubicBezTo>
                    <a:pt x="313" y="55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45"/>
            <p:cNvSpPr/>
            <p:nvPr/>
          </p:nvSpPr>
          <p:spPr>
            <a:xfrm>
              <a:off x="9528706" y="2395688"/>
              <a:ext cx="22026" cy="22870"/>
            </a:xfrm>
            <a:custGeom>
              <a:rect b="b" l="l" r="r" t="t"/>
              <a:pathLst>
                <a:path extrusionOk="0" h="325" w="313">
                  <a:moveTo>
                    <a:pt x="184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84" y="324"/>
                  </a:cubicBezTo>
                  <a:cubicBezTo>
                    <a:pt x="270" y="324"/>
                    <a:pt x="313" y="227"/>
                    <a:pt x="313" y="141"/>
                  </a:cubicBezTo>
                  <a:cubicBezTo>
                    <a:pt x="313" y="55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45"/>
            <p:cNvSpPr/>
            <p:nvPr/>
          </p:nvSpPr>
          <p:spPr>
            <a:xfrm>
              <a:off x="9601539" y="2395688"/>
              <a:ext cx="25122" cy="22870"/>
            </a:xfrm>
            <a:custGeom>
              <a:rect b="b" l="l" r="r" t="t"/>
              <a:pathLst>
                <a:path extrusionOk="0" h="325" w="357">
                  <a:moveTo>
                    <a:pt x="173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7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45"/>
            <p:cNvSpPr/>
            <p:nvPr/>
          </p:nvSpPr>
          <p:spPr>
            <a:xfrm>
              <a:off x="9674373" y="2395688"/>
              <a:ext cx="25122" cy="22870"/>
            </a:xfrm>
            <a:custGeom>
              <a:rect b="b" l="l" r="r" t="t"/>
              <a:pathLst>
                <a:path extrusionOk="0" h="325" w="357">
                  <a:moveTo>
                    <a:pt x="173" y="1"/>
                  </a:moveTo>
                  <a:cubicBezTo>
                    <a:pt x="87" y="1"/>
                    <a:pt x="0" y="55"/>
                    <a:pt x="0" y="141"/>
                  </a:cubicBezTo>
                  <a:cubicBezTo>
                    <a:pt x="0" y="227"/>
                    <a:pt x="87" y="324"/>
                    <a:pt x="17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45"/>
            <p:cNvSpPr/>
            <p:nvPr/>
          </p:nvSpPr>
          <p:spPr>
            <a:xfrm>
              <a:off x="9750232" y="2395688"/>
              <a:ext cx="22096" cy="22870"/>
            </a:xfrm>
            <a:custGeom>
              <a:rect b="b" l="l" r="r" t="t"/>
              <a:pathLst>
                <a:path extrusionOk="0" h="325" w="314">
                  <a:moveTo>
                    <a:pt x="130" y="1"/>
                  </a:moveTo>
                  <a:cubicBezTo>
                    <a:pt x="44" y="1"/>
                    <a:pt x="0" y="55"/>
                    <a:pt x="0" y="141"/>
                  </a:cubicBezTo>
                  <a:cubicBezTo>
                    <a:pt x="0" y="227"/>
                    <a:pt x="44" y="324"/>
                    <a:pt x="130" y="324"/>
                  </a:cubicBezTo>
                  <a:cubicBezTo>
                    <a:pt x="216" y="324"/>
                    <a:pt x="313" y="227"/>
                    <a:pt x="313" y="141"/>
                  </a:cubicBezTo>
                  <a:cubicBezTo>
                    <a:pt x="313" y="55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45"/>
            <p:cNvSpPr/>
            <p:nvPr/>
          </p:nvSpPr>
          <p:spPr>
            <a:xfrm>
              <a:off x="9234348" y="2468521"/>
              <a:ext cx="22800" cy="22096"/>
            </a:xfrm>
            <a:custGeom>
              <a:rect b="b" l="l" r="r" t="t"/>
              <a:pathLst>
                <a:path extrusionOk="0" h="314" w="324">
                  <a:moveTo>
                    <a:pt x="183" y="1"/>
                  </a:moveTo>
                  <a:cubicBezTo>
                    <a:pt x="54" y="1"/>
                    <a:pt x="0" y="98"/>
                    <a:pt x="0" y="184"/>
                  </a:cubicBezTo>
                  <a:cubicBezTo>
                    <a:pt x="0" y="270"/>
                    <a:pt x="54" y="313"/>
                    <a:pt x="183" y="313"/>
                  </a:cubicBezTo>
                  <a:cubicBezTo>
                    <a:pt x="270" y="313"/>
                    <a:pt x="323" y="270"/>
                    <a:pt x="323" y="184"/>
                  </a:cubicBezTo>
                  <a:cubicBezTo>
                    <a:pt x="323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45"/>
            <p:cNvSpPr/>
            <p:nvPr/>
          </p:nvSpPr>
          <p:spPr>
            <a:xfrm>
              <a:off x="9307181" y="2468521"/>
              <a:ext cx="25826" cy="22096"/>
            </a:xfrm>
            <a:custGeom>
              <a:rect b="b" l="l" r="r" t="t"/>
              <a:pathLst>
                <a:path extrusionOk="0" h="314" w="367">
                  <a:moveTo>
                    <a:pt x="183" y="1"/>
                  </a:moveTo>
                  <a:cubicBezTo>
                    <a:pt x="97" y="1"/>
                    <a:pt x="0" y="98"/>
                    <a:pt x="0" y="184"/>
                  </a:cubicBezTo>
                  <a:cubicBezTo>
                    <a:pt x="0" y="270"/>
                    <a:pt x="97" y="313"/>
                    <a:pt x="183" y="313"/>
                  </a:cubicBezTo>
                  <a:cubicBezTo>
                    <a:pt x="270" y="313"/>
                    <a:pt x="367" y="270"/>
                    <a:pt x="367" y="184"/>
                  </a:cubicBezTo>
                  <a:cubicBezTo>
                    <a:pt x="367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45"/>
            <p:cNvSpPr/>
            <p:nvPr/>
          </p:nvSpPr>
          <p:spPr>
            <a:xfrm>
              <a:off x="9380014" y="2468521"/>
              <a:ext cx="25052" cy="22096"/>
            </a:xfrm>
            <a:custGeom>
              <a:rect b="b" l="l" r="r" t="t"/>
              <a:pathLst>
                <a:path extrusionOk="0" h="314" w="356">
                  <a:moveTo>
                    <a:pt x="18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8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45"/>
            <p:cNvSpPr/>
            <p:nvPr/>
          </p:nvSpPr>
          <p:spPr>
            <a:xfrm>
              <a:off x="9455873" y="2468521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40" y="1"/>
                  </a:moveTo>
                  <a:cubicBezTo>
                    <a:pt x="43" y="1"/>
                    <a:pt x="0" y="98"/>
                    <a:pt x="0" y="184"/>
                  </a:cubicBezTo>
                  <a:cubicBezTo>
                    <a:pt x="0" y="270"/>
                    <a:pt x="43" y="313"/>
                    <a:pt x="140" y="313"/>
                  </a:cubicBezTo>
                  <a:cubicBezTo>
                    <a:pt x="227" y="313"/>
                    <a:pt x="313" y="270"/>
                    <a:pt x="313" y="184"/>
                  </a:cubicBezTo>
                  <a:cubicBezTo>
                    <a:pt x="313" y="98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45"/>
            <p:cNvSpPr/>
            <p:nvPr/>
          </p:nvSpPr>
          <p:spPr>
            <a:xfrm>
              <a:off x="9528706" y="2468521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84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84" y="313"/>
                  </a:cubicBezTo>
                  <a:cubicBezTo>
                    <a:pt x="270" y="313"/>
                    <a:pt x="313" y="270"/>
                    <a:pt x="313" y="184"/>
                  </a:cubicBezTo>
                  <a:cubicBezTo>
                    <a:pt x="313" y="98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45"/>
            <p:cNvSpPr/>
            <p:nvPr/>
          </p:nvSpPr>
          <p:spPr>
            <a:xfrm>
              <a:off x="9601539" y="2468521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7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45"/>
            <p:cNvSpPr/>
            <p:nvPr/>
          </p:nvSpPr>
          <p:spPr>
            <a:xfrm>
              <a:off x="9674373" y="2468521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7" y="1"/>
                    <a:pt x="0" y="98"/>
                    <a:pt x="0" y="184"/>
                  </a:cubicBezTo>
                  <a:cubicBezTo>
                    <a:pt x="0" y="270"/>
                    <a:pt x="87" y="313"/>
                    <a:pt x="17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45"/>
            <p:cNvSpPr/>
            <p:nvPr/>
          </p:nvSpPr>
          <p:spPr>
            <a:xfrm>
              <a:off x="9750232" y="2468521"/>
              <a:ext cx="22096" cy="22096"/>
            </a:xfrm>
            <a:custGeom>
              <a:rect b="b" l="l" r="r" t="t"/>
              <a:pathLst>
                <a:path extrusionOk="0" h="314" w="314">
                  <a:moveTo>
                    <a:pt x="130" y="1"/>
                  </a:moveTo>
                  <a:cubicBezTo>
                    <a:pt x="44" y="1"/>
                    <a:pt x="0" y="98"/>
                    <a:pt x="0" y="184"/>
                  </a:cubicBezTo>
                  <a:cubicBezTo>
                    <a:pt x="0" y="270"/>
                    <a:pt x="44" y="313"/>
                    <a:pt x="130" y="313"/>
                  </a:cubicBezTo>
                  <a:cubicBezTo>
                    <a:pt x="216" y="313"/>
                    <a:pt x="313" y="270"/>
                    <a:pt x="313" y="184"/>
                  </a:cubicBezTo>
                  <a:cubicBezTo>
                    <a:pt x="313" y="98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45"/>
            <p:cNvSpPr/>
            <p:nvPr/>
          </p:nvSpPr>
          <p:spPr>
            <a:xfrm>
              <a:off x="9234348" y="2541354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1"/>
                  </a:moveTo>
                  <a:cubicBezTo>
                    <a:pt x="54" y="1"/>
                    <a:pt x="0" y="87"/>
                    <a:pt x="0" y="184"/>
                  </a:cubicBezTo>
                  <a:cubicBezTo>
                    <a:pt x="0" y="270"/>
                    <a:pt x="54" y="357"/>
                    <a:pt x="183" y="357"/>
                  </a:cubicBezTo>
                  <a:cubicBezTo>
                    <a:pt x="270" y="357"/>
                    <a:pt x="323" y="270"/>
                    <a:pt x="323" y="184"/>
                  </a:cubicBezTo>
                  <a:cubicBezTo>
                    <a:pt x="323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45"/>
            <p:cNvSpPr/>
            <p:nvPr/>
          </p:nvSpPr>
          <p:spPr>
            <a:xfrm>
              <a:off x="9307181" y="2541354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1"/>
                  </a:moveTo>
                  <a:cubicBezTo>
                    <a:pt x="97" y="1"/>
                    <a:pt x="0" y="87"/>
                    <a:pt x="0" y="184"/>
                  </a:cubicBezTo>
                  <a:cubicBezTo>
                    <a:pt x="0" y="270"/>
                    <a:pt x="97" y="357"/>
                    <a:pt x="183" y="357"/>
                  </a:cubicBezTo>
                  <a:cubicBezTo>
                    <a:pt x="270" y="357"/>
                    <a:pt x="367" y="270"/>
                    <a:pt x="367" y="184"/>
                  </a:cubicBezTo>
                  <a:cubicBezTo>
                    <a:pt x="367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45"/>
            <p:cNvSpPr/>
            <p:nvPr/>
          </p:nvSpPr>
          <p:spPr>
            <a:xfrm>
              <a:off x="9380014" y="2541354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45"/>
            <p:cNvSpPr/>
            <p:nvPr/>
          </p:nvSpPr>
          <p:spPr>
            <a:xfrm>
              <a:off x="9455873" y="2541354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1"/>
                  </a:moveTo>
                  <a:cubicBezTo>
                    <a:pt x="43" y="1"/>
                    <a:pt x="0" y="87"/>
                    <a:pt x="0" y="184"/>
                  </a:cubicBezTo>
                  <a:cubicBezTo>
                    <a:pt x="0" y="270"/>
                    <a:pt x="43" y="357"/>
                    <a:pt x="140" y="357"/>
                  </a:cubicBezTo>
                  <a:cubicBezTo>
                    <a:pt x="227" y="357"/>
                    <a:pt x="313" y="270"/>
                    <a:pt x="313" y="184"/>
                  </a:cubicBezTo>
                  <a:cubicBezTo>
                    <a:pt x="313" y="87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45"/>
            <p:cNvSpPr/>
            <p:nvPr/>
          </p:nvSpPr>
          <p:spPr>
            <a:xfrm>
              <a:off x="9528706" y="2541354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4" y="357"/>
                  </a:cubicBezTo>
                  <a:cubicBezTo>
                    <a:pt x="270" y="357"/>
                    <a:pt x="313" y="270"/>
                    <a:pt x="313" y="184"/>
                  </a:cubicBezTo>
                  <a:cubicBezTo>
                    <a:pt x="313" y="87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45"/>
            <p:cNvSpPr/>
            <p:nvPr/>
          </p:nvSpPr>
          <p:spPr>
            <a:xfrm>
              <a:off x="9601539" y="2541354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45"/>
            <p:cNvSpPr/>
            <p:nvPr/>
          </p:nvSpPr>
          <p:spPr>
            <a:xfrm>
              <a:off x="9674373" y="2541354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7" y="1"/>
                    <a:pt x="0" y="87"/>
                    <a:pt x="0" y="184"/>
                  </a:cubicBezTo>
                  <a:cubicBezTo>
                    <a:pt x="0" y="270"/>
                    <a:pt x="87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45"/>
            <p:cNvSpPr/>
            <p:nvPr/>
          </p:nvSpPr>
          <p:spPr>
            <a:xfrm>
              <a:off x="9750232" y="2541354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1"/>
                  </a:moveTo>
                  <a:cubicBezTo>
                    <a:pt x="44" y="1"/>
                    <a:pt x="0" y="87"/>
                    <a:pt x="0" y="184"/>
                  </a:cubicBezTo>
                  <a:cubicBezTo>
                    <a:pt x="0" y="270"/>
                    <a:pt x="44" y="357"/>
                    <a:pt x="130" y="357"/>
                  </a:cubicBezTo>
                  <a:cubicBezTo>
                    <a:pt x="216" y="357"/>
                    <a:pt x="313" y="270"/>
                    <a:pt x="313" y="184"/>
                  </a:cubicBezTo>
                  <a:cubicBezTo>
                    <a:pt x="313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45"/>
            <p:cNvSpPr/>
            <p:nvPr/>
          </p:nvSpPr>
          <p:spPr>
            <a:xfrm>
              <a:off x="9234348" y="2614187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1"/>
                  </a:moveTo>
                  <a:cubicBezTo>
                    <a:pt x="54" y="1"/>
                    <a:pt x="0" y="87"/>
                    <a:pt x="0" y="184"/>
                  </a:cubicBezTo>
                  <a:cubicBezTo>
                    <a:pt x="0" y="270"/>
                    <a:pt x="54" y="357"/>
                    <a:pt x="183" y="357"/>
                  </a:cubicBezTo>
                  <a:cubicBezTo>
                    <a:pt x="270" y="357"/>
                    <a:pt x="323" y="270"/>
                    <a:pt x="323" y="184"/>
                  </a:cubicBezTo>
                  <a:cubicBezTo>
                    <a:pt x="323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45"/>
            <p:cNvSpPr/>
            <p:nvPr/>
          </p:nvSpPr>
          <p:spPr>
            <a:xfrm>
              <a:off x="9307181" y="2614187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1"/>
                  </a:moveTo>
                  <a:cubicBezTo>
                    <a:pt x="97" y="1"/>
                    <a:pt x="0" y="87"/>
                    <a:pt x="0" y="184"/>
                  </a:cubicBezTo>
                  <a:cubicBezTo>
                    <a:pt x="0" y="270"/>
                    <a:pt x="97" y="357"/>
                    <a:pt x="183" y="357"/>
                  </a:cubicBezTo>
                  <a:cubicBezTo>
                    <a:pt x="270" y="357"/>
                    <a:pt x="367" y="270"/>
                    <a:pt x="367" y="184"/>
                  </a:cubicBezTo>
                  <a:cubicBezTo>
                    <a:pt x="367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45"/>
            <p:cNvSpPr/>
            <p:nvPr/>
          </p:nvSpPr>
          <p:spPr>
            <a:xfrm>
              <a:off x="9380014" y="2614187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45"/>
            <p:cNvSpPr/>
            <p:nvPr/>
          </p:nvSpPr>
          <p:spPr>
            <a:xfrm>
              <a:off x="9455873" y="2614187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1"/>
                  </a:moveTo>
                  <a:cubicBezTo>
                    <a:pt x="43" y="1"/>
                    <a:pt x="0" y="87"/>
                    <a:pt x="0" y="184"/>
                  </a:cubicBezTo>
                  <a:cubicBezTo>
                    <a:pt x="0" y="270"/>
                    <a:pt x="43" y="357"/>
                    <a:pt x="140" y="357"/>
                  </a:cubicBezTo>
                  <a:cubicBezTo>
                    <a:pt x="227" y="357"/>
                    <a:pt x="313" y="270"/>
                    <a:pt x="313" y="184"/>
                  </a:cubicBezTo>
                  <a:cubicBezTo>
                    <a:pt x="313" y="87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45"/>
            <p:cNvSpPr/>
            <p:nvPr/>
          </p:nvSpPr>
          <p:spPr>
            <a:xfrm>
              <a:off x="9528706" y="2614187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4" y="357"/>
                  </a:cubicBezTo>
                  <a:cubicBezTo>
                    <a:pt x="270" y="357"/>
                    <a:pt x="313" y="270"/>
                    <a:pt x="313" y="184"/>
                  </a:cubicBezTo>
                  <a:cubicBezTo>
                    <a:pt x="313" y="87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45"/>
            <p:cNvSpPr/>
            <p:nvPr/>
          </p:nvSpPr>
          <p:spPr>
            <a:xfrm>
              <a:off x="9601539" y="2614187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45"/>
            <p:cNvSpPr/>
            <p:nvPr/>
          </p:nvSpPr>
          <p:spPr>
            <a:xfrm>
              <a:off x="9674373" y="2614187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7" y="1"/>
                    <a:pt x="0" y="87"/>
                    <a:pt x="0" y="184"/>
                  </a:cubicBezTo>
                  <a:cubicBezTo>
                    <a:pt x="0" y="270"/>
                    <a:pt x="87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45"/>
            <p:cNvSpPr/>
            <p:nvPr/>
          </p:nvSpPr>
          <p:spPr>
            <a:xfrm>
              <a:off x="9750232" y="2614187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1"/>
                  </a:moveTo>
                  <a:cubicBezTo>
                    <a:pt x="44" y="1"/>
                    <a:pt x="0" y="87"/>
                    <a:pt x="0" y="184"/>
                  </a:cubicBezTo>
                  <a:cubicBezTo>
                    <a:pt x="0" y="270"/>
                    <a:pt x="44" y="357"/>
                    <a:pt x="130" y="357"/>
                  </a:cubicBezTo>
                  <a:cubicBezTo>
                    <a:pt x="216" y="357"/>
                    <a:pt x="313" y="270"/>
                    <a:pt x="313" y="184"/>
                  </a:cubicBezTo>
                  <a:cubicBezTo>
                    <a:pt x="313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45"/>
            <p:cNvSpPr/>
            <p:nvPr/>
          </p:nvSpPr>
          <p:spPr>
            <a:xfrm>
              <a:off x="9234348" y="2690046"/>
              <a:ext cx="22800" cy="22096"/>
            </a:xfrm>
            <a:custGeom>
              <a:rect b="b" l="l" r="r" t="t"/>
              <a:pathLst>
                <a:path extrusionOk="0" h="314" w="324">
                  <a:moveTo>
                    <a:pt x="183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270"/>
                    <a:pt x="54" y="314"/>
                    <a:pt x="183" y="314"/>
                  </a:cubicBezTo>
                  <a:cubicBezTo>
                    <a:pt x="270" y="314"/>
                    <a:pt x="323" y="270"/>
                    <a:pt x="323" y="130"/>
                  </a:cubicBezTo>
                  <a:cubicBezTo>
                    <a:pt x="323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45"/>
            <p:cNvSpPr/>
            <p:nvPr/>
          </p:nvSpPr>
          <p:spPr>
            <a:xfrm>
              <a:off x="9307181" y="2690046"/>
              <a:ext cx="25826" cy="22096"/>
            </a:xfrm>
            <a:custGeom>
              <a:rect b="b" l="l" r="r" t="t"/>
              <a:pathLst>
                <a:path extrusionOk="0" h="314" w="367">
                  <a:moveTo>
                    <a:pt x="183" y="1"/>
                  </a:moveTo>
                  <a:cubicBezTo>
                    <a:pt x="97" y="1"/>
                    <a:pt x="0" y="44"/>
                    <a:pt x="0" y="130"/>
                  </a:cubicBezTo>
                  <a:cubicBezTo>
                    <a:pt x="0" y="270"/>
                    <a:pt x="97" y="314"/>
                    <a:pt x="183" y="314"/>
                  </a:cubicBezTo>
                  <a:cubicBezTo>
                    <a:pt x="270" y="314"/>
                    <a:pt x="367" y="270"/>
                    <a:pt x="367" y="130"/>
                  </a:cubicBezTo>
                  <a:cubicBezTo>
                    <a:pt x="367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45"/>
            <p:cNvSpPr/>
            <p:nvPr/>
          </p:nvSpPr>
          <p:spPr>
            <a:xfrm>
              <a:off x="9380014" y="2690046"/>
              <a:ext cx="25052" cy="22096"/>
            </a:xfrm>
            <a:custGeom>
              <a:rect b="b" l="l" r="r" t="t"/>
              <a:pathLst>
                <a:path extrusionOk="0" h="314" w="356">
                  <a:moveTo>
                    <a:pt x="183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8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45"/>
            <p:cNvSpPr/>
            <p:nvPr/>
          </p:nvSpPr>
          <p:spPr>
            <a:xfrm>
              <a:off x="9455873" y="2690046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4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270"/>
                    <a:pt x="43" y="314"/>
                    <a:pt x="140" y="314"/>
                  </a:cubicBezTo>
                  <a:cubicBezTo>
                    <a:pt x="227" y="314"/>
                    <a:pt x="313" y="270"/>
                    <a:pt x="313" y="130"/>
                  </a:cubicBezTo>
                  <a:cubicBezTo>
                    <a:pt x="313" y="44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45"/>
            <p:cNvSpPr/>
            <p:nvPr/>
          </p:nvSpPr>
          <p:spPr>
            <a:xfrm>
              <a:off x="9528706" y="2690046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84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84" y="314"/>
                  </a:cubicBezTo>
                  <a:cubicBezTo>
                    <a:pt x="270" y="314"/>
                    <a:pt x="313" y="270"/>
                    <a:pt x="313" y="130"/>
                  </a:cubicBezTo>
                  <a:cubicBezTo>
                    <a:pt x="313" y="44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45"/>
            <p:cNvSpPr/>
            <p:nvPr/>
          </p:nvSpPr>
          <p:spPr>
            <a:xfrm>
              <a:off x="9601539" y="2690046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7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45"/>
            <p:cNvSpPr/>
            <p:nvPr/>
          </p:nvSpPr>
          <p:spPr>
            <a:xfrm>
              <a:off x="9674373" y="2690046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270"/>
                    <a:pt x="87" y="314"/>
                    <a:pt x="17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45"/>
            <p:cNvSpPr/>
            <p:nvPr/>
          </p:nvSpPr>
          <p:spPr>
            <a:xfrm>
              <a:off x="9750232" y="2690046"/>
              <a:ext cx="22096" cy="22096"/>
            </a:xfrm>
            <a:custGeom>
              <a:rect b="b" l="l" r="r" t="t"/>
              <a:pathLst>
                <a:path extrusionOk="0" h="314" w="314">
                  <a:moveTo>
                    <a:pt x="130" y="1"/>
                  </a:moveTo>
                  <a:cubicBezTo>
                    <a:pt x="44" y="1"/>
                    <a:pt x="0" y="44"/>
                    <a:pt x="0" y="130"/>
                  </a:cubicBezTo>
                  <a:cubicBezTo>
                    <a:pt x="0" y="270"/>
                    <a:pt x="44" y="314"/>
                    <a:pt x="130" y="314"/>
                  </a:cubicBezTo>
                  <a:cubicBezTo>
                    <a:pt x="216" y="314"/>
                    <a:pt x="313" y="270"/>
                    <a:pt x="313" y="130"/>
                  </a:cubicBezTo>
                  <a:cubicBezTo>
                    <a:pt x="313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4" name="Google Shape;2054;p45"/>
          <p:cNvSpPr/>
          <p:nvPr/>
        </p:nvSpPr>
        <p:spPr>
          <a:xfrm>
            <a:off x="168922" y="2442649"/>
            <a:ext cx="621799" cy="615919"/>
          </a:xfrm>
          <a:custGeom>
            <a:rect b="b" l="l" r="r" t="t"/>
            <a:pathLst>
              <a:path extrusionOk="0" h="4540" w="4583">
                <a:moveTo>
                  <a:pt x="863" y="1"/>
                </a:moveTo>
                <a:lnTo>
                  <a:pt x="0" y="809"/>
                </a:lnTo>
                <a:lnTo>
                  <a:pt x="1488" y="2254"/>
                </a:lnTo>
                <a:lnTo>
                  <a:pt x="0" y="3688"/>
                </a:lnTo>
                <a:lnTo>
                  <a:pt x="863" y="4539"/>
                </a:lnTo>
                <a:lnTo>
                  <a:pt x="2297" y="3106"/>
                </a:lnTo>
                <a:lnTo>
                  <a:pt x="3731" y="4539"/>
                </a:lnTo>
                <a:lnTo>
                  <a:pt x="4582" y="3688"/>
                </a:lnTo>
                <a:lnTo>
                  <a:pt x="3105" y="2254"/>
                </a:lnTo>
                <a:lnTo>
                  <a:pt x="4582" y="809"/>
                </a:lnTo>
                <a:lnTo>
                  <a:pt x="3731" y="1"/>
                </a:lnTo>
                <a:lnTo>
                  <a:pt x="2297" y="1445"/>
                </a:lnTo>
                <a:lnTo>
                  <a:pt x="863" y="1"/>
                </a:lnTo>
                <a:close/>
              </a:path>
            </a:pathLst>
          </a:custGeom>
          <a:solidFill>
            <a:schemeClr val="accent3"/>
          </a:solidFill>
          <a:ln cap="rnd" cmpd="sng" w="9525">
            <a:solidFill>
              <a:srgbClr val="2D4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9" name="Shape 3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Google Shape;3090;p54"/>
          <p:cNvSpPr/>
          <p:nvPr/>
        </p:nvSpPr>
        <p:spPr>
          <a:xfrm>
            <a:off x="7434364" y="1231837"/>
            <a:ext cx="885344" cy="876924"/>
          </a:xfrm>
          <a:custGeom>
            <a:rect b="b" l="l" r="r" t="t"/>
            <a:pathLst>
              <a:path extrusionOk="0" h="4540" w="4583">
                <a:moveTo>
                  <a:pt x="863" y="1"/>
                </a:moveTo>
                <a:lnTo>
                  <a:pt x="0" y="809"/>
                </a:lnTo>
                <a:lnTo>
                  <a:pt x="1488" y="2254"/>
                </a:lnTo>
                <a:lnTo>
                  <a:pt x="0" y="3688"/>
                </a:lnTo>
                <a:lnTo>
                  <a:pt x="863" y="4539"/>
                </a:lnTo>
                <a:lnTo>
                  <a:pt x="2297" y="3106"/>
                </a:lnTo>
                <a:lnTo>
                  <a:pt x="3731" y="4539"/>
                </a:lnTo>
                <a:lnTo>
                  <a:pt x="4582" y="3688"/>
                </a:lnTo>
                <a:lnTo>
                  <a:pt x="3105" y="2254"/>
                </a:lnTo>
                <a:lnTo>
                  <a:pt x="4582" y="809"/>
                </a:lnTo>
                <a:lnTo>
                  <a:pt x="3731" y="1"/>
                </a:lnTo>
                <a:lnTo>
                  <a:pt x="2297" y="1445"/>
                </a:lnTo>
                <a:lnTo>
                  <a:pt x="863" y="1"/>
                </a:lnTo>
                <a:close/>
              </a:path>
            </a:pathLst>
          </a:custGeom>
          <a:solidFill>
            <a:schemeClr val="accent1"/>
          </a:solidFill>
          <a:ln cap="rnd" cmpd="sng" w="9525">
            <a:solidFill>
              <a:srgbClr val="2D4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1" name="Google Shape;3091;p54"/>
          <p:cNvSpPr/>
          <p:nvPr/>
        </p:nvSpPr>
        <p:spPr>
          <a:xfrm>
            <a:off x="685088" y="3725325"/>
            <a:ext cx="572700" cy="572700"/>
          </a:xfrm>
          <a:prstGeom prst="donut">
            <a:avLst>
              <a:gd fmla="val 2500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92" name="Google Shape;3092;p54"/>
          <p:cNvGrpSpPr/>
          <p:nvPr/>
        </p:nvGrpSpPr>
        <p:grpSpPr>
          <a:xfrm>
            <a:off x="818698" y="2607213"/>
            <a:ext cx="759302" cy="759302"/>
            <a:chOff x="2753179" y="2741260"/>
            <a:chExt cx="587695" cy="587695"/>
          </a:xfrm>
        </p:grpSpPr>
        <p:sp>
          <p:nvSpPr>
            <p:cNvPr id="3093" name="Google Shape;3093;p54"/>
            <p:cNvSpPr/>
            <p:nvPr/>
          </p:nvSpPr>
          <p:spPr>
            <a:xfrm>
              <a:off x="2772051" y="2760132"/>
              <a:ext cx="568823" cy="568823"/>
            </a:xfrm>
            <a:custGeom>
              <a:rect b="b" l="l" r="r" t="t"/>
              <a:pathLst>
                <a:path extrusionOk="0" h="9434" w="9434">
                  <a:moveTo>
                    <a:pt x="7687" y="0"/>
                  </a:moveTo>
                  <a:lnTo>
                    <a:pt x="6469" y="1218"/>
                  </a:lnTo>
                  <a:lnTo>
                    <a:pt x="6609" y="1348"/>
                  </a:lnTo>
                  <a:cubicBezTo>
                    <a:pt x="7332" y="2070"/>
                    <a:pt x="7687" y="3019"/>
                    <a:pt x="7687" y="4000"/>
                  </a:cubicBezTo>
                  <a:cubicBezTo>
                    <a:pt x="7687" y="4992"/>
                    <a:pt x="7332" y="5930"/>
                    <a:pt x="6609" y="6609"/>
                  </a:cubicBezTo>
                  <a:cubicBezTo>
                    <a:pt x="5887" y="7331"/>
                    <a:pt x="4992" y="7730"/>
                    <a:pt x="4000" y="7730"/>
                  </a:cubicBezTo>
                  <a:cubicBezTo>
                    <a:pt x="2965" y="7730"/>
                    <a:pt x="2070" y="7331"/>
                    <a:pt x="1348" y="6609"/>
                  </a:cubicBezTo>
                  <a:lnTo>
                    <a:pt x="1219" y="6469"/>
                  </a:lnTo>
                  <a:lnTo>
                    <a:pt x="0" y="7730"/>
                  </a:lnTo>
                  <a:lnTo>
                    <a:pt x="140" y="7817"/>
                  </a:lnTo>
                  <a:cubicBezTo>
                    <a:pt x="1175" y="8852"/>
                    <a:pt x="2523" y="9434"/>
                    <a:pt x="4000" y="9434"/>
                  </a:cubicBezTo>
                  <a:cubicBezTo>
                    <a:pt x="5445" y="9434"/>
                    <a:pt x="6793" y="8852"/>
                    <a:pt x="7817" y="7817"/>
                  </a:cubicBezTo>
                  <a:cubicBezTo>
                    <a:pt x="8852" y="6835"/>
                    <a:pt x="9434" y="5445"/>
                    <a:pt x="9434" y="4000"/>
                  </a:cubicBezTo>
                  <a:cubicBezTo>
                    <a:pt x="9434" y="2523"/>
                    <a:pt x="8852" y="1175"/>
                    <a:pt x="7817" y="140"/>
                  </a:cubicBezTo>
                  <a:lnTo>
                    <a:pt x="768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54"/>
            <p:cNvSpPr/>
            <p:nvPr/>
          </p:nvSpPr>
          <p:spPr>
            <a:xfrm>
              <a:off x="3145819" y="2741260"/>
              <a:ext cx="108652" cy="108591"/>
            </a:xfrm>
            <a:custGeom>
              <a:rect b="b" l="l" r="r" t="t"/>
              <a:pathLst>
                <a:path extrusionOk="0" h="1801" w="1802">
                  <a:moveTo>
                    <a:pt x="906" y="0"/>
                  </a:moveTo>
                  <a:cubicBezTo>
                    <a:pt x="410" y="0"/>
                    <a:pt x="1" y="410"/>
                    <a:pt x="1" y="906"/>
                  </a:cubicBezTo>
                  <a:cubicBezTo>
                    <a:pt x="1" y="1391"/>
                    <a:pt x="410" y="1801"/>
                    <a:pt x="906" y="1801"/>
                  </a:cubicBezTo>
                  <a:cubicBezTo>
                    <a:pt x="1402" y="1801"/>
                    <a:pt x="1801" y="1391"/>
                    <a:pt x="1801" y="906"/>
                  </a:cubicBezTo>
                  <a:cubicBezTo>
                    <a:pt x="1801" y="410"/>
                    <a:pt x="1402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54"/>
            <p:cNvSpPr/>
            <p:nvPr/>
          </p:nvSpPr>
          <p:spPr>
            <a:xfrm>
              <a:off x="2753179" y="3131308"/>
              <a:ext cx="105999" cy="108591"/>
            </a:xfrm>
            <a:custGeom>
              <a:rect b="b" l="l" r="r" t="t"/>
              <a:pathLst>
                <a:path extrusionOk="0" h="1801" w="1758">
                  <a:moveTo>
                    <a:pt x="906" y="0"/>
                  </a:moveTo>
                  <a:cubicBezTo>
                    <a:pt x="410" y="0"/>
                    <a:pt x="1" y="410"/>
                    <a:pt x="1" y="906"/>
                  </a:cubicBezTo>
                  <a:cubicBezTo>
                    <a:pt x="1" y="1391"/>
                    <a:pt x="410" y="1801"/>
                    <a:pt x="906" y="1801"/>
                  </a:cubicBezTo>
                  <a:cubicBezTo>
                    <a:pt x="1391" y="1801"/>
                    <a:pt x="1758" y="1391"/>
                    <a:pt x="1758" y="906"/>
                  </a:cubicBezTo>
                  <a:cubicBezTo>
                    <a:pt x="1758" y="410"/>
                    <a:pt x="1391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6" name="Google Shape;3096;p54"/>
          <p:cNvSpPr/>
          <p:nvPr/>
        </p:nvSpPr>
        <p:spPr>
          <a:xfrm rot="470441">
            <a:off x="7479601" y="4004390"/>
            <a:ext cx="221067" cy="252536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7" name="Google Shape;3097;p54"/>
          <p:cNvSpPr/>
          <p:nvPr/>
        </p:nvSpPr>
        <p:spPr>
          <a:xfrm rot="-1431438">
            <a:off x="7607678" y="3534289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98" name="Google Shape;3098;p54"/>
          <p:cNvGrpSpPr/>
          <p:nvPr/>
        </p:nvGrpSpPr>
        <p:grpSpPr>
          <a:xfrm>
            <a:off x="7781711" y="2884461"/>
            <a:ext cx="537980" cy="537206"/>
            <a:chOff x="9234348" y="2174936"/>
            <a:chExt cx="537980" cy="537206"/>
          </a:xfrm>
        </p:grpSpPr>
        <p:sp>
          <p:nvSpPr>
            <p:cNvPr id="3099" name="Google Shape;3099;p54"/>
            <p:cNvSpPr/>
            <p:nvPr/>
          </p:nvSpPr>
          <p:spPr>
            <a:xfrm>
              <a:off x="9234348" y="2174936"/>
              <a:ext cx="22800" cy="22026"/>
            </a:xfrm>
            <a:custGeom>
              <a:rect b="b" l="l" r="r" t="t"/>
              <a:pathLst>
                <a:path extrusionOk="0" h="313" w="324">
                  <a:moveTo>
                    <a:pt x="183" y="0"/>
                  </a:moveTo>
                  <a:cubicBezTo>
                    <a:pt x="54" y="0"/>
                    <a:pt x="0" y="43"/>
                    <a:pt x="0" y="173"/>
                  </a:cubicBezTo>
                  <a:cubicBezTo>
                    <a:pt x="0" y="270"/>
                    <a:pt x="54" y="313"/>
                    <a:pt x="183" y="313"/>
                  </a:cubicBezTo>
                  <a:cubicBezTo>
                    <a:pt x="270" y="313"/>
                    <a:pt x="323" y="270"/>
                    <a:pt x="323" y="173"/>
                  </a:cubicBezTo>
                  <a:cubicBezTo>
                    <a:pt x="323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54"/>
            <p:cNvSpPr/>
            <p:nvPr/>
          </p:nvSpPr>
          <p:spPr>
            <a:xfrm>
              <a:off x="9307181" y="2174936"/>
              <a:ext cx="25826" cy="22026"/>
            </a:xfrm>
            <a:custGeom>
              <a:rect b="b" l="l" r="r" t="t"/>
              <a:pathLst>
                <a:path extrusionOk="0" h="313" w="367">
                  <a:moveTo>
                    <a:pt x="183" y="0"/>
                  </a:moveTo>
                  <a:cubicBezTo>
                    <a:pt x="97" y="0"/>
                    <a:pt x="0" y="43"/>
                    <a:pt x="0" y="173"/>
                  </a:cubicBezTo>
                  <a:cubicBezTo>
                    <a:pt x="0" y="270"/>
                    <a:pt x="97" y="313"/>
                    <a:pt x="183" y="313"/>
                  </a:cubicBezTo>
                  <a:cubicBezTo>
                    <a:pt x="270" y="313"/>
                    <a:pt x="367" y="270"/>
                    <a:pt x="367" y="173"/>
                  </a:cubicBezTo>
                  <a:cubicBezTo>
                    <a:pt x="367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54"/>
            <p:cNvSpPr/>
            <p:nvPr/>
          </p:nvSpPr>
          <p:spPr>
            <a:xfrm>
              <a:off x="9380014" y="2174936"/>
              <a:ext cx="25052" cy="22026"/>
            </a:xfrm>
            <a:custGeom>
              <a:rect b="b" l="l" r="r" t="t"/>
              <a:pathLst>
                <a:path extrusionOk="0" h="313" w="356">
                  <a:moveTo>
                    <a:pt x="183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8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54"/>
            <p:cNvSpPr/>
            <p:nvPr/>
          </p:nvSpPr>
          <p:spPr>
            <a:xfrm>
              <a:off x="9455873" y="2174936"/>
              <a:ext cx="22026" cy="22026"/>
            </a:xfrm>
            <a:custGeom>
              <a:rect b="b" l="l" r="r" t="t"/>
              <a:pathLst>
                <a:path extrusionOk="0" h="313" w="313">
                  <a:moveTo>
                    <a:pt x="140" y="0"/>
                  </a:moveTo>
                  <a:cubicBezTo>
                    <a:pt x="43" y="0"/>
                    <a:pt x="0" y="43"/>
                    <a:pt x="0" y="173"/>
                  </a:cubicBezTo>
                  <a:cubicBezTo>
                    <a:pt x="0" y="270"/>
                    <a:pt x="43" y="313"/>
                    <a:pt x="140" y="313"/>
                  </a:cubicBezTo>
                  <a:cubicBezTo>
                    <a:pt x="227" y="313"/>
                    <a:pt x="313" y="270"/>
                    <a:pt x="313" y="173"/>
                  </a:cubicBezTo>
                  <a:cubicBezTo>
                    <a:pt x="313" y="43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54"/>
            <p:cNvSpPr/>
            <p:nvPr/>
          </p:nvSpPr>
          <p:spPr>
            <a:xfrm>
              <a:off x="9528706" y="2174936"/>
              <a:ext cx="22026" cy="22026"/>
            </a:xfrm>
            <a:custGeom>
              <a:rect b="b" l="l" r="r" t="t"/>
              <a:pathLst>
                <a:path extrusionOk="0" h="313" w="313">
                  <a:moveTo>
                    <a:pt x="184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84" y="313"/>
                  </a:cubicBezTo>
                  <a:cubicBezTo>
                    <a:pt x="270" y="313"/>
                    <a:pt x="313" y="270"/>
                    <a:pt x="313" y="173"/>
                  </a:cubicBezTo>
                  <a:cubicBezTo>
                    <a:pt x="313" y="43"/>
                    <a:pt x="270" y="0"/>
                    <a:pt x="18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54"/>
            <p:cNvSpPr/>
            <p:nvPr/>
          </p:nvSpPr>
          <p:spPr>
            <a:xfrm>
              <a:off x="9601539" y="2174936"/>
              <a:ext cx="25122" cy="22026"/>
            </a:xfrm>
            <a:custGeom>
              <a:rect b="b" l="l" r="r" t="t"/>
              <a:pathLst>
                <a:path extrusionOk="0" h="313" w="357">
                  <a:moveTo>
                    <a:pt x="173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7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54"/>
            <p:cNvSpPr/>
            <p:nvPr/>
          </p:nvSpPr>
          <p:spPr>
            <a:xfrm>
              <a:off x="9674373" y="2174936"/>
              <a:ext cx="25122" cy="22026"/>
            </a:xfrm>
            <a:custGeom>
              <a:rect b="b" l="l" r="r" t="t"/>
              <a:pathLst>
                <a:path extrusionOk="0" h="313" w="357">
                  <a:moveTo>
                    <a:pt x="173" y="0"/>
                  </a:moveTo>
                  <a:cubicBezTo>
                    <a:pt x="87" y="0"/>
                    <a:pt x="0" y="43"/>
                    <a:pt x="0" y="173"/>
                  </a:cubicBezTo>
                  <a:cubicBezTo>
                    <a:pt x="0" y="270"/>
                    <a:pt x="87" y="313"/>
                    <a:pt x="17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54"/>
            <p:cNvSpPr/>
            <p:nvPr/>
          </p:nvSpPr>
          <p:spPr>
            <a:xfrm>
              <a:off x="9750232" y="2174936"/>
              <a:ext cx="22096" cy="22026"/>
            </a:xfrm>
            <a:custGeom>
              <a:rect b="b" l="l" r="r" t="t"/>
              <a:pathLst>
                <a:path extrusionOk="0" h="313" w="314">
                  <a:moveTo>
                    <a:pt x="130" y="0"/>
                  </a:moveTo>
                  <a:cubicBezTo>
                    <a:pt x="44" y="0"/>
                    <a:pt x="0" y="43"/>
                    <a:pt x="0" y="173"/>
                  </a:cubicBezTo>
                  <a:cubicBezTo>
                    <a:pt x="0" y="270"/>
                    <a:pt x="44" y="313"/>
                    <a:pt x="130" y="313"/>
                  </a:cubicBezTo>
                  <a:cubicBezTo>
                    <a:pt x="216" y="313"/>
                    <a:pt x="313" y="270"/>
                    <a:pt x="313" y="173"/>
                  </a:cubicBezTo>
                  <a:cubicBezTo>
                    <a:pt x="313" y="43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54"/>
            <p:cNvSpPr/>
            <p:nvPr/>
          </p:nvSpPr>
          <p:spPr>
            <a:xfrm>
              <a:off x="9234348" y="2247769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0"/>
                  </a:moveTo>
                  <a:cubicBezTo>
                    <a:pt x="54" y="0"/>
                    <a:pt x="0" y="87"/>
                    <a:pt x="0" y="173"/>
                  </a:cubicBezTo>
                  <a:cubicBezTo>
                    <a:pt x="0" y="270"/>
                    <a:pt x="54" y="356"/>
                    <a:pt x="183" y="356"/>
                  </a:cubicBezTo>
                  <a:cubicBezTo>
                    <a:pt x="270" y="356"/>
                    <a:pt x="323" y="270"/>
                    <a:pt x="323" y="173"/>
                  </a:cubicBezTo>
                  <a:cubicBezTo>
                    <a:pt x="323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54"/>
            <p:cNvSpPr/>
            <p:nvPr/>
          </p:nvSpPr>
          <p:spPr>
            <a:xfrm>
              <a:off x="9307181" y="2247769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0"/>
                  </a:moveTo>
                  <a:cubicBezTo>
                    <a:pt x="97" y="0"/>
                    <a:pt x="0" y="87"/>
                    <a:pt x="0" y="173"/>
                  </a:cubicBezTo>
                  <a:cubicBezTo>
                    <a:pt x="0" y="270"/>
                    <a:pt x="97" y="356"/>
                    <a:pt x="183" y="356"/>
                  </a:cubicBezTo>
                  <a:cubicBezTo>
                    <a:pt x="270" y="356"/>
                    <a:pt x="367" y="270"/>
                    <a:pt x="367" y="173"/>
                  </a:cubicBezTo>
                  <a:cubicBezTo>
                    <a:pt x="367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54"/>
            <p:cNvSpPr/>
            <p:nvPr/>
          </p:nvSpPr>
          <p:spPr>
            <a:xfrm>
              <a:off x="9380014" y="2247769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8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54"/>
            <p:cNvSpPr/>
            <p:nvPr/>
          </p:nvSpPr>
          <p:spPr>
            <a:xfrm>
              <a:off x="9455873" y="2247769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0"/>
                  </a:moveTo>
                  <a:cubicBezTo>
                    <a:pt x="43" y="0"/>
                    <a:pt x="0" y="87"/>
                    <a:pt x="0" y="173"/>
                  </a:cubicBezTo>
                  <a:cubicBezTo>
                    <a:pt x="0" y="270"/>
                    <a:pt x="43" y="356"/>
                    <a:pt x="140" y="356"/>
                  </a:cubicBezTo>
                  <a:cubicBezTo>
                    <a:pt x="227" y="356"/>
                    <a:pt x="313" y="270"/>
                    <a:pt x="313" y="173"/>
                  </a:cubicBezTo>
                  <a:cubicBezTo>
                    <a:pt x="313" y="87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54"/>
            <p:cNvSpPr/>
            <p:nvPr/>
          </p:nvSpPr>
          <p:spPr>
            <a:xfrm>
              <a:off x="9528706" y="2247769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84" y="356"/>
                  </a:cubicBezTo>
                  <a:cubicBezTo>
                    <a:pt x="270" y="356"/>
                    <a:pt x="313" y="270"/>
                    <a:pt x="313" y="173"/>
                  </a:cubicBezTo>
                  <a:cubicBezTo>
                    <a:pt x="313" y="87"/>
                    <a:pt x="270" y="0"/>
                    <a:pt x="18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54"/>
            <p:cNvSpPr/>
            <p:nvPr/>
          </p:nvSpPr>
          <p:spPr>
            <a:xfrm>
              <a:off x="9601539" y="2247769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7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54"/>
            <p:cNvSpPr/>
            <p:nvPr/>
          </p:nvSpPr>
          <p:spPr>
            <a:xfrm>
              <a:off x="9674373" y="2247769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0"/>
                  </a:moveTo>
                  <a:cubicBezTo>
                    <a:pt x="87" y="0"/>
                    <a:pt x="0" y="87"/>
                    <a:pt x="0" y="173"/>
                  </a:cubicBezTo>
                  <a:cubicBezTo>
                    <a:pt x="0" y="270"/>
                    <a:pt x="87" y="356"/>
                    <a:pt x="17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54"/>
            <p:cNvSpPr/>
            <p:nvPr/>
          </p:nvSpPr>
          <p:spPr>
            <a:xfrm>
              <a:off x="9750232" y="2247769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0"/>
                  </a:moveTo>
                  <a:cubicBezTo>
                    <a:pt x="44" y="0"/>
                    <a:pt x="0" y="87"/>
                    <a:pt x="0" y="173"/>
                  </a:cubicBezTo>
                  <a:cubicBezTo>
                    <a:pt x="0" y="270"/>
                    <a:pt x="44" y="356"/>
                    <a:pt x="130" y="356"/>
                  </a:cubicBezTo>
                  <a:cubicBezTo>
                    <a:pt x="216" y="356"/>
                    <a:pt x="313" y="270"/>
                    <a:pt x="313" y="173"/>
                  </a:cubicBezTo>
                  <a:cubicBezTo>
                    <a:pt x="313" y="87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54"/>
            <p:cNvSpPr/>
            <p:nvPr/>
          </p:nvSpPr>
          <p:spPr>
            <a:xfrm>
              <a:off x="9234348" y="2319829"/>
              <a:ext cx="22800" cy="25896"/>
            </a:xfrm>
            <a:custGeom>
              <a:rect b="b" l="l" r="r" t="t"/>
              <a:pathLst>
                <a:path extrusionOk="0" h="368" w="324">
                  <a:moveTo>
                    <a:pt x="183" y="1"/>
                  </a:moveTo>
                  <a:cubicBezTo>
                    <a:pt x="54" y="1"/>
                    <a:pt x="0" y="98"/>
                    <a:pt x="0" y="184"/>
                  </a:cubicBezTo>
                  <a:cubicBezTo>
                    <a:pt x="0" y="270"/>
                    <a:pt x="54" y="367"/>
                    <a:pt x="183" y="367"/>
                  </a:cubicBezTo>
                  <a:cubicBezTo>
                    <a:pt x="270" y="367"/>
                    <a:pt x="323" y="270"/>
                    <a:pt x="323" y="184"/>
                  </a:cubicBezTo>
                  <a:cubicBezTo>
                    <a:pt x="323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54"/>
            <p:cNvSpPr/>
            <p:nvPr/>
          </p:nvSpPr>
          <p:spPr>
            <a:xfrm>
              <a:off x="9307181" y="2319829"/>
              <a:ext cx="25826" cy="25896"/>
            </a:xfrm>
            <a:custGeom>
              <a:rect b="b" l="l" r="r" t="t"/>
              <a:pathLst>
                <a:path extrusionOk="0" h="368" w="367">
                  <a:moveTo>
                    <a:pt x="183" y="1"/>
                  </a:moveTo>
                  <a:cubicBezTo>
                    <a:pt x="97" y="1"/>
                    <a:pt x="0" y="98"/>
                    <a:pt x="0" y="184"/>
                  </a:cubicBezTo>
                  <a:cubicBezTo>
                    <a:pt x="0" y="270"/>
                    <a:pt x="97" y="367"/>
                    <a:pt x="183" y="367"/>
                  </a:cubicBezTo>
                  <a:cubicBezTo>
                    <a:pt x="270" y="367"/>
                    <a:pt x="367" y="270"/>
                    <a:pt x="367" y="184"/>
                  </a:cubicBezTo>
                  <a:cubicBezTo>
                    <a:pt x="367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54"/>
            <p:cNvSpPr/>
            <p:nvPr/>
          </p:nvSpPr>
          <p:spPr>
            <a:xfrm>
              <a:off x="9380014" y="2319829"/>
              <a:ext cx="25052" cy="25896"/>
            </a:xfrm>
            <a:custGeom>
              <a:rect b="b" l="l" r="r" t="t"/>
              <a:pathLst>
                <a:path extrusionOk="0" h="368" w="356">
                  <a:moveTo>
                    <a:pt x="18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8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54"/>
            <p:cNvSpPr/>
            <p:nvPr/>
          </p:nvSpPr>
          <p:spPr>
            <a:xfrm>
              <a:off x="9455873" y="2319829"/>
              <a:ext cx="22026" cy="25896"/>
            </a:xfrm>
            <a:custGeom>
              <a:rect b="b" l="l" r="r" t="t"/>
              <a:pathLst>
                <a:path extrusionOk="0" h="368" w="313">
                  <a:moveTo>
                    <a:pt x="140" y="1"/>
                  </a:moveTo>
                  <a:cubicBezTo>
                    <a:pt x="43" y="1"/>
                    <a:pt x="0" y="98"/>
                    <a:pt x="0" y="184"/>
                  </a:cubicBezTo>
                  <a:cubicBezTo>
                    <a:pt x="0" y="270"/>
                    <a:pt x="43" y="367"/>
                    <a:pt x="140" y="367"/>
                  </a:cubicBezTo>
                  <a:cubicBezTo>
                    <a:pt x="227" y="367"/>
                    <a:pt x="313" y="270"/>
                    <a:pt x="313" y="184"/>
                  </a:cubicBezTo>
                  <a:cubicBezTo>
                    <a:pt x="313" y="98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54"/>
            <p:cNvSpPr/>
            <p:nvPr/>
          </p:nvSpPr>
          <p:spPr>
            <a:xfrm>
              <a:off x="9528706" y="2319829"/>
              <a:ext cx="22026" cy="25896"/>
            </a:xfrm>
            <a:custGeom>
              <a:rect b="b" l="l" r="r" t="t"/>
              <a:pathLst>
                <a:path extrusionOk="0" h="368" w="313">
                  <a:moveTo>
                    <a:pt x="184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84" y="367"/>
                  </a:cubicBezTo>
                  <a:cubicBezTo>
                    <a:pt x="270" y="367"/>
                    <a:pt x="313" y="270"/>
                    <a:pt x="313" y="184"/>
                  </a:cubicBezTo>
                  <a:cubicBezTo>
                    <a:pt x="313" y="98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54"/>
            <p:cNvSpPr/>
            <p:nvPr/>
          </p:nvSpPr>
          <p:spPr>
            <a:xfrm>
              <a:off x="9601539" y="2319829"/>
              <a:ext cx="25122" cy="25896"/>
            </a:xfrm>
            <a:custGeom>
              <a:rect b="b" l="l" r="r" t="t"/>
              <a:pathLst>
                <a:path extrusionOk="0" h="368" w="357">
                  <a:moveTo>
                    <a:pt x="17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7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54"/>
            <p:cNvSpPr/>
            <p:nvPr/>
          </p:nvSpPr>
          <p:spPr>
            <a:xfrm>
              <a:off x="9674373" y="2319829"/>
              <a:ext cx="25122" cy="25896"/>
            </a:xfrm>
            <a:custGeom>
              <a:rect b="b" l="l" r="r" t="t"/>
              <a:pathLst>
                <a:path extrusionOk="0" h="368" w="357">
                  <a:moveTo>
                    <a:pt x="173" y="1"/>
                  </a:moveTo>
                  <a:cubicBezTo>
                    <a:pt x="87" y="1"/>
                    <a:pt x="0" y="98"/>
                    <a:pt x="0" y="184"/>
                  </a:cubicBezTo>
                  <a:cubicBezTo>
                    <a:pt x="0" y="270"/>
                    <a:pt x="87" y="367"/>
                    <a:pt x="17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54"/>
            <p:cNvSpPr/>
            <p:nvPr/>
          </p:nvSpPr>
          <p:spPr>
            <a:xfrm>
              <a:off x="9750232" y="2319829"/>
              <a:ext cx="22096" cy="25896"/>
            </a:xfrm>
            <a:custGeom>
              <a:rect b="b" l="l" r="r" t="t"/>
              <a:pathLst>
                <a:path extrusionOk="0" h="368" w="314">
                  <a:moveTo>
                    <a:pt x="130" y="1"/>
                  </a:moveTo>
                  <a:cubicBezTo>
                    <a:pt x="44" y="1"/>
                    <a:pt x="0" y="98"/>
                    <a:pt x="0" y="184"/>
                  </a:cubicBezTo>
                  <a:cubicBezTo>
                    <a:pt x="0" y="270"/>
                    <a:pt x="44" y="367"/>
                    <a:pt x="130" y="367"/>
                  </a:cubicBezTo>
                  <a:cubicBezTo>
                    <a:pt x="216" y="367"/>
                    <a:pt x="313" y="270"/>
                    <a:pt x="313" y="184"/>
                  </a:cubicBezTo>
                  <a:cubicBezTo>
                    <a:pt x="313" y="98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54"/>
            <p:cNvSpPr/>
            <p:nvPr/>
          </p:nvSpPr>
          <p:spPr>
            <a:xfrm>
              <a:off x="9234348" y="2395688"/>
              <a:ext cx="22800" cy="22870"/>
            </a:xfrm>
            <a:custGeom>
              <a:rect b="b" l="l" r="r" t="t"/>
              <a:pathLst>
                <a:path extrusionOk="0" h="325" w="324">
                  <a:moveTo>
                    <a:pt x="183" y="1"/>
                  </a:moveTo>
                  <a:cubicBezTo>
                    <a:pt x="54" y="1"/>
                    <a:pt x="0" y="55"/>
                    <a:pt x="0" y="141"/>
                  </a:cubicBezTo>
                  <a:cubicBezTo>
                    <a:pt x="0" y="227"/>
                    <a:pt x="54" y="324"/>
                    <a:pt x="183" y="324"/>
                  </a:cubicBezTo>
                  <a:cubicBezTo>
                    <a:pt x="270" y="324"/>
                    <a:pt x="323" y="227"/>
                    <a:pt x="323" y="141"/>
                  </a:cubicBezTo>
                  <a:cubicBezTo>
                    <a:pt x="323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54"/>
            <p:cNvSpPr/>
            <p:nvPr/>
          </p:nvSpPr>
          <p:spPr>
            <a:xfrm>
              <a:off x="9307181" y="2395688"/>
              <a:ext cx="25826" cy="22870"/>
            </a:xfrm>
            <a:custGeom>
              <a:rect b="b" l="l" r="r" t="t"/>
              <a:pathLst>
                <a:path extrusionOk="0" h="325" w="367">
                  <a:moveTo>
                    <a:pt x="183" y="1"/>
                  </a:moveTo>
                  <a:cubicBezTo>
                    <a:pt x="97" y="1"/>
                    <a:pt x="0" y="55"/>
                    <a:pt x="0" y="141"/>
                  </a:cubicBezTo>
                  <a:cubicBezTo>
                    <a:pt x="0" y="227"/>
                    <a:pt x="97" y="324"/>
                    <a:pt x="183" y="324"/>
                  </a:cubicBezTo>
                  <a:cubicBezTo>
                    <a:pt x="270" y="324"/>
                    <a:pt x="367" y="227"/>
                    <a:pt x="367" y="141"/>
                  </a:cubicBezTo>
                  <a:cubicBezTo>
                    <a:pt x="367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54"/>
            <p:cNvSpPr/>
            <p:nvPr/>
          </p:nvSpPr>
          <p:spPr>
            <a:xfrm>
              <a:off x="9380014" y="2395688"/>
              <a:ext cx="25052" cy="22870"/>
            </a:xfrm>
            <a:custGeom>
              <a:rect b="b" l="l" r="r" t="t"/>
              <a:pathLst>
                <a:path extrusionOk="0" h="325" w="356">
                  <a:moveTo>
                    <a:pt x="183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8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54"/>
            <p:cNvSpPr/>
            <p:nvPr/>
          </p:nvSpPr>
          <p:spPr>
            <a:xfrm>
              <a:off x="9455873" y="2395688"/>
              <a:ext cx="22026" cy="22870"/>
            </a:xfrm>
            <a:custGeom>
              <a:rect b="b" l="l" r="r" t="t"/>
              <a:pathLst>
                <a:path extrusionOk="0" h="325" w="313">
                  <a:moveTo>
                    <a:pt x="140" y="1"/>
                  </a:moveTo>
                  <a:cubicBezTo>
                    <a:pt x="43" y="1"/>
                    <a:pt x="0" y="55"/>
                    <a:pt x="0" y="141"/>
                  </a:cubicBezTo>
                  <a:cubicBezTo>
                    <a:pt x="0" y="227"/>
                    <a:pt x="43" y="324"/>
                    <a:pt x="140" y="324"/>
                  </a:cubicBezTo>
                  <a:cubicBezTo>
                    <a:pt x="227" y="324"/>
                    <a:pt x="313" y="227"/>
                    <a:pt x="313" y="141"/>
                  </a:cubicBezTo>
                  <a:cubicBezTo>
                    <a:pt x="313" y="55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54"/>
            <p:cNvSpPr/>
            <p:nvPr/>
          </p:nvSpPr>
          <p:spPr>
            <a:xfrm>
              <a:off x="9528706" y="2395688"/>
              <a:ext cx="22026" cy="22870"/>
            </a:xfrm>
            <a:custGeom>
              <a:rect b="b" l="l" r="r" t="t"/>
              <a:pathLst>
                <a:path extrusionOk="0" h="325" w="313">
                  <a:moveTo>
                    <a:pt x="184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84" y="324"/>
                  </a:cubicBezTo>
                  <a:cubicBezTo>
                    <a:pt x="270" y="324"/>
                    <a:pt x="313" y="227"/>
                    <a:pt x="313" y="141"/>
                  </a:cubicBezTo>
                  <a:cubicBezTo>
                    <a:pt x="313" y="55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54"/>
            <p:cNvSpPr/>
            <p:nvPr/>
          </p:nvSpPr>
          <p:spPr>
            <a:xfrm>
              <a:off x="9601539" y="2395688"/>
              <a:ext cx="25122" cy="22870"/>
            </a:xfrm>
            <a:custGeom>
              <a:rect b="b" l="l" r="r" t="t"/>
              <a:pathLst>
                <a:path extrusionOk="0" h="325" w="357">
                  <a:moveTo>
                    <a:pt x="173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7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54"/>
            <p:cNvSpPr/>
            <p:nvPr/>
          </p:nvSpPr>
          <p:spPr>
            <a:xfrm>
              <a:off x="9674373" y="2395688"/>
              <a:ext cx="25122" cy="22870"/>
            </a:xfrm>
            <a:custGeom>
              <a:rect b="b" l="l" r="r" t="t"/>
              <a:pathLst>
                <a:path extrusionOk="0" h="325" w="357">
                  <a:moveTo>
                    <a:pt x="173" y="1"/>
                  </a:moveTo>
                  <a:cubicBezTo>
                    <a:pt x="87" y="1"/>
                    <a:pt x="0" y="55"/>
                    <a:pt x="0" y="141"/>
                  </a:cubicBezTo>
                  <a:cubicBezTo>
                    <a:pt x="0" y="227"/>
                    <a:pt x="87" y="324"/>
                    <a:pt x="17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54"/>
            <p:cNvSpPr/>
            <p:nvPr/>
          </p:nvSpPr>
          <p:spPr>
            <a:xfrm>
              <a:off x="9750232" y="2395688"/>
              <a:ext cx="22096" cy="22870"/>
            </a:xfrm>
            <a:custGeom>
              <a:rect b="b" l="l" r="r" t="t"/>
              <a:pathLst>
                <a:path extrusionOk="0" h="325" w="314">
                  <a:moveTo>
                    <a:pt x="130" y="1"/>
                  </a:moveTo>
                  <a:cubicBezTo>
                    <a:pt x="44" y="1"/>
                    <a:pt x="0" y="55"/>
                    <a:pt x="0" y="141"/>
                  </a:cubicBezTo>
                  <a:cubicBezTo>
                    <a:pt x="0" y="227"/>
                    <a:pt x="44" y="324"/>
                    <a:pt x="130" y="324"/>
                  </a:cubicBezTo>
                  <a:cubicBezTo>
                    <a:pt x="216" y="324"/>
                    <a:pt x="313" y="227"/>
                    <a:pt x="313" y="141"/>
                  </a:cubicBezTo>
                  <a:cubicBezTo>
                    <a:pt x="313" y="55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54"/>
            <p:cNvSpPr/>
            <p:nvPr/>
          </p:nvSpPr>
          <p:spPr>
            <a:xfrm>
              <a:off x="9234348" y="2468521"/>
              <a:ext cx="22800" cy="22096"/>
            </a:xfrm>
            <a:custGeom>
              <a:rect b="b" l="l" r="r" t="t"/>
              <a:pathLst>
                <a:path extrusionOk="0" h="314" w="324">
                  <a:moveTo>
                    <a:pt x="183" y="1"/>
                  </a:moveTo>
                  <a:cubicBezTo>
                    <a:pt x="54" y="1"/>
                    <a:pt x="0" y="98"/>
                    <a:pt x="0" y="184"/>
                  </a:cubicBezTo>
                  <a:cubicBezTo>
                    <a:pt x="0" y="270"/>
                    <a:pt x="54" y="313"/>
                    <a:pt x="183" y="313"/>
                  </a:cubicBezTo>
                  <a:cubicBezTo>
                    <a:pt x="270" y="313"/>
                    <a:pt x="323" y="270"/>
                    <a:pt x="323" y="184"/>
                  </a:cubicBezTo>
                  <a:cubicBezTo>
                    <a:pt x="323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54"/>
            <p:cNvSpPr/>
            <p:nvPr/>
          </p:nvSpPr>
          <p:spPr>
            <a:xfrm>
              <a:off x="9307181" y="2468521"/>
              <a:ext cx="25826" cy="22096"/>
            </a:xfrm>
            <a:custGeom>
              <a:rect b="b" l="l" r="r" t="t"/>
              <a:pathLst>
                <a:path extrusionOk="0" h="314" w="367">
                  <a:moveTo>
                    <a:pt x="183" y="1"/>
                  </a:moveTo>
                  <a:cubicBezTo>
                    <a:pt x="97" y="1"/>
                    <a:pt x="0" y="98"/>
                    <a:pt x="0" y="184"/>
                  </a:cubicBezTo>
                  <a:cubicBezTo>
                    <a:pt x="0" y="270"/>
                    <a:pt x="97" y="313"/>
                    <a:pt x="183" y="313"/>
                  </a:cubicBezTo>
                  <a:cubicBezTo>
                    <a:pt x="270" y="313"/>
                    <a:pt x="367" y="270"/>
                    <a:pt x="367" y="184"/>
                  </a:cubicBezTo>
                  <a:cubicBezTo>
                    <a:pt x="367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54"/>
            <p:cNvSpPr/>
            <p:nvPr/>
          </p:nvSpPr>
          <p:spPr>
            <a:xfrm>
              <a:off x="9380014" y="2468521"/>
              <a:ext cx="25052" cy="22096"/>
            </a:xfrm>
            <a:custGeom>
              <a:rect b="b" l="l" r="r" t="t"/>
              <a:pathLst>
                <a:path extrusionOk="0" h="314" w="356">
                  <a:moveTo>
                    <a:pt x="18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8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54"/>
            <p:cNvSpPr/>
            <p:nvPr/>
          </p:nvSpPr>
          <p:spPr>
            <a:xfrm>
              <a:off x="9455873" y="2468521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40" y="1"/>
                  </a:moveTo>
                  <a:cubicBezTo>
                    <a:pt x="43" y="1"/>
                    <a:pt x="0" y="98"/>
                    <a:pt x="0" y="184"/>
                  </a:cubicBezTo>
                  <a:cubicBezTo>
                    <a:pt x="0" y="270"/>
                    <a:pt x="43" y="313"/>
                    <a:pt x="140" y="313"/>
                  </a:cubicBezTo>
                  <a:cubicBezTo>
                    <a:pt x="227" y="313"/>
                    <a:pt x="313" y="270"/>
                    <a:pt x="313" y="184"/>
                  </a:cubicBezTo>
                  <a:cubicBezTo>
                    <a:pt x="313" y="98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54"/>
            <p:cNvSpPr/>
            <p:nvPr/>
          </p:nvSpPr>
          <p:spPr>
            <a:xfrm>
              <a:off x="9528706" y="2468521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84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84" y="313"/>
                  </a:cubicBezTo>
                  <a:cubicBezTo>
                    <a:pt x="270" y="313"/>
                    <a:pt x="313" y="270"/>
                    <a:pt x="313" y="184"/>
                  </a:cubicBezTo>
                  <a:cubicBezTo>
                    <a:pt x="313" y="98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54"/>
            <p:cNvSpPr/>
            <p:nvPr/>
          </p:nvSpPr>
          <p:spPr>
            <a:xfrm>
              <a:off x="9601539" y="2468521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7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54"/>
            <p:cNvSpPr/>
            <p:nvPr/>
          </p:nvSpPr>
          <p:spPr>
            <a:xfrm>
              <a:off x="9674373" y="2468521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7" y="1"/>
                    <a:pt x="0" y="98"/>
                    <a:pt x="0" y="184"/>
                  </a:cubicBezTo>
                  <a:cubicBezTo>
                    <a:pt x="0" y="270"/>
                    <a:pt x="87" y="313"/>
                    <a:pt x="17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54"/>
            <p:cNvSpPr/>
            <p:nvPr/>
          </p:nvSpPr>
          <p:spPr>
            <a:xfrm>
              <a:off x="9750232" y="2468521"/>
              <a:ext cx="22096" cy="22096"/>
            </a:xfrm>
            <a:custGeom>
              <a:rect b="b" l="l" r="r" t="t"/>
              <a:pathLst>
                <a:path extrusionOk="0" h="314" w="314">
                  <a:moveTo>
                    <a:pt x="130" y="1"/>
                  </a:moveTo>
                  <a:cubicBezTo>
                    <a:pt x="44" y="1"/>
                    <a:pt x="0" y="98"/>
                    <a:pt x="0" y="184"/>
                  </a:cubicBezTo>
                  <a:cubicBezTo>
                    <a:pt x="0" y="270"/>
                    <a:pt x="44" y="313"/>
                    <a:pt x="130" y="313"/>
                  </a:cubicBezTo>
                  <a:cubicBezTo>
                    <a:pt x="216" y="313"/>
                    <a:pt x="313" y="270"/>
                    <a:pt x="313" y="184"/>
                  </a:cubicBezTo>
                  <a:cubicBezTo>
                    <a:pt x="313" y="98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54"/>
            <p:cNvSpPr/>
            <p:nvPr/>
          </p:nvSpPr>
          <p:spPr>
            <a:xfrm>
              <a:off x="9234348" y="2541354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1"/>
                  </a:moveTo>
                  <a:cubicBezTo>
                    <a:pt x="54" y="1"/>
                    <a:pt x="0" y="87"/>
                    <a:pt x="0" y="184"/>
                  </a:cubicBezTo>
                  <a:cubicBezTo>
                    <a:pt x="0" y="270"/>
                    <a:pt x="54" y="357"/>
                    <a:pt x="183" y="357"/>
                  </a:cubicBezTo>
                  <a:cubicBezTo>
                    <a:pt x="270" y="357"/>
                    <a:pt x="323" y="270"/>
                    <a:pt x="323" y="184"/>
                  </a:cubicBezTo>
                  <a:cubicBezTo>
                    <a:pt x="323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54"/>
            <p:cNvSpPr/>
            <p:nvPr/>
          </p:nvSpPr>
          <p:spPr>
            <a:xfrm>
              <a:off x="9307181" y="2541354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1"/>
                  </a:moveTo>
                  <a:cubicBezTo>
                    <a:pt x="97" y="1"/>
                    <a:pt x="0" y="87"/>
                    <a:pt x="0" y="184"/>
                  </a:cubicBezTo>
                  <a:cubicBezTo>
                    <a:pt x="0" y="270"/>
                    <a:pt x="97" y="357"/>
                    <a:pt x="183" y="357"/>
                  </a:cubicBezTo>
                  <a:cubicBezTo>
                    <a:pt x="270" y="357"/>
                    <a:pt x="367" y="270"/>
                    <a:pt x="367" y="184"/>
                  </a:cubicBezTo>
                  <a:cubicBezTo>
                    <a:pt x="367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54"/>
            <p:cNvSpPr/>
            <p:nvPr/>
          </p:nvSpPr>
          <p:spPr>
            <a:xfrm>
              <a:off x="9380014" y="2541354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54"/>
            <p:cNvSpPr/>
            <p:nvPr/>
          </p:nvSpPr>
          <p:spPr>
            <a:xfrm>
              <a:off x="9455873" y="2541354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1"/>
                  </a:moveTo>
                  <a:cubicBezTo>
                    <a:pt x="43" y="1"/>
                    <a:pt x="0" y="87"/>
                    <a:pt x="0" y="184"/>
                  </a:cubicBezTo>
                  <a:cubicBezTo>
                    <a:pt x="0" y="270"/>
                    <a:pt x="43" y="357"/>
                    <a:pt x="140" y="357"/>
                  </a:cubicBezTo>
                  <a:cubicBezTo>
                    <a:pt x="227" y="357"/>
                    <a:pt x="313" y="270"/>
                    <a:pt x="313" y="184"/>
                  </a:cubicBezTo>
                  <a:cubicBezTo>
                    <a:pt x="313" y="87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54"/>
            <p:cNvSpPr/>
            <p:nvPr/>
          </p:nvSpPr>
          <p:spPr>
            <a:xfrm>
              <a:off x="9528706" y="2541354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4" y="357"/>
                  </a:cubicBezTo>
                  <a:cubicBezTo>
                    <a:pt x="270" y="357"/>
                    <a:pt x="313" y="270"/>
                    <a:pt x="313" y="184"/>
                  </a:cubicBezTo>
                  <a:cubicBezTo>
                    <a:pt x="313" y="87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54"/>
            <p:cNvSpPr/>
            <p:nvPr/>
          </p:nvSpPr>
          <p:spPr>
            <a:xfrm>
              <a:off x="9601539" y="2541354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54"/>
            <p:cNvSpPr/>
            <p:nvPr/>
          </p:nvSpPr>
          <p:spPr>
            <a:xfrm>
              <a:off x="9674373" y="2541354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7" y="1"/>
                    <a:pt x="0" y="87"/>
                    <a:pt x="0" y="184"/>
                  </a:cubicBezTo>
                  <a:cubicBezTo>
                    <a:pt x="0" y="270"/>
                    <a:pt x="87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54"/>
            <p:cNvSpPr/>
            <p:nvPr/>
          </p:nvSpPr>
          <p:spPr>
            <a:xfrm>
              <a:off x="9750232" y="2541354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1"/>
                  </a:moveTo>
                  <a:cubicBezTo>
                    <a:pt x="44" y="1"/>
                    <a:pt x="0" y="87"/>
                    <a:pt x="0" y="184"/>
                  </a:cubicBezTo>
                  <a:cubicBezTo>
                    <a:pt x="0" y="270"/>
                    <a:pt x="44" y="357"/>
                    <a:pt x="130" y="357"/>
                  </a:cubicBezTo>
                  <a:cubicBezTo>
                    <a:pt x="216" y="357"/>
                    <a:pt x="313" y="270"/>
                    <a:pt x="313" y="184"/>
                  </a:cubicBezTo>
                  <a:cubicBezTo>
                    <a:pt x="313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54"/>
            <p:cNvSpPr/>
            <p:nvPr/>
          </p:nvSpPr>
          <p:spPr>
            <a:xfrm>
              <a:off x="9234348" y="2614187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1"/>
                  </a:moveTo>
                  <a:cubicBezTo>
                    <a:pt x="54" y="1"/>
                    <a:pt x="0" y="87"/>
                    <a:pt x="0" y="184"/>
                  </a:cubicBezTo>
                  <a:cubicBezTo>
                    <a:pt x="0" y="270"/>
                    <a:pt x="54" y="357"/>
                    <a:pt x="183" y="357"/>
                  </a:cubicBezTo>
                  <a:cubicBezTo>
                    <a:pt x="270" y="357"/>
                    <a:pt x="323" y="270"/>
                    <a:pt x="323" y="184"/>
                  </a:cubicBezTo>
                  <a:cubicBezTo>
                    <a:pt x="323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54"/>
            <p:cNvSpPr/>
            <p:nvPr/>
          </p:nvSpPr>
          <p:spPr>
            <a:xfrm>
              <a:off x="9307181" y="2614187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1"/>
                  </a:moveTo>
                  <a:cubicBezTo>
                    <a:pt x="97" y="1"/>
                    <a:pt x="0" y="87"/>
                    <a:pt x="0" y="184"/>
                  </a:cubicBezTo>
                  <a:cubicBezTo>
                    <a:pt x="0" y="270"/>
                    <a:pt x="97" y="357"/>
                    <a:pt x="183" y="357"/>
                  </a:cubicBezTo>
                  <a:cubicBezTo>
                    <a:pt x="270" y="357"/>
                    <a:pt x="367" y="270"/>
                    <a:pt x="367" y="184"/>
                  </a:cubicBezTo>
                  <a:cubicBezTo>
                    <a:pt x="367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54"/>
            <p:cNvSpPr/>
            <p:nvPr/>
          </p:nvSpPr>
          <p:spPr>
            <a:xfrm>
              <a:off x="9380014" y="2614187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54"/>
            <p:cNvSpPr/>
            <p:nvPr/>
          </p:nvSpPr>
          <p:spPr>
            <a:xfrm>
              <a:off x="9455873" y="2614187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1"/>
                  </a:moveTo>
                  <a:cubicBezTo>
                    <a:pt x="43" y="1"/>
                    <a:pt x="0" y="87"/>
                    <a:pt x="0" y="184"/>
                  </a:cubicBezTo>
                  <a:cubicBezTo>
                    <a:pt x="0" y="270"/>
                    <a:pt x="43" y="357"/>
                    <a:pt x="140" y="357"/>
                  </a:cubicBezTo>
                  <a:cubicBezTo>
                    <a:pt x="227" y="357"/>
                    <a:pt x="313" y="270"/>
                    <a:pt x="313" y="184"/>
                  </a:cubicBezTo>
                  <a:cubicBezTo>
                    <a:pt x="313" y="87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54"/>
            <p:cNvSpPr/>
            <p:nvPr/>
          </p:nvSpPr>
          <p:spPr>
            <a:xfrm>
              <a:off x="9528706" y="2614187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4" y="357"/>
                  </a:cubicBezTo>
                  <a:cubicBezTo>
                    <a:pt x="270" y="357"/>
                    <a:pt x="313" y="270"/>
                    <a:pt x="313" y="184"/>
                  </a:cubicBezTo>
                  <a:cubicBezTo>
                    <a:pt x="313" y="87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54"/>
            <p:cNvSpPr/>
            <p:nvPr/>
          </p:nvSpPr>
          <p:spPr>
            <a:xfrm>
              <a:off x="9601539" y="2614187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54"/>
            <p:cNvSpPr/>
            <p:nvPr/>
          </p:nvSpPr>
          <p:spPr>
            <a:xfrm>
              <a:off x="9674373" y="2614187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7" y="1"/>
                    <a:pt x="0" y="87"/>
                    <a:pt x="0" y="184"/>
                  </a:cubicBezTo>
                  <a:cubicBezTo>
                    <a:pt x="0" y="270"/>
                    <a:pt x="87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54"/>
            <p:cNvSpPr/>
            <p:nvPr/>
          </p:nvSpPr>
          <p:spPr>
            <a:xfrm>
              <a:off x="9750232" y="2614187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1"/>
                  </a:moveTo>
                  <a:cubicBezTo>
                    <a:pt x="44" y="1"/>
                    <a:pt x="0" y="87"/>
                    <a:pt x="0" y="184"/>
                  </a:cubicBezTo>
                  <a:cubicBezTo>
                    <a:pt x="0" y="270"/>
                    <a:pt x="44" y="357"/>
                    <a:pt x="130" y="357"/>
                  </a:cubicBezTo>
                  <a:cubicBezTo>
                    <a:pt x="216" y="357"/>
                    <a:pt x="313" y="270"/>
                    <a:pt x="313" y="184"/>
                  </a:cubicBezTo>
                  <a:cubicBezTo>
                    <a:pt x="313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54"/>
            <p:cNvSpPr/>
            <p:nvPr/>
          </p:nvSpPr>
          <p:spPr>
            <a:xfrm>
              <a:off x="9234348" y="2690046"/>
              <a:ext cx="22800" cy="22096"/>
            </a:xfrm>
            <a:custGeom>
              <a:rect b="b" l="l" r="r" t="t"/>
              <a:pathLst>
                <a:path extrusionOk="0" h="314" w="324">
                  <a:moveTo>
                    <a:pt x="183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270"/>
                    <a:pt x="54" y="314"/>
                    <a:pt x="183" y="314"/>
                  </a:cubicBezTo>
                  <a:cubicBezTo>
                    <a:pt x="270" y="314"/>
                    <a:pt x="323" y="270"/>
                    <a:pt x="323" y="130"/>
                  </a:cubicBezTo>
                  <a:cubicBezTo>
                    <a:pt x="323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54"/>
            <p:cNvSpPr/>
            <p:nvPr/>
          </p:nvSpPr>
          <p:spPr>
            <a:xfrm>
              <a:off x="9307181" y="2690046"/>
              <a:ext cx="25826" cy="22096"/>
            </a:xfrm>
            <a:custGeom>
              <a:rect b="b" l="l" r="r" t="t"/>
              <a:pathLst>
                <a:path extrusionOk="0" h="314" w="367">
                  <a:moveTo>
                    <a:pt x="183" y="1"/>
                  </a:moveTo>
                  <a:cubicBezTo>
                    <a:pt x="97" y="1"/>
                    <a:pt x="0" y="44"/>
                    <a:pt x="0" y="130"/>
                  </a:cubicBezTo>
                  <a:cubicBezTo>
                    <a:pt x="0" y="270"/>
                    <a:pt x="97" y="314"/>
                    <a:pt x="183" y="314"/>
                  </a:cubicBezTo>
                  <a:cubicBezTo>
                    <a:pt x="270" y="314"/>
                    <a:pt x="367" y="270"/>
                    <a:pt x="367" y="130"/>
                  </a:cubicBezTo>
                  <a:cubicBezTo>
                    <a:pt x="367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54"/>
            <p:cNvSpPr/>
            <p:nvPr/>
          </p:nvSpPr>
          <p:spPr>
            <a:xfrm>
              <a:off x="9380014" y="2690046"/>
              <a:ext cx="25052" cy="22096"/>
            </a:xfrm>
            <a:custGeom>
              <a:rect b="b" l="l" r="r" t="t"/>
              <a:pathLst>
                <a:path extrusionOk="0" h="314" w="356">
                  <a:moveTo>
                    <a:pt x="183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8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54"/>
            <p:cNvSpPr/>
            <p:nvPr/>
          </p:nvSpPr>
          <p:spPr>
            <a:xfrm>
              <a:off x="9455873" y="2690046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4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270"/>
                    <a:pt x="43" y="314"/>
                    <a:pt x="140" y="314"/>
                  </a:cubicBezTo>
                  <a:cubicBezTo>
                    <a:pt x="227" y="314"/>
                    <a:pt x="313" y="270"/>
                    <a:pt x="313" y="130"/>
                  </a:cubicBezTo>
                  <a:cubicBezTo>
                    <a:pt x="313" y="44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54"/>
            <p:cNvSpPr/>
            <p:nvPr/>
          </p:nvSpPr>
          <p:spPr>
            <a:xfrm>
              <a:off x="9528706" y="2690046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84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84" y="314"/>
                  </a:cubicBezTo>
                  <a:cubicBezTo>
                    <a:pt x="270" y="314"/>
                    <a:pt x="313" y="270"/>
                    <a:pt x="313" y="130"/>
                  </a:cubicBezTo>
                  <a:cubicBezTo>
                    <a:pt x="313" y="44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54"/>
            <p:cNvSpPr/>
            <p:nvPr/>
          </p:nvSpPr>
          <p:spPr>
            <a:xfrm>
              <a:off x="9601539" y="2690046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7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54"/>
            <p:cNvSpPr/>
            <p:nvPr/>
          </p:nvSpPr>
          <p:spPr>
            <a:xfrm>
              <a:off x="9674373" y="2690046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270"/>
                    <a:pt x="87" y="314"/>
                    <a:pt x="17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54"/>
            <p:cNvSpPr/>
            <p:nvPr/>
          </p:nvSpPr>
          <p:spPr>
            <a:xfrm>
              <a:off x="9750232" y="2690046"/>
              <a:ext cx="22096" cy="22096"/>
            </a:xfrm>
            <a:custGeom>
              <a:rect b="b" l="l" r="r" t="t"/>
              <a:pathLst>
                <a:path extrusionOk="0" h="314" w="314">
                  <a:moveTo>
                    <a:pt x="130" y="1"/>
                  </a:moveTo>
                  <a:cubicBezTo>
                    <a:pt x="44" y="1"/>
                    <a:pt x="0" y="44"/>
                    <a:pt x="0" y="130"/>
                  </a:cubicBezTo>
                  <a:cubicBezTo>
                    <a:pt x="0" y="270"/>
                    <a:pt x="44" y="314"/>
                    <a:pt x="130" y="314"/>
                  </a:cubicBezTo>
                  <a:cubicBezTo>
                    <a:pt x="216" y="314"/>
                    <a:pt x="313" y="270"/>
                    <a:pt x="313" y="130"/>
                  </a:cubicBezTo>
                  <a:cubicBezTo>
                    <a:pt x="313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3" name="Google Shape;3163;p54"/>
          <p:cNvSpPr txBox="1"/>
          <p:nvPr>
            <p:ph type="title"/>
          </p:nvPr>
        </p:nvSpPr>
        <p:spPr>
          <a:xfrm>
            <a:off x="2082275" y="2406500"/>
            <a:ext cx="4979700" cy="15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Process Analysis (PFD)</a:t>
            </a:r>
            <a:endParaRPr/>
          </a:p>
        </p:txBody>
      </p:sp>
      <p:sp>
        <p:nvSpPr>
          <p:cNvPr id="3164" name="Google Shape;3164;p54"/>
          <p:cNvSpPr txBox="1"/>
          <p:nvPr>
            <p:ph idx="2" type="title"/>
          </p:nvPr>
        </p:nvSpPr>
        <p:spPr>
          <a:xfrm>
            <a:off x="3960300" y="1174400"/>
            <a:ext cx="1223100" cy="100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8" name="Shape 3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9" name="Google Shape;3169;p55"/>
          <p:cNvSpPr txBox="1"/>
          <p:nvPr>
            <p:ph idx="1" type="subTitle"/>
          </p:nvPr>
        </p:nvSpPr>
        <p:spPr>
          <a:xfrm>
            <a:off x="2027100" y="2644862"/>
            <a:ext cx="5090400" cy="13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70" name="Google Shape;317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38" y="884600"/>
            <a:ext cx="8824525" cy="33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4" name="Shape 3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" name="Google Shape;3175;p56"/>
          <p:cNvSpPr txBox="1"/>
          <p:nvPr>
            <p:ph type="title"/>
          </p:nvPr>
        </p:nvSpPr>
        <p:spPr>
          <a:xfrm>
            <a:off x="1616400" y="2859321"/>
            <a:ext cx="5910900" cy="9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Mass Balance Sheet</a:t>
            </a:r>
            <a:endParaRPr/>
          </a:p>
        </p:txBody>
      </p:sp>
      <p:sp>
        <p:nvSpPr>
          <p:cNvPr id="3176" name="Google Shape;3176;p56"/>
          <p:cNvSpPr txBox="1"/>
          <p:nvPr>
            <p:ph idx="2" type="title"/>
          </p:nvPr>
        </p:nvSpPr>
        <p:spPr>
          <a:xfrm>
            <a:off x="3960300" y="1385787"/>
            <a:ext cx="1223100" cy="1176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05</a:t>
            </a:r>
            <a:endParaRPr/>
          </a:p>
        </p:txBody>
      </p:sp>
      <p:grpSp>
        <p:nvGrpSpPr>
          <p:cNvPr id="3177" name="Google Shape;3177;p56"/>
          <p:cNvGrpSpPr/>
          <p:nvPr/>
        </p:nvGrpSpPr>
        <p:grpSpPr>
          <a:xfrm>
            <a:off x="267965" y="2297066"/>
            <a:ext cx="1018081" cy="609824"/>
            <a:chOff x="3541715" y="2565078"/>
            <a:chExt cx="1018081" cy="609824"/>
          </a:xfrm>
        </p:grpSpPr>
        <p:sp>
          <p:nvSpPr>
            <p:cNvPr id="3178" name="Google Shape;3178;p56"/>
            <p:cNvSpPr/>
            <p:nvPr/>
          </p:nvSpPr>
          <p:spPr>
            <a:xfrm>
              <a:off x="3541715" y="2565078"/>
              <a:ext cx="1018081" cy="609824"/>
            </a:xfrm>
            <a:custGeom>
              <a:rect b="b" l="l" r="r" t="t"/>
              <a:pathLst>
                <a:path extrusionOk="0" h="10114" w="16885">
                  <a:moveTo>
                    <a:pt x="0" y="1"/>
                  </a:moveTo>
                  <a:lnTo>
                    <a:pt x="0" y="10114"/>
                  </a:lnTo>
                  <a:lnTo>
                    <a:pt x="16884" y="10114"/>
                  </a:lnTo>
                  <a:lnTo>
                    <a:pt x="1688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56"/>
            <p:cNvSpPr/>
            <p:nvPr/>
          </p:nvSpPr>
          <p:spPr>
            <a:xfrm>
              <a:off x="3609306" y="2565078"/>
              <a:ext cx="67651" cy="609824"/>
            </a:xfrm>
            <a:custGeom>
              <a:rect b="b" l="l" r="r" t="t"/>
              <a:pathLst>
                <a:path extrusionOk="0" h="10114" w="1122">
                  <a:moveTo>
                    <a:pt x="1" y="1"/>
                  </a:moveTo>
                  <a:lnTo>
                    <a:pt x="1" y="10114"/>
                  </a:lnTo>
                  <a:lnTo>
                    <a:pt x="1122" y="10114"/>
                  </a:lnTo>
                  <a:lnTo>
                    <a:pt x="1122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56"/>
            <p:cNvSpPr/>
            <p:nvPr/>
          </p:nvSpPr>
          <p:spPr>
            <a:xfrm>
              <a:off x="3744547" y="2565078"/>
              <a:ext cx="67651" cy="609824"/>
            </a:xfrm>
            <a:custGeom>
              <a:rect b="b" l="l" r="r" t="t"/>
              <a:pathLst>
                <a:path extrusionOk="0" h="10114" w="1122">
                  <a:moveTo>
                    <a:pt x="0" y="1"/>
                  </a:moveTo>
                  <a:lnTo>
                    <a:pt x="0" y="10114"/>
                  </a:lnTo>
                  <a:lnTo>
                    <a:pt x="1121" y="10114"/>
                  </a:lnTo>
                  <a:lnTo>
                    <a:pt x="112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56"/>
            <p:cNvSpPr/>
            <p:nvPr/>
          </p:nvSpPr>
          <p:spPr>
            <a:xfrm>
              <a:off x="3880392" y="2565078"/>
              <a:ext cx="67651" cy="609824"/>
            </a:xfrm>
            <a:custGeom>
              <a:rect b="b" l="l" r="r" t="t"/>
              <a:pathLst>
                <a:path extrusionOk="0" h="10114" w="1122">
                  <a:moveTo>
                    <a:pt x="1" y="1"/>
                  </a:moveTo>
                  <a:lnTo>
                    <a:pt x="1" y="10114"/>
                  </a:lnTo>
                  <a:lnTo>
                    <a:pt x="1122" y="10114"/>
                  </a:lnTo>
                  <a:lnTo>
                    <a:pt x="1122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56"/>
            <p:cNvSpPr/>
            <p:nvPr/>
          </p:nvSpPr>
          <p:spPr>
            <a:xfrm>
              <a:off x="4015633" y="2565078"/>
              <a:ext cx="67651" cy="609824"/>
            </a:xfrm>
            <a:custGeom>
              <a:rect b="b" l="l" r="r" t="t"/>
              <a:pathLst>
                <a:path extrusionOk="0" h="10114" w="1122">
                  <a:moveTo>
                    <a:pt x="0" y="1"/>
                  </a:moveTo>
                  <a:lnTo>
                    <a:pt x="0" y="10114"/>
                  </a:lnTo>
                  <a:lnTo>
                    <a:pt x="1121" y="10114"/>
                  </a:lnTo>
                  <a:lnTo>
                    <a:pt x="112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56"/>
            <p:cNvSpPr/>
            <p:nvPr/>
          </p:nvSpPr>
          <p:spPr>
            <a:xfrm>
              <a:off x="4150814" y="2565078"/>
              <a:ext cx="65058" cy="609824"/>
            </a:xfrm>
            <a:custGeom>
              <a:rect b="b" l="l" r="r" t="t"/>
              <a:pathLst>
                <a:path extrusionOk="0" h="10114" w="1079">
                  <a:moveTo>
                    <a:pt x="1" y="1"/>
                  </a:moveTo>
                  <a:lnTo>
                    <a:pt x="1" y="10114"/>
                  </a:lnTo>
                  <a:lnTo>
                    <a:pt x="1079" y="10114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56"/>
            <p:cNvSpPr/>
            <p:nvPr/>
          </p:nvSpPr>
          <p:spPr>
            <a:xfrm>
              <a:off x="4283403" y="2565078"/>
              <a:ext cx="68375" cy="609824"/>
            </a:xfrm>
            <a:custGeom>
              <a:rect b="b" l="l" r="r" t="t"/>
              <a:pathLst>
                <a:path extrusionOk="0" h="10114" w="1134">
                  <a:moveTo>
                    <a:pt x="1" y="1"/>
                  </a:moveTo>
                  <a:lnTo>
                    <a:pt x="1" y="10114"/>
                  </a:lnTo>
                  <a:lnTo>
                    <a:pt x="1133" y="10114"/>
                  </a:lnTo>
                  <a:lnTo>
                    <a:pt x="113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56"/>
            <p:cNvSpPr/>
            <p:nvPr/>
          </p:nvSpPr>
          <p:spPr>
            <a:xfrm>
              <a:off x="4419307" y="2565078"/>
              <a:ext cx="67651" cy="609824"/>
            </a:xfrm>
            <a:custGeom>
              <a:rect b="b" l="l" r="r" t="t"/>
              <a:pathLst>
                <a:path extrusionOk="0" h="10114" w="1122">
                  <a:moveTo>
                    <a:pt x="0" y="1"/>
                  </a:moveTo>
                  <a:lnTo>
                    <a:pt x="0" y="10114"/>
                  </a:lnTo>
                  <a:lnTo>
                    <a:pt x="1122" y="10114"/>
                  </a:lnTo>
                  <a:lnTo>
                    <a:pt x="1122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6" name="Google Shape;3186;p56"/>
          <p:cNvGrpSpPr/>
          <p:nvPr/>
        </p:nvGrpSpPr>
        <p:grpSpPr>
          <a:xfrm>
            <a:off x="7488025" y="1445725"/>
            <a:ext cx="837120" cy="837795"/>
            <a:chOff x="655525" y="778450"/>
            <a:chExt cx="837120" cy="837795"/>
          </a:xfrm>
        </p:grpSpPr>
        <p:sp>
          <p:nvSpPr>
            <p:cNvPr id="3187" name="Google Shape;3187;p56"/>
            <p:cNvSpPr/>
            <p:nvPr/>
          </p:nvSpPr>
          <p:spPr>
            <a:xfrm>
              <a:off x="655525" y="778450"/>
              <a:ext cx="837120" cy="837795"/>
            </a:xfrm>
            <a:custGeom>
              <a:rect b="b" l="l" r="r" t="t"/>
              <a:pathLst>
                <a:path extrusionOk="0" h="13661" w="13650">
                  <a:moveTo>
                    <a:pt x="6825" y="0"/>
                  </a:moveTo>
                  <a:cubicBezTo>
                    <a:pt x="3052" y="0"/>
                    <a:pt x="1" y="3051"/>
                    <a:pt x="1" y="6825"/>
                  </a:cubicBezTo>
                  <a:cubicBezTo>
                    <a:pt x="1" y="10555"/>
                    <a:pt x="3052" y="13660"/>
                    <a:pt x="6825" y="13660"/>
                  </a:cubicBezTo>
                  <a:cubicBezTo>
                    <a:pt x="10599" y="13660"/>
                    <a:pt x="13650" y="10555"/>
                    <a:pt x="13650" y="6825"/>
                  </a:cubicBezTo>
                  <a:cubicBezTo>
                    <a:pt x="13650" y="3051"/>
                    <a:pt x="10599" y="0"/>
                    <a:pt x="682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3500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56"/>
            <p:cNvSpPr/>
            <p:nvPr/>
          </p:nvSpPr>
          <p:spPr>
            <a:xfrm>
              <a:off x="968089" y="791081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97"/>
                    <a:pt x="1" y="141"/>
                  </a:cubicBezTo>
                  <a:cubicBezTo>
                    <a:pt x="1" y="227"/>
                    <a:pt x="55" y="270"/>
                    <a:pt x="141" y="270"/>
                  </a:cubicBezTo>
                  <a:cubicBezTo>
                    <a:pt x="184" y="270"/>
                    <a:pt x="270" y="227"/>
                    <a:pt x="270" y="141"/>
                  </a:cubicBezTo>
                  <a:cubicBezTo>
                    <a:pt x="270" y="97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56"/>
            <p:cNvSpPr/>
            <p:nvPr/>
          </p:nvSpPr>
          <p:spPr>
            <a:xfrm>
              <a:off x="1016868" y="791081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97"/>
                    <a:pt x="0" y="141"/>
                  </a:cubicBezTo>
                  <a:cubicBezTo>
                    <a:pt x="0" y="227"/>
                    <a:pt x="54" y="270"/>
                    <a:pt x="141" y="270"/>
                  </a:cubicBezTo>
                  <a:cubicBezTo>
                    <a:pt x="227" y="270"/>
                    <a:pt x="270" y="227"/>
                    <a:pt x="270" y="141"/>
                  </a:cubicBezTo>
                  <a:cubicBezTo>
                    <a:pt x="270" y="97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56"/>
            <p:cNvSpPr/>
            <p:nvPr/>
          </p:nvSpPr>
          <p:spPr>
            <a:xfrm>
              <a:off x="1065646" y="791081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97"/>
                    <a:pt x="0" y="141"/>
                  </a:cubicBezTo>
                  <a:cubicBezTo>
                    <a:pt x="0" y="227"/>
                    <a:pt x="97" y="270"/>
                    <a:pt x="140" y="270"/>
                  </a:cubicBezTo>
                  <a:cubicBezTo>
                    <a:pt x="227" y="270"/>
                    <a:pt x="270" y="227"/>
                    <a:pt x="270" y="141"/>
                  </a:cubicBezTo>
                  <a:cubicBezTo>
                    <a:pt x="270" y="97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56"/>
            <p:cNvSpPr/>
            <p:nvPr/>
          </p:nvSpPr>
          <p:spPr>
            <a:xfrm>
              <a:off x="1117620" y="791081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97"/>
                    <a:pt x="1" y="141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173" y="270"/>
                    <a:pt x="270" y="227"/>
                    <a:pt x="270" y="141"/>
                  </a:cubicBezTo>
                  <a:cubicBezTo>
                    <a:pt x="270" y="97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56"/>
            <p:cNvSpPr/>
            <p:nvPr/>
          </p:nvSpPr>
          <p:spPr>
            <a:xfrm>
              <a:off x="1166399" y="791081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97"/>
                    <a:pt x="0" y="141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216" y="270"/>
                    <a:pt x="270" y="227"/>
                    <a:pt x="270" y="141"/>
                  </a:cubicBezTo>
                  <a:cubicBezTo>
                    <a:pt x="270" y="97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56"/>
            <p:cNvSpPr/>
            <p:nvPr/>
          </p:nvSpPr>
          <p:spPr>
            <a:xfrm>
              <a:off x="868000" y="84245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98" y="0"/>
                    <a:pt x="1" y="54"/>
                    <a:pt x="1" y="140"/>
                  </a:cubicBezTo>
                  <a:cubicBezTo>
                    <a:pt x="1" y="183"/>
                    <a:pt x="98" y="270"/>
                    <a:pt x="141" y="270"/>
                  </a:cubicBezTo>
                  <a:cubicBezTo>
                    <a:pt x="227" y="270"/>
                    <a:pt x="270" y="183"/>
                    <a:pt x="270" y="140"/>
                  </a:cubicBezTo>
                  <a:cubicBezTo>
                    <a:pt x="270" y="54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56"/>
            <p:cNvSpPr/>
            <p:nvPr/>
          </p:nvSpPr>
          <p:spPr>
            <a:xfrm>
              <a:off x="919371" y="84245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54" y="0"/>
                    <a:pt x="0" y="54"/>
                    <a:pt x="0" y="140"/>
                  </a:cubicBezTo>
                  <a:cubicBezTo>
                    <a:pt x="0" y="183"/>
                    <a:pt x="54" y="270"/>
                    <a:pt x="140" y="270"/>
                  </a:cubicBezTo>
                  <a:cubicBezTo>
                    <a:pt x="184" y="270"/>
                    <a:pt x="270" y="183"/>
                    <a:pt x="270" y="140"/>
                  </a:cubicBezTo>
                  <a:cubicBezTo>
                    <a:pt x="270" y="54"/>
                    <a:pt x="184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56"/>
            <p:cNvSpPr/>
            <p:nvPr/>
          </p:nvSpPr>
          <p:spPr>
            <a:xfrm>
              <a:off x="968089" y="84245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54"/>
                    <a:pt x="1" y="140"/>
                  </a:cubicBezTo>
                  <a:cubicBezTo>
                    <a:pt x="1" y="183"/>
                    <a:pt x="55" y="270"/>
                    <a:pt x="141" y="270"/>
                  </a:cubicBezTo>
                  <a:cubicBezTo>
                    <a:pt x="184" y="270"/>
                    <a:pt x="270" y="183"/>
                    <a:pt x="270" y="140"/>
                  </a:cubicBezTo>
                  <a:cubicBezTo>
                    <a:pt x="270" y="54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56"/>
            <p:cNvSpPr/>
            <p:nvPr/>
          </p:nvSpPr>
          <p:spPr>
            <a:xfrm>
              <a:off x="1016868" y="84245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54"/>
                    <a:pt x="0" y="140"/>
                  </a:cubicBezTo>
                  <a:cubicBezTo>
                    <a:pt x="0" y="183"/>
                    <a:pt x="54" y="270"/>
                    <a:pt x="141" y="270"/>
                  </a:cubicBezTo>
                  <a:cubicBezTo>
                    <a:pt x="227" y="270"/>
                    <a:pt x="270" y="183"/>
                    <a:pt x="270" y="140"/>
                  </a:cubicBezTo>
                  <a:cubicBezTo>
                    <a:pt x="270" y="54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56"/>
            <p:cNvSpPr/>
            <p:nvPr/>
          </p:nvSpPr>
          <p:spPr>
            <a:xfrm>
              <a:off x="1065646" y="84245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54"/>
                    <a:pt x="0" y="140"/>
                  </a:cubicBezTo>
                  <a:cubicBezTo>
                    <a:pt x="0" y="183"/>
                    <a:pt x="97" y="270"/>
                    <a:pt x="140" y="270"/>
                  </a:cubicBezTo>
                  <a:cubicBezTo>
                    <a:pt x="227" y="270"/>
                    <a:pt x="270" y="183"/>
                    <a:pt x="270" y="140"/>
                  </a:cubicBezTo>
                  <a:cubicBezTo>
                    <a:pt x="270" y="54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56"/>
            <p:cNvSpPr/>
            <p:nvPr/>
          </p:nvSpPr>
          <p:spPr>
            <a:xfrm>
              <a:off x="1117620" y="84245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54"/>
                    <a:pt x="1" y="140"/>
                  </a:cubicBezTo>
                  <a:cubicBezTo>
                    <a:pt x="1" y="183"/>
                    <a:pt x="44" y="270"/>
                    <a:pt x="130" y="270"/>
                  </a:cubicBezTo>
                  <a:cubicBezTo>
                    <a:pt x="173" y="270"/>
                    <a:pt x="270" y="183"/>
                    <a:pt x="270" y="140"/>
                  </a:cubicBezTo>
                  <a:cubicBezTo>
                    <a:pt x="270" y="54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56"/>
            <p:cNvSpPr/>
            <p:nvPr/>
          </p:nvSpPr>
          <p:spPr>
            <a:xfrm>
              <a:off x="1166399" y="84245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54"/>
                    <a:pt x="0" y="140"/>
                  </a:cubicBezTo>
                  <a:cubicBezTo>
                    <a:pt x="0" y="183"/>
                    <a:pt x="43" y="270"/>
                    <a:pt x="130" y="270"/>
                  </a:cubicBezTo>
                  <a:cubicBezTo>
                    <a:pt x="216" y="270"/>
                    <a:pt x="270" y="183"/>
                    <a:pt x="270" y="140"/>
                  </a:cubicBezTo>
                  <a:cubicBezTo>
                    <a:pt x="270" y="5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56"/>
            <p:cNvSpPr/>
            <p:nvPr/>
          </p:nvSpPr>
          <p:spPr>
            <a:xfrm>
              <a:off x="1215117" y="84245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54"/>
                    <a:pt x="1" y="140"/>
                  </a:cubicBezTo>
                  <a:cubicBezTo>
                    <a:pt x="1" y="183"/>
                    <a:pt x="44" y="270"/>
                    <a:pt x="130" y="270"/>
                  </a:cubicBezTo>
                  <a:cubicBezTo>
                    <a:pt x="216" y="270"/>
                    <a:pt x="270" y="183"/>
                    <a:pt x="270" y="140"/>
                  </a:cubicBezTo>
                  <a:cubicBezTo>
                    <a:pt x="270" y="5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56"/>
            <p:cNvSpPr/>
            <p:nvPr/>
          </p:nvSpPr>
          <p:spPr>
            <a:xfrm>
              <a:off x="1263896" y="84245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54"/>
                    <a:pt x="0" y="140"/>
                  </a:cubicBezTo>
                  <a:cubicBezTo>
                    <a:pt x="0" y="183"/>
                    <a:pt x="87" y="270"/>
                    <a:pt x="130" y="270"/>
                  </a:cubicBezTo>
                  <a:cubicBezTo>
                    <a:pt x="216" y="270"/>
                    <a:pt x="270" y="183"/>
                    <a:pt x="270" y="140"/>
                  </a:cubicBezTo>
                  <a:cubicBezTo>
                    <a:pt x="270" y="5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56"/>
            <p:cNvSpPr/>
            <p:nvPr/>
          </p:nvSpPr>
          <p:spPr>
            <a:xfrm>
              <a:off x="819221" y="891170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44" y="1"/>
                    <a:pt x="1" y="55"/>
                    <a:pt x="1" y="141"/>
                  </a:cubicBezTo>
                  <a:cubicBezTo>
                    <a:pt x="1" y="227"/>
                    <a:pt x="44" y="270"/>
                    <a:pt x="141" y="270"/>
                  </a:cubicBezTo>
                  <a:cubicBezTo>
                    <a:pt x="227" y="270"/>
                    <a:pt x="270" y="227"/>
                    <a:pt x="270" y="141"/>
                  </a:cubicBezTo>
                  <a:cubicBezTo>
                    <a:pt x="270" y="55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56"/>
            <p:cNvSpPr/>
            <p:nvPr/>
          </p:nvSpPr>
          <p:spPr>
            <a:xfrm>
              <a:off x="868000" y="891170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98" y="1"/>
                    <a:pt x="1" y="55"/>
                    <a:pt x="1" y="141"/>
                  </a:cubicBezTo>
                  <a:cubicBezTo>
                    <a:pt x="1" y="227"/>
                    <a:pt x="98" y="270"/>
                    <a:pt x="141" y="270"/>
                  </a:cubicBezTo>
                  <a:cubicBezTo>
                    <a:pt x="227" y="270"/>
                    <a:pt x="270" y="227"/>
                    <a:pt x="270" y="141"/>
                  </a:cubicBezTo>
                  <a:cubicBezTo>
                    <a:pt x="270" y="55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56"/>
            <p:cNvSpPr/>
            <p:nvPr/>
          </p:nvSpPr>
          <p:spPr>
            <a:xfrm>
              <a:off x="919371" y="891170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54" y="1"/>
                    <a:pt x="0" y="55"/>
                    <a:pt x="0" y="141"/>
                  </a:cubicBezTo>
                  <a:cubicBezTo>
                    <a:pt x="0" y="227"/>
                    <a:pt x="54" y="270"/>
                    <a:pt x="140" y="270"/>
                  </a:cubicBezTo>
                  <a:cubicBezTo>
                    <a:pt x="184" y="270"/>
                    <a:pt x="270" y="227"/>
                    <a:pt x="270" y="141"/>
                  </a:cubicBezTo>
                  <a:cubicBezTo>
                    <a:pt x="270" y="55"/>
                    <a:pt x="184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56"/>
            <p:cNvSpPr/>
            <p:nvPr/>
          </p:nvSpPr>
          <p:spPr>
            <a:xfrm>
              <a:off x="968089" y="891170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5" y="1"/>
                    <a:pt x="1" y="55"/>
                    <a:pt x="1" y="141"/>
                  </a:cubicBezTo>
                  <a:cubicBezTo>
                    <a:pt x="1" y="227"/>
                    <a:pt x="55" y="270"/>
                    <a:pt x="141" y="270"/>
                  </a:cubicBezTo>
                  <a:cubicBezTo>
                    <a:pt x="184" y="270"/>
                    <a:pt x="270" y="227"/>
                    <a:pt x="270" y="141"/>
                  </a:cubicBezTo>
                  <a:cubicBezTo>
                    <a:pt x="270" y="55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56"/>
            <p:cNvSpPr/>
            <p:nvPr/>
          </p:nvSpPr>
          <p:spPr>
            <a:xfrm>
              <a:off x="1016868" y="891170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4" y="1"/>
                    <a:pt x="0" y="55"/>
                    <a:pt x="0" y="141"/>
                  </a:cubicBezTo>
                  <a:cubicBezTo>
                    <a:pt x="0" y="227"/>
                    <a:pt x="54" y="270"/>
                    <a:pt x="141" y="270"/>
                  </a:cubicBezTo>
                  <a:cubicBezTo>
                    <a:pt x="227" y="270"/>
                    <a:pt x="270" y="227"/>
                    <a:pt x="270" y="141"/>
                  </a:cubicBezTo>
                  <a:cubicBezTo>
                    <a:pt x="270" y="55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56"/>
            <p:cNvSpPr/>
            <p:nvPr/>
          </p:nvSpPr>
          <p:spPr>
            <a:xfrm>
              <a:off x="1065646" y="891170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97" y="1"/>
                    <a:pt x="0" y="55"/>
                    <a:pt x="0" y="141"/>
                  </a:cubicBezTo>
                  <a:cubicBezTo>
                    <a:pt x="0" y="227"/>
                    <a:pt x="97" y="270"/>
                    <a:pt x="140" y="270"/>
                  </a:cubicBezTo>
                  <a:cubicBezTo>
                    <a:pt x="227" y="270"/>
                    <a:pt x="270" y="227"/>
                    <a:pt x="270" y="141"/>
                  </a:cubicBezTo>
                  <a:cubicBezTo>
                    <a:pt x="270" y="55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56"/>
            <p:cNvSpPr/>
            <p:nvPr/>
          </p:nvSpPr>
          <p:spPr>
            <a:xfrm>
              <a:off x="1117620" y="891170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55"/>
                    <a:pt x="1" y="141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173" y="270"/>
                    <a:pt x="270" y="227"/>
                    <a:pt x="270" y="141"/>
                  </a:cubicBezTo>
                  <a:cubicBezTo>
                    <a:pt x="270" y="55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56"/>
            <p:cNvSpPr/>
            <p:nvPr/>
          </p:nvSpPr>
          <p:spPr>
            <a:xfrm>
              <a:off x="1166399" y="891170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55"/>
                    <a:pt x="0" y="141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216" y="270"/>
                    <a:pt x="270" y="227"/>
                    <a:pt x="270" y="141"/>
                  </a:cubicBezTo>
                  <a:cubicBezTo>
                    <a:pt x="270" y="55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56"/>
            <p:cNvSpPr/>
            <p:nvPr/>
          </p:nvSpPr>
          <p:spPr>
            <a:xfrm>
              <a:off x="1215117" y="891170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55"/>
                    <a:pt x="1" y="141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16" y="270"/>
                    <a:pt x="270" y="227"/>
                    <a:pt x="270" y="141"/>
                  </a:cubicBezTo>
                  <a:cubicBezTo>
                    <a:pt x="270" y="55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56"/>
            <p:cNvSpPr/>
            <p:nvPr/>
          </p:nvSpPr>
          <p:spPr>
            <a:xfrm>
              <a:off x="1263896" y="891170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55"/>
                    <a:pt x="0" y="141"/>
                  </a:cubicBezTo>
                  <a:cubicBezTo>
                    <a:pt x="0" y="227"/>
                    <a:pt x="87" y="270"/>
                    <a:pt x="130" y="270"/>
                  </a:cubicBezTo>
                  <a:cubicBezTo>
                    <a:pt x="216" y="270"/>
                    <a:pt x="270" y="227"/>
                    <a:pt x="270" y="141"/>
                  </a:cubicBezTo>
                  <a:cubicBezTo>
                    <a:pt x="270" y="55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56"/>
            <p:cNvSpPr/>
            <p:nvPr/>
          </p:nvSpPr>
          <p:spPr>
            <a:xfrm>
              <a:off x="1315267" y="891170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55"/>
                    <a:pt x="0" y="141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173" y="270"/>
                    <a:pt x="270" y="227"/>
                    <a:pt x="270" y="141"/>
                  </a:cubicBezTo>
                  <a:cubicBezTo>
                    <a:pt x="270" y="55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56"/>
            <p:cNvSpPr/>
            <p:nvPr/>
          </p:nvSpPr>
          <p:spPr>
            <a:xfrm>
              <a:off x="770503" y="939949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1" y="0"/>
                  </a:moveTo>
                  <a:cubicBezTo>
                    <a:pt x="43" y="0"/>
                    <a:pt x="0" y="97"/>
                    <a:pt x="0" y="140"/>
                  </a:cubicBezTo>
                  <a:cubicBezTo>
                    <a:pt x="0" y="227"/>
                    <a:pt x="43" y="270"/>
                    <a:pt x="141" y="270"/>
                  </a:cubicBezTo>
                  <a:cubicBezTo>
                    <a:pt x="184" y="270"/>
                    <a:pt x="270" y="227"/>
                    <a:pt x="270" y="140"/>
                  </a:cubicBezTo>
                  <a:cubicBezTo>
                    <a:pt x="270" y="97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56"/>
            <p:cNvSpPr/>
            <p:nvPr/>
          </p:nvSpPr>
          <p:spPr>
            <a:xfrm>
              <a:off x="819221" y="939949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44" y="0"/>
                    <a:pt x="1" y="97"/>
                    <a:pt x="1" y="140"/>
                  </a:cubicBezTo>
                  <a:cubicBezTo>
                    <a:pt x="1" y="227"/>
                    <a:pt x="44" y="270"/>
                    <a:pt x="141" y="270"/>
                  </a:cubicBezTo>
                  <a:cubicBezTo>
                    <a:pt x="227" y="270"/>
                    <a:pt x="270" y="227"/>
                    <a:pt x="270" y="140"/>
                  </a:cubicBezTo>
                  <a:cubicBezTo>
                    <a:pt x="270" y="97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56"/>
            <p:cNvSpPr/>
            <p:nvPr/>
          </p:nvSpPr>
          <p:spPr>
            <a:xfrm>
              <a:off x="868000" y="939949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98" y="0"/>
                    <a:pt x="1" y="97"/>
                    <a:pt x="1" y="140"/>
                  </a:cubicBezTo>
                  <a:cubicBezTo>
                    <a:pt x="1" y="227"/>
                    <a:pt x="98" y="270"/>
                    <a:pt x="141" y="270"/>
                  </a:cubicBezTo>
                  <a:cubicBezTo>
                    <a:pt x="227" y="270"/>
                    <a:pt x="270" y="227"/>
                    <a:pt x="270" y="140"/>
                  </a:cubicBezTo>
                  <a:cubicBezTo>
                    <a:pt x="270" y="97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56"/>
            <p:cNvSpPr/>
            <p:nvPr/>
          </p:nvSpPr>
          <p:spPr>
            <a:xfrm>
              <a:off x="919371" y="939949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54" y="0"/>
                    <a:pt x="0" y="97"/>
                    <a:pt x="0" y="140"/>
                  </a:cubicBezTo>
                  <a:cubicBezTo>
                    <a:pt x="0" y="227"/>
                    <a:pt x="54" y="270"/>
                    <a:pt x="140" y="270"/>
                  </a:cubicBezTo>
                  <a:cubicBezTo>
                    <a:pt x="184" y="270"/>
                    <a:pt x="270" y="227"/>
                    <a:pt x="270" y="140"/>
                  </a:cubicBezTo>
                  <a:cubicBezTo>
                    <a:pt x="270" y="97"/>
                    <a:pt x="184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56"/>
            <p:cNvSpPr/>
            <p:nvPr/>
          </p:nvSpPr>
          <p:spPr>
            <a:xfrm>
              <a:off x="968089" y="939949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97"/>
                    <a:pt x="1" y="140"/>
                  </a:cubicBezTo>
                  <a:cubicBezTo>
                    <a:pt x="1" y="227"/>
                    <a:pt x="55" y="270"/>
                    <a:pt x="141" y="270"/>
                  </a:cubicBezTo>
                  <a:cubicBezTo>
                    <a:pt x="184" y="270"/>
                    <a:pt x="270" y="227"/>
                    <a:pt x="270" y="140"/>
                  </a:cubicBezTo>
                  <a:cubicBezTo>
                    <a:pt x="270" y="97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56"/>
            <p:cNvSpPr/>
            <p:nvPr/>
          </p:nvSpPr>
          <p:spPr>
            <a:xfrm>
              <a:off x="1016868" y="939949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97"/>
                    <a:pt x="0" y="140"/>
                  </a:cubicBezTo>
                  <a:cubicBezTo>
                    <a:pt x="0" y="227"/>
                    <a:pt x="54" y="270"/>
                    <a:pt x="141" y="270"/>
                  </a:cubicBezTo>
                  <a:cubicBezTo>
                    <a:pt x="227" y="270"/>
                    <a:pt x="270" y="227"/>
                    <a:pt x="270" y="140"/>
                  </a:cubicBezTo>
                  <a:cubicBezTo>
                    <a:pt x="270" y="97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56"/>
            <p:cNvSpPr/>
            <p:nvPr/>
          </p:nvSpPr>
          <p:spPr>
            <a:xfrm>
              <a:off x="1065646" y="939949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97"/>
                    <a:pt x="0" y="140"/>
                  </a:cubicBezTo>
                  <a:cubicBezTo>
                    <a:pt x="0" y="227"/>
                    <a:pt x="97" y="270"/>
                    <a:pt x="140" y="270"/>
                  </a:cubicBezTo>
                  <a:cubicBezTo>
                    <a:pt x="227" y="270"/>
                    <a:pt x="270" y="227"/>
                    <a:pt x="270" y="140"/>
                  </a:cubicBezTo>
                  <a:cubicBezTo>
                    <a:pt x="270" y="97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56"/>
            <p:cNvSpPr/>
            <p:nvPr/>
          </p:nvSpPr>
          <p:spPr>
            <a:xfrm>
              <a:off x="1117620" y="939949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97"/>
                    <a:pt x="1" y="14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173" y="270"/>
                    <a:pt x="270" y="227"/>
                    <a:pt x="270" y="140"/>
                  </a:cubicBezTo>
                  <a:cubicBezTo>
                    <a:pt x="270" y="97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56"/>
            <p:cNvSpPr/>
            <p:nvPr/>
          </p:nvSpPr>
          <p:spPr>
            <a:xfrm>
              <a:off x="1166399" y="939949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97"/>
                    <a:pt x="0" y="140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216" y="270"/>
                    <a:pt x="270" y="227"/>
                    <a:pt x="270" y="140"/>
                  </a:cubicBezTo>
                  <a:cubicBezTo>
                    <a:pt x="270" y="97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56"/>
            <p:cNvSpPr/>
            <p:nvPr/>
          </p:nvSpPr>
          <p:spPr>
            <a:xfrm>
              <a:off x="1215117" y="939949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97"/>
                    <a:pt x="1" y="14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16" y="270"/>
                    <a:pt x="270" y="227"/>
                    <a:pt x="270" y="140"/>
                  </a:cubicBezTo>
                  <a:cubicBezTo>
                    <a:pt x="270" y="97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56"/>
            <p:cNvSpPr/>
            <p:nvPr/>
          </p:nvSpPr>
          <p:spPr>
            <a:xfrm>
              <a:off x="1263896" y="939949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97"/>
                    <a:pt x="0" y="140"/>
                  </a:cubicBezTo>
                  <a:cubicBezTo>
                    <a:pt x="0" y="227"/>
                    <a:pt x="87" y="270"/>
                    <a:pt x="130" y="270"/>
                  </a:cubicBezTo>
                  <a:cubicBezTo>
                    <a:pt x="216" y="270"/>
                    <a:pt x="270" y="227"/>
                    <a:pt x="270" y="140"/>
                  </a:cubicBezTo>
                  <a:cubicBezTo>
                    <a:pt x="270" y="97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56"/>
            <p:cNvSpPr/>
            <p:nvPr/>
          </p:nvSpPr>
          <p:spPr>
            <a:xfrm>
              <a:off x="1315267" y="939949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97"/>
                    <a:pt x="0" y="140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173" y="270"/>
                    <a:pt x="270" y="227"/>
                    <a:pt x="270" y="140"/>
                  </a:cubicBezTo>
                  <a:cubicBezTo>
                    <a:pt x="270" y="97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56"/>
            <p:cNvSpPr/>
            <p:nvPr/>
          </p:nvSpPr>
          <p:spPr>
            <a:xfrm>
              <a:off x="1363985" y="939949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97"/>
                    <a:pt x="1" y="14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27" y="270"/>
                    <a:pt x="270" y="227"/>
                    <a:pt x="270" y="140"/>
                  </a:cubicBezTo>
                  <a:cubicBezTo>
                    <a:pt x="270" y="97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56"/>
            <p:cNvSpPr/>
            <p:nvPr/>
          </p:nvSpPr>
          <p:spPr>
            <a:xfrm>
              <a:off x="721724" y="991923"/>
              <a:ext cx="13747" cy="13084"/>
            </a:xfrm>
            <a:custGeom>
              <a:rect b="b" l="l" r="r" t="t"/>
              <a:pathLst>
                <a:path extrusionOk="0" h="217" w="228">
                  <a:moveTo>
                    <a:pt x="98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16"/>
                    <a:pt x="98" y="216"/>
                  </a:cubicBezTo>
                  <a:cubicBezTo>
                    <a:pt x="184" y="216"/>
                    <a:pt x="227" y="173"/>
                    <a:pt x="227" y="130"/>
                  </a:cubicBezTo>
                  <a:cubicBezTo>
                    <a:pt x="227" y="44"/>
                    <a:pt x="184" y="1"/>
                    <a:pt x="9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56"/>
            <p:cNvSpPr/>
            <p:nvPr/>
          </p:nvSpPr>
          <p:spPr>
            <a:xfrm>
              <a:off x="770503" y="991923"/>
              <a:ext cx="16280" cy="13084"/>
            </a:xfrm>
            <a:custGeom>
              <a:rect b="b" l="l" r="r" t="t"/>
              <a:pathLst>
                <a:path extrusionOk="0" h="217" w="270">
                  <a:moveTo>
                    <a:pt x="141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173"/>
                    <a:pt x="43" y="216"/>
                    <a:pt x="141" y="216"/>
                  </a:cubicBezTo>
                  <a:cubicBezTo>
                    <a:pt x="184" y="216"/>
                    <a:pt x="270" y="173"/>
                    <a:pt x="270" y="130"/>
                  </a:cubicBezTo>
                  <a:cubicBezTo>
                    <a:pt x="270" y="44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56"/>
            <p:cNvSpPr/>
            <p:nvPr/>
          </p:nvSpPr>
          <p:spPr>
            <a:xfrm>
              <a:off x="819221" y="991923"/>
              <a:ext cx="16340" cy="13084"/>
            </a:xfrm>
            <a:custGeom>
              <a:rect b="b" l="l" r="r" t="t"/>
              <a:pathLst>
                <a:path extrusionOk="0" h="217" w="271">
                  <a:moveTo>
                    <a:pt x="141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16"/>
                    <a:pt x="141" y="216"/>
                  </a:cubicBezTo>
                  <a:cubicBezTo>
                    <a:pt x="227" y="216"/>
                    <a:pt x="270" y="173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56"/>
            <p:cNvSpPr/>
            <p:nvPr/>
          </p:nvSpPr>
          <p:spPr>
            <a:xfrm>
              <a:off x="868000" y="991923"/>
              <a:ext cx="16340" cy="13084"/>
            </a:xfrm>
            <a:custGeom>
              <a:rect b="b" l="l" r="r" t="t"/>
              <a:pathLst>
                <a:path extrusionOk="0" h="217" w="271">
                  <a:moveTo>
                    <a:pt x="141" y="1"/>
                  </a:moveTo>
                  <a:cubicBezTo>
                    <a:pt x="98" y="1"/>
                    <a:pt x="1" y="44"/>
                    <a:pt x="1" y="130"/>
                  </a:cubicBezTo>
                  <a:cubicBezTo>
                    <a:pt x="1" y="173"/>
                    <a:pt x="98" y="216"/>
                    <a:pt x="141" y="216"/>
                  </a:cubicBezTo>
                  <a:cubicBezTo>
                    <a:pt x="227" y="216"/>
                    <a:pt x="270" y="173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56"/>
            <p:cNvSpPr/>
            <p:nvPr/>
          </p:nvSpPr>
          <p:spPr>
            <a:xfrm>
              <a:off x="919371" y="991923"/>
              <a:ext cx="16280" cy="13084"/>
            </a:xfrm>
            <a:custGeom>
              <a:rect b="b" l="l" r="r" t="t"/>
              <a:pathLst>
                <a:path extrusionOk="0" h="217" w="270">
                  <a:moveTo>
                    <a:pt x="140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173"/>
                    <a:pt x="54" y="216"/>
                    <a:pt x="140" y="216"/>
                  </a:cubicBezTo>
                  <a:cubicBezTo>
                    <a:pt x="184" y="216"/>
                    <a:pt x="270" y="173"/>
                    <a:pt x="270" y="130"/>
                  </a:cubicBezTo>
                  <a:cubicBezTo>
                    <a:pt x="270" y="44"/>
                    <a:pt x="184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56"/>
            <p:cNvSpPr/>
            <p:nvPr/>
          </p:nvSpPr>
          <p:spPr>
            <a:xfrm>
              <a:off x="968089" y="991923"/>
              <a:ext cx="16340" cy="13084"/>
            </a:xfrm>
            <a:custGeom>
              <a:rect b="b" l="l" r="r" t="t"/>
              <a:pathLst>
                <a:path extrusionOk="0" h="217" w="271">
                  <a:moveTo>
                    <a:pt x="141" y="1"/>
                  </a:moveTo>
                  <a:cubicBezTo>
                    <a:pt x="55" y="1"/>
                    <a:pt x="1" y="44"/>
                    <a:pt x="1" y="130"/>
                  </a:cubicBezTo>
                  <a:cubicBezTo>
                    <a:pt x="1" y="173"/>
                    <a:pt x="55" y="216"/>
                    <a:pt x="141" y="216"/>
                  </a:cubicBezTo>
                  <a:cubicBezTo>
                    <a:pt x="184" y="216"/>
                    <a:pt x="270" y="173"/>
                    <a:pt x="270" y="130"/>
                  </a:cubicBezTo>
                  <a:cubicBezTo>
                    <a:pt x="270" y="44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56"/>
            <p:cNvSpPr/>
            <p:nvPr/>
          </p:nvSpPr>
          <p:spPr>
            <a:xfrm>
              <a:off x="1016868" y="991923"/>
              <a:ext cx="16340" cy="13084"/>
            </a:xfrm>
            <a:custGeom>
              <a:rect b="b" l="l" r="r" t="t"/>
              <a:pathLst>
                <a:path extrusionOk="0" h="217" w="271">
                  <a:moveTo>
                    <a:pt x="141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173"/>
                    <a:pt x="54" y="216"/>
                    <a:pt x="141" y="216"/>
                  </a:cubicBezTo>
                  <a:cubicBezTo>
                    <a:pt x="227" y="216"/>
                    <a:pt x="270" y="173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56"/>
            <p:cNvSpPr/>
            <p:nvPr/>
          </p:nvSpPr>
          <p:spPr>
            <a:xfrm>
              <a:off x="1065646" y="991923"/>
              <a:ext cx="16280" cy="13084"/>
            </a:xfrm>
            <a:custGeom>
              <a:rect b="b" l="l" r="r" t="t"/>
              <a:pathLst>
                <a:path extrusionOk="0" h="217" w="270">
                  <a:moveTo>
                    <a:pt x="140" y="1"/>
                  </a:moveTo>
                  <a:cubicBezTo>
                    <a:pt x="97" y="1"/>
                    <a:pt x="0" y="44"/>
                    <a:pt x="0" y="130"/>
                  </a:cubicBezTo>
                  <a:cubicBezTo>
                    <a:pt x="0" y="173"/>
                    <a:pt x="97" y="216"/>
                    <a:pt x="140" y="216"/>
                  </a:cubicBezTo>
                  <a:cubicBezTo>
                    <a:pt x="227" y="216"/>
                    <a:pt x="270" y="173"/>
                    <a:pt x="270" y="130"/>
                  </a:cubicBezTo>
                  <a:cubicBezTo>
                    <a:pt x="270" y="44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56"/>
            <p:cNvSpPr/>
            <p:nvPr/>
          </p:nvSpPr>
          <p:spPr>
            <a:xfrm>
              <a:off x="1117620" y="991923"/>
              <a:ext cx="16340" cy="13084"/>
            </a:xfrm>
            <a:custGeom>
              <a:rect b="b" l="l" r="r" t="t"/>
              <a:pathLst>
                <a:path extrusionOk="0" h="217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16"/>
                    <a:pt x="130" y="216"/>
                  </a:cubicBezTo>
                  <a:cubicBezTo>
                    <a:pt x="173" y="216"/>
                    <a:pt x="270" y="173"/>
                    <a:pt x="270" y="130"/>
                  </a:cubicBezTo>
                  <a:cubicBezTo>
                    <a:pt x="270" y="44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56"/>
            <p:cNvSpPr/>
            <p:nvPr/>
          </p:nvSpPr>
          <p:spPr>
            <a:xfrm>
              <a:off x="1166399" y="991923"/>
              <a:ext cx="16280" cy="13084"/>
            </a:xfrm>
            <a:custGeom>
              <a:rect b="b" l="l" r="r" t="t"/>
              <a:pathLst>
                <a:path extrusionOk="0" h="217" w="270">
                  <a:moveTo>
                    <a:pt x="13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173"/>
                    <a:pt x="43" y="216"/>
                    <a:pt x="130" y="216"/>
                  </a:cubicBezTo>
                  <a:cubicBezTo>
                    <a:pt x="216" y="216"/>
                    <a:pt x="270" y="173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56"/>
            <p:cNvSpPr/>
            <p:nvPr/>
          </p:nvSpPr>
          <p:spPr>
            <a:xfrm>
              <a:off x="1215117" y="991923"/>
              <a:ext cx="16340" cy="13084"/>
            </a:xfrm>
            <a:custGeom>
              <a:rect b="b" l="l" r="r" t="t"/>
              <a:pathLst>
                <a:path extrusionOk="0" h="217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16"/>
                    <a:pt x="130" y="216"/>
                  </a:cubicBezTo>
                  <a:cubicBezTo>
                    <a:pt x="216" y="216"/>
                    <a:pt x="270" y="173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56"/>
            <p:cNvSpPr/>
            <p:nvPr/>
          </p:nvSpPr>
          <p:spPr>
            <a:xfrm>
              <a:off x="1263896" y="991923"/>
              <a:ext cx="16280" cy="13084"/>
            </a:xfrm>
            <a:custGeom>
              <a:rect b="b" l="l" r="r" t="t"/>
              <a:pathLst>
                <a:path extrusionOk="0" h="217" w="270">
                  <a:moveTo>
                    <a:pt x="130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173"/>
                    <a:pt x="87" y="216"/>
                    <a:pt x="130" y="216"/>
                  </a:cubicBezTo>
                  <a:cubicBezTo>
                    <a:pt x="216" y="216"/>
                    <a:pt x="270" y="173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56"/>
            <p:cNvSpPr/>
            <p:nvPr/>
          </p:nvSpPr>
          <p:spPr>
            <a:xfrm>
              <a:off x="1315267" y="991923"/>
              <a:ext cx="16280" cy="13084"/>
            </a:xfrm>
            <a:custGeom>
              <a:rect b="b" l="l" r="r" t="t"/>
              <a:pathLst>
                <a:path extrusionOk="0" h="217" w="270">
                  <a:moveTo>
                    <a:pt x="13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173"/>
                    <a:pt x="43" y="216"/>
                    <a:pt x="130" y="216"/>
                  </a:cubicBezTo>
                  <a:cubicBezTo>
                    <a:pt x="173" y="216"/>
                    <a:pt x="270" y="173"/>
                    <a:pt x="270" y="130"/>
                  </a:cubicBezTo>
                  <a:cubicBezTo>
                    <a:pt x="270" y="44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56"/>
            <p:cNvSpPr/>
            <p:nvPr/>
          </p:nvSpPr>
          <p:spPr>
            <a:xfrm>
              <a:off x="1363985" y="991923"/>
              <a:ext cx="16340" cy="13084"/>
            </a:xfrm>
            <a:custGeom>
              <a:rect b="b" l="l" r="r" t="t"/>
              <a:pathLst>
                <a:path extrusionOk="0" h="217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16"/>
                    <a:pt x="130" y="216"/>
                  </a:cubicBezTo>
                  <a:cubicBezTo>
                    <a:pt x="227" y="216"/>
                    <a:pt x="270" y="173"/>
                    <a:pt x="270" y="130"/>
                  </a:cubicBezTo>
                  <a:cubicBezTo>
                    <a:pt x="270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56"/>
            <p:cNvSpPr/>
            <p:nvPr/>
          </p:nvSpPr>
          <p:spPr>
            <a:xfrm>
              <a:off x="1412764" y="991923"/>
              <a:ext cx="16280" cy="13084"/>
            </a:xfrm>
            <a:custGeom>
              <a:rect b="b" l="l" r="r" t="t"/>
              <a:pathLst>
                <a:path extrusionOk="0" h="217" w="270">
                  <a:moveTo>
                    <a:pt x="130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173"/>
                    <a:pt x="87" y="216"/>
                    <a:pt x="130" y="216"/>
                  </a:cubicBezTo>
                  <a:cubicBezTo>
                    <a:pt x="227" y="216"/>
                    <a:pt x="270" y="173"/>
                    <a:pt x="270" y="130"/>
                  </a:cubicBezTo>
                  <a:cubicBezTo>
                    <a:pt x="270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56"/>
            <p:cNvSpPr/>
            <p:nvPr/>
          </p:nvSpPr>
          <p:spPr>
            <a:xfrm>
              <a:off x="721724" y="1040702"/>
              <a:ext cx="13747" cy="16280"/>
            </a:xfrm>
            <a:custGeom>
              <a:rect b="b" l="l" r="r" t="t"/>
              <a:pathLst>
                <a:path extrusionOk="0" h="270" w="228">
                  <a:moveTo>
                    <a:pt x="98" y="0"/>
                  </a:moveTo>
                  <a:cubicBezTo>
                    <a:pt x="44" y="0"/>
                    <a:pt x="1" y="44"/>
                    <a:pt x="1" y="130"/>
                  </a:cubicBezTo>
                  <a:cubicBezTo>
                    <a:pt x="1" y="173"/>
                    <a:pt x="44" y="270"/>
                    <a:pt x="98" y="270"/>
                  </a:cubicBezTo>
                  <a:cubicBezTo>
                    <a:pt x="184" y="270"/>
                    <a:pt x="227" y="173"/>
                    <a:pt x="227" y="130"/>
                  </a:cubicBezTo>
                  <a:cubicBezTo>
                    <a:pt x="227" y="44"/>
                    <a:pt x="184" y="0"/>
                    <a:pt x="98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56"/>
            <p:cNvSpPr/>
            <p:nvPr/>
          </p:nvSpPr>
          <p:spPr>
            <a:xfrm>
              <a:off x="770503" y="104070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1" y="0"/>
                  </a:moveTo>
                  <a:cubicBezTo>
                    <a:pt x="43" y="0"/>
                    <a:pt x="0" y="44"/>
                    <a:pt x="0" y="130"/>
                  </a:cubicBezTo>
                  <a:cubicBezTo>
                    <a:pt x="0" y="173"/>
                    <a:pt x="43" y="270"/>
                    <a:pt x="141" y="270"/>
                  </a:cubicBezTo>
                  <a:cubicBezTo>
                    <a:pt x="184" y="270"/>
                    <a:pt x="270" y="173"/>
                    <a:pt x="270" y="130"/>
                  </a:cubicBezTo>
                  <a:cubicBezTo>
                    <a:pt x="270" y="44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56"/>
            <p:cNvSpPr/>
            <p:nvPr/>
          </p:nvSpPr>
          <p:spPr>
            <a:xfrm>
              <a:off x="819221" y="104070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44" y="0"/>
                    <a:pt x="1" y="44"/>
                    <a:pt x="1" y="130"/>
                  </a:cubicBezTo>
                  <a:cubicBezTo>
                    <a:pt x="1" y="173"/>
                    <a:pt x="44" y="270"/>
                    <a:pt x="141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56"/>
            <p:cNvSpPr/>
            <p:nvPr/>
          </p:nvSpPr>
          <p:spPr>
            <a:xfrm>
              <a:off x="868000" y="104070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98" y="0"/>
                    <a:pt x="1" y="44"/>
                    <a:pt x="1" y="130"/>
                  </a:cubicBezTo>
                  <a:cubicBezTo>
                    <a:pt x="1" y="173"/>
                    <a:pt x="98" y="270"/>
                    <a:pt x="141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56"/>
            <p:cNvSpPr/>
            <p:nvPr/>
          </p:nvSpPr>
          <p:spPr>
            <a:xfrm>
              <a:off x="919371" y="104070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54" y="0"/>
                    <a:pt x="0" y="44"/>
                    <a:pt x="0" y="130"/>
                  </a:cubicBezTo>
                  <a:cubicBezTo>
                    <a:pt x="0" y="173"/>
                    <a:pt x="54" y="270"/>
                    <a:pt x="140" y="270"/>
                  </a:cubicBezTo>
                  <a:cubicBezTo>
                    <a:pt x="184" y="270"/>
                    <a:pt x="270" y="173"/>
                    <a:pt x="270" y="130"/>
                  </a:cubicBezTo>
                  <a:cubicBezTo>
                    <a:pt x="270" y="44"/>
                    <a:pt x="184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56"/>
            <p:cNvSpPr/>
            <p:nvPr/>
          </p:nvSpPr>
          <p:spPr>
            <a:xfrm>
              <a:off x="968089" y="104070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44"/>
                    <a:pt x="1" y="130"/>
                  </a:cubicBezTo>
                  <a:cubicBezTo>
                    <a:pt x="1" y="173"/>
                    <a:pt x="55" y="270"/>
                    <a:pt x="141" y="270"/>
                  </a:cubicBezTo>
                  <a:cubicBezTo>
                    <a:pt x="184" y="270"/>
                    <a:pt x="270" y="173"/>
                    <a:pt x="270" y="130"/>
                  </a:cubicBezTo>
                  <a:cubicBezTo>
                    <a:pt x="270" y="44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56"/>
            <p:cNvSpPr/>
            <p:nvPr/>
          </p:nvSpPr>
          <p:spPr>
            <a:xfrm>
              <a:off x="1016868" y="104070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44"/>
                    <a:pt x="0" y="130"/>
                  </a:cubicBezTo>
                  <a:cubicBezTo>
                    <a:pt x="0" y="173"/>
                    <a:pt x="54" y="270"/>
                    <a:pt x="141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56"/>
            <p:cNvSpPr/>
            <p:nvPr/>
          </p:nvSpPr>
          <p:spPr>
            <a:xfrm>
              <a:off x="1065646" y="104070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44"/>
                    <a:pt x="0" y="130"/>
                  </a:cubicBezTo>
                  <a:cubicBezTo>
                    <a:pt x="0" y="173"/>
                    <a:pt x="97" y="270"/>
                    <a:pt x="140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56"/>
            <p:cNvSpPr/>
            <p:nvPr/>
          </p:nvSpPr>
          <p:spPr>
            <a:xfrm>
              <a:off x="1117620" y="104070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4"/>
                    <a:pt x="1" y="130"/>
                  </a:cubicBezTo>
                  <a:cubicBezTo>
                    <a:pt x="1" y="173"/>
                    <a:pt x="44" y="270"/>
                    <a:pt x="130" y="270"/>
                  </a:cubicBezTo>
                  <a:cubicBezTo>
                    <a:pt x="173" y="270"/>
                    <a:pt x="270" y="173"/>
                    <a:pt x="270" y="130"/>
                  </a:cubicBezTo>
                  <a:cubicBezTo>
                    <a:pt x="270" y="44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56"/>
            <p:cNvSpPr/>
            <p:nvPr/>
          </p:nvSpPr>
          <p:spPr>
            <a:xfrm>
              <a:off x="1166399" y="104070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44"/>
                    <a:pt x="0" y="130"/>
                  </a:cubicBezTo>
                  <a:cubicBezTo>
                    <a:pt x="0" y="173"/>
                    <a:pt x="43" y="270"/>
                    <a:pt x="130" y="270"/>
                  </a:cubicBezTo>
                  <a:cubicBezTo>
                    <a:pt x="216" y="270"/>
                    <a:pt x="270" y="173"/>
                    <a:pt x="270" y="130"/>
                  </a:cubicBezTo>
                  <a:cubicBezTo>
                    <a:pt x="270" y="4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56"/>
            <p:cNvSpPr/>
            <p:nvPr/>
          </p:nvSpPr>
          <p:spPr>
            <a:xfrm>
              <a:off x="1215117" y="104070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4"/>
                    <a:pt x="1" y="130"/>
                  </a:cubicBezTo>
                  <a:cubicBezTo>
                    <a:pt x="1" y="173"/>
                    <a:pt x="44" y="270"/>
                    <a:pt x="130" y="270"/>
                  </a:cubicBezTo>
                  <a:cubicBezTo>
                    <a:pt x="216" y="270"/>
                    <a:pt x="270" y="173"/>
                    <a:pt x="270" y="130"/>
                  </a:cubicBezTo>
                  <a:cubicBezTo>
                    <a:pt x="270" y="4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56"/>
            <p:cNvSpPr/>
            <p:nvPr/>
          </p:nvSpPr>
          <p:spPr>
            <a:xfrm>
              <a:off x="1263896" y="104070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44"/>
                    <a:pt x="0" y="130"/>
                  </a:cubicBezTo>
                  <a:cubicBezTo>
                    <a:pt x="0" y="173"/>
                    <a:pt x="87" y="270"/>
                    <a:pt x="130" y="270"/>
                  </a:cubicBezTo>
                  <a:cubicBezTo>
                    <a:pt x="216" y="270"/>
                    <a:pt x="270" y="173"/>
                    <a:pt x="270" y="130"/>
                  </a:cubicBezTo>
                  <a:cubicBezTo>
                    <a:pt x="270" y="4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56"/>
            <p:cNvSpPr/>
            <p:nvPr/>
          </p:nvSpPr>
          <p:spPr>
            <a:xfrm>
              <a:off x="1315267" y="104070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44"/>
                    <a:pt x="0" y="130"/>
                  </a:cubicBezTo>
                  <a:cubicBezTo>
                    <a:pt x="0" y="173"/>
                    <a:pt x="43" y="270"/>
                    <a:pt x="130" y="270"/>
                  </a:cubicBezTo>
                  <a:cubicBezTo>
                    <a:pt x="173" y="270"/>
                    <a:pt x="270" y="173"/>
                    <a:pt x="270" y="130"/>
                  </a:cubicBezTo>
                  <a:cubicBezTo>
                    <a:pt x="270" y="44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56"/>
            <p:cNvSpPr/>
            <p:nvPr/>
          </p:nvSpPr>
          <p:spPr>
            <a:xfrm>
              <a:off x="1363985" y="104070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4"/>
                    <a:pt x="1" y="130"/>
                  </a:cubicBezTo>
                  <a:cubicBezTo>
                    <a:pt x="1" y="173"/>
                    <a:pt x="44" y="270"/>
                    <a:pt x="130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56"/>
            <p:cNvSpPr/>
            <p:nvPr/>
          </p:nvSpPr>
          <p:spPr>
            <a:xfrm>
              <a:off x="1412764" y="104070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44"/>
                    <a:pt x="0" y="130"/>
                  </a:cubicBezTo>
                  <a:cubicBezTo>
                    <a:pt x="0" y="173"/>
                    <a:pt x="87" y="270"/>
                    <a:pt x="130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56"/>
            <p:cNvSpPr/>
            <p:nvPr/>
          </p:nvSpPr>
          <p:spPr>
            <a:xfrm>
              <a:off x="670413" y="108948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86" y="0"/>
                    <a:pt x="0" y="43"/>
                    <a:pt x="0" y="129"/>
                  </a:cubicBezTo>
                  <a:cubicBezTo>
                    <a:pt x="0" y="216"/>
                    <a:pt x="86" y="270"/>
                    <a:pt x="140" y="270"/>
                  </a:cubicBezTo>
                  <a:cubicBezTo>
                    <a:pt x="226" y="270"/>
                    <a:pt x="270" y="216"/>
                    <a:pt x="270" y="129"/>
                  </a:cubicBezTo>
                  <a:cubicBezTo>
                    <a:pt x="270" y="43"/>
                    <a:pt x="226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56"/>
            <p:cNvSpPr/>
            <p:nvPr/>
          </p:nvSpPr>
          <p:spPr>
            <a:xfrm>
              <a:off x="721724" y="1089480"/>
              <a:ext cx="13747" cy="16280"/>
            </a:xfrm>
            <a:custGeom>
              <a:rect b="b" l="l" r="r" t="t"/>
              <a:pathLst>
                <a:path extrusionOk="0" h="270" w="228">
                  <a:moveTo>
                    <a:pt x="98" y="0"/>
                  </a:moveTo>
                  <a:cubicBezTo>
                    <a:pt x="44" y="0"/>
                    <a:pt x="1" y="43"/>
                    <a:pt x="1" y="129"/>
                  </a:cubicBezTo>
                  <a:cubicBezTo>
                    <a:pt x="1" y="216"/>
                    <a:pt x="44" y="270"/>
                    <a:pt x="98" y="270"/>
                  </a:cubicBezTo>
                  <a:cubicBezTo>
                    <a:pt x="184" y="270"/>
                    <a:pt x="227" y="216"/>
                    <a:pt x="227" y="129"/>
                  </a:cubicBezTo>
                  <a:cubicBezTo>
                    <a:pt x="227" y="43"/>
                    <a:pt x="184" y="0"/>
                    <a:pt x="98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56"/>
            <p:cNvSpPr/>
            <p:nvPr/>
          </p:nvSpPr>
          <p:spPr>
            <a:xfrm>
              <a:off x="770503" y="108948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1" y="0"/>
                  </a:moveTo>
                  <a:cubicBezTo>
                    <a:pt x="43" y="0"/>
                    <a:pt x="0" y="43"/>
                    <a:pt x="0" y="129"/>
                  </a:cubicBezTo>
                  <a:cubicBezTo>
                    <a:pt x="0" y="216"/>
                    <a:pt x="43" y="270"/>
                    <a:pt x="141" y="270"/>
                  </a:cubicBezTo>
                  <a:cubicBezTo>
                    <a:pt x="184" y="270"/>
                    <a:pt x="270" y="216"/>
                    <a:pt x="270" y="129"/>
                  </a:cubicBezTo>
                  <a:cubicBezTo>
                    <a:pt x="270" y="43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56"/>
            <p:cNvSpPr/>
            <p:nvPr/>
          </p:nvSpPr>
          <p:spPr>
            <a:xfrm>
              <a:off x="819221" y="108948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44" y="0"/>
                    <a:pt x="1" y="43"/>
                    <a:pt x="1" y="129"/>
                  </a:cubicBezTo>
                  <a:cubicBezTo>
                    <a:pt x="1" y="216"/>
                    <a:pt x="44" y="270"/>
                    <a:pt x="141" y="270"/>
                  </a:cubicBezTo>
                  <a:cubicBezTo>
                    <a:pt x="227" y="270"/>
                    <a:pt x="270" y="216"/>
                    <a:pt x="270" y="129"/>
                  </a:cubicBezTo>
                  <a:cubicBezTo>
                    <a:pt x="270" y="43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56"/>
            <p:cNvSpPr/>
            <p:nvPr/>
          </p:nvSpPr>
          <p:spPr>
            <a:xfrm>
              <a:off x="868000" y="108948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98" y="0"/>
                    <a:pt x="1" y="43"/>
                    <a:pt x="1" y="129"/>
                  </a:cubicBezTo>
                  <a:cubicBezTo>
                    <a:pt x="1" y="216"/>
                    <a:pt x="98" y="270"/>
                    <a:pt x="141" y="270"/>
                  </a:cubicBezTo>
                  <a:cubicBezTo>
                    <a:pt x="227" y="270"/>
                    <a:pt x="270" y="216"/>
                    <a:pt x="270" y="129"/>
                  </a:cubicBezTo>
                  <a:cubicBezTo>
                    <a:pt x="270" y="43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56"/>
            <p:cNvSpPr/>
            <p:nvPr/>
          </p:nvSpPr>
          <p:spPr>
            <a:xfrm>
              <a:off x="919371" y="108948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54" y="0"/>
                    <a:pt x="0" y="43"/>
                    <a:pt x="0" y="129"/>
                  </a:cubicBezTo>
                  <a:cubicBezTo>
                    <a:pt x="0" y="216"/>
                    <a:pt x="54" y="270"/>
                    <a:pt x="140" y="270"/>
                  </a:cubicBezTo>
                  <a:cubicBezTo>
                    <a:pt x="184" y="270"/>
                    <a:pt x="270" y="216"/>
                    <a:pt x="270" y="129"/>
                  </a:cubicBezTo>
                  <a:cubicBezTo>
                    <a:pt x="270" y="43"/>
                    <a:pt x="184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56"/>
            <p:cNvSpPr/>
            <p:nvPr/>
          </p:nvSpPr>
          <p:spPr>
            <a:xfrm>
              <a:off x="968089" y="108948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43"/>
                    <a:pt x="1" y="129"/>
                  </a:cubicBezTo>
                  <a:cubicBezTo>
                    <a:pt x="1" y="216"/>
                    <a:pt x="55" y="270"/>
                    <a:pt x="141" y="270"/>
                  </a:cubicBezTo>
                  <a:cubicBezTo>
                    <a:pt x="184" y="270"/>
                    <a:pt x="270" y="216"/>
                    <a:pt x="270" y="129"/>
                  </a:cubicBezTo>
                  <a:cubicBezTo>
                    <a:pt x="270" y="43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56"/>
            <p:cNvSpPr/>
            <p:nvPr/>
          </p:nvSpPr>
          <p:spPr>
            <a:xfrm>
              <a:off x="1016868" y="108948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43"/>
                    <a:pt x="0" y="129"/>
                  </a:cubicBezTo>
                  <a:cubicBezTo>
                    <a:pt x="0" y="216"/>
                    <a:pt x="54" y="270"/>
                    <a:pt x="141" y="270"/>
                  </a:cubicBezTo>
                  <a:cubicBezTo>
                    <a:pt x="227" y="270"/>
                    <a:pt x="270" y="216"/>
                    <a:pt x="270" y="129"/>
                  </a:cubicBezTo>
                  <a:cubicBezTo>
                    <a:pt x="270" y="43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56"/>
            <p:cNvSpPr/>
            <p:nvPr/>
          </p:nvSpPr>
          <p:spPr>
            <a:xfrm>
              <a:off x="1065646" y="108948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43"/>
                    <a:pt x="0" y="129"/>
                  </a:cubicBezTo>
                  <a:cubicBezTo>
                    <a:pt x="0" y="216"/>
                    <a:pt x="97" y="270"/>
                    <a:pt x="140" y="270"/>
                  </a:cubicBezTo>
                  <a:cubicBezTo>
                    <a:pt x="227" y="270"/>
                    <a:pt x="270" y="216"/>
                    <a:pt x="270" y="129"/>
                  </a:cubicBezTo>
                  <a:cubicBezTo>
                    <a:pt x="270" y="43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56"/>
            <p:cNvSpPr/>
            <p:nvPr/>
          </p:nvSpPr>
          <p:spPr>
            <a:xfrm>
              <a:off x="1117620" y="108948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3"/>
                    <a:pt x="1" y="129"/>
                  </a:cubicBezTo>
                  <a:cubicBezTo>
                    <a:pt x="1" y="216"/>
                    <a:pt x="44" y="270"/>
                    <a:pt x="130" y="270"/>
                  </a:cubicBezTo>
                  <a:cubicBezTo>
                    <a:pt x="173" y="270"/>
                    <a:pt x="270" y="216"/>
                    <a:pt x="270" y="129"/>
                  </a:cubicBezTo>
                  <a:cubicBezTo>
                    <a:pt x="270" y="43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56"/>
            <p:cNvSpPr/>
            <p:nvPr/>
          </p:nvSpPr>
          <p:spPr>
            <a:xfrm>
              <a:off x="1166399" y="108948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43"/>
                    <a:pt x="0" y="129"/>
                  </a:cubicBezTo>
                  <a:cubicBezTo>
                    <a:pt x="0" y="216"/>
                    <a:pt x="43" y="270"/>
                    <a:pt x="130" y="270"/>
                  </a:cubicBezTo>
                  <a:cubicBezTo>
                    <a:pt x="216" y="270"/>
                    <a:pt x="270" y="216"/>
                    <a:pt x="270" y="129"/>
                  </a:cubicBezTo>
                  <a:cubicBezTo>
                    <a:pt x="270" y="43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56"/>
            <p:cNvSpPr/>
            <p:nvPr/>
          </p:nvSpPr>
          <p:spPr>
            <a:xfrm>
              <a:off x="1215117" y="108948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3"/>
                    <a:pt x="1" y="129"/>
                  </a:cubicBezTo>
                  <a:cubicBezTo>
                    <a:pt x="1" y="216"/>
                    <a:pt x="44" y="270"/>
                    <a:pt x="130" y="270"/>
                  </a:cubicBezTo>
                  <a:cubicBezTo>
                    <a:pt x="216" y="270"/>
                    <a:pt x="270" y="216"/>
                    <a:pt x="270" y="129"/>
                  </a:cubicBezTo>
                  <a:cubicBezTo>
                    <a:pt x="270" y="43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56"/>
            <p:cNvSpPr/>
            <p:nvPr/>
          </p:nvSpPr>
          <p:spPr>
            <a:xfrm>
              <a:off x="1263896" y="108948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43"/>
                    <a:pt x="0" y="129"/>
                  </a:cubicBezTo>
                  <a:cubicBezTo>
                    <a:pt x="0" y="216"/>
                    <a:pt x="87" y="270"/>
                    <a:pt x="130" y="270"/>
                  </a:cubicBezTo>
                  <a:cubicBezTo>
                    <a:pt x="216" y="270"/>
                    <a:pt x="270" y="216"/>
                    <a:pt x="270" y="129"/>
                  </a:cubicBezTo>
                  <a:cubicBezTo>
                    <a:pt x="270" y="43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56"/>
            <p:cNvSpPr/>
            <p:nvPr/>
          </p:nvSpPr>
          <p:spPr>
            <a:xfrm>
              <a:off x="1315267" y="108948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43"/>
                    <a:pt x="0" y="129"/>
                  </a:cubicBezTo>
                  <a:cubicBezTo>
                    <a:pt x="0" y="216"/>
                    <a:pt x="43" y="270"/>
                    <a:pt x="130" y="270"/>
                  </a:cubicBezTo>
                  <a:cubicBezTo>
                    <a:pt x="173" y="270"/>
                    <a:pt x="270" y="216"/>
                    <a:pt x="270" y="129"/>
                  </a:cubicBezTo>
                  <a:cubicBezTo>
                    <a:pt x="270" y="43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56"/>
            <p:cNvSpPr/>
            <p:nvPr/>
          </p:nvSpPr>
          <p:spPr>
            <a:xfrm>
              <a:off x="1363985" y="108948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3"/>
                    <a:pt x="1" y="129"/>
                  </a:cubicBezTo>
                  <a:cubicBezTo>
                    <a:pt x="1" y="216"/>
                    <a:pt x="44" y="270"/>
                    <a:pt x="130" y="270"/>
                  </a:cubicBezTo>
                  <a:cubicBezTo>
                    <a:pt x="227" y="270"/>
                    <a:pt x="270" y="216"/>
                    <a:pt x="270" y="129"/>
                  </a:cubicBezTo>
                  <a:cubicBezTo>
                    <a:pt x="270" y="43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56"/>
            <p:cNvSpPr/>
            <p:nvPr/>
          </p:nvSpPr>
          <p:spPr>
            <a:xfrm>
              <a:off x="1412764" y="108948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43"/>
                    <a:pt x="0" y="129"/>
                  </a:cubicBezTo>
                  <a:cubicBezTo>
                    <a:pt x="0" y="216"/>
                    <a:pt x="87" y="270"/>
                    <a:pt x="130" y="270"/>
                  </a:cubicBezTo>
                  <a:cubicBezTo>
                    <a:pt x="227" y="270"/>
                    <a:pt x="270" y="216"/>
                    <a:pt x="270" y="129"/>
                  </a:cubicBezTo>
                  <a:cubicBezTo>
                    <a:pt x="270" y="43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56"/>
            <p:cNvSpPr/>
            <p:nvPr/>
          </p:nvSpPr>
          <p:spPr>
            <a:xfrm>
              <a:off x="1461482" y="108948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87" y="0"/>
                    <a:pt x="1" y="43"/>
                    <a:pt x="1" y="129"/>
                  </a:cubicBezTo>
                  <a:cubicBezTo>
                    <a:pt x="1" y="216"/>
                    <a:pt x="87" y="270"/>
                    <a:pt x="130" y="270"/>
                  </a:cubicBezTo>
                  <a:cubicBezTo>
                    <a:pt x="227" y="270"/>
                    <a:pt x="271" y="216"/>
                    <a:pt x="271" y="129"/>
                  </a:cubicBezTo>
                  <a:cubicBezTo>
                    <a:pt x="271" y="43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56"/>
            <p:cNvSpPr/>
            <p:nvPr/>
          </p:nvSpPr>
          <p:spPr>
            <a:xfrm>
              <a:off x="670413" y="1138199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86" y="1"/>
                    <a:pt x="0" y="87"/>
                    <a:pt x="0" y="130"/>
                  </a:cubicBezTo>
                  <a:cubicBezTo>
                    <a:pt x="0" y="216"/>
                    <a:pt x="86" y="270"/>
                    <a:pt x="140" y="270"/>
                  </a:cubicBezTo>
                  <a:cubicBezTo>
                    <a:pt x="226" y="270"/>
                    <a:pt x="270" y="216"/>
                    <a:pt x="270" y="130"/>
                  </a:cubicBezTo>
                  <a:cubicBezTo>
                    <a:pt x="270" y="87"/>
                    <a:pt x="226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56"/>
            <p:cNvSpPr/>
            <p:nvPr/>
          </p:nvSpPr>
          <p:spPr>
            <a:xfrm>
              <a:off x="721724" y="1138199"/>
              <a:ext cx="13747" cy="16340"/>
            </a:xfrm>
            <a:custGeom>
              <a:rect b="b" l="l" r="r" t="t"/>
              <a:pathLst>
                <a:path extrusionOk="0" h="271" w="228">
                  <a:moveTo>
                    <a:pt x="98" y="1"/>
                  </a:moveTo>
                  <a:cubicBezTo>
                    <a:pt x="44" y="1"/>
                    <a:pt x="1" y="87"/>
                    <a:pt x="1" y="130"/>
                  </a:cubicBezTo>
                  <a:cubicBezTo>
                    <a:pt x="1" y="216"/>
                    <a:pt x="44" y="270"/>
                    <a:pt x="98" y="270"/>
                  </a:cubicBezTo>
                  <a:cubicBezTo>
                    <a:pt x="184" y="270"/>
                    <a:pt x="227" y="216"/>
                    <a:pt x="227" y="130"/>
                  </a:cubicBezTo>
                  <a:cubicBezTo>
                    <a:pt x="227" y="87"/>
                    <a:pt x="184" y="1"/>
                    <a:pt x="9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56"/>
            <p:cNvSpPr/>
            <p:nvPr/>
          </p:nvSpPr>
          <p:spPr>
            <a:xfrm>
              <a:off x="770503" y="1138199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1" y="1"/>
                  </a:moveTo>
                  <a:cubicBezTo>
                    <a:pt x="43" y="1"/>
                    <a:pt x="0" y="87"/>
                    <a:pt x="0" y="130"/>
                  </a:cubicBezTo>
                  <a:cubicBezTo>
                    <a:pt x="0" y="216"/>
                    <a:pt x="43" y="270"/>
                    <a:pt x="141" y="270"/>
                  </a:cubicBezTo>
                  <a:cubicBezTo>
                    <a:pt x="184" y="270"/>
                    <a:pt x="270" y="216"/>
                    <a:pt x="270" y="130"/>
                  </a:cubicBezTo>
                  <a:cubicBezTo>
                    <a:pt x="270" y="87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56"/>
            <p:cNvSpPr/>
            <p:nvPr/>
          </p:nvSpPr>
          <p:spPr>
            <a:xfrm>
              <a:off x="819221" y="1138199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44" y="1"/>
                    <a:pt x="1" y="87"/>
                    <a:pt x="1" y="130"/>
                  </a:cubicBezTo>
                  <a:cubicBezTo>
                    <a:pt x="1" y="216"/>
                    <a:pt x="44" y="270"/>
                    <a:pt x="141" y="270"/>
                  </a:cubicBezTo>
                  <a:cubicBezTo>
                    <a:pt x="227" y="270"/>
                    <a:pt x="270" y="216"/>
                    <a:pt x="270" y="130"/>
                  </a:cubicBezTo>
                  <a:cubicBezTo>
                    <a:pt x="270" y="87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56"/>
            <p:cNvSpPr/>
            <p:nvPr/>
          </p:nvSpPr>
          <p:spPr>
            <a:xfrm>
              <a:off x="868000" y="1138199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98" y="1"/>
                    <a:pt x="1" y="87"/>
                    <a:pt x="1" y="130"/>
                  </a:cubicBezTo>
                  <a:cubicBezTo>
                    <a:pt x="1" y="216"/>
                    <a:pt x="98" y="270"/>
                    <a:pt x="141" y="270"/>
                  </a:cubicBezTo>
                  <a:cubicBezTo>
                    <a:pt x="227" y="270"/>
                    <a:pt x="270" y="216"/>
                    <a:pt x="270" y="130"/>
                  </a:cubicBezTo>
                  <a:cubicBezTo>
                    <a:pt x="270" y="87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56"/>
            <p:cNvSpPr/>
            <p:nvPr/>
          </p:nvSpPr>
          <p:spPr>
            <a:xfrm>
              <a:off x="919371" y="1138199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54" y="1"/>
                    <a:pt x="0" y="87"/>
                    <a:pt x="0" y="130"/>
                  </a:cubicBezTo>
                  <a:cubicBezTo>
                    <a:pt x="0" y="216"/>
                    <a:pt x="54" y="270"/>
                    <a:pt x="140" y="270"/>
                  </a:cubicBezTo>
                  <a:cubicBezTo>
                    <a:pt x="184" y="270"/>
                    <a:pt x="270" y="216"/>
                    <a:pt x="270" y="130"/>
                  </a:cubicBezTo>
                  <a:cubicBezTo>
                    <a:pt x="270" y="87"/>
                    <a:pt x="184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56"/>
            <p:cNvSpPr/>
            <p:nvPr/>
          </p:nvSpPr>
          <p:spPr>
            <a:xfrm>
              <a:off x="968089" y="1138199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5" y="1"/>
                    <a:pt x="1" y="87"/>
                    <a:pt x="1" y="130"/>
                  </a:cubicBezTo>
                  <a:cubicBezTo>
                    <a:pt x="1" y="216"/>
                    <a:pt x="55" y="270"/>
                    <a:pt x="141" y="270"/>
                  </a:cubicBezTo>
                  <a:cubicBezTo>
                    <a:pt x="184" y="270"/>
                    <a:pt x="270" y="216"/>
                    <a:pt x="270" y="130"/>
                  </a:cubicBezTo>
                  <a:cubicBezTo>
                    <a:pt x="270" y="87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56"/>
            <p:cNvSpPr/>
            <p:nvPr/>
          </p:nvSpPr>
          <p:spPr>
            <a:xfrm>
              <a:off x="1016868" y="1138199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4" y="1"/>
                    <a:pt x="0" y="87"/>
                    <a:pt x="0" y="130"/>
                  </a:cubicBezTo>
                  <a:cubicBezTo>
                    <a:pt x="0" y="216"/>
                    <a:pt x="54" y="270"/>
                    <a:pt x="141" y="270"/>
                  </a:cubicBezTo>
                  <a:cubicBezTo>
                    <a:pt x="227" y="270"/>
                    <a:pt x="270" y="216"/>
                    <a:pt x="270" y="130"/>
                  </a:cubicBezTo>
                  <a:cubicBezTo>
                    <a:pt x="270" y="87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56"/>
            <p:cNvSpPr/>
            <p:nvPr/>
          </p:nvSpPr>
          <p:spPr>
            <a:xfrm>
              <a:off x="1065646" y="1138199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97" y="1"/>
                    <a:pt x="0" y="87"/>
                    <a:pt x="0" y="130"/>
                  </a:cubicBezTo>
                  <a:cubicBezTo>
                    <a:pt x="0" y="216"/>
                    <a:pt x="97" y="270"/>
                    <a:pt x="140" y="270"/>
                  </a:cubicBezTo>
                  <a:cubicBezTo>
                    <a:pt x="227" y="270"/>
                    <a:pt x="270" y="216"/>
                    <a:pt x="270" y="130"/>
                  </a:cubicBezTo>
                  <a:cubicBezTo>
                    <a:pt x="270" y="87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56"/>
            <p:cNvSpPr/>
            <p:nvPr/>
          </p:nvSpPr>
          <p:spPr>
            <a:xfrm>
              <a:off x="1117620" y="1138199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87"/>
                    <a:pt x="1" y="130"/>
                  </a:cubicBezTo>
                  <a:cubicBezTo>
                    <a:pt x="1" y="216"/>
                    <a:pt x="44" y="270"/>
                    <a:pt x="130" y="270"/>
                  </a:cubicBezTo>
                  <a:cubicBezTo>
                    <a:pt x="173" y="270"/>
                    <a:pt x="270" y="216"/>
                    <a:pt x="270" y="130"/>
                  </a:cubicBezTo>
                  <a:cubicBezTo>
                    <a:pt x="270" y="87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56"/>
            <p:cNvSpPr/>
            <p:nvPr/>
          </p:nvSpPr>
          <p:spPr>
            <a:xfrm>
              <a:off x="1166399" y="1138199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87"/>
                    <a:pt x="0" y="130"/>
                  </a:cubicBezTo>
                  <a:cubicBezTo>
                    <a:pt x="0" y="216"/>
                    <a:pt x="43" y="270"/>
                    <a:pt x="130" y="270"/>
                  </a:cubicBezTo>
                  <a:cubicBezTo>
                    <a:pt x="216" y="270"/>
                    <a:pt x="270" y="216"/>
                    <a:pt x="270" y="130"/>
                  </a:cubicBezTo>
                  <a:cubicBezTo>
                    <a:pt x="270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56"/>
            <p:cNvSpPr/>
            <p:nvPr/>
          </p:nvSpPr>
          <p:spPr>
            <a:xfrm>
              <a:off x="1215117" y="1138199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87"/>
                    <a:pt x="1" y="130"/>
                  </a:cubicBezTo>
                  <a:cubicBezTo>
                    <a:pt x="1" y="216"/>
                    <a:pt x="44" y="270"/>
                    <a:pt x="130" y="270"/>
                  </a:cubicBezTo>
                  <a:cubicBezTo>
                    <a:pt x="216" y="270"/>
                    <a:pt x="270" y="216"/>
                    <a:pt x="270" y="130"/>
                  </a:cubicBezTo>
                  <a:cubicBezTo>
                    <a:pt x="270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56"/>
            <p:cNvSpPr/>
            <p:nvPr/>
          </p:nvSpPr>
          <p:spPr>
            <a:xfrm>
              <a:off x="1263896" y="1138199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87"/>
                    <a:pt x="0" y="130"/>
                  </a:cubicBezTo>
                  <a:cubicBezTo>
                    <a:pt x="0" y="216"/>
                    <a:pt x="87" y="270"/>
                    <a:pt x="130" y="270"/>
                  </a:cubicBezTo>
                  <a:cubicBezTo>
                    <a:pt x="216" y="270"/>
                    <a:pt x="270" y="216"/>
                    <a:pt x="270" y="130"/>
                  </a:cubicBezTo>
                  <a:cubicBezTo>
                    <a:pt x="270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56"/>
            <p:cNvSpPr/>
            <p:nvPr/>
          </p:nvSpPr>
          <p:spPr>
            <a:xfrm>
              <a:off x="1315267" y="1138199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87"/>
                    <a:pt x="0" y="130"/>
                  </a:cubicBezTo>
                  <a:cubicBezTo>
                    <a:pt x="0" y="216"/>
                    <a:pt x="43" y="270"/>
                    <a:pt x="130" y="270"/>
                  </a:cubicBezTo>
                  <a:cubicBezTo>
                    <a:pt x="173" y="270"/>
                    <a:pt x="270" y="216"/>
                    <a:pt x="270" y="130"/>
                  </a:cubicBezTo>
                  <a:cubicBezTo>
                    <a:pt x="270" y="87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56"/>
            <p:cNvSpPr/>
            <p:nvPr/>
          </p:nvSpPr>
          <p:spPr>
            <a:xfrm>
              <a:off x="1363985" y="1138199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87"/>
                    <a:pt x="1" y="130"/>
                  </a:cubicBezTo>
                  <a:cubicBezTo>
                    <a:pt x="1" y="216"/>
                    <a:pt x="44" y="270"/>
                    <a:pt x="130" y="270"/>
                  </a:cubicBezTo>
                  <a:cubicBezTo>
                    <a:pt x="227" y="270"/>
                    <a:pt x="270" y="216"/>
                    <a:pt x="270" y="130"/>
                  </a:cubicBezTo>
                  <a:cubicBezTo>
                    <a:pt x="270" y="87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56"/>
            <p:cNvSpPr/>
            <p:nvPr/>
          </p:nvSpPr>
          <p:spPr>
            <a:xfrm>
              <a:off x="1412764" y="1138199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87"/>
                    <a:pt x="0" y="130"/>
                  </a:cubicBezTo>
                  <a:cubicBezTo>
                    <a:pt x="0" y="216"/>
                    <a:pt x="87" y="270"/>
                    <a:pt x="130" y="270"/>
                  </a:cubicBezTo>
                  <a:cubicBezTo>
                    <a:pt x="227" y="270"/>
                    <a:pt x="270" y="216"/>
                    <a:pt x="270" y="130"/>
                  </a:cubicBezTo>
                  <a:cubicBezTo>
                    <a:pt x="270" y="87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56"/>
            <p:cNvSpPr/>
            <p:nvPr/>
          </p:nvSpPr>
          <p:spPr>
            <a:xfrm>
              <a:off x="1461482" y="1138199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87" y="1"/>
                    <a:pt x="1" y="87"/>
                    <a:pt x="1" y="130"/>
                  </a:cubicBezTo>
                  <a:cubicBezTo>
                    <a:pt x="1" y="216"/>
                    <a:pt x="87" y="270"/>
                    <a:pt x="130" y="270"/>
                  </a:cubicBezTo>
                  <a:cubicBezTo>
                    <a:pt x="227" y="270"/>
                    <a:pt x="271" y="216"/>
                    <a:pt x="271" y="130"/>
                  </a:cubicBezTo>
                  <a:cubicBezTo>
                    <a:pt x="271" y="87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56"/>
            <p:cNvSpPr/>
            <p:nvPr/>
          </p:nvSpPr>
          <p:spPr>
            <a:xfrm>
              <a:off x="670413" y="118957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86" y="0"/>
                    <a:pt x="0" y="43"/>
                    <a:pt x="0" y="130"/>
                  </a:cubicBezTo>
                  <a:cubicBezTo>
                    <a:pt x="0" y="173"/>
                    <a:pt x="86" y="270"/>
                    <a:pt x="140" y="270"/>
                  </a:cubicBezTo>
                  <a:cubicBezTo>
                    <a:pt x="226" y="270"/>
                    <a:pt x="270" y="173"/>
                    <a:pt x="270" y="130"/>
                  </a:cubicBezTo>
                  <a:cubicBezTo>
                    <a:pt x="270" y="43"/>
                    <a:pt x="226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56"/>
            <p:cNvSpPr/>
            <p:nvPr/>
          </p:nvSpPr>
          <p:spPr>
            <a:xfrm>
              <a:off x="721724" y="1189570"/>
              <a:ext cx="13747" cy="16280"/>
            </a:xfrm>
            <a:custGeom>
              <a:rect b="b" l="l" r="r" t="t"/>
              <a:pathLst>
                <a:path extrusionOk="0" h="270" w="228">
                  <a:moveTo>
                    <a:pt x="98" y="0"/>
                  </a:moveTo>
                  <a:cubicBezTo>
                    <a:pt x="44" y="0"/>
                    <a:pt x="1" y="43"/>
                    <a:pt x="1" y="130"/>
                  </a:cubicBezTo>
                  <a:cubicBezTo>
                    <a:pt x="1" y="173"/>
                    <a:pt x="44" y="270"/>
                    <a:pt x="98" y="270"/>
                  </a:cubicBezTo>
                  <a:cubicBezTo>
                    <a:pt x="184" y="270"/>
                    <a:pt x="227" y="173"/>
                    <a:pt x="227" y="130"/>
                  </a:cubicBezTo>
                  <a:cubicBezTo>
                    <a:pt x="227" y="43"/>
                    <a:pt x="184" y="0"/>
                    <a:pt x="98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56"/>
            <p:cNvSpPr/>
            <p:nvPr/>
          </p:nvSpPr>
          <p:spPr>
            <a:xfrm>
              <a:off x="770503" y="118957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1" y="0"/>
                  </a:moveTo>
                  <a:cubicBezTo>
                    <a:pt x="43" y="0"/>
                    <a:pt x="0" y="43"/>
                    <a:pt x="0" y="130"/>
                  </a:cubicBezTo>
                  <a:cubicBezTo>
                    <a:pt x="0" y="173"/>
                    <a:pt x="43" y="270"/>
                    <a:pt x="141" y="270"/>
                  </a:cubicBezTo>
                  <a:cubicBezTo>
                    <a:pt x="184" y="270"/>
                    <a:pt x="270" y="173"/>
                    <a:pt x="270" y="130"/>
                  </a:cubicBezTo>
                  <a:cubicBezTo>
                    <a:pt x="270" y="43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56"/>
            <p:cNvSpPr/>
            <p:nvPr/>
          </p:nvSpPr>
          <p:spPr>
            <a:xfrm>
              <a:off x="819221" y="118957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44" y="0"/>
                    <a:pt x="1" y="43"/>
                    <a:pt x="1" y="130"/>
                  </a:cubicBezTo>
                  <a:cubicBezTo>
                    <a:pt x="1" y="173"/>
                    <a:pt x="44" y="270"/>
                    <a:pt x="141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3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56"/>
            <p:cNvSpPr/>
            <p:nvPr/>
          </p:nvSpPr>
          <p:spPr>
            <a:xfrm>
              <a:off x="868000" y="118957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98" y="0"/>
                    <a:pt x="1" y="43"/>
                    <a:pt x="1" y="130"/>
                  </a:cubicBezTo>
                  <a:cubicBezTo>
                    <a:pt x="1" y="173"/>
                    <a:pt x="98" y="270"/>
                    <a:pt x="141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3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56"/>
            <p:cNvSpPr/>
            <p:nvPr/>
          </p:nvSpPr>
          <p:spPr>
            <a:xfrm>
              <a:off x="919371" y="118957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54" y="0"/>
                    <a:pt x="0" y="43"/>
                    <a:pt x="0" y="130"/>
                  </a:cubicBezTo>
                  <a:cubicBezTo>
                    <a:pt x="0" y="173"/>
                    <a:pt x="54" y="270"/>
                    <a:pt x="140" y="270"/>
                  </a:cubicBezTo>
                  <a:cubicBezTo>
                    <a:pt x="184" y="270"/>
                    <a:pt x="270" y="173"/>
                    <a:pt x="270" y="130"/>
                  </a:cubicBezTo>
                  <a:cubicBezTo>
                    <a:pt x="270" y="43"/>
                    <a:pt x="184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56"/>
            <p:cNvSpPr/>
            <p:nvPr/>
          </p:nvSpPr>
          <p:spPr>
            <a:xfrm>
              <a:off x="968089" y="118957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43"/>
                    <a:pt x="1" y="130"/>
                  </a:cubicBezTo>
                  <a:cubicBezTo>
                    <a:pt x="1" y="173"/>
                    <a:pt x="55" y="270"/>
                    <a:pt x="141" y="270"/>
                  </a:cubicBezTo>
                  <a:cubicBezTo>
                    <a:pt x="184" y="270"/>
                    <a:pt x="270" y="173"/>
                    <a:pt x="270" y="130"/>
                  </a:cubicBezTo>
                  <a:cubicBezTo>
                    <a:pt x="270" y="43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56"/>
            <p:cNvSpPr/>
            <p:nvPr/>
          </p:nvSpPr>
          <p:spPr>
            <a:xfrm>
              <a:off x="1016868" y="118957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43"/>
                    <a:pt x="0" y="130"/>
                  </a:cubicBezTo>
                  <a:cubicBezTo>
                    <a:pt x="0" y="173"/>
                    <a:pt x="54" y="270"/>
                    <a:pt x="141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3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56"/>
            <p:cNvSpPr/>
            <p:nvPr/>
          </p:nvSpPr>
          <p:spPr>
            <a:xfrm>
              <a:off x="1065646" y="118957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43"/>
                    <a:pt x="0" y="130"/>
                  </a:cubicBezTo>
                  <a:cubicBezTo>
                    <a:pt x="0" y="173"/>
                    <a:pt x="97" y="270"/>
                    <a:pt x="140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3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56"/>
            <p:cNvSpPr/>
            <p:nvPr/>
          </p:nvSpPr>
          <p:spPr>
            <a:xfrm>
              <a:off x="1117620" y="118957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3"/>
                    <a:pt x="1" y="130"/>
                  </a:cubicBezTo>
                  <a:cubicBezTo>
                    <a:pt x="1" y="173"/>
                    <a:pt x="44" y="270"/>
                    <a:pt x="130" y="270"/>
                  </a:cubicBezTo>
                  <a:cubicBezTo>
                    <a:pt x="173" y="270"/>
                    <a:pt x="270" y="173"/>
                    <a:pt x="270" y="130"/>
                  </a:cubicBezTo>
                  <a:cubicBezTo>
                    <a:pt x="270" y="43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56"/>
            <p:cNvSpPr/>
            <p:nvPr/>
          </p:nvSpPr>
          <p:spPr>
            <a:xfrm>
              <a:off x="1166399" y="118957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43"/>
                    <a:pt x="0" y="130"/>
                  </a:cubicBezTo>
                  <a:cubicBezTo>
                    <a:pt x="0" y="173"/>
                    <a:pt x="43" y="270"/>
                    <a:pt x="130" y="270"/>
                  </a:cubicBezTo>
                  <a:cubicBezTo>
                    <a:pt x="216" y="270"/>
                    <a:pt x="270" y="173"/>
                    <a:pt x="270" y="130"/>
                  </a:cubicBezTo>
                  <a:cubicBezTo>
                    <a:pt x="270" y="43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56"/>
            <p:cNvSpPr/>
            <p:nvPr/>
          </p:nvSpPr>
          <p:spPr>
            <a:xfrm>
              <a:off x="1215117" y="118957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3"/>
                    <a:pt x="1" y="130"/>
                  </a:cubicBezTo>
                  <a:cubicBezTo>
                    <a:pt x="1" y="173"/>
                    <a:pt x="44" y="270"/>
                    <a:pt x="130" y="270"/>
                  </a:cubicBezTo>
                  <a:cubicBezTo>
                    <a:pt x="216" y="270"/>
                    <a:pt x="270" y="173"/>
                    <a:pt x="270" y="130"/>
                  </a:cubicBezTo>
                  <a:cubicBezTo>
                    <a:pt x="270" y="43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56"/>
            <p:cNvSpPr/>
            <p:nvPr/>
          </p:nvSpPr>
          <p:spPr>
            <a:xfrm>
              <a:off x="1263896" y="118957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43"/>
                    <a:pt x="0" y="130"/>
                  </a:cubicBezTo>
                  <a:cubicBezTo>
                    <a:pt x="0" y="173"/>
                    <a:pt x="87" y="270"/>
                    <a:pt x="130" y="270"/>
                  </a:cubicBezTo>
                  <a:cubicBezTo>
                    <a:pt x="216" y="270"/>
                    <a:pt x="270" y="173"/>
                    <a:pt x="270" y="130"/>
                  </a:cubicBezTo>
                  <a:cubicBezTo>
                    <a:pt x="270" y="43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56"/>
            <p:cNvSpPr/>
            <p:nvPr/>
          </p:nvSpPr>
          <p:spPr>
            <a:xfrm>
              <a:off x="1315267" y="118957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43"/>
                    <a:pt x="0" y="130"/>
                  </a:cubicBezTo>
                  <a:cubicBezTo>
                    <a:pt x="0" y="173"/>
                    <a:pt x="43" y="270"/>
                    <a:pt x="130" y="270"/>
                  </a:cubicBezTo>
                  <a:cubicBezTo>
                    <a:pt x="173" y="270"/>
                    <a:pt x="270" y="173"/>
                    <a:pt x="270" y="130"/>
                  </a:cubicBezTo>
                  <a:cubicBezTo>
                    <a:pt x="270" y="43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56"/>
            <p:cNvSpPr/>
            <p:nvPr/>
          </p:nvSpPr>
          <p:spPr>
            <a:xfrm>
              <a:off x="1363985" y="118957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3"/>
                    <a:pt x="1" y="130"/>
                  </a:cubicBezTo>
                  <a:cubicBezTo>
                    <a:pt x="1" y="173"/>
                    <a:pt x="44" y="270"/>
                    <a:pt x="130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3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56"/>
            <p:cNvSpPr/>
            <p:nvPr/>
          </p:nvSpPr>
          <p:spPr>
            <a:xfrm>
              <a:off x="1412764" y="118957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43"/>
                    <a:pt x="0" y="130"/>
                  </a:cubicBezTo>
                  <a:cubicBezTo>
                    <a:pt x="0" y="173"/>
                    <a:pt x="87" y="270"/>
                    <a:pt x="130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3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56"/>
            <p:cNvSpPr/>
            <p:nvPr/>
          </p:nvSpPr>
          <p:spPr>
            <a:xfrm>
              <a:off x="1461482" y="118957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87" y="0"/>
                    <a:pt x="1" y="43"/>
                    <a:pt x="1" y="130"/>
                  </a:cubicBezTo>
                  <a:cubicBezTo>
                    <a:pt x="1" y="173"/>
                    <a:pt x="87" y="270"/>
                    <a:pt x="130" y="270"/>
                  </a:cubicBezTo>
                  <a:cubicBezTo>
                    <a:pt x="227" y="270"/>
                    <a:pt x="271" y="173"/>
                    <a:pt x="271" y="130"/>
                  </a:cubicBezTo>
                  <a:cubicBezTo>
                    <a:pt x="271" y="43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56"/>
            <p:cNvSpPr/>
            <p:nvPr/>
          </p:nvSpPr>
          <p:spPr>
            <a:xfrm>
              <a:off x="670413" y="1238288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173"/>
                    <a:pt x="86" y="270"/>
                    <a:pt x="140" y="270"/>
                  </a:cubicBezTo>
                  <a:cubicBezTo>
                    <a:pt x="226" y="270"/>
                    <a:pt x="270" y="173"/>
                    <a:pt x="270" y="130"/>
                  </a:cubicBezTo>
                  <a:cubicBezTo>
                    <a:pt x="270" y="44"/>
                    <a:pt x="226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56"/>
            <p:cNvSpPr/>
            <p:nvPr/>
          </p:nvSpPr>
          <p:spPr>
            <a:xfrm>
              <a:off x="721724" y="1238288"/>
              <a:ext cx="13747" cy="16340"/>
            </a:xfrm>
            <a:custGeom>
              <a:rect b="b" l="l" r="r" t="t"/>
              <a:pathLst>
                <a:path extrusionOk="0" h="271" w="228">
                  <a:moveTo>
                    <a:pt x="98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70"/>
                    <a:pt x="98" y="270"/>
                  </a:cubicBezTo>
                  <a:cubicBezTo>
                    <a:pt x="184" y="270"/>
                    <a:pt x="227" y="173"/>
                    <a:pt x="227" y="130"/>
                  </a:cubicBezTo>
                  <a:cubicBezTo>
                    <a:pt x="227" y="44"/>
                    <a:pt x="184" y="1"/>
                    <a:pt x="9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56"/>
            <p:cNvSpPr/>
            <p:nvPr/>
          </p:nvSpPr>
          <p:spPr>
            <a:xfrm>
              <a:off x="770503" y="1238288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1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173"/>
                    <a:pt x="43" y="270"/>
                    <a:pt x="141" y="270"/>
                  </a:cubicBezTo>
                  <a:cubicBezTo>
                    <a:pt x="184" y="270"/>
                    <a:pt x="270" y="173"/>
                    <a:pt x="270" y="130"/>
                  </a:cubicBezTo>
                  <a:cubicBezTo>
                    <a:pt x="270" y="44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56"/>
            <p:cNvSpPr/>
            <p:nvPr/>
          </p:nvSpPr>
          <p:spPr>
            <a:xfrm>
              <a:off x="819221" y="1238288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70"/>
                    <a:pt x="141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56"/>
            <p:cNvSpPr/>
            <p:nvPr/>
          </p:nvSpPr>
          <p:spPr>
            <a:xfrm>
              <a:off x="868000" y="1238288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98" y="1"/>
                    <a:pt x="1" y="44"/>
                    <a:pt x="1" y="130"/>
                  </a:cubicBezTo>
                  <a:cubicBezTo>
                    <a:pt x="1" y="173"/>
                    <a:pt x="98" y="270"/>
                    <a:pt x="141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56"/>
            <p:cNvSpPr/>
            <p:nvPr/>
          </p:nvSpPr>
          <p:spPr>
            <a:xfrm>
              <a:off x="919371" y="1238288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173"/>
                    <a:pt x="54" y="270"/>
                    <a:pt x="140" y="270"/>
                  </a:cubicBezTo>
                  <a:cubicBezTo>
                    <a:pt x="184" y="270"/>
                    <a:pt x="270" y="173"/>
                    <a:pt x="270" y="130"/>
                  </a:cubicBezTo>
                  <a:cubicBezTo>
                    <a:pt x="270" y="44"/>
                    <a:pt x="184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56"/>
            <p:cNvSpPr/>
            <p:nvPr/>
          </p:nvSpPr>
          <p:spPr>
            <a:xfrm>
              <a:off x="968089" y="1238288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5" y="1"/>
                    <a:pt x="1" y="44"/>
                    <a:pt x="1" y="130"/>
                  </a:cubicBezTo>
                  <a:cubicBezTo>
                    <a:pt x="1" y="173"/>
                    <a:pt x="55" y="270"/>
                    <a:pt x="141" y="270"/>
                  </a:cubicBezTo>
                  <a:cubicBezTo>
                    <a:pt x="184" y="270"/>
                    <a:pt x="270" y="173"/>
                    <a:pt x="270" y="130"/>
                  </a:cubicBezTo>
                  <a:cubicBezTo>
                    <a:pt x="270" y="44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56"/>
            <p:cNvSpPr/>
            <p:nvPr/>
          </p:nvSpPr>
          <p:spPr>
            <a:xfrm>
              <a:off x="1016868" y="1238288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173"/>
                    <a:pt x="54" y="270"/>
                    <a:pt x="141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56"/>
            <p:cNvSpPr/>
            <p:nvPr/>
          </p:nvSpPr>
          <p:spPr>
            <a:xfrm>
              <a:off x="1065646" y="1238288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97" y="1"/>
                    <a:pt x="0" y="44"/>
                    <a:pt x="0" y="130"/>
                  </a:cubicBezTo>
                  <a:cubicBezTo>
                    <a:pt x="0" y="173"/>
                    <a:pt x="97" y="270"/>
                    <a:pt x="140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56"/>
            <p:cNvSpPr/>
            <p:nvPr/>
          </p:nvSpPr>
          <p:spPr>
            <a:xfrm>
              <a:off x="1117620" y="1238288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70"/>
                    <a:pt x="130" y="270"/>
                  </a:cubicBezTo>
                  <a:cubicBezTo>
                    <a:pt x="173" y="270"/>
                    <a:pt x="270" y="173"/>
                    <a:pt x="270" y="130"/>
                  </a:cubicBezTo>
                  <a:cubicBezTo>
                    <a:pt x="270" y="44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56"/>
            <p:cNvSpPr/>
            <p:nvPr/>
          </p:nvSpPr>
          <p:spPr>
            <a:xfrm>
              <a:off x="1166399" y="1238288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173"/>
                    <a:pt x="43" y="270"/>
                    <a:pt x="130" y="270"/>
                  </a:cubicBezTo>
                  <a:cubicBezTo>
                    <a:pt x="216" y="270"/>
                    <a:pt x="270" y="173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56"/>
            <p:cNvSpPr/>
            <p:nvPr/>
          </p:nvSpPr>
          <p:spPr>
            <a:xfrm>
              <a:off x="1215117" y="1238288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70"/>
                    <a:pt x="130" y="270"/>
                  </a:cubicBezTo>
                  <a:cubicBezTo>
                    <a:pt x="216" y="270"/>
                    <a:pt x="270" y="173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56"/>
            <p:cNvSpPr/>
            <p:nvPr/>
          </p:nvSpPr>
          <p:spPr>
            <a:xfrm>
              <a:off x="1263896" y="1238288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173"/>
                    <a:pt x="87" y="270"/>
                    <a:pt x="130" y="270"/>
                  </a:cubicBezTo>
                  <a:cubicBezTo>
                    <a:pt x="216" y="270"/>
                    <a:pt x="270" y="173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56"/>
            <p:cNvSpPr/>
            <p:nvPr/>
          </p:nvSpPr>
          <p:spPr>
            <a:xfrm>
              <a:off x="1315267" y="1238288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173"/>
                    <a:pt x="43" y="270"/>
                    <a:pt x="130" y="270"/>
                  </a:cubicBezTo>
                  <a:cubicBezTo>
                    <a:pt x="173" y="270"/>
                    <a:pt x="270" y="173"/>
                    <a:pt x="270" y="130"/>
                  </a:cubicBezTo>
                  <a:cubicBezTo>
                    <a:pt x="270" y="44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56"/>
            <p:cNvSpPr/>
            <p:nvPr/>
          </p:nvSpPr>
          <p:spPr>
            <a:xfrm>
              <a:off x="1363985" y="1238288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70"/>
                    <a:pt x="130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56"/>
            <p:cNvSpPr/>
            <p:nvPr/>
          </p:nvSpPr>
          <p:spPr>
            <a:xfrm>
              <a:off x="1412764" y="1238288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173"/>
                    <a:pt x="87" y="270"/>
                    <a:pt x="130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56"/>
            <p:cNvSpPr/>
            <p:nvPr/>
          </p:nvSpPr>
          <p:spPr>
            <a:xfrm>
              <a:off x="1461482" y="1238288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87" y="1"/>
                    <a:pt x="1" y="44"/>
                    <a:pt x="1" y="130"/>
                  </a:cubicBezTo>
                  <a:cubicBezTo>
                    <a:pt x="1" y="173"/>
                    <a:pt x="87" y="270"/>
                    <a:pt x="130" y="270"/>
                  </a:cubicBezTo>
                  <a:cubicBezTo>
                    <a:pt x="227" y="270"/>
                    <a:pt x="271" y="173"/>
                    <a:pt x="271" y="130"/>
                  </a:cubicBezTo>
                  <a:cubicBezTo>
                    <a:pt x="271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56"/>
            <p:cNvSpPr/>
            <p:nvPr/>
          </p:nvSpPr>
          <p:spPr>
            <a:xfrm>
              <a:off x="670413" y="1287067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27"/>
                    <a:pt x="86" y="270"/>
                    <a:pt x="140" y="270"/>
                  </a:cubicBezTo>
                  <a:cubicBezTo>
                    <a:pt x="226" y="270"/>
                    <a:pt x="270" y="227"/>
                    <a:pt x="270" y="130"/>
                  </a:cubicBezTo>
                  <a:cubicBezTo>
                    <a:pt x="270" y="44"/>
                    <a:pt x="226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56"/>
            <p:cNvSpPr/>
            <p:nvPr/>
          </p:nvSpPr>
          <p:spPr>
            <a:xfrm>
              <a:off x="721724" y="1287067"/>
              <a:ext cx="13747" cy="16340"/>
            </a:xfrm>
            <a:custGeom>
              <a:rect b="b" l="l" r="r" t="t"/>
              <a:pathLst>
                <a:path extrusionOk="0" h="271" w="228">
                  <a:moveTo>
                    <a:pt x="98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227"/>
                    <a:pt x="44" y="270"/>
                    <a:pt x="98" y="270"/>
                  </a:cubicBezTo>
                  <a:cubicBezTo>
                    <a:pt x="184" y="270"/>
                    <a:pt x="227" y="227"/>
                    <a:pt x="227" y="130"/>
                  </a:cubicBezTo>
                  <a:cubicBezTo>
                    <a:pt x="227" y="44"/>
                    <a:pt x="184" y="1"/>
                    <a:pt x="9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56"/>
            <p:cNvSpPr/>
            <p:nvPr/>
          </p:nvSpPr>
          <p:spPr>
            <a:xfrm>
              <a:off x="770503" y="1287067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1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227"/>
                    <a:pt x="43" y="270"/>
                    <a:pt x="141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44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56"/>
            <p:cNvSpPr/>
            <p:nvPr/>
          </p:nvSpPr>
          <p:spPr>
            <a:xfrm>
              <a:off x="819221" y="1287067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227"/>
                    <a:pt x="44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56"/>
            <p:cNvSpPr/>
            <p:nvPr/>
          </p:nvSpPr>
          <p:spPr>
            <a:xfrm>
              <a:off x="868000" y="1287067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98" y="1"/>
                    <a:pt x="1" y="44"/>
                    <a:pt x="1" y="130"/>
                  </a:cubicBezTo>
                  <a:cubicBezTo>
                    <a:pt x="1" y="227"/>
                    <a:pt x="98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56"/>
            <p:cNvSpPr/>
            <p:nvPr/>
          </p:nvSpPr>
          <p:spPr>
            <a:xfrm>
              <a:off x="919371" y="1287067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227"/>
                    <a:pt x="54" y="270"/>
                    <a:pt x="140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44"/>
                    <a:pt x="184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56"/>
            <p:cNvSpPr/>
            <p:nvPr/>
          </p:nvSpPr>
          <p:spPr>
            <a:xfrm>
              <a:off x="968089" y="1287067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5" y="1"/>
                    <a:pt x="1" y="44"/>
                    <a:pt x="1" y="130"/>
                  </a:cubicBezTo>
                  <a:cubicBezTo>
                    <a:pt x="1" y="227"/>
                    <a:pt x="55" y="270"/>
                    <a:pt x="141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44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56"/>
            <p:cNvSpPr/>
            <p:nvPr/>
          </p:nvSpPr>
          <p:spPr>
            <a:xfrm>
              <a:off x="1016868" y="1287067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227"/>
                    <a:pt x="54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56"/>
            <p:cNvSpPr/>
            <p:nvPr/>
          </p:nvSpPr>
          <p:spPr>
            <a:xfrm>
              <a:off x="1065646" y="1287067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97" y="1"/>
                    <a:pt x="0" y="44"/>
                    <a:pt x="0" y="130"/>
                  </a:cubicBezTo>
                  <a:cubicBezTo>
                    <a:pt x="0" y="227"/>
                    <a:pt x="97" y="270"/>
                    <a:pt x="140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56"/>
            <p:cNvSpPr/>
            <p:nvPr/>
          </p:nvSpPr>
          <p:spPr>
            <a:xfrm>
              <a:off x="1117620" y="1287067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173" y="270"/>
                    <a:pt x="270" y="227"/>
                    <a:pt x="270" y="130"/>
                  </a:cubicBezTo>
                  <a:cubicBezTo>
                    <a:pt x="270" y="44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56"/>
            <p:cNvSpPr/>
            <p:nvPr/>
          </p:nvSpPr>
          <p:spPr>
            <a:xfrm>
              <a:off x="1166399" y="1287067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56"/>
            <p:cNvSpPr/>
            <p:nvPr/>
          </p:nvSpPr>
          <p:spPr>
            <a:xfrm>
              <a:off x="1215117" y="1287067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56"/>
            <p:cNvSpPr/>
            <p:nvPr/>
          </p:nvSpPr>
          <p:spPr>
            <a:xfrm>
              <a:off x="1263896" y="1287067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227"/>
                    <a:pt x="87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56"/>
            <p:cNvSpPr/>
            <p:nvPr/>
          </p:nvSpPr>
          <p:spPr>
            <a:xfrm>
              <a:off x="1315267" y="1287067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173" y="270"/>
                    <a:pt x="270" y="227"/>
                    <a:pt x="270" y="130"/>
                  </a:cubicBezTo>
                  <a:cubicBezTo>
                    <a:pt x="270" y="44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56"/>
            <p:cNvSpPr/>
            <p:nvPr/>
          </p:nvSpPr>
          <p:spPr>
            <a:xfrm>
              <a:off x="1363985" y="1287067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56"/>
            <p:cNvSpPr/>
            <p:nvPr/>
          </p:nvSpPr>
          <p:spPr>
            <a:xfrm>
              <a:off x="1412764" y="1287067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227"/>
                    <a:pt x="87" y="270"/>
                    <a:pt x="130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56"/>
            <p:cNvSpPr/>
            <p:nvPr/>
          </p:nvSpPr>
          <p:spPr>
            <a:xfrm>
              <a:off x="1461482" y="1287067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87" y="1"/>
                    <a:pt x="1" y="44"/>
                    <a:pt x="1" y="130"/>
                  </a:cubicBezTo>
                  <a:cubicBezTo>
                    <a:pt x="1" y="227"/>
                    <a:pt x="87" y="270"/>
                    <a:pt x="130" y="270"/>
                  </a:cubicBezTo>
                  <a:cubicBezTo>
                    <a:pt x="227" y="270"/>
                    <a:pt x="271" y="227"/>
                    <a:pt x="271" y="130"/>
                  </a:cubicBezTo>
                  <a:cubicBezTo>
                    <a:pt x="271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56"/>
            <p:cNvSpPr/>
            <p:nvPr/>
          </p:nvSpPr>
          <p:spPr>
            <a:xfrm>
              <a:off x="721724" y="1335845"/>
              <a:ext cx="13747" cy="16280"/>
            </a:xfrm>
            <a:custGeom>
              <a:rect b="b" l="l" r="r" t="t"/>
              <a:pathLst>
                <a:path extrusionOk="0" h="270" w="228">
                  <a:moveTo>
                    <a:pt x="98" y="0"/>
                  </a:moveTo>
                  <a:cubicBezTo>
                    <a:pt x="44" y="0"/>
                    <a:pt x="1" y="86"/>
                    <a:pt x="1" y="130"/>
                  </a:cubicBezTo>
                  <a:cubicBezTo>
                    <a:pt x="1" y="227"/>
                    <a:pt x="44" y="270"/>
                    <a:pt x="98" y="270"/>
                  </a:cubicBezTo>
                  <a:cubicBezTo>
                    <a:pt x="184" y="270"/>
                    <a:pt x="227" y="227"/>
                    <a:pt x="227" y="130"/>
                  </a:cubicBezTo>
                  <a:cubicBezTo>
                    <a:pt x="227" y="86"/>
                    <a:pt x="184" y="0"/>
                    <a:pt x="98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56"/>
            <p:cNvSpPr/>
            <p:nvPr/>
          </p:nvSpPr>
          <p:spPr>
            <a:xfrm>
              <a:off x="770503" y="133584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1" y="0"/>
                  </a:moveTo>
                  <a:cubicBezTo>
                    <a:pt x="43" y="0"/>
                    <a:pt x="0" y="86"/>
                    <a:pt x="0" y="130"/>
                  </a:cubicBezTo>
                  <a:cubicBezTo>
                    <a:pt x="0" y="227"/>
                    <a:pt x="43" y="270"/>
                    <a:pt x="141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86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56"/>
            <p:cNvSpPr/>
            <p:nvPr/>
          </p:nvSpPr>
          <p:spPr>
            <a:xfrm>
              <a:off x="819221" y="133584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44" y="0"/>
                    <a:pt x="1" y="86"/>
                    <a:pt x="1" y="130"/>
                  </a:cubicBezTo>
                  <a:cubicBezTo>
                    <a:pt x="1" y="227"/>
                    <a:pt x="44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86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56"/>
            <p:cNvSpPr/>
            <p:nvPr/>
          </p:nvSpPr>
          <p:spPr>
            <a:xfrm>
              <a:off x="868000" y="133584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98" y="0"/>
                    <a:pt x="1" y="86"/>
                    <a:pt x="1" y="130"/>
                  </a:cubicBezTo>
                  <a:cubicBezTo>
                    <a:pt x="1" y="227"/>
                    <a:pt x="98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86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56"/>
            <p:cNvSpPr/>
            <p:nvPr/>
          </p:nvSpPr>
          <p:spPr>
            <a:xfrm>
              <a:off x="919371" y="133584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54" y="0"/>
                    <a:pt x="0" y="86"/>
                    <a:pt x="0" y="130"/>
                  </a:cubicBezTo>
                  <a:cubicBezTo>
                    <a:pt x="0" y="227"/>
                    <a:pt x="54" y="270"/>
                    <a:pt x="140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86"/>
                    <a:pt x="184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56"/>
            <p:cNvSpPr/>
            <p:nvPr/>
          </p:nvSpPr>
          <p:spPr>
            <a:xfrm>
              <a:off x="968089" y="133584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86"/>
                    <a:pt x="1" y="130"/>
                  </a:cubicBezTo>
                  <a:cubicBezTo>
                    <a:pt x="1" y="227"/>
                    <a:pt x="55" y="270"/>
                    <a:pt x="141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86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56"/>
            <p:cNvSpPr/>
            <p:nvPr/>
          </p:nvSpPr>
          <p:spPr>
            <a:xfrm>
              <a:off x="1016868" y="133584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86"/>
                    <a:pt x="0" y="130"/>
                  </a:cubicBezTo>
                  <a:cubicBezTo>
                    <a:pt x="0" y="227"/>
                    <a:pt x="54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86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56"/>
            <p:cNvSpPr/>
            <p:nvPr/>
          </p:nvSpPr>
          <p:spPr>
            <a:xfrm>
              <a:off x="1065646" y="133584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86"/>
                    <a:pt x="0" y="130"/>
                  </a:cubicBezTo>
                  <a:cubicBezTo>
                    <a:pt x="0" y="227"/>
                    <a:pt x="97" y="270"/>
                    <a:pt x="140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86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56"/>
            <p:cNvSpPr/>
            <p:nvPr/>
          </p:nvSpPr>
          <p:spPr>
            <a:xfrm>
              <a:off x="1117620" y="133584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86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173" y="270"/>
                    <a:pt x="270" y="227"/>
                    <a:pt x="270" y="130"/>
                  </a:cubicBezTo>
                  <a:cubicBezTo>
                    <a:pt x="270" y="86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56"/>
            <p:cNvSpPr/>
            <p:nvPr/>
          </p:nvSpPr>
          <p:spPr>
            <a:xfrm>
              <a:off x="1166399" y="133584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86"/>
                    <a:pt x="0" y="130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86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56"/>
            <p:cNvSpPr/>
            <p:nvPr/>
          </p:nvSpPr>
          <p:spPr>
            <a:xfrm>
              <a:off x="1215117" y="133584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86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86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56"/>
            <p:cNvSpPr/>
            <p:nvPr/>
          </p:nvSpPr>
          <p:spPr>
            <a:xfrm>
              <a:off x="1263896" y="133584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86"/>
                    <a:pt x="0" y="130"/>
                  </a:cubicBezTo>
                  <a:cubicBezTo>
                    <a:pt x="0" y="227"/>
                    <a:pt x="87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86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56"/>
            <p:cNvSpPr/>
            <p:nvPr/>
          </p:nvSpPr>
          <p:spPr>
            <a:xfrm>
              <a:off x="1315267" y="133584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86"/>
                    <a:pt x="0" y="130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173" y="270"/>
                    <a:pt x="270" y="227"/>
                    <a:pt x="270" y="130"/>
                  </a:cubicBezTo>
                  <a:cubicBezTo>
                    <a:pt x="270" y="86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56"/>
            <p:cNvSpPr/>
            <p:nvPr/>
          </p:nvSpPr>
          <p:spPr>
            <a:xfrm>
              <a:off x="1363985" y="133584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86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86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56"/>
            <p:cNvSpPr/>
            <p:nvPr/>
          </p:nvSpPr>
          <p:spPr>
            <a:xfrm>
              <a:off x="1412764" y="133584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86"/>
                    <a:pt x="0" y="130"/>
                  </a:cubicBezTo>
                  <a:cubicBezTo>
                    <a:pt x="0" y="227"/>
                    <a:pt x="87" y="270"/>
                    <a:pt x="130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86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56"/>
            <p:cNvSpPr/>
            <p:nvPr/>
          </p:nvSpPr>
          <p:spPr>
            <a:xfrm>
              <a:off x="721724" y="1387156"/>
              <a:ext cx="13747" cy="16340"/>
            </a:xfrm>
            <a:custGeom>
              <a:rect b="b" l="l" r="r" t="t"/>
              <a:pathLst>
                <a:path extrusionOk="0" h="271" w="228">
                  <a:moveTo>
                    <a:pt x="98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84"/>
                    <a:pt x="44" y="270"/>
                    <a:pt x="98" y="270"/>
                  </a:cubicBezTo>
                  <a:cubicBezTo>
                    <a:pt x="184" y="270"/>
                    <a:pt x="227" y="184"/>
                    <a:pt x="227" y="130"/>
                  </a:cubicBezTo>
                  <a:cubicBezTo>
                    <a:pt x="227" y="44"/>
                    <a:pt x="184" y="1"/>
                    <a:pt x="9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56"/>
            <p:cNvSpPr/>
            <p:nvPr/>
          </p:nvSpPr>
          <p:spPr>
            <a:xfrm>
              <a:off x="770503" y="1387156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1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184"/>
                    <a:pt x="43" y="270"/>
                    <a:pt x="141" y="270"/>
                  </a:cubicBezTo>
                  <a:cubicBezTo>
                    <a:pt x="184" y="270"/>
                    <a:pt x="270" y="184"/>
                    <a:pt x="270" y="130"/>
                  </a:cubicBezTo>
                  <a:cubicBezTo>
                    <a:pt x="270" y="44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56"/>
            <p:cNvSpPr/>
            <p:nvPr/>
          </p:nvSpPr>
          <p:spPr>
            <a:xfrm>
              <a:off x="819221" y="1387156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84"/>
                    <a:pt x="44" y="270"/>
                    <a:pt x="141" y="270"/>
                  </a:cubicBezTo>
                  <a:cubicBezTo>
                    <a:pt x="227" y="270"/>
                    <a:pt x="270" y="184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56"/>
            <p:cNvSpPr/>
            <p:nvPr/>
          </p:nvSpPr>
          <p:spPr>
            <a:xfrm>
              <a:off x="868000" y="1387156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98" y="1"/>
                    <a:pt x="1" y="44"/>
                    <a:pt x="1" y="130"/>
                  </a:cubicBezTo>
                  <a:cubicBezTo>
                    <a:pt x="1" y="184"/>
                    <a:pt x="98" y="270"/>
                    <a:pt x="141" y="270"/>
                  </a:cubicBezTo>
                  <a:cubicBezTo>
                    <a:pt x="227" y="270"/>
                    <a:pt x="270" y="184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56"/>
            <p:cNvSpPr/>
            <p:nvPr/>
          </p:nvSpPr>
          <p:spPr>
            <a:xfrm>
              <a:off x="919371" y="1387156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184"/>
                    <a:pt x="54" y="270"/>
                    <a:pt x="140" y="270"/>
                  </a:cubicBezTo>
                  <a:cubicBezTo>
                    <a:pt x="184" y="270"/>
                    <a:pt x="270" y="184"/>
                    <a:pt x="270" y="130"/>
                  </a:cubicBezTo>
                  <a:cubicBezTo>
                    <a:pt x="270" y="44"/>
                    <a:pt x="184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56"/>
            <p:cNvSpPr/>
            <p:nvPr/>
          </p:nvSpPr>
          <p:spPr>
            <a:xfrm>
              <a:off x="968089" y="1387156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5" y="1"/>
                    <a:pt x="1" y="44"/>
                    <a:pt x="1" y="130"/>
                  </a:cubicBezTo>
                  <a:cubicBezTo>
                    <a:pt x="1" y="184"/>
                    <a:pt x="55" y="270"/>
                    <a:pt x="141" y="270"/>
                  </a:cubicBezTo>
                  <a:cubicBezTo>
                    <a:pt x="184" y="270"/>
                    <a:pt x="270" y="184"/>
                    <a:pt x="270" y="130"/>
                  </a:cubicBezTo>
                  <a:cubicBezTo>
                    <a:pt x="270" y="44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56"/>
            <p:cNvSpPr/>
            <p:nvPr/>
          </p:nvSpPr>
          <p:spPr>
            <a:xfrm>
              <a:off x="1016868" y="1387156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184"/>
                    <a:pt x="54" y="270"/>
                    <a:pt x="141" y="270"/>
                  </a:cubicBezTo>
                  <a:cubicBezTo>
                    <a:pt x="227" y="270"/>
                    <a:pt x="270" y="184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56"/>
            <p:cNvSpPr/>
            <p:nvPr/>
          </p:nvSpPr>
          <p:spPr>
            <a:xfrm>
              <a:off x="1065646" y="1387156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97" y="1"/>
                    <a:pt x="0" y="44"/>
                    <a:pt x="0" y="130"/>
                  </a:cubicBezTo>
                  <a:cubicBezTo>
                    <a:pt x="0" y="184"/>
                    <a:pt x="97" y="270"/>
                    <a:pt x="140" y="270"/>
                  </a:cubicBezTo>
                  <a:cubicBezTo>
                    <a:pt x="227" y="270"/>
                    <a:pt x="270" y="184"/>
                    <a:pt x="270" y="130"/>
                  </a:cubicBezTo>
                  <a:cubicBezTo>
                    <a:pt x="270" y="44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56"/>
            <p:cNvSpPr/>
            <p:nvPr/>
          </p:nvSpPr>
          <p:spPr>
            <a:xfrm>
              <a:off x="1117620" y="1387156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84"/>
                    <a:pt x="44" y="270"/>
                    <a:pt x="130" y="270"/>
                  </a:cubicBezTo>
                  <a:cubicBezTo>
                    <a:pt x="173" y="270"/>
                    <a:pt x="270" y="184"/>
                    <a:pt x="270" y="130"/>
                  </a:cubicBezTo>
                  <a:cubicBezTo>
                    <a:pt x="270" y="44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56"/>
            <p:cNvSpPr/>
            <p:nvPr/>
          </p:nvSpPr>
          <p:spPr>
            <a:xfrm>
              <a:off x="1166399" y="1387156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184"/>
                    <a:pt x="43" y="270"/>
                    <a:pt x="130" y="270"/>
                  </a:cubicBezTo>
                  <a:cubicBezTo>
                    <a:pt x="216" y="270"/>
                    <a:pt x="270" y="184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56"/>
            <p:cNvSpPr/>
            <p:nvPr/>
          </p:nvSpPr>
          <p:spPr>
            <a:xfrm>
              <a:off x="1215117" y="1387156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84"/>
                    <a:pt x="44" y="270"/>
                    <a:pt x="130" y="270"/>
                  </a:cubicBezTo>
                  <a:cubicBezTo>
                    <a:pt x="216" y="270"/>
                    <a:pt x="270" y="184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56"/>
            <p:cNvSpPr/>
            <p:nvPr/>
          </p:nvSpPr>
          <p:spPr>
            <a:xfrm>
              <a:off x="1263896" y="1387156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184"/>
                    <a:pt x="87" y="270"/>
                    <a:pt x="130" y="270"/>
                  </a:cubicBezTo>
                  <a:cubicBezTo>
                    <a:pt x="216" y="270"/>
                    <a:pt x="270" y="184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56"/>
            <p:cNvSpPr/>
            <p:nvPr/>
          </p:nvSpPr>
          <p:spPr>
            <a:xfrm>
              <a:off x="1315267" y="1387156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184"/>
                    <a:pt x="43" y="270"/>
                    <a:pt x="130" y="270"/>
                  </a:cubicBezTo>
                  <a:cubicBezTo>
                    <a:pt x="173" y="270"/>
                    <a:pt x="270" y="184"/>
                    <a:pt x="270" y="130"/>
                  </a:cubicBezTo>
                  <a:cubicBezTo>
                    <a:pt x="270" y="44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56"/>
            <p:cNvSpPr/>
            <p:nvPr/>
          </p:nvSpPr>
          <p:spPr>
            <a:xfrm>
              <a:off x="1363985" y="1387156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84"/>
                    <a:pt x="44" y="270"/>
                    <a:pt x="130" y="270"/>
                  </a:cubicBezTo>
                  <a:cubicBezTo>
                    <a:pt x="227" y="270"/>
                    <a:pt x="270" y="184"/>
                    <a:pt x="270" y="130"/>
                  </a:cubicBezTo>
                  <a:cubicBezTo>
                    <a:pt x="270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56"/>
            <p:cNvSpPr/>
            <p:nvPr/>
          </p:nvSpPr>
          <p:spPr>
            <a:xfrm>
              <a:off x="1412764" y="1387156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184"/>
                    <a:pt x="87" y="270"/>
                    <a:pt x="130" y="270"/>
                  </a:cubicBezTo>
                  <a:cubicBezTo>
                    <a:pt x="227" y="270"/>
                    <a:pt x="270" y="184"/>
                    <a:pt x="270" y="130"/>
                  </a:cubicBezTo>
                  <a:cubicBezTo>
                    <a:pt x="270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56"/>
            <p:cNvSpPr/>
            <p:nvPr/>
          </p:nvSpPr>
          <p:spPr>
            <a:xfrm>
              <a:off x="770503" y="143593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1" y="0"/>
                  </a:moveTo>
                  <a:cubicBezTo>
                    <a:pt x="43" y="0"/>
                    <a:pt x="0" y="44"/>
                    <a:pt x="0" y="130"/>
                  </a:cubicBezTo>
                  <a:cubicBezTo>
                    <a:pt x="0" y="227"/>
                    <a:pt x="43" y="270"/>
                    <a:pt x="141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44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56"/>
            <p:cNvSpPr/>
            <p:nvPr/>
          </p:nvSpPr>
          <p:spPr>
            <a:xfrm>
              <a:off x="819221" y="143593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44" y="0"/>
                    <a:pt x="1" y="44"/>
                    <a:pt x="1" y="130"/>
                  </a:cubicBezTo>
                  <a:cubicBezTo>
                    <a:pt x="1" y="227"/>
                    <a:pt x="44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56"/>
            <p:cNvSpPr/>
            <p:nvPr/>
          </p:nvSpPr>
          <p:spPr>
            <a:xfrm>
              <a:off x="868000" y="143593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98" y="0"/>
                    <a:pt x="1" y="44"/>
                    <a:pt x="1" y="130"/>
                  </a:cubicBezTo>
                  <a:cubicBezTo>
                    <a:pt x="1" y="227"/>
                    <a:pt x="98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56"/>
            <p:cNvSpPr/>
            <p:nvPr/>
          </p:nvSpPr>
          <p:spPr>
            <a:xfrm>
              <a:off x="919371" y="143593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54" y="0"/>
                    <a:pt x="0" y="44"/>
                    <a:pt x="0" y="130"/>
                  </a:cubicBezTo>
                  <a:cubicBezTo>
                    <a:pt x="0" y="227"/>
                    <a:pt x="54" y="270"/>
                    <a:pt x="140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44"/>
                    <a:pt x="184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56"/>
            <p:cNvSpPr/>
            <p:nvPr/>
          </p:nvSpPr>
          <p:spPr>
            <a:xfrm>
              <a:off x="968089" y="143593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44"/>
                    <a:pt x="1" y="130"/>
                  </a:cubicBezTo>
                  <a:cubicBezTo>
                    <a:pt x="1" y="227"/>
                    <a:pt x="55" y="270"/>
                    <a:pt x="141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44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56"/>
            <p:cNvSpPr/>
            <p:nvPr/>
          </p:nvSpPr>
          <p:spPr>
            <a:xfrm>
              <a:off x="1016868" y="143593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44"/>
                    <a:pt x="0" y="130"/>
                  </a:cubicBezTo>
                  <a:cubicBezTo>
                    <a:pt x="0" y="227"/>
                    <a:pt x="54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56"/>
            <p:cNvSpPr/>
            <p:nvPr/>
          </p:nvSpPr>
          <p:spPr>
            <a:xfrm>
              <a:off x="1065646" y="143593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44"/>
                    <a:pt x="0" y="130"/>
                  </a:cubicBezTo>
                  <a:cubicBezTo>
                    <a:pt x="0" y="227"/>
                    <a:pt x="97" y="270"/>
                    <a:pt x="140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56"/>
            <p:cNvSpPr/>
            <p:nvPr/>
          </p:nvSpPr>
          <p:spPr>
            <a:xfrm>
              <a:off x="1117620" y="143593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4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173" y="270"/>
                    <a:pt x="270" y="227"/>
                    <a:pt x="270" y="130"/>
                  </a:cubicBezTo>
                  <a:cubicBezTo>
                    <a:pt x="270" y="44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56"/>
            <p:cNvSpPr/>
            <p:nvPr/>
          </p:nvSpPr>
          <p:spPr>
            <a:xfrm>
              <a:off x="1166399" y="143593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44"/>
                    <a:pt x="0" y="130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4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56"/>
            <p:cNvSpPr/>
            <p:nvPr/>
          </p:nvSpPr>
          <p:spPr>
            <a:xfrm>
              <a:off x="1215117" y="143593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4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4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56"/>
            <p:cNvSpPr/>
            <p:nvPr/>
          </p:nvSpPr>
          <p:spPr>
            <a:xfrm>
              <a:off x="1263896" y="143593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44"/>
                    <a:pt x="0" y="130"/>
                  </a:cubicBezTo>
                  <a:cubicBezTo>
                    <a:pt x="0" y="227"/>
                    <a:pt x="87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4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56"/>
            <p:cNvSpPr/>
            <p:nvPr/>
          </p:nvSpPr>
          <p:spPr>
            <a:xfrm>
              <a:off x="1315267" y="143593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44"/>
                    <a:pt x="0" y="130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173" y="270"/>
                    <a:pt x="270" y="227"/>
                    <a:pt x="270" y="130"/>
                  </a:cubicBezTo>
                  <a:cubicBezTo>
                    <a:pt x="270" y="44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56"/>
            <p:cNvSpPr/>
            <p:nvPr/>
          </p:nvSpPr>
          <p:spPr>
            <a:xfrm>
              <a:off x="1363985" y="143593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4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56"/>
            <p:cNvSpPr/>
            <p:nvPr/>
          </p:nvSpPr>
          <p:spPr>
            <a:xfrm>
              <a:off x="819221" y="1484713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44" y="0"/>
                    <a:pt x="1" y="86"/>
                    <a:pt x="1" y="129"/>
                  </a:cubicBezTo>
                  <a:cubicBezTo>
                    <a:pt x="1" y="226"/>
                    <a:pt x="44" y="270"/>
                    <a:pt x="141" y="270"/>
                  </a:cubicBezTo>
                  <a:cubicBezTo>
                    <a:pt x="227" y="270"/>
                    <a:pt x="270" y="226"/>
                    <a:pt x="270" y="129"/>
                  </a:cubicBezTo>
                  <a:cubicBezTo>
                    <a:pt x="270" y="86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56"/>
            <p:cNvSpPr/>
            <p:nvPr/>
          </p:nvSpPr>
          <p:spPr>
            <a:xfrm>
              <a:off x="868000" y="1484713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98" y="0"/>
                    <a:pt x="1" y="86"/>
                    <a:pt x="1" y="129"/>
                  </a:cubicBezTo>
                  <a:cubicBezTo>
                    <a:pt x="1" y="226"/>
                    <a:pt x="98" y="270"/>
                    <a:pt x="141" y="270"/>
                  </a:cubicBezTo>
                  <a:cubicBezTo>
                    <a:pt x="227" y="270"/>
                    <a:pt x="270" y="226"/>
                    <a:pt x="270" y="129"/>
                  </a:cubicBezTo>
                  <a:cubicBezTo>
                    <a:pt x="270" y="86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56"/>
            <p:cNvSpPr/>
            <p:nvPr/>
          </p:nvSpPr>
          <p:spPr>
            <a:xfrm>
              <a:off x="919371" y="1484713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54" y="0"/>
                    <a:pt x="0" y="86"/>
                    <a:pt x="0" y="129"/>
                  </a:cubicBezTo>
                  <a:cubicBezTo>
                    <a:pt x="0" y="226"/>
                    <a:pt x="54" y="270"/>
                    <a:pt x="140" y="270"/>
                  </a:cubicBezTo>
                  <a:cubicBezTo>
                    <a:pt x="184" y="270"/>
                    <a:pt x="270" y="226"/>
                    <a:pt x="270" y="129"/>
                  </a:cubicBezTo>
                  <a:cubicBezTo>
                    <a:pt x="270" y="86"/>
                    <a:pt x="184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56"/>
            <p:cNvSpPr/>
            <p:nvPr/>
          </p:nvSpPr>
          <p:spPr>
            <a:xfrm>
              <a:off x="968089" y="1484713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86"/>
                    <a:pt x="1" y="129"/>
                  </a:cubicBezTo>
                  <a:cubicBezTo>
                    <a:pt x="1" y="226"/>
                    <a:pt x="55" y="270"/>
                    <a:pt x="141" y="270"/>
                  </a:cubicBezTo>
                  <a:cubicBezTo>
                    <a:pt x="184" y="270"/>
                    <a:pt x="270" y="226"/>
                    <a:pt x="270" y="129"/>
                  </a:cubicBezTo>
                  <a:cubicBezTo>
                    <a:pt x="270" y="86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56"/>
            <p:cNvSpPr/>
            <p:nvPr/>
          </p:nvSpPr>
          <p:spPr>
            <a:xfrm>
              <a:off x="1016868" y="1484713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86"/>
                    <a:pt x="0" y="129"/>
                  </a:cubicBezTo>
                  <a:cubicBezTo>
                    <a:pt x="0" y="226"/>
                    <a:pt x="54" y="270"/>
                    <a:pt x="141" y="270"/>
                  </a:cubicBezTo>
                  <a:cubicBezTo>
                    <a:pt x="227" y="270"/>
                    <a:pt x="270" y="226"/>
                    <a:pt x="270" y="129"/>
                  </a:cubicBezTo>
                  <a:cubicBezTo>
                    <a:pt x="270" y="86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56"/>
            <p:cNvSpPr/>
            <p:nvPr/>
          </p:nvSpPr>
          <p:spPr>
            <a:xfrm>
              <a:off x="1065646" y="1484713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86"/>
                    <a:pt x="0" y="129"/>
                  </a:cubicBezTo>
                  <a:cubicBezTo>
                    <a:pt x="0" y="226"/>
                    <a:pt x="97" y="270"/>
                    <a:pt x="140" y="270"/>
                  </a:cubicBezTo>
                  <a:cubicBezTo>
                    <a:pt x="227" y="270"/>
                    <a:pt x="270" y="226"/>
                    <a:pt x="270" y="129"/>
                  </a:cubicBezTo>
                  <a:cubicBezTo>
                    <a:pt x="270" y="86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56"/>
            <p:cNvSpPr/>
            <p:nvPr/>
          </p:nvSpPr>
          <p:spPr>
            <a:xfrm>
              <a:off x="1117620" y="1484713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86"/>
                    <a:pt x="1" y="129"/>
                  </a:cubicBezTo>
                  <a:cubicBezTo>
                    <a:pt x="1" y="226"/>
                    <a:pt x="44" y="270"/>
                    <a:pt x="130" y="270"/>
                  </a:cubicBezTo>
                  <a:cubicBezTo>
                    <a:pt x="173" y="270"/>
                    <a:pt x="270" y="226"/>
                    <a:pt x="270" y="129"/>
                  </a:cubicBezTo>
                  <a:cubicBezTo>
                    <a:pt x="270" y="86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56"/>
            <p:cNvSpPr/>
            <p:nvPr/>
          </p:nvSpPr>
          <p:spPr>
            <a:xfrm>
              <a:off x="1166399" y="1484713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86"/>
                    <a:pt x="0" y="129"/>
                  </a:cubicBezTo>
                  <a:cubicBezTo>
                    <a:pt x="0" y="226"/>
                    <a:pt x="43" y="270"/>
                    <a:pt x="130" y="270"/>
                  </a:cubicBezTo>
                  <a:cubicBezTo>
                    <a:pt x="216" y="270"/>
                    <a:pt x="270" y="226"/>
                    <a:pt x="270" y="129"/>
                  </a:cubicBezTo>
                  <a:cubicBezTo>
                    <a:pt x="270" y="86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56"/>
            <p:cNvSpPr/>
            <p:nvPr/>
          </p:nvSpPr>
          <p:spPr>
            <a:xfrm>
              <a:off x="1215117" y="1484713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86"/>
                    <a:pt x="1" y="129"/>
                  </a:cubicBezTo>
                  <a:cubicBezTo>
                    <a:pt x="1" y="226"/>
                    <a:pt x="44" y="270"/>
                    <a:pt x="130" y="270"/>
                  </a:cubicBezTo>
                  <a:cubicBezTo>
                    <a:pt x="216" y="270"/>
                    <a:pt x="270" y="226"/>
                    <a:pt x="270" y="129"/>
                  </a:cubicBezTo>
                  <a:cubicBezTo>
                    <a:pt x="270" y="86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56"/>
            <p:cNvSpPr/>
            <p:nvPr/>
          </p:nvSpPr>
          <p:spPr>
            <a:xfrm>
              <a:off x="1263896" y="1484713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86"/>
                    <a:pt x="0" y="129"/>
                  </a:cubicBezTo>
                  <a:cubicBezTo>
                    <a:pt x="0" y="226"/>
                    <a:pt x="87" y="270"/>
                    <a:pt x="130" y="270"/>
                  </a:cubicBezTo>
                  <a:cubicBezTo>
                    <a:pt x="216" y="270"/>
                    <a:pt x="270" y="226"/>
                    <a:pt x="270" y="129"/>
                  </a:cubicBezTo>
                  <a:cubicBezTo>
                    <a:pt x="270" y="86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56"/>
            <p:cNvSpPr/>
            <p:nvPr/>
          </p:nvSpPr>
          <p:spPr>
            <a:xfrm>
              <a:off x="1315267" y="1484713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86"/>
                    <a:pt x="0" y="129"/>
                  </a:cubicBezTo>
                  <a:cubicBezTo>
                    <a:pt x="0" y="226"/>
                    <a:pt x="43" y="270"/>
                    <a:pt x="130" y="270"/>
                  </a:cubicBezTo>
                  <a:cubicBezTo>
                    <a:pt x="173" y="270"/>
                    <a:pt x="270" y="226"/>
                    <a:pt x="270" y="129"/>
                  </a:cubicBezTo>
                  <a:cubicBezTo>
                    <a:pt x="270" y="86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56"/>
            <p:cNvSpPr/>
            <p:nvPr/>
          </p:nvSpPr>
          <p:spPr>
            <a:xfrm>
              <a:off x="868000" y="1533432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98" y="1"/>
                    <a:pt x="1" y="87"/>
                    <a:pt x="1" y="130"/>
                  </a:cubicBezTo>
                  <a:cubicBezTo>
                    <a:pt x="1" y="227"/>
                    <a:pt x="98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87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56"/>
            <p:cNvSpPr/>
            <p:nvPr/>
          </p:nvSpPr>
          <p:spPr>
            <a:xfrm>
              <a:off x="919371" y="1533432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54" y="1"/>
                    <a:pt x="0" y="87"/>
                    <a:pt x="0" y="130"/>
                  </a:cubicBezTo>
                  <a:cubicBezTo>
                    <a:pt x="0" y="227"/>
                    <a:pt x="54" y="270"/>
                    <a:pt x="140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87"/>
                    <a:pt x="184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56"/>
            <p:cNvSpPr/>
            <p:nvPr/>
          </p:nvSpPr>
          <p:spPr>
            <a:xfrm>
              <a:off x="968089" y="1533432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5" y="1"/>
                    <a:pt x="1" y="87"/>
                    <a:pt x="1" y="130"/>
                  </a:cubicBezTo>
                  <a:cubicBezTo>
                    <a:pt x="1" y="227"/>
                    <a:pt x="55" y="270"/>
                    <a:pt x="141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87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56"/>
            <p:cNvSpPr/>
            <p:nvPr/>
          </p:nvSpPr>
          <p:spPr>
            <a:xfrm>
              <a:off x="1016868" y="1533432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4" y="1"/>
                    <a:pt x="0" y="87"/>
                    <a:pt x="0" y="130"/>
                  </a:cubicBezTo>
                  <a:cubicBezTo>
                    <a:pt x="0" y="227"/>
                    <a:pt x="54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87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56"/>
            <p:cNvSpPr/>
            <p:nvPr/>
          </p:nvSpPr>
          <p:spPr>
            <a:xfrm>
              <a:off x="1065646" y="1533432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97" y="1"/>
                    <a:pt x="0" y="87"/>
                    <a:pt x="0" y="130"/>
                  </a:cubicBezTo>
                  <a:cubicBezTo>
                    <a:pt x="0" y="227"/>
                    <a:pt x="97" y="270"/>
                    <a:pt x="140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87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56"/>
            <p:cNvSpPr/>
            <p:nvPr/>
          </p:nvSpPr>
          <p:spPr>
            <a:xfrm>
              <a:off x="1117620" y="1533432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87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173" y="270"/>
                    <a:pt x="270" y="227"/>
                    <a:pt x="270" y="130"/>
                  </a:cubicBezTo>
                  <a:cubicBezTo>
                    <a:pt x="270" y="87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56"/>
            <p:cNvSpPr/>
            <p:nvPr/>
          </p:nvSpPr>
          <p:spPr>
            <a:xfrm>
              <a:off x="1166399" y="1533432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87"/>
                    <a:pt x="0" y="130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56"/>
            <p:cNvSpPr/>
            <p:nvPr/>
          </p:nvSpPr>
          <p:spPr>
            <a:xfrm>
              <a:off x="1215117" y="1533432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87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56"/>
            <p:cNvSpPr/>
            <p:nvPr/>
          </p:nvSpPr>
          <p:spPr>
            <a:xfrm>
              <a:off x="1263896" y="1533432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87"/>
                    <a:pt x="0" y="130"/>
                  </a:cubicBezTo>
                  <a:cubicBezTo>
                    <a:pt x="0" y="227"/>
                    <a:pt x="87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56"/>
            <p:cNvSpPr/>
            <p:nvPr/>
          </p:nvSpPr>
          <p:spPr>
            <a:xfrm>
              <a:off x="968089" y="1584803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44"/>
                    <a:pt x="1" y="141"/>
                  </a:cubicBezTo>
                  <a:cubicBezTo>
                    <a:pt x="1" y="184"/>
                    <a:pt x="55" y="270"/>
                    <a:pt x="141" y="270"/>
                  </a:cubicBezTo>
                  <a:cubicBezTo>
                    <a:pt x="184" y="270"/>
                    <a:pt x="270" y="184"/>
                    <a:pt x="270" y="141"/>
                  </a:cubicBezTo>
                  <a:cubicBezTo>
                    <a:pt x="270" y="44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56"/>
            <p:cNvSpPr/>
            <p:nvPr/>
          </p:nvSpPr>
          <p:spPr>
            <a:xfrm>
              <a:off x="1016868" y="1584803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44"/>
                    <a:pt x="0" y="141"/>
                  </a:cubicBezTo>
                  <a:cubicBezTo>
                    <a:pt x="0" y="184"/>
                    <a:pt x="54" y="270"/>
                    <a:pt x="141" y="270"/>
                  </a:cubicBezTo>
                  <a:cubicBezTo>
                    <a:pt x="227" y="270"/>
                    <a:pt x="270" y="184"/>
                    <a:pt x="270" y="141"/>
                  </a:cubicBezTo>
                  <a:cubicBezTo>
                    <a:pt x="270" y="44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56"/>
            <p:cNvSpPr/>
            <p:nvPr/>
          </p:nvSpPr>
          <p:spPr>
            <a:xfrm>
              <a:off x="1065646" y="1584803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44"/>
                    <a:pt x="0" y="141"/>
                  </a:cubicBezTo>
                  <a:cubicBezTo>
                    <a:pt x="0" y="184"/>
                    <a:pt x="97" y="270"/>
                    <a:pt x="140" y="270"/>
                  </a:cubicBezTo>
                  <a:cubicBezTo>
                    <a:pt x="227" y="270"/>
                    <a:pt x="270" y="184"/>
                    <a:pt x="270" y="141"/>
                  </a:cubicBezTo>
                  <a:cubicBezTo>
                    <a:pt x="270" y="44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56"/>
            <p:cNvSpPr/>
            <p:nvPr/>
          </p:nvSpPr>
          <p:spPr>
            <a:xfrm>
              <a:off x="1117620" y="1584803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4"/>
                    <a:pt x="1" y="141"/>
                  </a:cubicBezTo>
                  <a:cubicBezTo>
                    <a:pt x="1" y="184"/>
                    <a:pt x="44" y="270"/>
                    <a:pt x="130" y="270"/>
                  </a:cubicBezTo>
                  <a:cubicBezTo>
                    <a:pt x="173" y="270"/>
                    <a:pt x="270" y="184"/>
                    <a:pt x="270" y="141"/>
                  </a:cubicBezTo>
                  <a:cubicBezTo>
                    <a:pt x="270" y="44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56"/>
            <p:cNvSpPr/>
            <p:nvPr/>
          </p:nvSpPr>
          <p:spPr>
            <a:xfrm>
              <a:off x="1166399" y="1584803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44"/>
                    <a:pt x="0" y="141"/>
                  </a:cubicBezTo>
                  <a:cubicBezTo>
                    <a:pt x="0" y="184"/>
                    <a:pt x="43" y="270"/>
                    <a:pt x="130" y="270"/>
                  </a:cubicBezTo>
                  <a:cubicBezTo>
                    <a:pt x="216" y="270"/>
                    <a:pt x="270" y="184"/>
                    <a:pt x="270" y="141"/>
                  </a:cubicBezTo>
                  <a:cubicBezTo>
                    <a:pt x="270" y="4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9" name="Google Shape;3409;p56"/>
          <p:cNvSpPr/>
          <p:nvPr/>
        </p:nvSpPr>
        <p:spPr>
          <a:xfrm>
            <a:off x="270129" y="3784214"/>
            <a:ext cx="885951" cy="877548"/>
          </a:xfrm>
          <a:custGeom>
            <a:rect b="b" l="l" r="r" t="t"/>
            <a:pathLst>
              <a:path extrusionOk="0" h="4540" w="4583">
                <a:moveTo>
                  <a:pt x="863" y="1"/>
                </a:moveTo>
                <a:lnTo>
                  <a:pt x="0" y="809"/>
                </a:lnTo>
                <a:lnTo>
                  <a:pt x="1488" y="2254"/>
                </a:lnTo>
                <a:lnTo>
                  <a:pt x="0" y="3688"/>
                </a:lnTo>
                <a:lnTo>
                  <a:pt x="863" y="4539"/>
                </a:lnTo>
                <a:lnTo>
                  <a:pt x="2297" y="3106"/>
                </a:lnTo>
                <a:lnTo>
                  <a:pt x="3731" y="4539"/>
                </a:lnTo>
                <a:lnTo>
                  <a:pt x="4582" y="3688"/>
                </a:lnTo>
                <a:lnTo>
                  <a:pt x="3105" y="2254"/>
                </a:lnTo>
                <a:lnTo>
                  <a:pt x="4582" y="809"/>
                </a:lnTo>
                <a:lnTo>
                  <a:pt x="3731" y="1"/>
                </a:lnTo>
                <a:lnTo>
                  <a:pt x="2297" y="1445"/>
                </a:lnTo>
                <a:lnTo>
                  <a:pt x="863" y="1"/>
                </a:lnTo>
                <a:close/>
              </a:path>
            </a:pathLst>
          </a:custGeom>
          <a:solidFill>
            <a:schemeClr val="accent3"/>
          </a:solidFill>
          <a:ln cap="rnd" cmpd="sng" w="9525">
            <a:solidFill>
              <a:srgbClr val="2D4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3" name="Shape 3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4" name="Google Shape;3414;p57"/>
          <p:cNvSpPr txBox="1"/>
          <p:nvPr>
            <p:ph idx="1" type="subTitle"/>
          </p:nvPr>
        </p:nvSpPr>
        <p:spPr>
          <a:xfrm>
            <a:off x="2027100" y="2644862"/>
            <a:ext cx="5090400" cy="13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5" name="Google Shape;341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38" y="394250"/>
            <a:ext cx="8156324" cy="459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9" name="Shape 3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" name="Google Shape;3420;p58"/>
          <p:cNvSpPr txBox="1"/>
          <p:nvPr>
            <p:ph type="title"/>
          </p:nvPr>
        </p:nvSpPr>
        <p:spPr>
          <a:xfrm>
            <a:off x="2027150" y="1112100"/>
            <a:ext cx="5090400" cy="149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1" name="Google Shape;3421;p58"/>
          <p:cNvSpPr txBox="1"/>
          <p:nvPr>
            <p:ph idx="1" type="subTitle"/>
          </p:nvPr>
        </p:nvSpPr>
        <p:spPr>
          <a:xfrm>
            <a:off x="2027100" y="2644862"/>
            <a:ext cx="5090400" cy="13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2" name="Google Shape;342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497350"/>
            <a:ext cx="82296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6" name="Shape 3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7" name="Google Shape;3427;p59"/>
          <p:cNvSpPr txBox="1"/>
          <p:nvPr>
            <p:ph type="title"/>
          </p:nvPr>
        </p:nvSpPr>
        <p:spPr>
          <a:xfrm>
            <a:off x="2027150" y="1112100"/>
            <a:ext cx="5090400" cy="149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8" name="Google Shape;3428;p59"/>
          <p:cNvSpPr txBox="1"/>
          <p:nvPr>
            <p:ph idx="1" type="subTitle"/>
          </p:nvPr>
        </p:nvSpPr>
        <p:spPr>
          <a:xfrm>
            <a:off x="2027100" y="2644862"/>
            <a:ext cx="5090400" cy="13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9" name="Google Shape;342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550" y="518250"/>
            <a:ext cx="822960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3" name="Shape 3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4" name="Google Shape;3434;p60"/>
          <p:cNvSpPr txBox="1"/>
          <p:nvPr>
            <p:ph type="title"/>
          </p:nvPr>
        </p:nvSpPr>
        <p:spPr>
          <a:xfrm>
            <a:off x="2027150" y="1112100"/>
            <a:ext cx="5090400" cy="149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5" name="Google Shape;3435;p60"/>
          <p:cNvSpPr txBox="1"/>
          <p:nvPr>
            <p:ph idx="1" type="subTitle"/>
          </p:nvPr>
        </p:nvSpPr>
        <p:spPr>
          <a:xfrm>
            <a:off x="2027100" y="2644862"/>
            <a:ext cx="5090400" cy="13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36" name="Google Shape;3436;p60"/>
          <p:cNvPicPr preferRelativeResize="0"/>
          <p:nvPr/>
        </p:nvPicPr>
        <p:blipFill rotWithShape="1">
          <a:blip r:embed="rId3">
            <a:alphaModFix/>
          </a:blip>
          <a:srcRect b="2810" l="2420" r="-2420" t="-1071"/>
          <a:stretch/>
        </p:blipFill>
        <p:spPr>
          <a:xfrm>
            <a:off x="1095425" y="452200"/>
            <a:ext cx="6953849" cy="453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0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p61"/>
          <p:cNvSpPr txBox="1"/>
          <p:nvPr>
            <p:ph type="title"/>
          </p:nvPr>
        </p:nvSpPr>
        <p:spPr>
          <a:xfrm>
            <a:off x="1074150" y="2649100"/>
            <a:ext cx="69954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Technoeconomic Evaluation</a:t>
            </a:r>
            <a:endParaRPr/>
          </a:p>
        </p:txBody>
      </p:sp>
      <p:sp>
        <p:nvSpPr>
          <p:cNvPr id="3442" name="Google Shape;3442;p61"/>
          <p:cNvSpPr txBox="1"/>
          <p:nvPr>
            <p:ph idx="2" type="title"/>
          </p:nvPr>
        </p:nvSpPr>
        <p:spPr>
          <a:xfrm>
            <a:off x="3960300" y="1467188"/>
            <a:ext cx="1223100" cy="1063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06</a:t>
            </a:r>
            <a:endParaRPr/>
          </a:p>
        </p:txBody>
      </p:sp>
      <p:grpSp>
        <p:nvGrpSpPr>
          <p:cNvPr id="3443" name="Google Shape;3443;p61"/>
          <p:cNvGrpSpPr/>
          <p:nvPr/>
        </p:nvGrpSpPr>
        <p:grpSpPr>
          <a:xfrm>
            <a:off x="2069600" y="1729450"/>
            <a:ext cx="837120" cy="837795"/>
            <a:chOff x="655525" y="778450"/>
            <a:chExt cx="837120" cy="837795"/>
          </a:xfrm>
        </p:grpSpPr>
        <p:sp>
          <p:nvSpPr>
            <p:cNvPr id="3444" name="Google Shape;3444;p61"/>
            <p:cNvSpPr/>
            <p:nvPr/>
          </p:nvSpPr>
          <p:spPr>
            <a:xfrm>
              <a:off x="655525" y="778450"/>
              <a:ext cx="837120" cy="837795"/>
            </a:xfrm>
            <a:custGeom>
              <a:rect b="b" l="l" r="r" t="t"/>
              <a:pathLst>
                <a:path extrusionOk="0" h="13661" w="13650">
                  <a:moveTo>
                    <a:pt x="6825" y="0"/>
                  </a:moveTo>
                  <a:cubicBezTo>
                    <a:pt x="3052" y="0"/>
                    <a:pt x="1" y="3051"/>
                    <a:pt x="1" y="6825"/>
                  </a:cubicBezTo>
                  <a:cubicBezTo>
                    <a:pt x="1" y="10555"/>
                    <a:pt x="3052" y="13660"/>
                    <a:pt x="6825" y="13660"/>
                  </a:cubicBezTo>
                  <a:cubicBezTo>
                    <a:pt x="10599" y="13660"/>
                    <a:pt x="13650" y="10555"/>
                    <a:pt x="13650" y="6825"/>
                  </a:cubicBezTo>
                  <a:cubicBezTo>
                    <a:pt x="13650" y="3051"/>
                    <a:pt x="10599" y="0"/>
                    <a:pt x="6825" y="0"/>
                  </a:cubicBezTo>
                  <a:close/>
                </a:path>
              </a:pathLst>
            </a:custGeom>
            <a:solidFill>
              <a:srgbClr val="FFC75F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61"/>
            <p:cNvSpPr/>
            <p:nvPr/>
          </p:nvSpPr>
          <p:spPr>
            <a:xfrm>
              <a:off x="968089" y="791081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97"/>
                    <a:pt x="1" y="141"/>
                  </a:cubicBezTo>
                  <a:cubicBezTo>
                    <a:pt x="1" y="227"/>
                    <a:pt x="55" y="270"/>
                    <a:pt x="141" y="270"/>
                  </a:cubicBezTo>
                  <a:cubicBezTo>
                    <a:pt x="184" y="270"/>
                    <a:pt x="270" y="227"/>
                    <a:pt x="270" y="141"/>
                  </a:cubicBezTo>
                  <a:cubicBezTo>
                    <a:pt x="270" y="97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61"/>
            <p:cNvSpPr/>
            <p:nvPr/>
          </p:nvSpPr>
          <p:spPr>
            <a:xfrm>
              <a:off x="1016868" y="791081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97"/>
                    <a:pt x="0" y="141"/>
                  </a:cubicBezTo>
                  <a:cubicBezTo>
                    <a:pt x="0" y="227"/>
                    <a:pt x="54" y="270"/>
                    <a:pt x="141" y="270"/>
                  </a:cubicBezTo>
                  <a:cubicBezTo>
                    <a:pt x="227" y="270"/>
                    <a:pt x="270" y="227"/>
                    <a:pt x="270" y="141"/>
                  </a:cubicBezTo>
                  <a:cubicBezTo>
                    <a:pt x="270" y="97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61"/>
            <p:cNvSpPr/>
            <p:nvPr/>
          </p:nvSpPr>
          <p:spPr>
            <a:xfrm>
              <a:off x="1065646" y="791081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97"/>
                    <a:pt x="0" y="141"/>
                  </a:cubicBezTo>
                  <a:cubicBezTo>
                    <a:pt x="0" y="227"/>
                    <a:pt x="97" y="270"/>
                    <a:pt x="140" y="270"/>
                  </a:cubicBezTo>
                  <a:cubicBezTo>
                    <a:pt x="227" y="270"/>
                    <a:pt x="270" y="227"/>
                    <a:pt x="270" y="141"/>
                  </a:cubicBezTo>
                  <a:cubicBezTo>
                    <a:pt x="270" y="97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61"/>
            <p:cNvSpPr/>
            <p:nvPr/>
          </p:nvSpPr>
          <p:spPr>
            <a:xfrm>
              <a:off x="1117620" y="791081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97"/>
                    <a:pt x="1" y="141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173" y="270"/>
                    <a:pt x="270" y="227"/>
                    <a:pt x="270" y="141"/>
                  </a:cubicBezTo>
                  <a:cubicBezTo>
                    <a:pt x="270" y="97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61"/>
            <p:cNvSpPr/>
            <p:nvPr/>
          </p:nvSpPr>
          <p:spPr>
            <a:xfrm>
              <a:off x="1166399" y="791081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97"/>
                    <a:pt x="0" y="141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216" y="270"/>
                    <a:pt x="270" y="227"/>
                    <a:pt x="270" y="141"/>
                  </a:cubicBezTo>
                  <a:cubicBezTo>
                    <a:pt x="270" y="97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61"/>
            <p:cNvSpPr/>
            <p:nvPr/>
          </p:nvSpPr>
          <p:spPr>
            <a:xfrm>
              <a:off x="868000" y="84245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98" y="0"/>
                    <a:pt x="1" y="54"/>
                    <a:pt x="1" y="140"/>
                  </a:cubicBezTo>
                  <a:cubicBezTo>
                    <a:pt x="1" y="183"/>
                    <a:pt x="98" y="270"/>
                    <a:pt x="141" y="270"/>
                  </a:cubicBezTo>
                  <a:cubicBezTo>
                    <a:pt x="227" y="270"/>
                    <a:pt x="270" y="183"/>
                    <a:pt x="270" y="140"/>
                  </a:cubicBezTo>
                  <a:cubicBezTo>
                    <a:pt x="270" y="54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61"/>
            <p:cNvSpPr/>
            <p:nvPr/>
          </p:nvSpPr>
          <p:spPr>
            <a:xfrm>
              <a:off x="919371" y="84245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54" y="0"/>
                    <a:pt x="0" y="54"/>
                    <a:pt x="0" y="140"/>
                  </a:cubicBezTo>
                  <a:cubicBezTo>
                    <a:pt x="0" y="183"/>
                    <a:pt x="54" y="270"/>
                    <a:pt x="140" y="270"/>
                  </a:cubicBezTo>
                  <a:cubicBezTo>
                    <a:pt x="184" y="270"/>
                    <a:pt x="270" y="183"/>
                    <a:pt x="270" y="140"/>
                  </a:cubicBezTo>
                  <a:cubicBezTo>
                    <a:pt x="270" y="54"/>
                    <a:pt x="184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61"/>
            <p:cNvSpPr/>
            <p:nvPr/>
          </p:nvSpPr>
          <p:spPr>
            <a:xfrm>
              <a:off x="968089" y="84245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54"/>
                    <a:pt x="1" y="140"/>
                  </a:cubicBezTo>
                  <a:cubicBezTo>
                    <a:pt x="1" y="183"/>
                    <a:pt x="55" y="270"/>
                    <a:pt x="141" y="270"/>
                  </a:cubicBezTo>
                  <a:cubicBezTo>
                    <a:pt x="184" y="270"/>
                    <a:pt x="270" y="183"/>
                    <a:pt x="270" y="140"/>
                  </a:cubicBezTo>
                  <a:cubicBezTo>
                    <a:pt x="270" y="54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61"/>
            <p:cNvSpPr/>
            <p:nvPr/>
          </p:nvSpPr>
          <p:spPr>
            <a:xfrm>
              <a:off x="1016868" y="84245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54"/>
                    <a:pt x="0" y="140"/>
                  </a:cubicBezTo>
                  <a:cubicBezTo>
                    <a:pt x="0" y="183"/>
                    <a:pt x="54" y="270"/>
                    <a:pt x="141" y="270"/>
                  </a:cubicBezTo>
                  <a:cubicBezTo>
                    <a:pt x="227" y="270"/>
                    <a:pt x="270" y="183"/>
                    <a:pt x="270" y="140"/>
                  </a:cubicBezTo>
                  <a:cubicBezTo>
                    <a:pt x="270" y="54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61"/>
            <p:cNvSpPr/>
            <p:nvPr/>
          </p:nvSpPr>
          <p:spPr>
            <a:xfrm>
              <a:off x="1065646" y="84245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54"/>
                    <a:pt x="0" y="140"/>
                  </a:cubicBezTo>
                  <a:cubicBezTo>
                    <a:pt x="0" y="183"/>
                    <a:pt x="97" y="270"/>
                    <a:pt x="140" y="270"/>
                  </a:cubicBezTo>
                  <a:cubicBezTo>
                    <a:pt x="227" y="270"/>
                    <a:pt x="270" y="183"/>
                    <a:pt x="270" y="140"/>
                  </a:cubicBezTo>
                  <a:cubicBezTo>
                    <a:pt x="270" y="54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61"/>
            <p:cNvSpPr/>
            <p:nvPr/>
          </p:nvSpPr>
          <p:spPr>
            <a:xfrm>
              <a:off x="1117620" y="84245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54"/>
                    <a:pt x="1" y="140"/>
                  </a:cubicBezTo>
                  <a:cubicBezTo>
                    <a:pt x="1" y="183"/>
                    <a:pt x="44" y="270"/>
                    <a:pt x="130" y="270"/>
                  </a:cubicBezTo>
                  <a:cubicBezTo>
                    <a:pt x="173" y="270"/>
                    <a:pt x="270" y="183"/>
                    <a:pt x="270" y="140"/>
                  </a:cubicBezTo>
                  <a:cubicBezTo>
                    <a:pt x="270" y="54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61"/>
            <p:cNvSpPr/>
            <p:nvPr/>
          </p:nvSpPr>
          <p:spPr>
            <a:xfrm>
              <a:off x="1166399" y="84245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54"/>
                    <a:pt x="0" y="140"/>
                  </a:cubicBezTo>
                  <a:cubicBezTo>
                    <a:pt x="0" y="183"/>
                    <a:pt x="43" y="270"/>
                    <a:pt x="130" y="270"/>
                  </a:cubicBezTo>
                  <a:cubicBezTo>
                    <a:pt x="216" y="270"/>
                    <a:pt x="270" y="183"/>
                    <a:pt x="270" y="140"/>
                  </a:cubicBezTo>
                  <a:cubicBezTo>
                    <a:pt x="270" y="5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61"/>
            <p:cNvSpPr/>
            <p:nvPr/>
          </p:nvSpPr>
          <p:spPr>
            <a:xfrm>
              <a:off x="1215117" y="84245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54"/>
                    <a:pt x="1" y="140"/>
                  </a:cubicBezTo>
                  <a:cubicBezTo>
                    <a:pt x="1" y="183"/>
                    <a:pt x="44" y="270"/>
                    <a:pt x="130" y="270"/>
                  </a:cubicBezTo>
                  <a:cubicBezTo>
                    <a:pt x="216" y="270"/>
                    <a:pt x="270" y="183"/>
                    <a:pt x="270" y="140"/>
                  </a:cubicBezTo>
                  <a:cubicBezTo>
                    <a:pt x="270" y="5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61"/>
            <p:cNvSpPr/>
            <p:nvPr/>
          </p:nvSpPr>
          <p:spPr>
            <a:xfrm>
              <a:off x="1263896" y="84245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54"/>
                    <a:pt x="0" y="140"/>
                  </a:cubicBezTo>
                  <a:cubicBezTo>
                    <a:pt x="0" y="183"/>
                    <a:pt x="87" y="270"/>
                    <a:pt x="130" y="270"/>
                  </a:cubicBezTo>
                  <a:cubicBezTo>
                    <a:pt x="216" y="270"/>
                    <a:pt x="270" y="183"/>
                    <a:pt x="270" y="140"/>
                  </a:cubicBezTo>
                  <a:cubicBezTo>
                    <a:pt x="270" y="5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61"/>
            <p:cNvSpPr/>
            <p:nvPr/>
          </p:nvSpPr>
          <p:spPr>
            <a:xfrm>
              <a:off x="819221" y="891170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44" y="1"/>
                    <a:pt x="1" y="55"/>
                    <a:pt x="1" y="141"/>
                  </a:cubicBezTo>
                  <a:cubicBezTo>
                    <a:pt x="1" y="227"/>
                    <a:pt x="44" y="270"/>
                    <a:pt x="141" y="270"/>
                  </a:cubicBezTo>
                  <a:cubicBezTo>
                    <a:pt x="227" y="270"/>
                    <a:pt x="270" y="227"/>
                    <a:pt x="270" y="141"/>
                  </a:cubicBezTo>
                  <a:cubicBezTo>
                    <a:pt x="270" y="55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61"/>
            <p:cNvSpPr/>
            <p:nvPr/>
          </p:nvSpPr>
          <p:spPr>
            <a:xfrm>
              <a:off x="868000" y="891170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98" y="1"/>
                    <a:pt x="1" y="55"/>
                    <a:pt x="1" y="141"/>
                  </a:cubicBezTo>
                  <a:cubicBezTo>
                    <a:pt x="1" y="227"/>
                    <a:pt x="98" y="270"/>
                    <a:pt x="141" y="270"/>
                  </a:cubicBezTo>
                  <a:cubicBezTo>
                    <a:pt x="227" y="270"/>
                    <a:pt x="270" y="227"/>
                    <a:pt x="270" y="141"/>
                  </a:cubicBezTo>
                  <a:cubicBezTo>
                    <a:pt x="270" y="55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61"/>
            <p:cNvSpPr/>
            <p:nvPr/>
          </p:nvSpPr>
          <p:spPr>
            <a:xfrm>
              <a:off x="919371" y="891170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54" y="1"/>
                    <a:pt x="0" y="55"/>
                    <a:pt x="0" y="141"/>
                  </a:cubicBezTo>
                  <a:cubicBezTo>
                    <a:pt x="0" y="227"/>
                    <a:pt x="54" y="270"/>
                    <a:pt x="140" y="270"/>
                  </a:cubicBezTo>
                  <a:cubicBezTo>
                    <a:pt x="184" y="270"/>
                    <a:pt x="270" y="227"/>
                    <a:pt x="270" y="141"/>
                  </a:cubicBezTo>
                  <a:cubicBezTo>
                    <a:pt x="270" y="55"/>
                    <a:pt x="184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61"/>
            <p:cNvSpPr/>
            <p:nvPr/>
          </p:nvSpPr>
          <p:spPr>
            <a:xfrm>
              <a:off x="968089" y="891170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5" y="1"/>
                    <a:pt x="1" y="55"/>
                    <a:pt x="1" y="141"/>
                  </a:cubicBezTo>
                  <a:cubicBezTo>
                    <a:pt x="1" y="227"/>
                    <a:pt x="55" y="270"/>
                    <a:pt x="141" y="270"/>
                  </a:cubicBezTo>
                  <a:cubicBezTo>
                    <a:pt x="184" y="270"/>
                    <a:pt x="270" y="227"/>
                    <a:pt x="270" y="141"/>
                  </a:cubicBezTo>
                  <a:cubicBezTo>
                    <a:pt x="270" y="55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61"/>
            <p:cNvSpPr/>
            <p:nvPr/>
          </p:nvSpPr>
          <p:spPr>
            <a:xfrm>
              <a:off x="1016868" y="891170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4" y="1"/>
                    <a:pt x="0" y="55"/>
                    <a:pt x="0" y="141"/>
                  </a:cubicBezTo>
                  <a:cubicBezTo>
                    <a:pt x="0" y="227"/>
                    <a:pt x="54" y="270"/>
                    <a:pt x="141" y="270"/>
                  </a:cubicBezTo>
                  <a:cubicBezTo>
                    <a:pt x="227" y="270"/>
                    <a:pt x="270" y="227"/>
                    <a:pt x="270" y="141"/>
                  </a:cubicBezTo>
                  <a:cubicBezTo>
                    <a:pt x="270" y="55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61"/>
            <p:cNvSpPr/>
            <p:nvPr/>
          </p:nvSpPr>
          <p:spPr>
            <a:xfrm>
              <a:off x="1065646" y="891170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97" y="1"/>
                    <a:pt x="0" y="55"/>
                    <a:pt x="0" y="141"/>
                  </a:cubicBezTo>
                  <a:cubicBezTo>
                    <a:pt x="0" y="227"/>
                    <a:pt x="97" y="270"/>
                    <a:pt x="140" y="270"/>
                  </a:cubicBezTo>
                  <a:cubicBezTo>
                    <a:pt x="227" y="270"/>
                    <a:pt x="270" y="227"/>
                    <a:pt x="270" y="141"/>
                  </a:cubicBezTo>
                  <a:cubicBezTo>
                    <a:pt x="270" y="55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61"/>
            <p:cNvSpPr/>
            <p:nvPr/>
          </p:nvSpPr>
          <p:spPr>
            <a:xfrm>
              <a:off x="1117620" y="891170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55"/>
                    <a:pt x="1" y="141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173" y="270"/>
                    <a:pt x="270" y="227"/>
                    <a:pt x="270" y="141"/>
                  </a:cubicBezTo>
                  <a:cubicBezTo>
                    <a:pt x="270" y="55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61"/>
            <p:cNvSpPr/>
            <p:nvPr/>
          </p:nvSpPr>
          <p:spPr>
            <a:xfrm>
              <a:off x="1166399" y="891170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55"/>
                    <a:pt x="0" y="141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216" y="270"/>
                    <a:pt x="270" y="227"/>
                    <a:pt x="270" y="141"/>
                  </a:cubicBezTo>
                  <a:cubicBezTo>
                    <a:pt x="270" y="55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61"/>
            <p:cNvSpPr/>
            <p:nvPr/>
          </p:nvSpPr>
          <p:spPr>
            <a:xfrm>
              <a:off x="1215117" y="891170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55"/>
                    <a:pt x="1" y="141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16" y="270"/>
                    <a:pt x="270" y="227"/>
                    <a:pt x="270" y="141"/>
                  </a:cubicBezTo>
                  <a:cubicBezTo>
                    <a:pt x="270" y="55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61"/>
            <p:cNvSpPr/>
            <p:nvPr/>
          </p:nvSpPr>
          <p:spPr>
            <a:xfrm>
              <a:off x="1263896" y="891170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55"/>
                    <a:pt x="0" y="141"/>
                  </a:cubicBezTo>
                  <a:cubicBezTo>
                    <a:pt x="0" y="227"/>
                    <a:pt x="87" y="270"/>
                    <a:pt x="130" y="270"/>
                  </a:cubicBezTo>
                  <a:cubicBezTo>
                    <a:pt x="216" y="270"/>
                    <a:pt x="270" y="227"/>
                    <a:pt x="270" y="141"/>
                  </a:cubicBezTo>
                  <a:cubicBezTo>
                    <a:pt x="270" y="55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61"/>
            <p:cNvSpPr/>
            <p:nvPr/>
          </p:nvSpPr>
          <p:spPr>
            <a:xfrm>
              <a:off x="1315267" y="891170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55"/>
                    <a:pt x="0" y="141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173" y="270"/>
                    <a:pt x="270" y="227"/>
                    <a:pt x="270" y="141"/>
                  </a:cubicBezTo>
                  <a:cubicBezTo>
                    <a:pt x="270" y="55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61"/>
            <p:cNvSpPr/>
            <p:nvPr/>
          </p:nvSpPr>
          <p:spPr>
            <a:xfrm>
              <a:off x="770503" y="939949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1" y="0"/>
                  </a:moveTo>
                  <a:cubicBezTo>
                    <a:pt x="43" y="0"/>
                    <a:pt x="0" y="97"/>
                    <a:pt x="0" y="140"/>
                  </a:cubicBezTo>
                  <a:cubicBezTo>
                    <a:pt x="0" y="227"/>
                    <a:pt x="43" y="270"/>
                    <a:pt x="141" y="270"/>
                  </a:cubicBezTo>
                  <a:cubicBezTo>
                    <a:pt x="184" y="270"/>
                    <a:pt x="270" y="227"/>
                    <a:pt x="270" y="140"/>
                  </a:cubicBezTo>
                  <a:cubicBezTo>
                    <a:pt x="270" y="97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61"/>
            <p:cNvSpPr/>
            <p:nvPr/>
          </p:nvSpPr>
          <p:spPr>
            <a:xfrm>
              <a:off x="819221" y="939949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44" y="0"/>
                    <a:pt x="1" y="97"/>
                    <a:pt x="1" y="140"/>
                  </a:cubicBezTo>
                  <a:cubicBezTo>
                    <a:pt x="1" y="227"/>
                    <a:pt x="44" y="270"/>
                    <a:pt x="141" y="270"/>
                  </a:cubicBezTo>
                  <a:cubicBezTo>
                    <a:pt x="227" y="270"/>
                    <a:pt x="270" y="227"/>
                    <a:pt x="270" y="140"/>
                  </a:cubicBezTo>
                  <a:cubicBezTo>
                    <a:pt x="270" y="97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61"/>
            <p:cNvSpPr/>
            <p:nvPr/>
          </p:nvSpPr>
          <p:spPr>
            <a:xfrm>
              <a:off x="868000" y="939949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98" y="0"/>
                    <a:pt x="1" y="97"/>
                    <a:pt x="1" y="140"/>
                  </a:cubicBezTo>
                  <a:cubicBezTo>
                    <a:pt x="1" y="227"/>
                    <a:pt x="98" y="270"/>
                    <a:pt x="141" y="270"/>
                  </a:cubicBezTo>
                  <a:cubicBezTo>
                    <a:pt x="227" y="270"/>
                    <a:pt x="270" y="227"/>
                    <a:pt x="270" y="140"/>
                  </a:cubicBezTo>
                  <a:cubicBezTo>
                    <a:pt x="270" y="97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61"/>
            <p:cNvSpPr/>
            <p:nvPr/>
          </p:nvSpPr>
          <p:spPr>
            <a:xfrm>
              <a:off x="919371" y="939949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54" y="0"/>
                    <a:pt x="0" y="97"/>
                    <a:pt x="0" y="140"/>
                  </a:cubicBezTo>
                  <a:cubicBezTo>
                    <a:pt x="0" y="227"/>
                    <a:pt x="54" y="270"/>
                    <a:pt x="140" y="270"/>
                  </a:cubicBezTo>
                  <a:cubicBezTo>
                    <a:pt x="184" y="270"/>
                    <a:pt x="270" y="227"/>
                    <a:pt x="270" y="140"/>
                  </a:cubicBezTo>
                  <a:cubicBezTo>
                    <a:pt x="270" y="97"/>
                    <a:pt x="184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61"/>
            <p:cNvSpPr/>
            <p:nvPr/>
          </p:nvSpPr>
          <p:spPr>
            <a:xfrm>
              <a:off x="968089" y="939949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97"/>
                    <a:pt x="1" y="140"/>
                  </a:cubicBezTo>
                  <a:cubicBezTo>
                    <a:pt x="1" y="227"/>
                    <a:pt x="55" y="270"/>
                    <a:pt x="141" y="270"/>
                  </a:cubicBezTo>
                  <a:cubicBezTo>
                    <a:pt x="184" y="270"/>
                    <a:pt x="270" y="227"/>
                    <a:pt x="270" y="140"/>
                  </a:cubicBezTo>
                  <a:cubicBezTo>
                    <a:pt x="270" y="97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61"/>
            <p:cNvSpPr/>
            <p:nvPr/>
          </p:nvSpPr>
          <p:spPr>
            <a:xfrm>
              <a:off x="1016868" y="939949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97"/>
                    <a:pt x="0" y="140"/>
                  </a:cubicBezTo>
                  <a:cubicBezTo>
                    <a:pt x="0" y="227"/>
                    <a:pt x="54" y="270"/>
                    <a:pt x="141" y="270"/>
                  </a:cubicBezTo>
                  <a:cubicBezTo>
                    <a:pt x="227" y="270"/>
                    <a:pt x="270" y="227"/>
                    <a:pt x="270" y="140"/>
                  </a:cubicBezTo>
                  <a:cubicBezTo>
                    <a:pt x="270" y="97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61"/>
            <p:cNvSpPr/>
            <p:nvPr/>
          </p:nvSpPr>
          <p:spPr>
            <a:xfrm>
              <a:off x="1065646" y="939949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97"/>
                    <a:pt x="0" y="140"/>
                  </a:cubicBezTo>
                  <a:cubicBezTo>
                    <a:pt x="0" y="227"/>
                    <a:pt x="97" y="270"/>
                    <a:pt x="140" y="270"/>
                  </a:cubicBezTo>
                  <a:cubicBezTo>
                    <a:pt x="227" y="270"/>
                    <a:pt x="270" y="227"/>
                    <a:pt x="270" y="140"/>
                  </a:cubicBezTo>
                  <a:cubicBezTo>
                    <a:pt x="270" y="97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61"/>
            <p:cNvSpPr/>
            <p:nvPr/>
          </p:nvSpPr>
          <p:spPr>
            <a:xfrm>
              <a:off x="1117620" y="939949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97"/>
                    <a:pt x="1" y="14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173" y="270"/>
                    <a:pt x="270" y="227"/>
                    <a:pt x="270" y="140"/>
                  </a:cubicBezTo>
                  <a:cubicBezTo>
                    <a:pt x="270" y="97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61"/>
            <p:cNvSpPr/>
            <p:nvPr/>
          </p:nvSpPr>
          <p:spPr>
            <a:xfrm>
              <a:off x="1166399" y="939949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97"/>
                    <a:pt x="0" y="140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216" y="270"/>
                    <a:pt x="270" y="227"/>
                    <a:pt x="270" y="140"/>
                  </a:cubicBezTo>
                  <a:cubicBezTo>
                    <a:pt x="270" y="97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61"/>
            <p:cNvSpPr/>
            <p:nvPr/>
          </p:nvSpPr>
          <p:spPr>
            <a:xfrm>
              <a:off x="1215117" y="939949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97"/>
                    <a:pt x="1" y="14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16" y="270"/>
                    <a:pt x="270" y="227"/>
                    <a:pt x="270" y="140"/>
                  </a:cubicBezTo>
                  <a:cubicBezTo>
                    <a:pt x="270" y="97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61"/>
            <p:cNvSpPr/>
            <p:nvPr/>
          </p:nvSpPr>
          <p:spPr>
            <a:xfrm>
              <a:off x="1263896" y="939949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97"/>
                    <a:pt x="0" y="140"/>
                  </a:cubicBezTo>
                  <a:cubicBezTo>
                    <a:pt x="0" y="227"/>
                    <a:pt x="87" y="270"/>
                    <a:pt x="130" y="270"/>
                  </a:cubicBezTo>
                  <a:cubicBezTo>
                    <a:pt x="216" y="270"/>
                    <a:pt x="270" y="227"/>
                    <a:pt x="270" y="140"/>
                  </a:cubicBezTo>
                  <a:cubicBezTo>
                    <a:pt x="270" y="97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61"/>
            <p:cNvSpPr/>
            <p:nvPr/>
          </p:nvSpPr>
          <p:spPr>
            <a:xfrm>
              <a:off x="1315267" y="939949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97"/>
                    <a:pt x="0" y="140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173" y="270"/>
                    <a:pt x="270" y="227"/>
                    <a:pt x="270" y="140"/>
                  </a:cubicBezTo>
                  <a:cubicBezTo>
                    <a:pt x="270" y="97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61"/>
            <p:cNvSpPr/>
            <p:nvPr/>
          </p:nvSpPr>
          <p:spPr>
            <a:xfrm>
              <a:off x="1363985" y="939949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97"/>
                    <a:pt x="1" y="14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27" y="270"/>
                    <a:pt x="270" y="227"/>
                    <a:pt x="270" y="140"/>
                  </a:cubicBezTo>
                  <a:cubicBezTo>
                    <a:pt x="270" y="97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61"/>
            <p:cNvSpPr/>
            <p:nvPr/>
          </p:nvSpPr>
          <p:spPr>
            <a:xfrm>
              <a:off x="721724" y="991923"/>
              <a:ext cx="13747" cy="13084"/>
            </a:xfrm>
            <a:custGeom>
              <a:rect b="b" l="l" r="r" t="t"/>
              <a:pathLst>
                <a:path extrusionOk="0" h="217" w="228">
                  <a:moveTo>
                    <a:pt x="98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16"/>
                    <a:pt x="98" y="216"/>
                  </a:cubicBezTo>
                  <a:cubicBezTo>
                    <a:pt x="184" y="216"/>
                    <a:pt x="227" y="173"/>
                    <a:pt x="227" y="130"/>
                  </a:cubicBezTo>
                  <a:cubicBezTo>
                    <a:pt x="227" y="44"/>
                    <a:pt x="184" y="1"/>
                    <a:pt x="9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61"/>
            <p:cNvSpPr/>
            <p:nvPr/>
          </p:nvSpPr>
          <p:spPr>
            <a:xfrm>
              <a:off x="770503" y="991923"/>
              <a:ext cx="16280" cy="13084"/>
            </a:xfrm>
            <a:custGeom>
              <a:rect b="b" l="l" r="r" t="t"/>
              <a:pathLst>
                <a:path extrusionOk="0" h="217" w="270">
                  <a:moveTo>
                    <a:pt x="141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173"/>
                    <a:pt x="43" y="216"/>
                    <a:pt x="141" y="216"/>
                  </a:cubicBezTo>
                  <a:cubicBezTo>
                    <a:pt x="184" y="216"/>
                    <a:pt x="270" y="173"/>
                    <a:pt x="270" y="130"/>
                  </a:cubicBezTo>
                  <a:cubicBezTo>
                    <a:pt x="270" y="44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61"/>
            <p:cNvSpPr/>
            <p:nvPr/>
          </p:nvSpPr>
          <p:spPr>
            <a:xfrm>
              <a:off x="819221" y="991923"/>
              <a:ext cx="16340" cy="13084"/>
            </a:xfrm>
            <a:custGeom>
              <a:rect b="b" l="l" r="r" t="t"/>
              <a:pathLst>
                <a:path extrusionOk="0" h="217" w="271">
                  <a:moveTo>
                    <a:pt x="141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16"/>
                    <a:pt x="141" y="216"/>
                  </a:cubicBezTo>
                  <a:cubicBezTo>
                    <a:pt x="227" y="216"/>
                    <a:pt x="270" y="173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61"/>
            <p:cNvSpPr/>
            <p:nvPr/>
          </p:nvSpPr>
          <p:spPr>
            <a:xfrm>
              <a:off x="868000" y="991923"/>
              <a:ext cx="16340" cy="13084"/>
            </a:xfrm>
            <a:custGeom>
              <a:rect b="b" l="l" r="r" t="t"/>
              <a:pathLst>
                <a:path extrusionOk="0" h="217" w="271">
                  <a:moveTo>
                    <a:pt x="141" y="1"/>
                  </a:moveTo>
                  <a:cubicBezTo>
                    <a:pt x="98" y="1"/>
                    <a:pt x="1" y="44"/>
                    <a:pt x="1" y="130"/>
                  </a:cubicBezTo>
                  <a:cubicBezTo>
                    <a:pt x="1" y="173"/>
                    <a:pt x="98" y="216"/>
                    <a:pt x="141" y="216"/>
                  </a:cubicBezTo>
                  <a:cubicBezTo>
                    <a:pt x="227" y="216"/>
                    <a:pt x="270" y="173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61"/>
            <p:cNvSpPr/>
            <p:nvPr/>
          </p:nvSpPr>
          <p:spPr>
            <a:xfrm>
              <a:off x="919371" y="991923"/>
              <a:ext cx="16280" cy="13084"/>
            </a:xfrm>
            <a:custGeom>
              <a:rect b="b" l="l" r="r" t="t"/>
              <a:pathLst>
                <a:path extrusionOk="0" h="217" w="270">
                  <a:moveTo>
                    <a:pt x="140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173"/>
                    <a:pt x="54" y="216"/>
                    <a:pt x="140" y="216"/>
                  </a:cubicBezTo>
                  <a:cubicBezTo>
                    <a:pt x="184" y="216"/>
                    <a:pt x="270" y="173"/>
                    <a:pt x="270" y="130"/>
                  </a:cubicBezTo>
                  <a:cubicBezTo>
                    <a:pt x="270" y="44"/>
                    <a:pt x="184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61"/>
            <p:cNvSpPr/>
            <p:nvPr/>
          </p:nvSpPr>
          <p:spPr>
            <a:xfrm>
              <a:off x="968089" y="991923"/>
              <a:ext cx="16340" cy="13084"/>
            </a:xfrm>
            <a:custGeom>
              <a:rect b="b" l="l" r="r" t="t"/>
              <a:pathLst>
                <a:path extrusionOk="0" h="217" w="271">
                  <a:moveTo>
                    <a:pt x="141" y="1"/>
                  </a:moveTo>
                  <a:cubicBezTo>
                    <a:pt x="55" y="1"/>
                    <a:pt x="1" y="44"/>
                    <a:pt x="1" y="130"/>
                  </a:cubicBezTo>
                  <a:cubicBezTo>
                    <a:pt x="1" y="173"/>
                    <a:pt x="55" y="216"/>
                    <a:pt x="141" y="216"/>
                  </a:cubicBezTo>
                  <a:cubicBezTo>
                    <a:pt x="184" y="216"/>
                    <a:pt x="270" y="173"/>
                    <a:pt x="270" y="130"/>
                  </a:cubicBezTo>
                  <a:cubicBezTo>
                    <a:pt x="270" y="44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61"/>
            <p:cNvSpPr/>
            <p:nvPr/>
          </p:nvSpPr>
          <p:spPr>
            <a:xfrm>
              <a:off x="1016868" y="991923"/>
              <a:ext cx="16340" cy="13084"/>
            </a:xfrm>
            <a:custGeom>
              <a:rect b="b" l="l" r="r" t="t"/>
              <a:pathLst>
                <a:path extrusionOk="0" h="217" w="271">
                  <a:moveTo>
                    <a:pt x="141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173"/>
                    <a:pt x="54" y="216"/>
                    <a:pt x="141" y="216"/>
                  </a:cubicBezTo>
                  <a:cubicBezTo>
                    <a:pt x="227" y="216"/>
                    <a:pt x="270" y="173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61"/>
            <p:cNvSpPr/>
            <p:nvPr/>
          </p:nvSpPr>
          <p:spPr>
            <a:xfrm>
              <a:off x="1065646" y="991923"/>
              <a:ext cx="16280" cy="13084"/>
            </a:xfrm>
            <a:custGeom>
              <a:rect b="b" l="l" r="r" t="t"/>
              <a:pathLst>
                <a:path extrusionOk="0" h="217" w="270">
                  <a:moveTo>
                    <a:pt x="140" y="1"/>
                  </a:moveTo>
                  <a:cubicBezTo>
                    <a:pt x="97" y="1"/>
                    <a:pt x="0" y="44"/>
                    <a:pt x="0" y="130"/>
                  </a:cubicBezTo>
                  <a:cubicBezTo>
                    <a:pt x="0" y="173"/>
                    <a:pt x="97" y="216"/>
                    <a:pt x="140" y="216"/>
                  </a:cubicBezTo>
                  <a:cubicBezTo>
                    <a:pt x="227" y="216"/>
                    <a:pt x="270" y="173"/>
                    <a:pt x="270" y="130"/>
                  </a:cubicBezTo>
                  <a:cubicBezTo>
                    <a:pt x="270" y="44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61"/>
            <p:cNvSpPr/>
            <p:nvPr/>
          </p:nvSpPr>
          <p:spPr>
            <a:xfrm>
              <a:off x="1117620" y="991923"/>
              <a:ext cx="16340" cy="13084"/>
            </a:xfrm>
            <a:custGeom>
              <a:rect b="b" l="l" r="r" t="t"/>
              <a:pathLst>
                <a:path extrusionOk="0" h="217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16"/>
                    <a:pt x="130" y="216"/>
                  </a:cubicBezTo>
                  <a:cubicBezTo>
                    <a:pt x="173" y="216"/>
                    <a:pt x="270" y="173"/>
                    <a:pt x="270" y="130"/>
                  </a:cubicBezTo>
                  <a:cubicBezTo>
                    <a:pt x="270" y="44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61"/>
            <p:cNvSpPr/>
            <p:nvPr/>
          </p:nvSpPr>
          <p:spPr>
            <a:xfrm>
              <a:off x="1166399" y="991923"/>
              <a:ext cx="16280" cy="13084"/>
            </a:xfrm>
            <a:custGeom>
              <a:rect b="b" l="l" r="r" t="t"/>
              <a:pathLst>
                <a:path extrusionOk="0" h="217" w="270">
                  <a:moveTo>
                    <a:pt x="13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173"/>
                    <a:pt x="43" y="216"/>
                    <a:pt x="130" y="216"/>
                  </a:cubicBezTo>
                  <a:cubicBezTo>
                    <a:pt x="216" y="216"/>
                    <a:pt x="270" y="173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61"/>
            <p:cNvSpPr/>
            <p:nvPr/>
          </p:nvSpPr>
          <p:spPr>
            <a:xfrm>
              <a:off x="1215117" y="991923"/>
              <a:ext cx="16340" cy="13084"/>
            </a:xfrm>
            <a:custGeom>
              <a:rect b="b" l="l" r="r" t="t"/>
              <a:pathLst>
                <a:path extrusionOk="0" h="217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16"/>
                    <a:pt x="130" y="216"/>
                  </a:cubicBezTo>
                  <a:cubicBezTo>
                    <a:pt x="216" y="216"/>
                    <a:pt x="270" y="173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61"/>
            <p:cNvSpPr/>
            <p:nvPr/>
          </p:nvSpPr>
          <p:spPr>
            <a:xfrm>
              <a:off x="1263896" y="991923"/>
              <a:ext cx="16280" cy="13084"/>
            </a:xfrm>
            <a:custGeom>
              <a:rect b="b" l="l" r="r" t="t"/>
              <a:pathLst>
                <a:path extrusionOk="0" h="217" w="270">
                  <a:moveTo>
                    <a:pt x="130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173"/>
                    <a:pt x="87" y="216"/>
                    <a:pt x="130" y="216"/>
                  </a:cubicBezTo>
                  <a:cubicBezTo>
                    <a:pt x="216" y="216"/>
                    <a:pt x="270" y="173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61"/>
            <p:cNvSpPr/>
            <p:nvPr/>
          </p:nvSpPr>
          <p:spPr>
            <a:xfrm>
              <a:off x="1315267" y="991923"/>
              <a:ext cx="16280" cy="13084"/>
            </a:xfrm>
            <a:custGeom>
              <a:rect b="b" l="l" r="r" t="t"/>
              <a:pathLst>
                <a:path extrusionOk="0" h="217" w="270">
                  <a:moveTo>
                    <a:pt x="13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173"/>
                    <a:pt x="43" y="216"/>
                    <a:pt x="130" y="216"/>
                  </a:cubicBezTo>
                  <a:cubicBezTo>
                    <a:pt x="173" y="216"/>
                    <a:pt x="270" y="173"/>
                    <a:pt x="270" y="130"/>
                  </a:cubicBezTo>
                  <a:cubicBezTo>
                    <a:pt x="270" y="44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61"/>
            <p:cNvSpPr/>
            <p:nvPr/>
          </p:nvSpPr>
          <p:spPr>
            <a:xfrm>
              <a:off x="1363985" y="991923"/>
              <a:ext cx="16340" cy="13084"/>
            </a:xfrm>
            <a:custGeom>
              <a:rect b="b" l="l" r="r" t="t"/>
              <a:pathLst>
                <a:path extrusionOk="0" h="217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16"/>
                    <a:pt x="130" y="216"/>
                  </a:cubicBezTo>
                  <a:cubicBezTo>
                    <a:pt x="227" y="216"/>
                    <a:pt x="270" y="173"/>
                    <a:pt x="270" y="130"/>
                  </a:cubicBezTo>
                  <a:cubicBezTo>
                    <a:pt x="270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61"/>
            <p:cNvSpPr/>
            <p:nvPr/>
          </p:nvSpPr>
          <p:spPr>
            <a:xfrm>
              <a:off x="1412764" y="991923"/>
              <a:ext cx="16280" cy="13084"/>
            </a:xfrm>
            <a:custGeom>
              <a:rect b="b" l="l" r="r" t="t"/>
              <a:pathLst>
                <a:path extrusionOk="0" h="217" w="270">
                  <a:moveTo>
                    <a:pt x="130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173"/>
                    <a:pt x="87" y="216"/>
                    <a:pt x="130" y="216"/>
                  </a:cubicBezTo>
                  <a:cubicBezTo>
                    <a:pt x="227" y="216"/>
                    <a:pt x="270" y="173"/>
                    <a:pt x="270" y="130"/>
                  </a:cubicBezTo>
                  <a:cubicBezTo>
                    <a:pt x="270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61"/>
            <p:cNvSpPr/>
            <p:nvPr/>
          </p:nvSpPr>
          <p:spPr>
            <a:xfrm>
              <a:off x="721724" y="1040702"/>
              <a:ext cx="13747" cy="16280"/>
            </a:xfrm>
            <a:custGeom>
              <a:rect b="b" l="l" r="r" t="t"/>
              <a:pathLst>
                <a:path extrusionOk="0" h="270" w="228">
                  <a:moveTo>
                    <a:pt x="98" y="0"/>
                  </a:moveTo>
                  <a:cubicBezTo>
                    <a:pt x="44" y="0"/>
                    <a:pt x="1" y="44"/>
                    <a:pt x="1" y="130"/>
                  </a:cubicBezTo>
                  <a:cubicBezTo>
                    <a:pt x="1" y="173"/>
                    <a:pt x="44" y="270"/>
                    <a:pt x="98" y="270"/>
                  </a:cubicBezTo>
                  <a:cubicBezTo>
                    <a:pt x="184" y="270"/>
                    <a:pt x="227" y="173"/>
                    <a:pt x="227" y="130"/>
                  </a:cubicBezTo>
                  <a:cubicBezTo>
                    <a:pt x="227" y="44"/>
                    <a:pt x="184" y="0"/>
                    <a:pt x="98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61"/>
            <p:cNvSpPr/>
            <p:nvPr/>
          </p:nvSpPr>
          <p:spPr>
            <a:xfrm>
              <a:off x="770503" y="104070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1" y="0"/>
                  </a:moveTo>
                  <a:cubicBezTo>
                    <a:pt x="43" y="0"/>
                    <a:pt x="0" y="44"/>
                    <a:pt x="0" y="130"/>
                  </a:cubicBezTo>
                  <a:cubicBezTo>
                    <a:pt x="0" y="173"/>
                    <a:pt x="43" y="270"/>
                    <a:pt x="141" y="270"/>
                  </a:cubicBezTo>
                  <a:cubicBezTo>
                    <a:pt x="184" y="270"/>
                    <a:pt x="270" y="173"/>
                    <a:pt x="270" y="130"/>
                  </a:cubicBezTo>
                  <a:cubicBezTo>
                    <a:pt x="270" y="44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61"/>
            <p:cNvSpPr/>
            <p:nvPr/>
          </p:nvSpPr>
          <p:spPr>
            <a:xfrm>
              <a:off x="819221" y="104070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44" y="0"/>
                    <a:pt x="1" y="44"/>
                    <a:pt x="1" y="130"/>
                  </a:cubicBezTo>
                  <a:cubicBezTo>
                    <a:pt x="1" y="173"/>
                    <a:pt x="44" y="270"/>
                    <a:pt x="141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61"/>
            <p:cNvSpPr/>
            <p:nvPr/>
          </p:nvSpPr>
          <p:spPr>
            <a:xfrm>
              <a:off x="868000" y="104070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98" y="0"/>
                    <a:pt x="1" y="44"/>
                    <a:pt x="1" y="130"/>
                  </a:cubicBezTo>
                  <a:cubicBezTo>
                    <a:pt x="1" y="173"/>
                    <a:pt x="98" y="270"/>
                    <a:pt x="141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61"/>
            <p:cNvSpPr/>
            <p:nvPr/>
          </p:nvSpPr>
          <p:spPr>
            <a:xfrm>
              <a:off x="919371" y="104070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54" y="0"/>
                    <a:pt x="0" y="44"/>
                    <a:pt x="0" y="130"/>
                  </a:cubicBezTo>
                  <a:cubicBezTo>
                    <a:pt x="0" y="173"/>
                    <a:pt x="54" y="270"/>
                    <a:pt x="140" y="270"/>
                  </a:cubicBezTo>
                  <a:cubicBezTo>
                    <a:pt x="184" y="270"/>
                    <a:pt x="270" y="173"/>
                    <a:pt x="270" y="130"/>
                  </a:cubicBezTo>
                  <a:cubicBezTo>
                    <a:pt x="270" y="44"/>
                    <a:pt x="184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61"/>
            <p:cNvSpPr/>
            <p:nvPr/>
          </p:nvSpPr>
          <p:spPr>
            <a:xfrm>
              <a:off x="968089" y="104070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44"/>
                    <a:pt x="1" y="130"/>
                  </a:cubicBezTo>
                  <a:cubicBezTo>
                    <a:pt x="1" y="173"/>
                    <a:pt x="55" y="270"/>
                    <a:pt x="141" y="270"/>
                  </a:cubicBezTo>
                  <a:cubicBezTo>
                    <a:pt x="184" y="270"/>
                    <a:pt x="270" y="173"/>
                    <a:pt x="270" y="130"/>
                  </a:cubicBezTo>
                  <a:cubicBezTo>
                    <a:pt x="270" y="44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61"/>
            <p:cNvSpPr/>
            <p:nvPr/>
          </p:nvSpPr>
          <p:spPr>
            <a:xfrm>
              <a:off x="1016868" y="104070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44"/>
                    <a:pt x="0" y="130"/>
                  </a:cubicBezTo>
                  <a:cubicBezTo>
                    <a:pt x="0" y="173"/>
                    <a:pt x="54" y="270"/>
                    <a:pt x="141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61"/>
            <p:cNvSpPr/>
            <p:nvPr/>
          </p:nvSpPr>
          <p:spPr>
            <a:xfrm>
              <a:off x="1065646" y="104070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44"/>
                    <a:pt x="0" y="130"/>
                  </a:cubicBezTo>
                  <a:cubicBezTo>
                    <a:pt x="0" y="173"/>
                    <a:pt x="97" y="270"/>
                    <a:pt x="140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61"/>
            <p:cNvSpPr/>
            <p:nvPr/>
          </p:nvSpPr>
          <p:spPr>
            <a:xfrm>
              <a:off x="1117620" y="104070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4"/>
                    <a:pt x="1" y="130"/>
                  </a:cubicBezTo>
                  <a:cubicBezTo>
                    <a:pt x="1" y="173"/>
                    <a:pt x="44" y="270"/>
                    <a:pt x="130" y="270"/>
                  </a:cubicBezTo>
                  <a:cubicBezTo>
                    <a:pt x="173" y="270"/>
                    <a:pt x="270" y="173"/>
                    <a:pt x="270" y="130"/>
                  </a:cubicBezTo>
                  <a:cubicBezTo>
                    <a:pt x="270" y="44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61"/>
            <p:cNvSpPr/>
            <p:nvPr/>
          </p:nvSpPr>
          <p:spPr>
            <a:xfrm>
              <a:off x="1166399" y="104070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44"/>
                    <a:pt x="0" y="130"/>
                  </a:cubicBezTo>
                  <a:cubicBezTo>
                    <a:pt x="0" y="173"/>
                    <a:pt x="43" y="270"/>
                    <a:pt x="130" y="270"/>
                  </a:cubicBezTo>
                  <a:cubicBezTo>
                    <a:pt x="216" y="270"/>
                    <a:pt x="270" y="173"/>
                    <a:pt x="270" y="130"/>
                  </a:cubicBezTo>
                  <a:cubicBezTo>
                    <a:pt x="270" y="4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61"/>
            <p:cNvSpPr/>
            <p:nvPr/>
          </p:nvSpPr>
          <p:spPr>
            <a:xfrm>
              <a:off x="1215117" y="104070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4"/>
                    <a:pt x="1" y="130"/>
                  </a:cubicBezTo>
                  <a:cubicBezTo>
                    <a:pt x="1" y="173"/>
                    <a:pt x="44" y="270"/>
                    <a:pt x="130" y="270"/>
                  </a:cubicBezTo>
                  <a:cubicBezTo>
                    <a:pt x="216" y="270"/>
                    <a:pt x="270" y="173"/>
                    <a:pt x="270" y="130"/>
                  </a:cubicBezTo>
                  <a:cubicBezTo>
                    <a:pt x="270" y="4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61"/>
            <p:cNvSpPr/>
            <p:nvPr/>
          </p:nvSpPr>
          <p:spPr>
            <a:xfrm>
              <a:off x="1263896" y="104070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44"/>
                    <a:pt x="0" y="130"/>
                  </a:cubicBezTo>
                  <a:cubicBezTo>
                    <a:pt x="0" y="173"/>
                    <a:pt x="87" y="270"/>
                    <a:pt x="130" y="270"/>
                  </a:cubicBezTo>
                  <a:cubicBezTo>
                    <a:pt x="216" y="270"/>
                    <a:pt x="270" y="173"/>
                    <a:pt x="270" y="130"/>
                  </a:cubicBezTo>
                  <a:cubicBezTo>
                    <a:pt x="270" y="4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61"/>
            <p:cNvSpPr/>
            <p:nvPr/>
          </p:nvSpPr>
          <p:spPr>
            <a:xfrm>
              <a:off x="1315267" y="104070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44"/>
                    <a:pt x="0" y="130"/>
                  </a:cubicBezTo>
                  <a:cubicBezTo>
                    <a:pt x="0" y="173"/>
                    <a:pt x="43" y="270"/>
                    <a:pt x="130" y="270"/>
                  </a:cubicBezTo>
                  <a:cubicBezTo>
                    <a:pt x="173" y="270"/>
                    <a:pt x="270" y="173"/>
                    <a:pt x="270" y="130"/>
                  </a:cubicBezTo>
                  <a:cubicBezTo>
                    <a:pt x="270" y="44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61"/>
            <p:cNvSpPr/>
            <p:nvPr/>
          </p:nvSpPr>
          <p:spPr>
            <a:xfrm>
              <a:off x="1363985" y="104070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4"/>
                    <a:pt x="1" y="130"/>
                  </a:cubicBezTo>
                  <a:cubicBezTo>
                    <a:pt x="1" y="173"/>
                    <a:pt x="44" y="270"/>
                    <a:pt x="130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61"/>
            <p:cNvSpPr/>
            <p:nvPr/>
          </p:nvSpPr>
          <p:spPr>
            <a:xfrm>
              <a:off x="1412764" y="104070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44"/>
                    <a:pt x="0" y="130"/>
                  </a:cubicBezTo>
                  <a:cubicBezTo>
                    <a:pt x="0" y="173"/>
                    <a:pt x="87" y="270"/>
                    <a:pt x="130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61"/>
            <p:cNvSpPr/>
            <p:nvPr/>
          </p:nvSpPr>
          <p:spPr>
            <a:xfrm>
              <a:off x="670413" y="108948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86" y="0"/>
                    <a:pt x="0" y="43"/>
                    <a:pt x="0" y="129"/>
                  </a:cubicBezTo>
                  <a:cubicBezTo>
                    <a:pt x="0" y="216"/>
                    <a:pt x="86" y="270"/>
                    <a:pt x="140" y="270"/>
                  </a:cubicBezTo>
                  <a:cubicBezTo>
                    <a:pt x="226" y="270"/>
                    <a:pt x="270" y="216"/>
                    <a:pt x="270" y="129"/>
                  </a:cubicBezTo>
                  <a:cubicBezTo>
                    <a:pt x="270" y="43"/>
                    <a:pt x="226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61"/>
            <p:cNvSpPr/>
            <p:nvPr/>
          </p:nvSpPr>
          <p:spPr>
            <a:xfrm>
              <a:off x="721724" y="1089480"/>
              <a:ext cx="13747" cy="16280"/>
            </a:xfrm>
            <a:custGeom>
              <a:rect b="b" l="l" r="r" t="t"/>
              <a:pathLst>
                <a:path extrusionOk="0" h="270" w="228">
                  <a:moveTo>
                    <a:pt x="98" y="0"/>
                  </a:moveTo>
                  <a:cubicBezTo>
                    <a:pt x="44" y="0"/>
                    <a:pt x="1" y="43"/>
                    <a:pt x="1" y="129"/>
                  </a:cubicBezTo>
                  <a:cubicBezTo>
                    <a:pt x="1" y="216"/>
                    <a:pt x="44" y="270"/>
                    <a:pt x="98" y="270"/>
                  </a:cubicBezTo>
                  <a:cubicBezTo>
                    <a:pt x="184" y="270"/>
                    <a:pt x="227" y="216"/>
                    <a:pt x="227" y="129"/>
                  </a:cubicBezTo>
                  <a:cubicBezTo>
                    <a:pt x="227" y="43"/>
                    <a:pt x="184" y="0"/>
                    <a:pt x="98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61"/>
            <p:cNvSpPr/>
            <p:nvPr/>
          </p:nvSpPr>
          <p:spPr>
            <a:xfrm>
              <a:off x="770503" y="108948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1" y="0"/>
                  </a:moveTo>
                  <a:cubicBezTo>
                    <a:pt x="43" y="0"/>
                    <a:pt x="0" y="43"/>
                    <a:pt x="0" y="129"/>
                  </a:cubicBezTo>
                  <a:cubicBezTo>
                    <a:pt x="0" y="216"/>
                    <a:pt x="43" y="270"/>
                    <a:pt x="141" y="270"/>
                  </a:cubicBezTo>
                  <a:cubicBezTo>
                    <a:pt x="184" y="270"/>
                    <a:pt x="270" y="216"/>
                    <a:pt x="270" y="129"/>
                  </a:cubicBezTo>
                  <a:cubicBezTo>
                    <a:pt x="270" y="43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61"/>
            <p:cNvSpPr/>
            <p:nvPr/>
          </p:nvSpPr>
          <p:spPr>
            <a:xfrm>
              <a:off x="819221" y="108948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44" y="0"/>
                    <a:pt x="1" y="43"/>
                    <a:pt x="1" y="129"/>
                  </a:cubicBezTo>
                  <a:cubicBezTo>
                    <a:pt x="1" y="216"/>
                    <a:pt x="44" y="270"/>
                    <a:pt x="141" y="270"/>
                  </a:cubicBezTo>
                  <a:cubicBezTo>
                    <a:pt x="227" y="270"/>
                    <a:pt x="270" y="216"/>
                    <a:pt x="270" y="129"/>
                  </a:cubicBezTo>
                  <a:cubicBezTo>
                    <a:pt x="270" y="43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61"/>
            <p:cNvSpPr/>
            <p:nvPr/>
          </p:nvSpPr>
          <p:spPr>
            <a:xfrm>
              <a:off x="868000" y="108948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98" y="0"/>
                    <a:pt x="1" y="43"/>
                    <a:pt x="1" y="129"/>
                  </a:cubicBezTo>
                  <a:cubicBezTo>
                    <a:pt x="1" y="216"/>
                    <a:pt x="98" y="270"/>
                    <a:pt x="141" y="270"/>
                  </a:cubicBezTo>
                  <a:cubicBezTo>
                    <a:pt x="227" y="270"/>
                    <a:pt x="270" y="216"/>
                    <a:pt x="270" y="129"/>
                  </a:cubicBezTo>
                  <a:cubicBezTo>
                    <a:pt x="270" y="43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61"/>
            <p:cNvSpPr/>
            <p:nvPr/>
          </p:nvSpPr>
          <p:spPr>
            <a:xfrm>
              <a:off x="919371" y="108948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54" y="0"/>
                    <a:pt x="0" y="43"/>
                    <a:pt x="0" y="129"/>
                  </a:cubicBezTo>
                  <a:cubicBezTo>
                    <a:pt x="0" y="216"/>
                    <a:pt x="54" y="270"/>
                    <a:pt x="140" y="270"/>
                  </a:cubicBezTo>
                  <a:cubicBezTo>
                    <a:pt x="184" y="270"/>
                    <a:pt x="270" y="216"/>
                    <a:pt x="270" y="129"/>
                  </a:cubicBezTo>
                  <a:cubicBezTo>
                    <a:pt x="270" y="43"/>
                    <a:pt x="184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61"/>
            <p:cNvSpPr/>
            <p:nvPr/>
          </p:nvSpPr>
          <p:spPr>
            <a:xfrm>
              <a:off x="968089" y="108948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43"/>
                    <a:pt x="1" y="129"/>
                  </a:cubicBezTo>
                  <a:cubicBezTo>
                    <a:pt x="1" y="216"/>
                    <a:pt x="55" y="270"/>
                    <a:pt x="141" y="270"/>
                  </a:cubicBezTo>
                  <a:cubicBezTo>
                    <a:pt x="184" y="270"/>
                    <a:pt x="270" y="216"/>
                    <a:pt x="270" y="129"/>
                  </a:cubicBezTo>
                  <a:cubicBezTo>
                    <a:pt x="270" y="43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61"/>
            <p:cNvSpPr/>
            <p:nvPr/>
          </p:nvSpPr>
          <p:spPr>
            <a:xfrm>
              <a:off x="1016868" y="108948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43"/>
                    <a:pt x="0" y="129"/>
                  </a:cubicBezTo>
                  <a:cubicBezTo>
                    <a:pt x="0" y="216"/>
                    <a:pt x="54" y="270"/>
                    <a:pt x="141" y="270"/>
                  </a:cubicBezTo>
                  <a:cubicBezTo>
                    <a:pt x="227" y="270"/>
                    <a:pt x="270" y="216"/>
                    <a:pt x="270" y="129"/>
                  </a:cubicBezTo>
                  <a:cubicBezTo>
                    <a:pt x="270" y="43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61"/>
            <p:cNvSpPr/>
            <p:nvPr/>
          </p:nvSpPr>
          <p:spPr>
            <a:xfrm>
              <a:off x="1065646" y="108948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43"/>
                    <a:pt x="0" y="129"/>
                  </a:cubicBezTo>
                  <a:cubicBezTo>
                    <a:pt x="0" y="216"/>
                    <a:pt x="97" y="270"/>
                    <a:pt x="140" y="270"/>
                  </a:cubicBezTo>
                  <a:cubicBezTo>
                    <a:pt x="227" y="270"/>
                    <a:pt x="270" y="216"/>
                    <a:pt x="270" y="129"/>
                  </a:cubicBezTo>
                  <a:cubicBezTo>
                    <a:pt x="270" y="43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61"/>
            <p:cNvSpPr/>
            <p:nvPr/>
          </p:nvSpPr>
          <p:spPr>
            <a:xfrm>
              <a:off x="1117620" y="108948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3"/>
                    <a:pt x="1" y="129"/>
                  </a:cubicBezTo>
                  <a:cubicBezTo>
                    <a:pt x="1" y="216"/>
                    <a:pt x="44" y="270"/>
                    <a:pt x="130" y="270"/>
                  </a:cubicBezTo>
                  <a:cubicBezTo>
                    <a:pt x="173" y="270"/>
                    <a:pt x="270" y="216"/>
                    <a:pt x="270" y="129"/>
                  </a:cubicBezTo>
                  <a:cubicBezTo>
                    <a:pt x="270" y="43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61"/>
            <p:cNvSpPr/>
            <p:nvPr/>
          </p:nvSpPr>
          <p:spPr>
            <a:xfrm>
              <a:off x="1166399" y="108948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43"/>
                    <a:pt x="0" y="129"/>
                  </a:cubicBezTo>
                  <a:cubicBezTo>
                    <a:pt x="0" y="216"/>
                    <a:pt x="43" y="270"/>
                    <a:pt x="130" y="270"/>
                  </a:cubicBezTo>
                  <a:cubicBezTo>
                    <a:pt x="216" y="270"/>
                    <a:pt x="270" y="216"/>
                    <a:pt x="270" y="129"/>
                  </a:cubicBezTo>
                  <a:cubicBezTo>
                    <a:pt x="270" y="43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61"/>
            <p:cNvSpPr/>
            <p:nvPr/>
          </p:nvSpPr>
          <p:spPr>
            <a:xfrm>
              <a:off x="1215117" y="108948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3"/>
                    <a:pt x="1" y="129"/>
                  </a:cubicBezTo>
                  <a:cubicBezTo>
                    <a:pt x="1" y="216"/>
                    <a:pt x="44" y="270"/>
                    <a:pt x="130" y="270"/>
                  </a:cubicBezTo>
                  <a:cubicBezTo>
                    <a:pt x="216" y="270"/>
                    <a:pt x="270" y="216"/>
                    <a:pt x="270" y="129"/>
                  </a:cubicBezTo>
                  <a:cubicBezTo>
                    <a:pt x="270" y="43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61"/>
            <p:cNvSpPr/>
            <p:nvPr/>
          </p:nvSpPr>
          <p:spPr>
            <a:xfrm>
              <a:off x="1263896" y="108948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43"/>
                    <a:pt x="0" y="129"/>
                  </a:cubicBezTo>
                  <a:cubicBezTo>
                    <a:pt x="0" y="216"/>
                    <a:pt x="87" y="270"/>
                    <a:pt x="130" y="270"/>
                  </a:cubicBezTo>
                  <a:cubicBezTo>
                    <a:pt x="216" y="270"/>
                    <a:pt x="270" y="216"/>
                    <a:pt x="270" y="129"/>
                  </a:cubicBezTo>
                  <a:cubicBezTo>
                    <a:pt x="270" y="43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61"/>
            <p:cNvSpPr/>
            <p:nvPr/>
          </p:nvSpPr>
          <p:spPr>
            <a:xfrm>
              <a:off x="1315267" y="108948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43"/>
                    <a:pt x="0" y="129"/>
                  </a:cubicBezTo>
                  <a:cubicBezTo>
                    <a:pt x="0" y="216"/>
                    <a:pt x="43" y="270"/>
                    <a:pt x="130" y="270"/>
                  </a:cubicBezTo>
                  <a:cubicBezTo>
                    <a:pt x="173" y="270"/>
                    <a:pt x="270" y="216"/>
                    <a:pt x="270" y="129"/>
                  </a:cubicBezTo>
                  <a:cubicBezTo>
                    <a:pt x="270" y="43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61"/>
            <p:cNvSpPr/>
            <p:nvPr/>
          </p:nvSpPr>
          <p:spPr>
            <a:xfrm>
              <a:off x="1363985" y="108948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3"/>
                    <a:pt x="1" y="129"/>
                  </a:cubicBezTo>
                  <a:cubicBezTo>
                    <a:pt x="1" y="216"/>
                    <a:pt x="44" y="270"/>
                    <a:pt x="130" y="270"/>
                  </a:cubicBezTo>
                  <a:cubicBezTo>
                    <a:pt x="227" y="270"/>
                    <a:pt x="270" y="216"/>
                    <a:pt x="270" y="129"/>
                  </a:cubicBezTo>
                  <a:cubicBezTo>
                    <a:pt x="270" y="43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61"/>
            <p:cNvSpPr/>
            <p:nvPr/>
          </p:nvSpPr>
          <p:spPr>
            <a:xfrm>
              <a:off x="1412764" y="108948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43"/>
                    <a:pt x="0" y="129"/>
                  </a:cubicBezTo>
                  <a:cubicBezTo>
                    <a:pt x="0" y="216"/>
                    <a:pt x="87" y="270"/>
                    <a:pt x="130" y="270"/>
                  </a:cubicBezTo>
                  <a:cubicBezTo>
                    <a:pt x="227" y="270"/>
                    <a:pt x="270" y="216"/>
                    <a:pt x="270" y="129"/>
                  </a:cubicBezTo>
                  <a:cubicBezTo>
                    <a:pt x="270" y="43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61"/>
            <p:cNvSpPr/>
            <p:nvPr/>
          </p:nvSpPr>
          <p:spPr>
            <a:xfrm>
              <a:off x="1461482" y="108948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87" y="0"/>
                    <a:pt x="1" y="43"/>
                    <a:pt x="1" y="129"/>
                  </a:cubicBezTo>
                  <a:cubicBezTo>
                    <a:pt x="1" y="216"/>
                    <a:pt x="87" y="270"/>
                    <a:pt x="130" y="270"/>
                  </a:cubicBezTo>
                  <a:cubicBezTo>
                    <a:pt x="227" y="270"/>
                    <a:pt x="271" y="216"/>
                    <a:pt x="271" y="129"/>
                  </a:cubicBezTo>
                  <a:cubicBezTo>
                    <a:pt x="271" y="43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61"/>
            <p:cNvSpPr/>
            <p:nvPr/>
          </p:nvSpPr>
          <p:spPr>
            <a:xfrm>
              <a:off x="670413" y="1138199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86" y="1"/>
                    <a:pt x="0" y="87"/>
                    <a:pt x="0" y="130"/>
                  </a:cubicBezTo>
                  <a:cubicBezTo>
                    <a:pt x="0" y="216"/>
                    <a:pt x="86" y="270"/>
                    <a:pt x="140" y="270"/>
                  </a:cubicBezTo>
                  <a:cubicBezTo>
                    <a:pt x="226" y="270"/>
                    <a:pt x="270" y="216"/>
                    <a:pt x="270" y="130"/>
                  </a:cubicBezTo>
                  <a:cubicBezTo>
                    <a:pt x="270" y="87"/>
                    <a:pt x="226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61"/>
            <p:cNvSpPr/>
            <p:nvPr/>
          </p:nvSpPr>
          <p:spPr>
            <a:xfrm>
              <a:off x="721724" y="1138199"/>
              <a:ext cx="13747" cy="16340"/>
            </a:xfrm>
            <a:custGeom>
              <a:rect b="b" l="l" r="r" t="t"/>
              <a:pathLst>
                <a:path extrusionOk="0" h="271" w="228">
                  <a:moveTo>
                    <a:pt x="98" y="1"/>
                  </a:moveTo>
                  <a:cubicBezTo>
                    <a:pt x="44" y="1"/>
                    <a:pt x="1" y="87"/>
                    <a:pt x="1" y="130"/>
                  </a:cubicBezTo>
                  <a:cubicBezTo>
                    <a:pt x="1" y="216"/>
                    <a:pt x="44" y="270"/>
                    <a:pt x="98" y="270"/>
                  </a:cubicBezTo>
                  <a:cubicBezTo>
                    <a:pt x="184" y="270"/>
                    <a:pt x="227" y="216"/>
                    <a:pt x="227" y="130"/>
                  </a:cubicBezTo>
                  <a:cubicBezTo>
                    <a:pt x="227" y="87"/>
                    <a:pt x="184" y="1"/>
                    <a:pt x="9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61"/>
            <p:cNvSpPr/>
            <p:nvPr/>
          </p:nvSpPr>
          <p:spPr>
            <a:xfrm>
              <a:off x="770503" y="1138199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1" y="1"/>
                  </a:moveTo>
                  <a:cubicBezTo>
                    <a:pt x="43" y="1"/>
                    <a:pt x="0" y="87"/>
                    <a:pt x="0" y="130"/>
                  </a:cubicBezTo>
                  <a:cubicBezTo>
                    <a:pt x="0" y="216"/>
                    <a:pt x="43" y="270"/>
                    <a:pt x="141" y="270"/>
                  </a:cubicBezTo>
                  <a:cubicBezTo>
                    <a:pt x="184" y="270"/>
                    <a:pt x="270" y="216"/>
                    <a:pt x="270" y="130"/>
                  </a:cubicBezTo>
                  <a:cubicBezTo>
                    <a:pt x="270" y="87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61"/>
            <p:cNvSpPr/>
            <p:nvPr/>
          </p:nvSpPr>
          <p:spPr>
            <a:xfrm>
              <a:off x="819221" y="1138199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44" y="1"/>
                    <a:pt x="1" y="87"/>
                    <a:pt x="1" y="130"/>
                  </a:cubicBezTo>
                  <a:cubicBezTo>
                    <a:pt x="1" y="216"/>
                    <a:pt x="44" y="270"/>
                    <a:pt x="141" y="270"/>
                  </a:cubicBezTo>
                  <a:cubicBezTo>
                    <a:pt x="227" y="270"/>
                    <a:pt x="270" y="216"/>
                    <a:pt x="270" y="130"/>
                  </a:cubicBezTo>
                  <a:cubicBezTo>
                    <a:pt x="270" y="87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61"/>
            <p:cNvSpPr/>
            <p:nvPr/>
          </p:nvSpPr>
          <p:spPr>
            <a:xfrm>
              <a:off x="868000" y="1138199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98" y="1"/>
                    <a:pt x="1" y="87"/>
                    <a:pt x="1" y="130"/>
                  </a:cubicBezTo>
                  <a:cubicBezTo>
                    <a:pt x="1" y="216"/>
                    <a:pt x="98" y="270"/>
                    <a:pt x="141" y="270"/>
                  </a:cubicBezTo>
                  <a:cubicBezTo>
                    <a:pt x="227" y="270"/>
                    <a:pt x="270" y="216"/>
                    <a:pt x="270" y="130"/>
                  </a:cubicBezTo>
                  <a:cubicBezTo>
                    <a:pt x="270" y="87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61"/>
            <p:cNvSpPr/>
            <p:nvPr/>
          </p:nvSpPr>
          <p:spPr>
            <a:xfrm>
              <a:off x="919371" y="1138199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54" y="1"/>
                    <a:pt x="0" y="87"/>
                    <a:pt x="0" y="130"/>
                  </a:cubicBezTo>
                  <a:cubicBezTo>
                    <a:pt x="0" y="216"/>
                    <a:pt x="54" y="270"/>
                    <a:pt x="140" y="270"/>
                  </a:cubicBezTo>
                  <a:cubicBezTo>
                    <a:pt x="184" y="270"/>
                    <a:pt x="270" y="216"/>
                    <a:pt x="270" y="130"/>
                  </a:cubicBezTo>
                  <a:cubicBezTo>
                    <a:pt x="270" y="87"/>
                    <a:pt x="184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61"/>
            <p:cNvSpPr/>
            <p:nvPr/>
          </p:nvSpPr>
          <p:spPr>
            <a:xfrm>
              <a:off x="968089" y="1138199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5" y="1"/>
                    <a:pt x="1" y="87"/>
                    <a:pt x="1" y="130"/>
                  </a:cubicBezTo>
                  <a:cubicBezTo>
                    <a:pt x="1" y="216"/>
                    <a:pt x="55" y="270"/>
                    <a:pt x="141" y="270"/>
                  </a:cubicBezTo>
                  <a:cubicBezTo>
                    <a:pt x="184" y="270"/>
                    <a:pt x="270" y="216"/>
                    <a:pt x="270" y="130"/>
                  </a:cubicBezTo>
                  <a:cubicBezTo>
                    <a:pt x="270" y="87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61"/>
            <p:cNvSpPr/>
            <p:nvPr/>
          </p:nvSpPr>
          <p:spPr>
            <a:xfrm>
              <a:off x="1016868" y="1138199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4" y="1"/>
                    <a:pt x="0" y="87"/>
                    <a:pt x="0" y="130"/>
                  </a:cubicBezTo>
                  <a:cubicBezTo>
                    <a:pt x="0" y="216"/>
                    <a:pt x="54" y="270"/>
                    <a:pt x="141" y="270"/>
                  </a:cubicBezTo>
                  <a:cubicBezTo>
                    <a:pt x="227" y="270"/>
                    <a:pt x="270" y="216"/>
                    <a:pt x="270" y="130"/>
                  </a:cubicBezTo>
                  <a:cubicBezTo>
                    <a:pt x="270" y="87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61"/>
            <p:cNvSpPr/>
            <p:nvPr/>
          </p:nvSpPr>
          <p:spPr>
            <a:xfrm>
              <a:off x="1065646" y="1138199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97" y="1"/>
                    <a:pt x="0" y="87"/>
                    <a:pt x="0" y="130"/>
                  </a:cubicBezTo>
                  <a:cubicBezTo>
                    <a:pt x="0" y="216"/>
                    <a:pt x="97" y="270"/>
                    <a:pt x="140" y="270"/>
                  </a:cubicBezTo>
                  <a:cubicBezTo>
                    <a:pt x="227" y="270"/>
                    <a:pt x="270" y="216"/>
                    <a:pt x="270" y="130"/>
                  </a:cubicBezTo>
                  <a:cubicBezTo>
                    <a:pt x="270" y="87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61"/>
            <p:cNvSpPr/>
            <p:nvPr/>
          </p:nvSpPr>
          <p:spPr>
            <a:xfrm>
              <a:off x="1117620" y="1138199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87"/>
                    <a:pt x="1" y="130"/>
                  </a:cubicBezTo>
                  <a:cubicBezTo>
                    <a:pt x="1" y="216"/>
                    <a:pt x="44" y="270"/>
                    <a:pt x="130" y="270"/>
                  </a:cubicBezTo>
                  <a:cubicBezTo>
                    <a:pt x="173" y="270"/>
                    <a:pt x="270" y="216"/>
                    <a:pt x="270" y="130"/>
                  </a:cubicBezTo>
                  <a:cubicBezTo>
                    <a:pt x="270" y="87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61"/>
            <p:cNvSpPr/>
            <p:nvPr/>
          </p:nvSpPr>
          <p:spPr>
            <a:xfrm>
              <a:off x="1166399" y="1138199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87"/>
                    <a:pt x="0" y="130"/>
                  </a:cubicBezTo>
                  <a:cubicBezTo>
                    <a:pt x="0" y="216"/>
                    <a:pt x="43" y="270"/>
                    <a:pt x="130" y="270"/>
                  </a:cubicBezTo>
                  <a:cubicBezTo>
                    <a:pt x="216" y="270"/>
                    <a:pt x="270" y="216"/>
                    <a:pt x="270" y="130"/>
                  </a:cubicBezTo>
                  <a:cubicBezTo>
                    <a:pt x="270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61"/>
            <p:cNvSpPr/>
            <p:nvPr/>
          </p:nvSpPr>
          <p:spPr>
            <a:xfrm>
              <a:off x="1215117" y="1138199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87"/>
                    <a:pt x="1" y="130"/>
                  </a:cubicBezTo>
                  <a:cubicBezTo>
                    <a:pt x="1" y="216"/>
                    <a:pt x="44" y="270"/>
                    <a:pt x="130" y="270"/>
                  </a:cubicBezTo>
                  <a:cubicBezTo>
                    <a:pt x="216" y="270"/>
                    <a:pt x="270" y="216"/>
                    <a:pt x="270" y="130"/>
                  </a:cubicBezTo>
                  <a:cubicBezTo>
                    <a:pt x="270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61"/>
            <p:cNvSpPr/>
            <p:nvPr/>
          </p:nvSpPr>
          <p:spPr>
            <a:xfrm>
              <a:off x="1263896" y="1138199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87"/>
                    <a:pt x="0" y="130"/>
                  </a:cubicBezTo>
                  <a:cubicBezTo>
                    <a:pt x="0" y="216"/>
                    <a:pt x="87" y="270"/>
                    <a:pt x="130" y="270"/>
                  </a:cubicBezTo>
                  <a:cubicBezTo>
                    <a:pt x="216" y="270"/>
                    <a:pt x="270" y="216"/>
                    <a:pt x="270" y="130"/>
                  </a:cubicBezTo>
                  <a:cubicBezTo>
                    <a:pt x="270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61"/>
            <p:cNvSpPr/>
            <p:nvPr/>
          </p:nvSpPr>
          <p:spPr>
            <a:xfrm>
              <a:off x="1315267" y="1138199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87"/>
                    <a:pt x="0" y="130"/>
                  </a:cubicBezTo>
                  <a:cubicBezTo>
                    <a:pt x="0" y="216"/>
                    <a:pt x="43" y="270"/>
                    <a:pt x="130" y="270"/>
                  </a:cubicBezTo>
                  <a:cubicBezTo>
                    <a:pt x="173" y="270"/>
                    <a:pt x="270" y="216"/>
                    <a:pt x="270" y="130"/>
                  </a:cubicBezTo>
                  <a:cubicBezTo>
                    <a:pt x="270" y="87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61"/>
            <p:cNvSpPr/>
            <p:nvPr/>
          </p:nvSpPr>
          <p:spPr>
            <a:xfrm>
              <a:off x="1363985" y="1138199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87"/>
                    <a:pt x="1" y="130"/>
                  </a:cubicBezTo>
                  <a:cubicBezTo>
                    <a:pt x="1" y="216"/>
                    <a:pt x="44" y="270"/>
                    <a:pt x="130" y="270"/>
                  </a:cubicBezTo>
                  <a:cubicBezTo>
                    <a:pt x="227" y="270"/>
                    <a:pt x="270" y="216"/>
                    <a:pt x="270" y="130"/>
                  </a:cubicBezTo>
                  <a:cubicBezTo>
                    <a:pt x="270" y="87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61"/>
            <p:cNvSpPr/>
            <p:nvPr/>
          </p:nvSpPr>
          <p:spPr>
            <a:xfrm>
              <a:off x="1412764" y="1138199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87"/>
                    <a:pt x="0" y="130"/>
                  </a:cubicBezTo>
                  <a:cubicBezTo>
                    <a:pt x="0" y="216"/>
                    <a:pt x="87" y="270"/>
                    <a:pt x="130" y="270"/>
                  </a:cubicBezTo>
                  <a:cubicBezTo>
                    <a:pt x="227" y="270"/>
                    <a:pt x="270" y="216"/>
                    <a:pt x="270" y="130"/>
                  </a:cubicBezTo>
                  <a:cubicBezTo>
                    <a:pt x="270" y="87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61"/>
            <p:cNvSpPr/>
            <p:nvPr/>
          </p:nvSpPr>
          <p:spPr>
            <a:xfrm>
              <a:off x="1461482" y="1138199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87" y="1"/>
                    <a:pt x="1" y="87"/>
                    <a:pt x="1" y="130"/>
                  </a:cubicBezTo>
                  <a:cubicBezTo>
                    <a:pt x="1" y="216"/>
                    <a:pt x="87" y="270"/>
                    <a:pt x="130" y="270"/>
                  </a:cubicBezTo>
                  <a:cubicBezTo>
                    <a:pt x="227" y="270"/>
                    <a:pt x="271" y="216"/>
                    <a:pt x="271" y="130"/>
                  </a:cubicBezTo>
                  <a:cubicBezTo>
                    <a:pt x="271" y="87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61"/>
            <p:cNvSpPr/>
            <p:nvPr/>
          </p:nvSpPr>
          <p:spPr>
            <a:xfrm>
              <a:off x="670413" y="118957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86" y="0"/>
                    <a:pt x="0" y="43"/>
                    <a:pt x="0" y="130"/>
                  </a:cubicBezTo>
                  <a:cubicBezTo>
                    <a:pt x="0" y="173"/>
                    <a:pt x="86" y="270"/>
                    <a:pt x="140" y="270"/>
                  </a:cubicBezTo>
                  <a:cubicBezTo>
                    <a:pt x="226" y="270"/>
                    <a:pt x="270" y="173"/>
                    <a:pt x="270" y="130"/>
                  </a:cubicBezTo>
                  <a:cubicBezTo>
                    <a:pt x="270" y="43"/>
                    <a:pt x="226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61"/>
            <p:cNvSpPr/>
            <p:nvPr/>
          </p:nvSpPr>
          <p:spPr>
            <a:xfrm>
              <a:off x="721724" y="1189570"/>
              <a:ext cx="13747" cy="16280"/>
            </a:xfrm>
            <a:custGeom>
              <a:rect b="b" l="l" r="r" t="t"/>
              <a:pathLst>
                <a:path extrusionOk="0" h="270" w="228">
                  <a:moveTo>
                    <a:pt x="98" y="0"/>
                  </a:moveTo>
                  <a:cubicBezTo>
                    <a:pt x="44" y="0"/>
                    <a:pt x="1" y="43"/>
                    <a:pt x="1" y="130"/>
                  </a:cubicBezTo>
                  <a:cubicBezTo>
                    <a:pt x="1" y="173"/>
                    <a:pt x="44" y="270"/>
                    <a:pt x="98" y="270"/>
                  </a:cubicBezTo>
                  <a:cubicBezTo>
                    <a:pt x="184" y="270"/>
                    <a:pt x="227" y="173"/>
                    <a:pt x="227" y="130"/>
                  </a:cubicBezTo>
                  <a:cubicBezTo>
                    <a:pt x="227" y="43"/>
                    <a:pt x="184" y="0"/>
                    <a:pt x="98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61"/>
            <p:cNvSpPr/>
            <p:nvPr/>
          </p:nvSpPr>
          <p:spPr>
            <a:xfrm>
              <a:off x="770503" y="118957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1" y="0"/>
                  </a:moveTo>
                  <a:cubicBezTo>
                    <a:pt x="43" y="0"/>
                    <a:pt x="0" y="43"/>
                    <a:pt x="0" y="130"/>
                  </a:cubicBezTo>
                  <a:cubicBezTo>
                    <a:pt x="0" y="173"/>
                    <a:pt x="43" y="270"/>
                    <a:pt x="141" y="270"/>
                  </a:cubicBezTo>
                  <a:cubicBezTo>
                    <a:pt x="184" y="270"/>
                    <a:pt x="270" y="173"/>
                    <a:pt x="270" y="130"/>
                  </a:cubicBezTo>
                  <a:cubicBezTo>
                    <a:pt x="270" y="43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61"/>
            <p:cNvSpPr/>
            <p:nvPr/>
          </p:nvSpPr>
          <p:spPr>
            <a:xfrm>
              <a:off x="819221" y="118957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44" y="0"/>
                    <a:pt x="1" y="43"/>
                    <a:pt x="1" y="130"/>
                  </a:cubicBezTo>
                  <a:cubicBezTo>
                    <a:pt x="1" y="173"/>
                    <a:pt x="44" y="270"/>
                    <a:pt x="141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3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61"/>
            <p:cNvSpPr/>
            <p:nvPr/>
          </p:nvSpPr>
          <p:spPr>
            <a:xfrm>
              <a:off x="868000" y="118957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98" y="0"/>
                    <a:pt x="1" y="43"/>
                    <a:pt x="1" y="130"/>
                  </a:cubicBezTo>
                  <a:cubicBezTo>
                    <a:pt x="1" y="173"/>
                    <a:pt x="98" y="270"/>
                    <a:pt x="141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3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61"/>
            <p:cNvSpPr/>
            <p:nvPr/>
          </p:nvSpPr>
          <p:spPr>
            <a:xfrm>
              <a:off x="919371" y="118957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54" y="0"/>
                    <a:pt x="0" y="43"/>
                    <a:pt x="0" y="130"/>
                  </a:cubicBezTo>
                  <a:cubicBezTo>
                    <a:pt x="0" y="173"/>
                    <a:pt x="54" y="270"/>
                    <a:pt x="140" y="270"/>
                  </a:cubicBezTo>
                  <a:cubicBezTo>
                    <a:pt x="184" y="270"/>
                    <a:pt x="270" y="173"/>
                    <a:pt x="270" y="130"/>
                  </a:cubicBezTo>
                  <a:cubicBezTo>
                    <a:pt x="270" y="43"/>
                    <a:pt x="184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61"/>
            <p:cNvSpPr/>
            <p:nvPr/>
          </p:nvSpPr>
          <p:spPr>
            <a:xfrm>
              <a:off x="968089" y="118957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43"/>
                    <a:pt x="1" y="130"/>
                  </a:cubicBezTo>
                  <a:cubicBezTo>
                    <a:pt x="1" y="173"/>
                    <a:pt x="55" y="270"/>
                    <a:pt x="141" y="270"/>
                  </a:cubicBezTo>
                  <a:cubicBezTo>
                    <a:pt x="184" y="270"/>
                    <a:pt x="270" y="173"/>
                    <a:pt x="270" y="130"/>
                  </a:cubicBezTo>
                  <a:cubicBezTo>
                    <a:pt x="270" y="43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61"/>
            <p:cNvSpPr/>
            <p:nvPr/>
          </p:nvSpPr>
          <p:spPr>
            <a:xfrm>
              <a:off x="1016868" y="118957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43"/>
                    <a:pt x="0" y="130"/>
                  </a:cubicBezTo>
                  <a:cubicBezTo>
                    <a:pt x="0" y="173"/>
                    <a:pt x="54" y="270"/>
                    <a:pt x="141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3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61"/>
            <p:cNvSpPr/>
            <p:nvPr/>
          </p:nvSpPr>
          <p:spPr>
            <a:xfrm>
              <a:off x="1065646" y="118957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43"/>
                    <a:pt x="0" y="130"/>
                  </a:cubicBezTo>
                  <a:cubicBezTo>
                    <a:pt x="0" y="173"/>
                    <a:pt x="97" y="270"/>
                    <a:pt x="140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3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61"/>
            <p:cNvSpPr/>
            <p:nvPr/>
          </p:nvSpPr>
          <p:spPr>
            <a:xfrm>
              <a:off x="1117620" y="118957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3"/>
                    <a:pt x="1" y="130"/>
                  </a:cubicBezTo>
                  <a:cubicBezTo>
                    <a:pt x="1" y="173"/>
                    <a:pt x="44" y="270"/>
                    <a:pt x="130" y="270"/>
                  </a:cubicBezTo>
                  <a:cubicBezTo>
                    <a:pt x="173" y="270"/>
                    <a:pt x="270" y="173"/>
                    <a:pt x="270" y="130"/>
                  </a:cubicBezTo>
                  <a:cubicBezTo>
                    <a:pt x="270" y="43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61"/>
            <p:cNvSpPr/>
            <p:nvPr/>
          </p:nvSpPr>
          <p:spPr>
            <a:xfrm>
              <a:off x="1166399" y="118957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43"/>
                    <a:pt x="0" y="130"/>
                  </a:cubicBezTo>
                  <a:cubicBezTo>
                    <a:pt x="0" y="173"/>
                    <a:pt x="43" y="270"/>
                    <a:pt x="130" y="270"/>
                  </a:cubicBezTo>
                  <a:cubicBezTo>
                    <a:pt x="216" y="270"/>
                    <a:pt x="270" y="173"/>
                    <a:pt x="270" y="130"/>
                  </a:cubicBezTo>
                  <a:cubicBezTo>
                    <a:pt x="270" y="43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61"/>
            <p:cNvSpPr/>
            <p:nvPr/>
          </p:nvSpPr>
          <p:spPr>
            <a:xfrm>
              <a:off x="1215117" y="118957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3"/>
                    <a:pt x="1" y="130"/>
                  </a:cubicBezTo>
                  <a:cubicBezTo>
                    <a:pt x="1" y="173"/>
                    <a:pt x="44" y="270"/>
                    <a:pt x="130" y="270"/>
                  </a:cubicBezTo>
                  <a:cubicBezTo>
                    <a:pt x="216" y="270"/>
                    <a:pt x="270" y="173"/>
                    <a:pt x="270" y="130"/>
                  </a:cubicBezTo>
                  <a:cubicBezTo>
                    <a:pt x="270" y="43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61"/>
            <p:cNvSpPr/>
            <p:nvPr/>
          </p:nvSpPr>
          <p:spPr>
            <a:xfrm>
              <a:off x="1263896" y="118957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43"/>
                    <a:pt x="0" y="130"/>
                  </a:cubicBezTo>
                  <a:cubicBezTo>
                    <a:pt x="0" y="173"/>
                    <a:pt x="87" y="270"/>
                    <a:pt x="130" y="270"/>
                  </a:cubicBezTo>
                  <a:cubicBezTo>
                    <a:pt x="216" y="270"/>
                    <a:pt x="270" y="173"/>
                    <a:pt x="270" y="130"/>
                  </a:cubicBezTo>
                  <a:cubicBezTo>
                    <a:pt x="270" y="43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61"/>
            <p:cNvSpPr/>
            <p:nvPr/>
          </p:nvSpPr>
          <p:spPr>
            <a:xfrm>
              <a:off x="1315267" y="118957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43"/>
                    <a:pt x="0" y="130"/>
                  </a:cubicBezTo>
                  <a:cubicBezTo>
                    <a:pt x="0" y="173"/>
                    <a:pt x="43" y="270"/>
                    <a:pt x="130" y="270"/>
                  </a:cubicBezTo>
                  <a:cubicBezTo>
                    <a:pt x="173" y="270"/>
                    <a:pt x="270" y="173"/>
                    <a:pt x="270" y="130"/>
                  </a:cubicBezTo>
                  <a:cubicBezTo>
                    <a:pt x="270" y="43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61"/>
            <p:cNvSpPr/>
            <p:nvPr/>
          </p:nvSpPr>
          <p:spPr>
            <a:xfrm>
              <a:off x="1363985" y="118957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3"/>
                    <a:pt x="1" y="130"/>
                  </a:cubicBezTo>
                  <a:cubicBezTo>
                    <a:pt x="1" y="173"/>
                    <a:pt x="44" y="270"/>
                    <a:pt x="130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3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61"/>
            <p:cNvSpPr/>
            <p:nvPr/>
          </p:nvSpPr>
          <p:spPr>
            <a:xfrm>
              <a:off x="1412764" y="118957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43"/>
                    <a:pt x="0" y="130"/>
                  </a:cubicBezTo>
                  <a:cubicBezTo>
                    <a:pt x="0" y="173"/>
                    <a:pt x="87" y="270"/>
                    <a:pt x="130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3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61"/>
            <p:cNvSpPr/>
            <p:nvPr/>
          </p:nvSpPr>
          <p:spPr>
            <a:xfrm>
              <a:off x="1461482" y="118957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87" y="0"/>
                    <a:pt x="1" y="43"/>
                    <a:pt x="1" y="130"/>
                  </a:cubicBezTo>
                  <a:cubicBezTo>
                    <a:pt x="1" y="173"/>
                    <a:pt x="87" y="270"/>
                    <a:pt x="130" y="270"/>
                  </a:cubicBezTo>
                  <a:cubicBezTo>
                    <a:pt x="227" y="270"/>
                    <a:pt x="271" y="173"/>
                    <a:pt x="271" y="130"/>
                  </a:cubicBezTo>
                  <a:cubicBezTo>
                    <a:pt x="271" y="43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61"/>
            <p:cNvSpPr/>
            <p:nvPr/>
          </p:nvSpPr>
          <p:spPr>
            <a:xfrm>
              <a:off x="670413" y="1238288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173"/>
                    <a:pt x="86" y="270"/>
                    <a:pt x="140" y="270"/>
                  </a:cubicBezTo>
                  <a:cubicBezTo>
                    <a:pt x="226" y="270"/>
                    <a:pt x="270" y="173"/>
                    <a:pt x="270" y="130"/>
                  </a:cubicBezTo>
                  <a:cubicBezTo>
                    <a:pt x="270" y="44"/>
                    <a:pt x="226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61"/>
            <p:cNvSpPr/>
            <p:nvPr/>
          </p:nvSpPr>
          <p:spPr>
            <a:xfrm>
              <a:off x="721724" y="1238288"/>
              <a:ext cx="13747" cy="16340"/>
            </a:xfrm>
            <a:custGeom>
              <a:rect b="b" l="l" r="r" t="t"/>
              <a:pathLst>
                <a:path extrusionOk="0" h="271" w="228">
                  <a:moveTo>
                    <a:pt x="98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70"/>
                    <a:pt x="98" y="270"/>
                  </a:cubicBezTo>
                  <a:cubicBezTo>
                    <a:pt x="184" y="270"/>
                    <a:pt x="227" y="173"/>
                    <a:pt x="227" y="130"/>
                  </a:cubicBezTo>
                  <a:cubicBezTo>
                    <a:pt x="227" y="44"/>
                    <a:pt x="184" y="1"/>
                    <a:pt x="9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61"/>
            <p:cNvSpPr/>
            <p:nvPr/>
          </p:nvSpPr>
          <p:spPr>
            <a:xfrm>
              <a:off x="770503" y="1238288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1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173"/>
                    <a:pt x="43" y="270"/>
                    <a:pt x="141" y="270"/>
                  </a:cubicBezTo>
                  <a:cubicBezTo>
                    <a:pt x="184" y="270"/>
                    <a:pt x="270" y="173"/>
                    <a:pt x="270" y="130"/>
                  </a:cubicBezTo>
                  <a:cubicBezTo>
                    <a:pt x="270" y="44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61"/>
            <p:cNvSpPr/>
            <p:nvPr/>
          </p:nvSpPr>
          <p:spPr>
            <a:xfrm>
              <a:off x="819221" y="1238288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70"/>
                    <a:pt x="141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61"/>
            <p:cNvSpPr/>
            <p:nvPr/>
          </p:nvSpPr>
          <p:spPr>
            <a:xfrm>
              <a:off x="868000" y="1238288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98" y="1"/>
                    <a:pt x="1" y="44"/>
                    <a:pt x="1" y="130"/>
                  </a:cubicBezTo>
                  <a:cubicBezTo>
                    <a:pt x="1" y="173"/>
                    <a:pt x="98" y="270"/>
                    <a:pt x="141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61"/>
            <p:cNvSpPr/>
            <p:nvPr/>
          </p:nvSpPr>
          <p:spPr>
            <a:xfrm>
              <a:off x="919371" y="1238288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173"/>
                    <a:pt x="54" y="270"/>
                    <a:pt x="140" y="270"/>
                  </a:cubicBezTo>
                  <a:cubicBezTo>
                    <a:pt x="184" y="270"/>
                    <a:pt x="270" y="173"/>
                    <a:pt x="270" y="130"/>
                  </a:cubicBezTo>
                  <a:cubicBezTo>
                    <a:pt x="270" y="44"/>
                    <a:pt x="184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61"/>
            <p:cNvSpPr/>
            <p:nvPr/>
          </p:nvSpPr>
          <p:spPr>
            <a:xfrm>
              <a:off x="968089" y="1238288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5" y="1"/>
                    <a:pt x="1" y="44"/>
                    <a:pt x="1" y="130"/>
                  </a:cubicBezTo>
                  <a:cubicBezTo>
                    <a:pt x="1" y="173"/>
                    <a:pt x="55" y="270"/>
                    <a:pt x="141" y="270"/>
                  </a:cubicBezTo>
                  <a:cubicBezTo>
                    <a:pt x="184" y="270"/>
                    <a:pt x="270" y="173"/>
                    <a:pt x="270" y="130"/>
                  </a:cubicBezTo>
                  <a:cubicBezTo>
                    <a:pt x="270" y="44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61"/>
            <p:cNvSpPr/>
            <p:nvPr/>
          </p:nvSpPr>
          <p:spPr>
            <a:xfrm>
              <a:off x="1016868" y="1238288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173"/>
                    <a:pt x="54" y="270"/>
                    <a:pt x="141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61"/>
            <p:cNvSpPr/>
            <p:nvPr/>
          </p:nvSpPr>
          <p:spPr>
            <a:xfrm>
              <a:off x="1065646" y="1238288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97" y="1"/>
                    <a:pt x="0" y="44"/>
                    <a:pt x="0" y="130"/>
                  </a:cubicBezTo>
                  <a:cubicBezTo>
                    <a:pt x="0" y="173"/>
                    <a:pt x="97" y="270"/>
                    <a:pt x="140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61"/>
            <p:cNvSpPr/>
            <p:nvPr/>
          </p:nvSpPr>
          <p:spPr>
            <a:xfrm>
              <a:off x="1117620" y="1238288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70"/>
                    <a:pt x="130" y="270"/>
                  </a:cubicBezTo>
                  <a:cubicBezTo>
                    <a:pt x="173" y="270"/>
                    <a:pt x="270" y="173"/>
                    <a:pt x="270" y="130"/>
                  </a:cubicBezTo>
                  <a:cubicBezTo>
                    <a:pt x="270" y="44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61"/>
            <p:cNvSpPr/>
            <p:nvPr/>
          </p:nvSpPr>
          <p:spPr>
            <a:xfrm>
              <a:off x="1166399" y="1238288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173"/>
                    <a:pt x="43" y="270"/>
                    <a:pt x="130" y="270"/>
                  </a:cubicBezTo>
                  <a:cubicBezTo>
                    <a:pt x="216" y="270"/>
                    <a:pt x="270" y="173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61"/>
            <p:cNvSpPr/>
            <p:nvPr/>
          </p:nvSpPr>
          <p:spPr>
            <a:xfrm>
              <a:off x="1215117" y="1238288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70"/>
                    <a:pt x="130" y="270"/>
                  </a:cubicBezTo>
                  <a:cubicBezTo>
                    <a:pt x="216" y="270"/>
                    <a:pt x="270" y="173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61"/>
            <p:cNvSpPr/>
            <p:nvPr/>
          </p:nvSpPr>
          <p:spPr>
            <a:xfrm>
              <a:off x="1263896" y="1238288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173"/>
                    <a:pt x="87" y="270"/>
                    <a:pt x="130" y="270"/>
                  </a:cubicBezTo>
                  <a:cubicBezTo>
                    <a:pt x="216" y="270"/>
                    <a:pt x="270" y="173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61"/>
            <p:cNvSpPr/>
            <p:nvPr/>
          </p:nvSpPr>
          <p:spPr>
            <a:xfrm>
              <a:off x="1315267" y="1238288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173"/>
                    <a:pt x="43" y="270"/>
                    <a:pt x="130" y="270"/>
                  </a:cubicBezTo>
                  <a:cubicBezTo>
                    <a:pt x="173" y="270"/>
                    <a:pt x="270" y="173"/>
                    <a:pt x="270" y="130"/>
                  </a:cubicBezTo>
                  <a:cubicBezTo>
                    <a:pt x="270" y="44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61"/>
            <p:cNvSpPr/>
            <p:nvPr/>
          </p:nvSpPr>
          <p:spPr>
            <a:xfrm>
              <a:off x="1363985" y="1238288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70"/>
                    <a:pt x="130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61"/>
            <p:cNvSpPr/>
            <p:nvPr/>
          </p:nvSpPr>
          <p:spPr>
            <a:xfrm>
              <a:off x="1412764" y="1238288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173"/>
                    <a:pt x="87" y="270"/>
                    <a:pt x="130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61"/>
            <p:cNvSpPr/>
            <p:nvPr/>
          </p:nvSpPr>
          <p:spPr>
            <a:xfrm>
              <a:off x="1461482" y="1238288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87" y="1"/>
                    <a:pt x="1" y="44"/>
                    <a:pt x="1" y="130"/>
                  </a:cubicBezTo>
                  <a:cubicBezTo>
                    <a:pt x="1" y="173"/>
                    <a:pt x="87" y="270"/>
                    <a:pt x="130" y="270"/>
                  </a:cubicBezTo>
                  <a:cubicBezTo>
                    <a:pt x="227" y="270"/>
                    <a:pt x="271" y="173"/>
                    <a:pt x="271" y="130"/>
                  </a:cubicBezTo>
                  <a:cubicBezTo>
                    <a:pt x="271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61"/>
            <p:cNvSpPr/>
            <p:nvPr/>
          </p:nvSpPr>
          <p:spPr>
            <a:xfrm>
              <a:off x="670413" y="1287067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27"/>
                    <a:pt x="86" y="270"/>
                    <a:pt x="140" y="270"/>
                  </a:cubicBezTo>
                  <a:cubicBezTo>
                    <a:pt x="226" y="270"/>
                    <a:pt x="270" y="227"/>
                    <a:pt x="270" y="130"/>
                  </a:cubicBezTo>
                  <a:cubicBezTo>
                    <a:pt x="270" y="44"/>
                    <a:pt x="226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61"/>
            <p:cNvSpPr/>
            <p:nvPr/>
          </p:nvSpPr>
          <p:spPr>
            <a:xfrm>
              <a:off x="721724" y="1287067"/>
              <a:ext cx="13747" cy="16340"/>
            </a:xfrm>
            <a:custGeom>
              <a:rect b="b" l="l" r="r" t="t"/>
              <a:pathLst>
                <a:path extrusionOk="0" h="271" w="228">
                  <a:moveTo>
                    <a:pt x="98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227"/>
                    <a:pt x="44" y="270"/>
                    <a:pt x="98" y="270"/>
                  </a:cubicBezTo>
                  <a:cubicBezTo>
                    <a:pt x="184" y="270"/>
                    <a:pt x="227" y="227"/>
                    <a:pt x="227" y="130"/>
                  </a:cubicBezTo>
                  <a:cubicBezTo>
                    <a:pt x="227" y="44"/>
                    <a:pt x="184" y="1"/>
                    <a:pt x="9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61"/>
            <p:cNvSpPr/>
            <p:nvPr/>
          </p:nvSpPr>
          <p:spPr>
            <a:xfrm>
              <a:off x="770503" y="1287067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1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227"/>
                    <a:pt x="43" y="270"/>
                    <a:pt x="141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44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61"/>
            <p:cNvSpPr/>
            <p:nvPr/>
          </p:nvSpPr>
          <p:spPr>
            <a:xfrm>
              <a:off x="819221" y="1287067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227"/>
                    <a:pt x="44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61"/>
            <p:cNvSpPr/>
            <p:nvPr/>
          </p:nvSpPr>
          <p:spPr>
            <a:xfrm>
              <a:off x="868000" y="1287067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98" y="1"/>
                    <a:pt x="1" y="44"/>
                    <a:pt x="1" y="130"/>
                  </a:cubicBezTo>
                  <a:cubicBezTo>
                    <a:pt x="1" y="227"/>
                    <a:pt x="98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61"/>
            <p:cNvSpPr/>
            <p:nvPr/>
          </p:nvSpPr>
          <p:spPr>
            <a:xfrm>
              <a:off x="919371" y="1287067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227"/>
                    <a:pt x="54" y="270"/>
                    <a:pt x="140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44"/>
                    <a:pt x="184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61"/>
            <p:cNvSpPr/>
            <p:nvPr/>
          </p:nvSpPr>
          <p:spPr>
            <a:xfrm>
              <a:off x="968089" y="1287067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5" y="1"/>
                    <a:pt x="1" y="44"/>
                    <a:pt x="1" y="130"/>
                  </a:cubicBezTo>
                  <a:cubicBezTo>
                    <a:pt x="1" y="227"/>
                    <a:pt x="55" y="270"/>
                    <a:pt x="141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44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61"/>
            <p:cNvSpPr/>
            <p:nvPr/>
          </p:nvSpPr>
          <p:spPr>
            <a:xfrm>
              <a:off x="1016868" y="1287067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227"/>
                    <a:pt x="54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61"/>
            <p:cNvSpPr/>
            <p:nvPr/>
          </p:nvSpPr>
          <p:spPr>
            <a:xfrm>
              <a:off x="1065646" y="1287067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97" y="1"/>
                    <a:pt x="0" y="44"/>
                    <a:pt x="0" y="130"/>
                  </a:cubicBezTo>
                  <a:cubicBezTo>
                    <a:pt x="0" y="227"/>
                    <a:pt x="97" y="270"/>
                    <a:pt x="140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61"/>
            <p:cNvSpPr/>
            <p:nvPr/>
          </p:nvSpPr>
          <p:spPr>
            <a:xfrm>
              <a:off x="1117620" y="1287067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173" y="270"/>
                    <a:pt x="270" y="227"/>
                    <a:pt x="270" y="130"/>
                  </a:cubicBezTo>
                  <a:cubicBezTo>
                    <a:pt x="270" y="44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61"/>
            <p:cNvSpPr/>
            <p:nvPr/>
          </p:nvSpPr>
          <p:spPr>
            <a:xfrm>
              <a:off x="1166399" y="1287067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61"/>
            <p:cNvSpPr/>
            <p:nvPr/>
          </p:nvSpPr>
          <p:spPr>
            <a:xfrm>
              <a:off x="1215117" y="1287067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61"/>
            <p:cNvSpPr/>
            <p:nvPr/>
          </p:nvSpPr>
          <p:spPr>
            <a:xfrm>
              <a:off x="1263896" y="1287067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227"/>
                    <a:pt x="87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61"/>
            <p:cNvSpPr/>
            <p:nvPr/>
          </p:nvSpPr>
          <p:spPr>
            <a:xfrm>
              <a:off x="1315267" y="1287067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173" y="270"/>
                    <a:pt x="270" y="227"/>
                    <a:pt x="270" y="130"/>
                  </a:cubicBezTo>
                  <a:cubicBezTo>
                    <a:pt x="270" y="44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61"/>
            <p:cNvSpPr/>
            <p:nvPr/>
          </p:nvSpPr>
          <p:spPr>
            <a:xfrm>
              <a:off x="1363985" y="1287067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61"/>
            <p:cNvSpPr/>
            <p:nvPr/>
          </p:nvSpPr>
          <p:spPr>
            <a:xfrm>
              <a:off x="1412764" y="1287067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227"/>
                    <a:pt x="87" y="270"/>
                    <a:pt x="130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61"/>
            <p:cNvSpPr/>
            <p:nvPr/>
          </p:nvSpPr>
          <p:spPr>
            <a:xfrm>
              <a:off x="1461482" y="1287067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87" y="1"/>
                    <a:pt x="1" y="44"/>
                    <a:pt x="1" y="130"/>
                  </a:cubicBezTo>
                  <a:cubicBezTo>
                    <a:pt x="1" y="227"/>
                    <a:pt x="87" y="270"/>
                    <a:pt x="130" y="270"/>
                  </a:cubicBezTo>
                  <a:cubicBezTo>
                    <a:pt x="227" y="270"/>
                    <a:pt x="271" y="227"/>
                    <a:pt x="271" y="130"/>
                  </a:cubicBezTo>
                  <a:cubicBezTo>
                    <a:pt x="271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61"/>
            <p:cNvSpPr/>
            <p:nvPr/>
          </p:nvSpPr>
          <p:spPr>
            <a:xfrm>
              <a:off x="721724" y="1335845"/>
              <a:ext cx="13747" cy="16280"/>
            </a:xfrm>
            <a:custGeom>
              <a:rect b="b" l="l" r="r" t="t"/>
              <a:pathLst>
                <a:path extrusionOk="0" h="270" w="228">
                  <a:moveTo>
                    <a:pt x="98" y="0"/>
                  </a:moveTo>
                  <a:cubicBezTo>
                    <a:pt x="44" y="0"/>
                    <a:pt x="1" y="86"/>
                    <a:pt x="1" y="130"/>
                  </a:cubicBezTo>
                  <a:cubicBezTo>
                    <a:pt x="1" y="227"/>
                    <a:pt x="44" y="270"/>
                    <a:pt x="98" y="270"/>
                  </a:cubicBezTo>
                  <a:cubicBezTo>
                    <a:pt x="184" y="270"/>
                    <a:pt x="227" y="227"/>
                    <a:pt x="227" y="130"/>
                  </a:cubicBezTo>
                  <a:cubicBezTo>
                    <a:pt x="227" y="86"/>
                    <a:pt x="184" y="0"/>
                    <a:pt x="98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61"/>
            <p:cNvSpPr/>
            <p:nvPr/>
          </p:nvSpPr>
          <p:spPr>
            <a:xfrm>
              <a:off x="770503" y="133584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1" y="0"/>
                  </a:moveTo>
                  <a:cubicBezTo>
                    <a:pt x="43" y="0"/>
                    <a:pt x="0" y="86"/>
                    <a:pt x="0" y="130"/>
                  </a:cubicBezTo>
                  <a:cubicBezTo>
                    <a:pt x="0" y="227"/>
                    <a:pt x="43" y="270"/>
                    <a:pt x="141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86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61"/>
            <p:cNvSpPr/>
            <p:nvPr/>
          </p:nvSpPr>
          <p:spPr>
            <a:xfrm>
              <a:off x="819221" y="133584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44" y="0"/>
                    <a:pt x="1" y="86"/>
                    <a:pt x="1" y="130"/>
                  </a:cubicBezTo>
                  <a:cubicBezTo>
                    <a:pt x="1" y="227"/>
                    <a:pt x="44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86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61"/>
            <p:cNvSpPr/>
            <p:nvPr/>
          </p:nvSpPr>
          <p:spPr>
            <a:xfrm>
              <a:off x="868000" y="133584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98" y="0"/>
                    <a:pt x="1" y="86"/>
                    <a:pt x="1" y="130"/>
                  </a:cubicBezTo>
                  <a:cubicBezTo>
                    <a:pt x="1" y="227"/>
                    <a:pt x="98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86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61"/>
            <p:cNvSpPr/>
            <p:nvPr/>
          </p:nvSpPr>
          <p:spPr>
            <a:xfrm>
              <a:off x="919371" y="133584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54" y="0"/>
                    <a:pt x="0" y="86"/>
                    <a:pt x="0" y="130"/>
                  </a:cubicBezTo>
                  <a:cubicBezTo>
                    <a:pt x="0" y="227"/>
                    <a:pt x="54" y="270"/>
                    <a:pt x="140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86"/>
                    <a:pt x="184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61"/>
            <p:cNvSpPr/>
            <p:nvPr/>
          </p:nvSpPr>
          <p:spPr>
            <a:xfrm>
              <a:off x="968089" y="133584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86"/>
                    <a:pt x="1" y="130"/>
                  </a:cubicBezTo>
                  <a:cubicBezTo>
                    <a:pt x="1" y="227"/>
                    <a:pt x="55" y="270"/>
                    <a:pt x="141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86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61"/>
            <p:cNvSpPr/>
            <p:nvPr/>
          </p:nvSpPr>
          <p:spPr>
            <a:xfrm>
              <a:off x="1016868" y="133584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86"/>
                    <a:pt x="0" y="130"/>
                  </a:cubicBezTo>
                  <a:cubicBezTo>
                    <a:pt x="0" y="227"/>
                    <a:pt x="54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86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61"/>
            <p:cNvSpPr/>
            <p:nvPr/>
          </p:nvSpPr>
          <p:spPr>
            <a:xfrm>
              <a:off x="1065646" y="133584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86"/>
                    <a:pt x="0" y="130"/>
                  </a:cubicBezTo>
                  <a:cubicBezTo>
                    <a:pt x="0" y="227"/>
                    <a:pt x="97" y="270"/>
                    <a:pt x="140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86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61"/>
            <p:cNvSpPr/>
            <p:nvPr/>
          </p:nvSpPr>
          <p:spPr>
            <a:xfrm>
              <a:off x="1117620" y="133584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86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173" y="270"/>
                    <a:pt x="270" y="227"/>
                    <a:pt x="270" y="130"/>
                  </a:cubicBezTo>
                  <a:cubicBezTo>
                    <a:pt x="270" y="86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61"/>
            <p:cNvSpPr/>
            <p:nvPr/>
          </p:nvSpPr>
          <p:spPr>
            <a:xfrm>
              <a:off x="1166399" y="133584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86"/>
                    <a:pt x="0" y="130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86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61"/>
            <p:cNvSpPr/>
            <p:nvPr/>
          </p:nvSpPr>
          <p:spPr>
            <a:xfrm>
              <a:off x="1215117" y="133584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86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86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61"/>
            <p:cNvSpPr/>
            <p:nvPr/>
          </p:nvSpPr>
          <p:spPr>
            <a:xfrm>
              <a:off x="1263896" y="133584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86"/>
                    <a:pt x="0" y="130"/>
                  </a:cubicBezTo>
                  <a:cubicBezTo>
                    <a:pt x="0" y="227"/>
                    <a:pt x="87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86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61"/>
            <p:cNvSpPr/>
            <p:nvPr/>
          </p:nvSpPr>
          <p:spPr>
            <a:xfrm>
              <a:off x="1315267" y="133584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86"/>
                    <a:pt x="0" y="130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173" y="270"/>
                    <a:pt x="270" y="227"/>
                    <a:pt x="270" y="130"/>
                  </a:cubicBezTo>
                  <a:cubicBezTo>
                    <a:pt x="270" y="86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61"/>
            <p:cNvSpPr/>
            <p:nvPr/>
          </p:nvSpPr>
          <p:spPr>
            <a:xfrm>
              <a:off x="1363985" y="133584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86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86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61"/>
            <p:cNvSpPr/>
            <p:nvPr/>
          </p:nvSpPr>
          <p:spPr>
            <a:xfrm>
              <a:off x="1412764" y="133584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86"/>
                    <a:pt x="0" y="130"/>
                  </a:cubicBezTo>
                  <a:cubicBezTo>
                    <a:pt x="0" y="227"/>
                    <a:pt x="87" y="270"/>
                    <a:pt x="130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86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61"/>
            <p:cNvSpPr/>
            <p:nvPr/>
          </p:nvSpPr>
          <p:spPr>
            <a:xfrm>
              <a:off x="721724" y="1387156"/>
              <a:ext cx="13747" cy="16340"/>
            </a:xfrm>
            <a:custGeom>
              <a:rect b="b" l="l" r="r" t="t"/>
              <a:pathLst>
                <a:path extrusionOk="0" h="271" w="228">
                  <a:moveTo>
                    <a:pt x="98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84"/>
                    <a:pt x="44" y="270"/>
                    <a:pt x="98" y="270"/>
                  </a:cubicBezTo>
                  <a:cubicBezTo>
                    <a:pt x="184" y="270"/>
                    <a:pt x="227" y="184"/>
                    <a:pt x="227" y="130"/>
                  </a:cubicBezTo>
                  <a:cubicBezTo>
                    <a:pt x="227" y="44"/>
                    <a:pt x="184" y="1"/>
                    <a:pt x="9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61"/>
            <p:cNvSpPr/>
            <p:nvPr/>
          </p:nvSpPr>
          <p:spPr>
            <a:xfrm>
              <a:off x="770503" y="1387156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1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184"/>
                    <a:pt x="43" y="270"/>
                    <a:pt x="141" y="270"/>
                  </a:cubicBezTo>
                  <a:cubicBezTo>
                    <a:pt x="184" y="270"/>
                    <a:pt x="270" y="184"/>
                    <a:pt x="270" y="130"/>
                  </a:cubicBezTo>
                  <a:cubicBezTo>
                    <a:pt x="270" y="44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61"/>
            <p:cNvSpPr/>
            <p:nvPr/>
          </p:nvSpPr>
          <p:spPr>
            <a:xfrm>
              <a:off x="819221" y="1387156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84"/>
                    <a:pt x="44" y="270"/>
                    <a:pt x="141" y="270"/>
                  </a:cubicBezTo>
                  <a:cubicBezTo>
                    <a:pt x="227" y="270"/>
                    <a:pt x="270" y="184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61"/>
            <p:cNvSpPr/>
            <p:nvPr/>
          </p:nvSpPr>
          <p:spPr>
            <a:xfrm>
              <a:off x="868000" y="1387156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98" y="1"/>
                    <a:pt x="1" y="44"/>
                    <a:pt x="1" y="130"/>
                  </a:cubicBezTo>
                  <a:cubicBezTo>
                    <a:pt x="1" y="184"/>
                    <a:pt x="98" y="270"/>
                    <a:pt x="141" y="270"/>
                  </a:cubicBezTo>
                  <a:cubicBezTo>
                    <a:pt x="227" y="270"/>
                    <a:pt x="270" y="184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61"/>
            <p:cNvSpPr/>
            <p:nvPr/>
          </p:nvSpPr>
          <p:spPr>
            <a:xfrm>
              <a:off x="919371" y="1387156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184"/>
                    <a:pt x="54" y="270"/>
                    <a:pt x="140" y="270"/>
                  </a:cubicBezTo>
                  <a:cubicBezTo>
                    <a:pt x="184" y="270"/>
                    <a:pt x="270" y="184"/>
                    <a:pt x="270" y="130"/>
                  </a:cubicBezTo>
                  <a:cubicBezTo>
                    <a:pt x="270" y="44"/>
                    <a:pt x="184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61"/>
            <p:cNvSpPr/>
            <p:nvPr/>
          </p:nvSpPr>
          <p:spPr>
            <a:xfrm>
              <a:off x="968089" y="1387156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5" y="1"/>
                    <a:pt x="1" y="44"/>
                    <a:pt x="1" y="130"/>
                  </a:cubicBezTo>
                  <a:cubicBezTo>
                    <a:pt x="1" y="184"/>
                    <a:pt x="55" y="270"/>
                    <a:pt x="141" y="270"/>
                  </a:cubicBezTo>
                  <a:cubicBezTo>
                    <a:pt x="184" y="270"/>
                    <a:pt x="270" y="184"/>
                    <a:pt x="270" y="130"/>
                  </a:cubicBezTo>
                  <a:cubicBezTo>
                    <a:pt x="270" y="44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61"/>
            <p:cNvSpPr/>
            <p:nvPr/>
          </p:nvSpPr>
          <p:spPr>
            <a:xfrm>
              <a:off x="1016868" y="1387156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184"/>
                    <a:pt x="54" y="270"/>
                    <a:pt x="141" y="270"/>
                  </a:cubicBezTo>
                  <a:cubicBezTo>
                    <a:pt x="227" y="270"/>
                    <a:pt x="270" y="184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61"/>
            <p:cNvSpPr/>
            <p:nvPr/>
          </p:nvSpPr>
          <p:spPr>
            <a:xfrm>
              <a:off x="1065646" y="1387156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97" y="1"/>
                    <a:pt x="0" y="44"/>
                    <a:pt x="0" y="130"/>
                  </a:cubicBezTo>
                  <a:cubicBezTo>
                    <a:pt x="0" y="184"/>
                    <a:pt x="97" y="270"/>
                    <a:pt x="140" y="270"/>
                  </a:cubicBezTo>
                  <a:cubicBezTo>
                    <a:pt x="227" y="270"/>
                    <a:pt x="270" y="184"/>
                    <a:pt x="270" y="130"/>
                  </a:cubicBezTo>
                  <a:cubicBezTo>
                    <a:pt x="270" y="44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61"/>
            <p:cNvSpPr/>
            <p:nvPr/>
          </p:nvSpPr>
          <p:spPr>
            <a:xfrm>
              <a:off x="1117620" y="1387156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84"/>
                    <a:pt x="44" y="270"/>
                    <a:pt x="130" y="270"/>
                  </a:cubicBezTo>
                  <a:cubicBezTo>
                    <a:pt x="173" y="270"/>
                    <a:pt x="270" y="184"/>
                    <a:pt x="270" y="130"/>
                  </a:cubicBezTo>
                  <a:cubicBezTo>
                    <a:pt x="270" y="44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61"/>
            <p:cNvSpPr/>
            <p:nvPr/>
          </p:nvSpPr>
          <p:spPr>
            <a:xfrm>
              <a:off x="1166399" y="1387156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184"/>
                    <a:pt x="43" y="270"/>
                    <a:pt x="130" y="270"/>
                  </a:cubicBezTo>
                  <a:cubicBezTo>
                    <a:pt x="216" y="270"/>
                    <a:pt x="270" y="184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61"/>
            <p:cNvSpPr/>
            <p:nvPr/>
          </p:nvSpPr>
          <p:spPr>
            <a:xfrm>
              <a:off x="1215117" y="1387156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84"/>
                    <a:pt x="44" y="270"/>
                    <a:pt x="130" y="270"/>
                  </a:cubicBezTo>
                  <a:cubicBezTo>
                    <a:pt x="216" y="270"/>
                    <a:pt x="270" y="184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61"/>
            <p:cNvSpPr/>
            <p:nvPr/>
          </p:nvSpPr>
          <p:spPr>
            <a:xfrm>
              <a:off x="1263896" y="1387156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184"/>
                    <a:pt x="87" y="270"/>
                    <a:pt x="130" y="270"/>
                  </a:cubicBezTo>
                  <a:cubicBezTo>
                    <a:pt x="216" y="270"/>
                    <a:pt x="270" y="184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61"/>
            <p:cNvSpPr/>
            <p:nvPr/>
          </p:nvSpPr>
          <p:spPr>
            <a:xfrm>
              <a:off x="1315267" y="1387156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184"/>
                    <a:pt x="43" y="270"/>
                    <a:pt x="130" y="270"/>
                  </a:cubicBezTo>
                  <a:cubicBezTo>
                    <a:pt x="173" y="270"/>
                    <a:pt x="270" y="184"/>
                    <a:pt x="270" y="130"/>
                  </a:cubicBezTo>
                  <a:cubicBezTo>
                    <a:pt x="270" y="44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61"/>
            <p:cNvSpPr/>
            <p:nvPr/>
          </p:nvSpPr>
          <p:spPr>
            <a:xfrm>
              <a:off x="1363985" y="1387156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84"/>
                    <a:pt x="44" y="270"/>
                    <a:pt x="130" y="270"/>
                  </a:cubicBezTo>
                  <a:cubicBezTo>
                    <a:pt x="227" y="270"/>
                    <a:pt x="270" y="184"/>
                    <a:pt x="270" y="130"/>
                  </a:cubicBezTo>
                  <a:cubicBezTo>
                    <a:pt x="270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61"/>
            <p:cNvSpPr/>
            <p:nvPr/>
          </p:nvSpPr>
          <p:spPr>
            <a:xfrm>
              <a:off x="1412764" y="1387156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184"/>
                    <a:pt x="87" y="270"/>
                    <a:pt x="130" y="270"/>
                  </a:cubicBezTo>
                  <a:cubicBezTo>
                    <a:pt x="227" y="270"/>
                    <a:pt x="270" y="184"/>
                    <a:pt x="270" y="130"/>
                  </a:cubicBezTo>
                  <a:cubicBezTo>
                    <a:pt x="270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61"/>
            <p:cNvSpPr/>
            <p:nvPr/>
          </p:nvSpPr>
          <p:spPr>
            <a:xfrm>
              <a:off x="770503" y="143593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1" y="0"/>
                  </a:moveTo>
                  <a:cubicBezTo>
                    <a:pt x="43" y="0"/>
                    <a:pt x="0" y="44"/>
                    <a:pt x="0" y="130"/>
                  </a:cubicBezTo>
                  <a:cubicBezTo>
                    <a:pt x="0" y="227"/>
                    <a:pt x="43" y="270"/>
                    <a:pt x="141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44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61"/>
            <p:cNvSpPr/>
            <p:nvPr/>
          </p:nvSpPr>
          <p:spPr>
            <a:xfrm>
              <a:off x="819221" y="143593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44" y="0"/>
                    <a:pt x="1" y="44"/>
                    <a:pt x="1" y="130"/>
                  </a:cubicBezTo>
                  <a:cubicBezTo>
                    <a:pt x="1" y="227"/>
                    <a:pt x="44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61"/>
            <p:cNvSpPr/>
            <p:nvPr/>
          </p:nvSpPr>
          <p:spPr>
            <a:xfrm>
              <a:off x="868000" y="143593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98" y="0"/>
                    <a:pt x="1" y="44"/>
                    <a:pt x="1" y="130"/>
                  </a:cubicBezTo>
                  <a:cubicBezTo>
                    <a:pt x="1" y="227"/>
                    <a:pt x="98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61"/>
            <p:cNvSpPr/>
            <p:nvPr/>
          </p:nvSpPr>
          <p:spPr>
            <a:xfrm>
              <a:off x="919371" y="143593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54" y="0"/>
                    <a:pt x="0" y="44"/>
                    <a:pt x="0" y="130"/>
                  </a:cubicBezTo>
                  <a:cubicBezTo>
                    <a:pt x="0" y="227"/>
                    <a:pt x="54" y="270"/>
                    <a:pt x="140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44"/>
                    <a:pt x="184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61"/>
            <p:cNvSpPr/>
            <p:nvPr/>
          </p:nvSpPr>
          <p:spPr>
            <a:xfrm>
              <a:off x="968089" y="143593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44"/>
                    <a:pt x="1" y="130"/>
                  </a:cubicBezTo>
                  <a:cubicBezTo>
                    <a:pt x="1" y="227"/>
                    <a:pt x="55" y="270"/>
                    <a:pt x="141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44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61"/>
            <p:cNvSpPr/>
            <p:nvPr/>
          </p:nvSpPr>
          <p:spPr>
            <a:xfrm>
              <a:off x="1016868" y="143593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44"/>
                    <a:pt x="0" y="130"/>
                  </a:cubicBezTo>
                  <a:cubicBezTo>
                    <a:pt x="0" y="227"/>
                    <a:pt x="54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61"/>
            <p:cNvSpPr/>
            <p:nvPr/>
          </p:nvSpPr>
          <p:spPr>
            <a:xfrm>
              <a:off x="1065646" y="143593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44"/>
                    <a:pt x="0" y="130"/>
                  </a:cubicBezTo>
                  <a:cubicBezTo>
                    <a:pt x="0" y="227"/>
                    <a:pt x="97" y="270"/>
                    <a:pt x="140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61"/>
            <p:cNvSpPr/>
            <p:nvPr/>
          </p:nvSpPr>
          <p:spPr>
            <a:xfrm>
              <a:off x="1117620" y="143593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4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173" y="270"/>
                    <a:pt x="270" y="227"/>
                    <a:pt x="270" y="130"/>
                  </a:cubicBezTo>
                  <a:cubicBezTo>
                    <a:pt x="270" y="44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61"/>
            <p:cNvSpPr/>
            <p:nvPr/>
          </p:nvSpPr>
          <p:spPr>
            <a:xfrm>
              <a:off x="1166399" y="143593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44"/>
                    <a:pt x="0" y="130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4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61"/>
            <p:cNvSpPr/>
            <p:nvPr/>
          </p:nvSpPr>
          <p:spPr>
            <a:xfrm>
              <a:off x="1215117" y="143593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4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4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61"/>
            <p:cNvSpPr/>
            <p:nvPr/>
          </p:nvSpPr>
          <p:spPr>
            <a:xfrm>
              <a:off x="1263896" y="143593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44"/>
                    <a:pt x="0" y="130"/>
                  </a:cubicBezTo>
                  <a:cubicBezTo>
                    <a:pt x="0" y="227"/>
                    <a:pt x="87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4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61"/>
            <p:cNvSpPr/>
            <p:nvPr/>
          </p:nvSpPr>
          <p:spPr>
            <a:xfrm>
              <a:off x="1315267" y="143593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44"/>
                    <a:pt x="0" y="130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173" y="270"/>
                    <a:pt x="270" y="227"/>
                    <a:pt x="270" y="130"/>
                  </a:cubicBezTo>
                  <a:cubicBezTo>
                    <a:pt x="270" y="44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61"/>
            <p:cNvSpPr/>
            <p:nvPr/>
          </p:nvSpPr>
          <p:spPr>
            <a:xfrm>
              <a:off x="1363985" y="143593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4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61"/>
            <p:cNvSpPr/>
            <p:nvPr/>
          </p:nvSpPr>
          <p:spPr>
            <a:xfrm>
              <a:off x="819221" y="1484713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44" y="0"/>
                    <a:pt x="1" y="86"/>
                    <a:pt x="1" y="129"/>
                  </a:cubicBezTo>
                  <a:cubicBezTo>
                    <a:pt x="1" y="226"/>
                    <a:pt x="44" y="270"/>
                    <a:pt x="141" y="270"/>
                  </a:cubicBezTo>
                  <a:cubicBezTo>
                    <a:pt x="227" y="270"/>
                    <a:pt x="270" y="226"/>
                    <a:pt x="270" y="129"/>
                  </a:cubicBezTo>
                  <a:cubicBezTo>
                    <a:pt x="270" y="86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61"/>
            <p:cNvSpPr/>
            <p:nvPr/>
          </p:nvSpPr>
          <p:spPr>
            <a:xfrm>
              <a:off x="868000" y="1484713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98" y="0"/>
                    <a:pt x="1" y="86"/>
                    <a:pt x="1" y="129"/>
                  </a:cubicBezTo>
                  <a:cubicBezTo>
                    <a:pt x="1" y="226"/>
                    <a:pt x="98" y="270"/>
                    <a:pt x="141" y="270"/>
                  </a:cubicBezTo>
                  <a:cubicBezTo>
                    <a:pt x="227" y="270"/>
                    <a:pt x="270" y="226"/>
                    <a:pt x="270" y="129"/>
                  </a:cubicBezTo>
                  <a:cubicBezTo>
                    <a:pt x="270" y="86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61"/>
            <p:cNvSpPr/>
            <p:nvPr/>
          </p:nvSpPr>
          <p:spPr>
            <a:xfrm>
              <a:off x="919371" y="1484713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54" y="0"/>
                    <a:pt x="0" y="86"/>
                    <a:pt x="0" y="129"/>
                  </a:cubicBezTo>
                  <a:cubicBezTo>
                    <a:pt x="0" y="226"/>
                    <a:pt x="54" y="270"/>
                    <a:pt x="140" y="270"/>
                  </a:cubicBezTo>
                  <a:cubicBezTo>
                    <a:pt x="184" y="270"/>
                    <a:pt x="270" y="226"/>
                    <a:pt x="270" y="129"/>
                  </a:cubicBezTo>
                  <a:cubicBezTo>
                    <a:pt x="270" y="86"/>
                    <a:pt x="184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61"/>
            <p:cNvSpPr/>
            <p:nvPr/>
          </p:nvSpPr>
          <p:spPr>
            <a:xfrm>
              <a:off x="968089" y="1484713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86"/>
                    <a:pt x="1" y="129"/>
                  </a:cubicBezTo>
                  <a:cubicBezTo>
                    <a:pt x="1" y="226"/>
                    <a:pt x="55" y="270"/>
                    <a:pt x="141" y="270"/>
                  </a:cubicBezTo>
                  <a:cubicBezTo>
                    <a:pt x="184" y="270"/>
                    <a:pt x="270" y="226"/>
                    <a:pt x="270" y="129"/>
                  </a:cubicBezTo>
                  <a:cubicBezTo>
                    <a:pt x="270" y="86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61"/>
            <p:cNvSpPr/>
            <p:nvPr/>
          </p:nvSpPr>
          <p:spPr>
            <a:xfrm>
              <a:off x="1016868" y="1484713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86"/>
                    <a:pt x="0" y="129"/>
                  </a:cubicBezTo>
                  <a:cubicBezTo>
                    <a:pt x="0" y="226"/>
                    <a:pt x="54" y="270"/>
                    <a:pt x="141" y="270"/>
                  </a:cubicBezTo>
                  <a:cubicBezTo>
                    <a:pt x="227" y="270"/>
                    <a:pt x="270" y="226"/>
                    <a:pt x="270" y="129"/>
                  </a:cubicBezTo>
                  <a:cubicBezTo>
                    <a:pt x="270" y="86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61"/>
            <p:cNvSpPr/>
            <p:nvPr/>
          </p:nvSpPr>
          <p:spPr>
            <a:xfrm>
              <a:off x="1065646" y="1484713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86"/>
                    <a:pt x="0" y="129"/>
                  </a:cubicBezTo>
                  <a:cubicBezTo>
                    <a:pt x="0" y="226"/>
                    <a:pt x="97" y="270"/>
                    <a:pt x="140" y="270"/>
                  </a:cubicBezTo>
                  <a:cubicBezTo>
                    <a:pt x="227" y="270"/>
                    <a:pt x="270" y="226"/>
                    <a:pt x="270" y="129"/>
                  </a:cubicBezTo>
                  <a:cubicBezTo>
                    <a:pt x="270" y="86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61"/>
            <p:cNvSpPr/>
            <p:nvPr/>
          </p:nvSpPr>
          <p:spPr>
            <a:xfrm>
              <a:off x="1117620" y="1484713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86"/>
                    <a:pt x="1" y="129"/>
                  </a:cubicBezTo>
                  <a:cubicBezTo>
                    <a:pt x="1" y="226"/>
                    <a:pt x="44" y="270"/>
                    <a:pt x="130" y="270"/>
                  </a:cubicBezTo>
                  <a:cubicBezTo>
                    <a:pt x="173" y="270"/>
                    <a:pt x="270" y="226"/>
                    <a:pt x="270" y="129"/>
                  </a:cubicBezTo>
                  <a:cubicBezTo>
                    <a:pt x="270" y="86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61"/>
            <p:cNvSpPr/>
            <p:nvPr/>
          </p:nvSpPr>
          <p:spPr>
            <a:xfrm>
              <a:off x="1166399" y="1484713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86"/>
                    <a:pt x="0" y="129"/>
                  </a:cubicBezTo>
                  <a:cubicBezTo>
                    <a:pt x="0" y="226"/>
                    <a:pt x="43" y="270"/>
                    <a:pt x="130" y="270"/>
                  </a:cubicBezTo>
                  <a:cubicBezTo>
                    <a:pt x="216" y="270"/>
                    <a:pt x="270" y="226"/>
                    <a:pt x="270" y="129"/>
                  </a:cubicBezTo>
                  <a:cubicBezTo>
                    <a:pt x="270" y="86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61"/>
            <p:cNvSpPr/>
            <p:nvPr/>
          </p:nvSpPr>
          <p:spPr>
            <a:xfrm>
              <a:off x="1215117" y="1484713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86"/>
                    <a:pt x="1" y="129"/>
                  </a:cubicBezTo>
                  <a:cubicBezTo>
                    <a:pt x="1" y="226"/>
                    <a:pt x="44" y="270"/>
                    <a:pt x="130" y="270"/>
                  </a:cubicBezTo>
                  <a:cubicBezTo>
                    <a:pt x="216" y="270"/>
                    <a:pt x="270" y="226"/>
                    <a:pt x="270" y="129"/>
                  </a:cubicBezTo>
                  <a:cubicBezTo>
                    <a:pt x="270" y="86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61"/>
            <p:cNvSpPr/>
            <p:nvPr/>
          </p:nvSpPr>
          <p:spPr>
            <a:xfrm>
              <a:off x="1263896" y="1484713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86"/>
                    <a:pt x="0" y="129"/>
                  </a:cubicBezTo>
                  <a:cubicBezTo>
                    <a:pt x="0" y="226"/>
                    <a:pt x="87" y="270"/>
                    <a:pt x="130" y="270"/>
                  </a:cubicBezTo>
                  <a:cubicBezTo>
                    <a:pt x="216" y="270"/>
                    <a:pt x="270" y="226"/>
                    <a:pt x="270" y="129"/>
                  </a:cubicBezTo>
                  <a:cubicBezTo>
                    <a:pt x="270" y="86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61"/>
            <p:cNvSpPr/>
            <p:nvPr/>
          </p:nvSpPr>
          <p:spPr>
            <a:xfrm>
              <a:off x="1315267" y="1484713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86"/>
                    <a:pt x="0" y="129"/>
                  </a:cubicBezTo>
                  <a:cubicBezTo>
                    <a:pt x="0" y="226"/>
                    <a:pt x="43" y="270"/>
                    <a:pt x="130" y="270"/>
                  </a:cubicBezTo>
                  <a:cubicBezTo>
                    <a:pt x="173" y="270"/>
                    <a:pt x="270" y="226"/>
                    <a:pt x="270" y="129"/>
                  </a:cubicBezTo>
                  <a:cubicBezTo>
                    <a:pt x="270" y="86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61"/>
            <p:cNvSpPr/>
            <p:nvPr/>
          </p:nvSpPr>
          <p:spPr>
            <a:xfrm>
              <a:off x="868000" y="1533432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98" y="1"/>
                    <a:pt x="1" y="87"/>
                    <a:pt x="1" y="130"/>
                  </a:cubicBezTo>
                  <a:cubicBezTo>
                    <a:pt x="1" y="227"/>
                    <a:pt x="98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87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61"/>
            <p:cNvSpPr/>
            <p:nvPr/>
          </p:nvSpPr>
          <p:spPr>
            <a:xfrm>
              <a:off x="919371" y="1533432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54" y="1"/>
                    <a:pt x="0" y="87"/>
                    <a:pt x="0" y="130"/>
                  </a:cubicBezTo>
                  <a:cubicBezTo>
                    <a:pt x="0" y="227"/>
                    <a:pt x="54" y="270"/>
                    <a:pt x="140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87"/>
                    <a:pt x="184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61"/>
            <p:cNvSpPr/>
            <p:nvPr/>
          </p:nvSpPr>
          <p:spPr>
            <a:xfrm>
              <a:off x="968089" y="1533432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5" y="1"/>
                    <a:pt x="1" y="87"/>
                    <a:pt x="1" y="130"/>
                  </a:cubicBezTo>
                  <a:cubicBezTo>
                    <a:pt x="1" y="227"/>
                    <a:pt x="55" y="270"/>
                    <a:pt x="141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87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61"/>
            <p:cNvSpPr/>
            <p:nvPr/>
          </p:nvSpPr>
          <p:spPr>
            <a:xfrm>
              <a:off x="1016868" y="1533432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4" y="1"/>
                    <a:pt x="0" y="87"/>
                    <a:pt x="0" y="130"/>
                  </a:cubicBezTo>
                  <a:cubicBezTo>
                    <a:pt x="0" y="227"/>
                    <a:pt x="54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87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61"/>
            <p:cNvSpPr/>
            <p:nvPr/>
          </p:nvSpPr>
          <p:spPr>
            <a:xfrm>
              <a:off x="1065646" y="1533432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97" y="1"/>
                    <a:pt x="0" y="87"/>
                    <a:pt x="0" y="130"/>
                  </a:cubicBezTo>
                  <a:cubicBezTo>
                    <a:pt x="0" y="227"/>
                    <a:pt x="97" y="270"/>
                    <a:pt x="140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87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61"/>
            <p:cNvSpPr/>
            <p:nvPr/>
          </p:nvSpPr>
          <p:spPr>
            <a:xfrm>
              <a:off x="1117620" y="1533432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87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173" y="270"/>
                    <a:pt x="270" y="227"/>
                    <a:pt x="270" y="130"/>
                  </a:cubicBezTo>
                  <a:cubicBezTo>
                    <a:pt x="270" y="87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61"/>
            <p:cNvSpPr/>
            <p:nvPr/>
          </p:nvSpPr>
          <p:spPr>
            <a:xfrm>
              <a:off x="1166399" y="1533432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87"/>
                    <a:pt x="0" y="130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61"/>
            <p:cNvSpPr/>
            <p:nvPr/>
          </p:nvSpPr>
          <p:spPr>
            <a:xfrm>
              <a:off x="1215117" y="1533432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87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61"/>
            <p:cNvSpPr/>
            <p:nvPr/>
          </p:nvSpPr>
          <p:spPr>
            <a:xfrm>
              <a:off x="1263896" y="1533432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87"/>
                    <a:pt x="0" y="130"/>
                  </a:cubicBezTo>
                  <a:cubicBezTo>
                    <a:pt x="0" y="227"/>
                    <a:pt x="87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61"/>
            <p:cNvSpPr/>
            <p:nvPr/>
          </p:nvSpPr>
          <p:spPr>
            <a:xfrm>
              <a:off x="968089" y="1584803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44"/>
                    <a:pt x="1" y="141"/>
                  </a:cubicBezTo>
                  <a:cubicBezTo>
                    <a:pt x="1" y="184"/>
                    <a:pt x="55" y="270"/>
                    <a:pt x="141" y="270"/>
                  </a:cubicBezTo>
                  <a:cubicBezTo>
                    <a:pt x="184" y="270"/>
                    <a:pt x="270" y="184"/>
                    <a:pt x="270" y="141"/>
                  </a:cubicBezTo>
                  <a:cubicBezTo>
                    <a:pt x="270" y="44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61"/>
            <p:cNvSpPr/>
            <p:nvPr/>
          </p:nvSpPr>
          <p:spPr>
            <a:xfrm>
              <a:off x="1016868" y="1584803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44"/>
                    <a:pt x="0" y="141"/>
                  </a:cubicBezTo>
                  <a:cubicBezTo>
                    <a:pt x="0" y="184"/>
                    <a:pt x="54" y="270"/>
                    <a:pt x="141" y="270"/>
                  </a:cubicBezTo>
                  <a:cubicBezTo>
                    <a:pt x="227" y="270"/>
                    <a:pt x="270" y="184"/>
                    <a:pt x="270" y="141"/>
                  </a:cubicBezTo>
                  <a:cubicBezTo>
                    <a:pt x="270" y="44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61"/>
            <p:cNvSpPr/>
            <p:nvPr/>
          </p:nvSpPr>
          <p:spPr>
            <a:xfrm>
              <a:off x="1065646" y="1584803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44"/>
                    <a:pt x="0" y="141"/>
                  </a:cubicBezTo>
                  <a:cubicBezTo>
                    <a:pt x="0" y="184"/>
                    <a:pt x="97" y="270"/>
                    <a:pt x="140" y="270"/>
                  </a:cubicBezTo>
                  <a:cubicBezTo>
                    <a:pt x="227" y="270"/>
                    <a:pt x="270" y="184"/>
                    <a:pt x="270" y="141"/>
                  </a:cubicBezTo>
                  <a:cubicBezTo>
                    <a:pt x="270" y="44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61"/>
            <p:cNvSpPr/>
            <p:nvPr/>
          </p:nvSpPr>
          <p:spPr>
            <a:xfrm>
              <a:off x="1117620" y="1584803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4"/>
                    <a:pt x="1" y="141"/>
                  </a:cubicBezTo>
                  <a:cubicBezTo>
                    <a:pt x="1" y="184"/>
                    <a:pt x="44" y="270"/>
                    <a:pt x="130" y="270"/>
                  </a:cubicBezTo>
                  <a:cubicBezTo>
                    <a:pt x="173" y="270"/>
                    <a:pt x="270" y="184"/>
                    <a:pt x="270" y="141"/>
                  </a:cubicBezTo>
                  <a:cubicBezTo>
                    <a:pt x="270" y="44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61"/>
            <p:cNvSpPr/>
            <p:nvPr/>
          </p:nvSpPr>
          <p:spPr>
            <a:xfrm>
              <a:off x="1166399" y="1584803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44"/>
                    <a:pt x="0" y="141"/>
                  </a:cubicBezTo>
                  <a:cubicBezTo>
                    <a:pt x="0" y="184"/>
                    <a:pt x="43" y="270"/>
                    <a:pt x="130" y="270"/>
                  </a:cubicBezTo>
                  <a:cubicBezTo>
                    <a:pt x="216" y="270"/>
                    <a:pt x="270" y="184"/>
                    <a:pt x="270" y="141"/>
                  </a:cubicBezTo>
                  <a:cubicBezTo>
                    <a:pt x="270" y="4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6" name="Google Shape;3666;p61"/>
          <p:cNvGrpSpPr/>
          <p:nvPr/>
        </p:nvGrpSpPr>
        <p:grpSpPr>
          <a:xfrm>
            <a:off x="6872319" y="1630746"/>
            <a:ext cx="1197459" cy="265961"/>
            <a:chOff x="6182269" y="1262346"/>
            <a:chExt cx="1197459" cy="265961"/>
          </a:xfrm>
        </p:grpSpPr>
        <p:sp>
          <p:nvSpPr>
            <p:cNvPr id="3667" name="Google Shape;3667;p61"/>
            <p:cNvSpPr/>
            <p:nvPr/>
          </p:nvSpPr>
          <p:spPr>
            <a:xfrm>
              <a:off x="6182269" y="1262346"/>
              <a:ext cx="1197459" cy="265961"/>
            </a:xfrm>
            <a:custGeom>
              <a:rect b="b" l="l" r="r" t="t"/>
              <a:pathLst>
                <a:path extrusionOk="0" h="4411" w="19860">
                  <a:moveTo>
                    <a:pt x="0" y="1"/>
                  </a:moveTo>
                  <a:lnTo>
                    <a:pt x="0" y="4410"/>
                  </a:lnTo>
                  <a:lnTo>
                    <a:pt x="19860" y="4410"/>
                  </a:lnTo>
                  <a:lnTo>
                    <a:pt x="19860" y="1"/>
                  </a:lnTo>
                  <a:close/>
                </a:path>
              </a:pathLst>
            </a:custGeom>
            <a:solidFill>
              <a:srgbClr val="E1BAF7"/>
            </a:solidFill>
            <a:ln cap="flat" cmpd="sng" w="457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61"/>
            <p:cNvSpPr/>
            <p:nvPr/>
          </p:nvSpPr>
          <p:spPr>
            <a:xfrm>
              <a:off x="6182269" y="1471027"/>
              <a:ext cx="54688" cy="57280"/>
            </a:xfrm>
            <a:custGeom>
              <a:rect b="b" l="l" r="r" t="t"/>
              <a:pathLst>
                <a:path extrusionOk="0" h="950" w="907">
                  <a:moveTo>
                    <a:pt x="0" y="1"/>
                  </a:moveTo>
                  <a:lnTo>
                    <a:pt x="0" y="270"/>
                  </a:lnTo>
                  <a:lnTo>
                    <a:pt x="680" y="949"/>
                  </a:lnTo>
                  <a:lnTo>
                    <a:pt x="906" y="9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61"/>
            <p:cNvSpPr/>
            <p:nvPr/>
          </p:nvSpPr>
          <p:spPr>
            <a:xfrm>
              <a:off x="6182269" y="1403436"/>
              <a:ext cx="124871" cy="124871"/>
            </a:xfrm>
            <a:custGeom>
              <a:rect b="b" l="l" r="r" t="t"/>
              <a:pathLst>
                <a:path extrusionOk="0" h="2071" w="2071">
                  <a:moveTo>
                    <a:pt x="0" y="0"/>
                  </a:moveTo>
                  <a:lnTo>
                    <a:pt x="0" y="270"/>
                  </a:lnTo>
                  <a:lnTo>
                    <a:pt x="1801" y="2070"/>
                  </a:lnTo>
                  <a:lnTo>
                    <a:pt x="2070" y="20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61"/>
            <p:cNvSpPr/>
            <p:nvPr/>
          </p:nvSpPr>
          <p:spPr>
            <a:xfrm>
              <a:off x="6182269" y="1335845"/>
              <a:ext cx="192462" cy="192462"/>
            </a:xfrm>
            <a:custGeom>
              <a:rect b="b" l="l" r="r" t="t"/>
              <a:pathLst>
                <a:path extrusionOk="0" h="3192" w="3192">
                  <a:moveTo>
                    <a:pt x="0" y="0"/>
                  </a:moveTo>
                  <a:lnTo>
                    <a:pt x="0" y="270"/>
                  </a:lnTo>
                  <a:lnTo>
                    <a:pt x="2922" y="3191"/>
                  </a:lnTo>
                  <a:lnTo>
                    <a:pt x="3192" y="31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61"/>
            <p:cNvSpPr/>
            <p:nvPr/>
          </p:nvSpPr>
          <p:spPr>
            <a:xfrm>
              <a:off x="6182269" y="1268194"/>
              <a:ext cx="260052" cy="260113"/>
            </a:xfrm>
            <a:custGeom>
              <a:rect b="b" l="l" r="r" t="t"/>
              <a:pathLst>
                <a:path extrusionOk="0" h="4314" w="4313">
                  <a:moveTo>
                    <a:pt x="0" y="1"/>
                  </a:moveTo>
                  <a:lnTo>
                    <a:pt x="0" y="217"/>
                  </a:lnTo>
                  <a:lnTo>
                    <a:pt x="4043" y="4313"/>
                  </a:lnTo>
                  <a:lnTo>
                    <a:pt x="4313" y="43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61"/>
            <p:cNvSpPr/>
            <p:nvPr/>
          </p:nvSpPr>
          <p:spPr>
            <a:xfrm>
              <a:off x="6228394" y="1262346"/>
              <a:ext cx="281578" cy="265961"/>
            </a:xfrm>
            <a:custGeom>
              <a:rect b="b" l="l" r="r" t="t"/>
              <a:pathLst>
                <a:path extrusionOk="0" h="4411" w="4670">
                  <a:moveTo>
                    <a:pt x="1" y="1"/>
                  </a:moveTo>
                  <a:lnTo>
                    <a:pt x="4400" y="4410"/>
                  </a:lnTo>
                  <a:lnTo>
                    <a:pt x="4669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61"/>
            <p:cNvSpPr/>
            <p:nvPr/>
          </p:nvSpPr>
          <p:spPr>
            <a:xfrm>
              <a:off x="6296045" y="1262346"/>
              <a:ext cx="282181" cy="265961"/>
            </a:xfrm>
            <a:custGeom>
              <a:rect b="b" l="l" r="r" t="t"/>
              <a:pathLst>
                <a:path extrusionOk="0" h="4411" w="4680">
                  <a:moveTo>
                    <a:pt x="0" y="1"/>
                  </a:moveTo>
                  <a:lnTo>
                    <a:pt x="4453" y="4410"/>
                  </a:lnTo>
                  <a:lnTo>
                    <a:pt x="4679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61"/>
            <p:cNvSpPr/>
            <p:nvPr/>
          </p:nvSpPr>
          <p:spPr>
            <a:xfrm>
              <a:off x="6363636" y="1262346"/>
              <a:ext cx="282181" cy="265961"/>
            </a:xfrm>
            <a:custGeom>
              <a:rect b="b" l="l" r="r" t="t"/>
              <a:pathLst>
                <a:path extrusionOk="0" h="4411" w="4680">
                  <a:moveTo>
                    <a:pt x="0" y="1"/>
                  </a:moveTo>
                  <a:lnTo>
                    <a:pt x="4453" y="4410"/>
                  </a:lnTo>
                  <a:lnTo>
                    <a:pt x="4680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61"/>
            <p:cNvSpPr/>
            <p:nvPr/>
          </p:nvSpPr>
          <p:spPr>
            <a:xfrm>
              <a:off x="6434482" y="1262346"/>
              <a:ext cx="281517" cy="265961"/>
            </a:xfrm>
            <a:custGeom>
              <a:rect b="b" l="l" r="r" t="t"/>
              <a:pathLst>
                <a:path extrusionOk="0" h="4411" w="4669">
                  <a:moveTo>
                    <a:pt x="1" y="1"/>
                  </a:moveTo>
                  <a:lnTo>
                    <a:pt x="4399" y="4410"/>
                  </a:lnTo>
                  <a:lnTo>
                    <a:pt x="4669" y="4410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61"/>
            <p:cNvSpPr/>
            <p:nvPr/>
          </p:nvSpPr>
          <p:spPr>
            <a:xfrm>
              <a:off x="6502073" y="1262346"/>
              <a:ext cx="281578" cy="265961"/>
            </a:xfrm>
            <a:custGeom>
              <a:rect b="b" l="l" r="r" t="t"/>
              <a:pathLst>
                <a:path extrusionOk="0" h="4411" w="4670">
                  <a:moveTo>
                    <a:pt x="1" y="1"/>
                  </a:moveTo>
                  <a:lnTo>
                    <a:pt x="4400" y="4410"/>
                  </a:lnTo>
                  <a:lnTo>
                    <a:pt x="4669" y="4410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61"/>
            <p:cNvSpPr/>
            <p:nvPr/>
          </p:nvSpPr>
          <p:spPr>
            <a:xfrm>
              <a:off x="6569724" y="1262346"/>
              <a:ext cx="281517" cy="265961"/>
            </a:xfrm>
            <a:custGeom>
              <a:rect b="b" l="l" r="r" t="t"/>
              <a:pathLst>
                <a:path extrusionOk="0" h="4411" w="4669">
                  <a:moveTo>
                    <a:pt x="0" y="1"/>
                  </a:moveTo>
                  <a:lnTo>
                    <a:pt x="4399" y="4410"/>
                  </a:lnTo>
                  <a:lnTo>
                    <a:pt x="4668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61"/>
            <p:cNvSpPr/>
            <p:nvPr/>
          </p:nvSpPr>
          <p:spPr>
            <a:xfrm>
              <a:off x="6637314" y="1262346"/>
              <a:ext cx="282181" cy="265961"/>
            </a:xfrm>
            <a:custGeom>
              <a:rect b="b" l="l" r="r" t="t"/>
              <a:pathLst>
                <a:path extrusionOk="0" h="4411" w="4680">
                  <a:moveTo>
                    <a:pt x="0" y="1"/>
                  </a:moveTo>
                  <a:lnTo>
                    <a:pt x="4410" y="4410"/>
                  </a:lnTo>
                  <a:lnTo>
                    <a:pt x="4680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61"/>
            <p:cNvSpPr/>
            <p:nvPr/>
          </p:nvSpPr>
          <p:spPr>
            <a:xfrm>
              <a:off x="6704905" y="1262346"/>
              <a:ext cx="282181" cy="265961"/>
            </a:xfrm>
            <a:custGeom>
              <a:rect b="b" l="l" r="r" t="t"/>
              <a:pathLst>
                <a:path extrusionOk="0" h="4411" w="4680">
                  <a:moveTo>
                    <a:pt x="1" y="1"/>
                  </a:moveTo>
                  <a:lnTo>
                    <a:pt x="4453" y="4410"/>
                  </a:lnTo>
                  <a:lnTo>
                    <a:pt x="4680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61"/>
            <p:cNvSpPr/>
            <p:nvPr/>
          </p:nvSpPr>
          <p:spPr>
            <a:xfrm>
              <a:off x="6773159" y="1262346"/>
              <a:ext cx="281578" cy="265961"/>
            </a:xfrm>
            <a:custGeom>
              <a:rect b="b" l="l" r="r" t="t"/>
              <a:pathLst>
                <a:path extrusionOk="0" h="4411" w="4670">
                  <a:moveTo>
                    <a:pt x="1" y="1"/>
                  </a:moveTo>
                  <a:lnTo>
                    <a:pt x="4443" y="4410"/>
                  </a:lnTo>
                  <a:lnTo>
                    <a:pt x="4669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61"/>
            <p:cNvSpPr/>
            <p:nvPr/>
          </p:nvSpPr>
          <p:spPr>
            <a:xfrm>
              <a:off x="6843402" y="1262346"/>
              <a:ext cx="281517" cy="265961"/>
            </a:xfrm>
            <a:custGeom>
              <a:rect b="b" l="l" r="r" t="t"/>
              <a:pathLst>
                <a:path extrusionOk="0" h="4411" w="4669">
                  <a:moveTo>
                    <a:pt x="0" y="1"/>
                  </a:moveTo>
                  <a:lnTo>
                    <a:pt x="4399" y="4410"/>
                  </a:lnTo>
                  <a:lnTo>
                    <a:pt x="4668" y="4410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61"/>
            <p:cNvSpPr/>
            <p:nvPr/>
          </p:nvSpPr>
          <p:spPr>
            <a:xfrm>
              <a:off x="6910993" y="1262346"/>
              <a:ext cx="281517" cy="265961"/>
            </a:xfrm>
            <a:custGeom>
              <a:rect b="b" l="l" r="r" t="t"/>
              <a:pathLst>
                <a:path extrusionOk="0" h="4411" w="4669">
                  <a:moveTo>
                    <a:pt x="0" y="1"/>
                  </a:moveTo>
                  <a:lnTo>
                    <a:pt x="4399" y="4410"/>
                  </a:lnTo>
                  <a:lnTo>
                    <a:pt x="4669" y="4410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61"/>
            <p:cNvSpPr/>
            <p:nvPr/>
          </p:nvSpPr>
          <p:spPr>
            <a:xfrm>
              <a:off x="6978583" y="1262346"/>
              <a:ext cx="282181" cy="265961"/>
            </a:xfrm>
            <a:custGeom>
              <a:rect b="b" l="l" r="r" t="t"/>
              <a:pathLst>
                <a:path extrusionOk="0" h="4411" w="4680">
                  <a:moveTo>
                    <a:pt x="1" y="1"/>
                  </a:moveTo>
                  <a:lnTo>
                    <a:pt x="4410" y="4410"/>
                  </a:lnTo>
                  <a:lnTo>
                    <a:pt x="4680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61"/>
            <p:cNvSpPr/>
            <p:nvPr/>
          </p:nvSpPr>
          <p:spPr>
            <a:xfrm>
              <a:off x="7046174" y="1262346"/>
              <a:ext cx="282241" cy="265961"/>
            </a:xfrm>
            <a:custGeom>
              <a:rect b="b" l="l" r="r" t="t"/>
              <a:pathLst>
                <a:path extrusionOk="0" h="4411" w="4681">
                  <a:moveTo>
                    <a:pt x="1" y="1"/>
                  </a:moveTo>
                  <a:lnTo>
                    <a:pt x="4410" y="4410"/>
                  </a:lnTo>
                  <a:lnTo>
                    <a:pt x="4680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61"/>
            <p:cNvSpPr/>
            <p:nvPr/>
          </p:nvSpPr>
          <p:spPr>
            <a:xfrm>
              <a:off x="7114428" y="1262346"/>
              <a:ext cx="265298" cy="262705"/>
            </a:xfrm>
            <a:custGeom>
              <a:rect b="b" l="l" r="r" t="t"/>
              <a:pathLst>
                <a:path extrusionOk="0" h="4357" w="4400">
                  <a:moveTo>
                    <a:pt x="1" y="1"/>
                  </a:moveTo>
                  <a:lnTo>
                    <a:pt x="4400" y="4357"/>
                  </a:lnTo>
                  <a:lnTo>
                    <a:pt x="4400" y="4087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61"/>
            <p:cNvSpPr/>
            <p:nvPr/>
          </p:nvSpPr>
          <p:spPr>
            <a:xfrm>
              <a:off x="7182078" y="1262346"/>
              <a:ext cx="197647" cy="195115"/>
            </a:xfrm>
            <a:custGeom>
              <a:rect b="b" l="l" r="r" t="t"/>
              <a:pathLst>
                <a:path extrusionOk="0" h="3236" w="3278">
                  <a:moveTo>
                    <a:pt x="0" y="1"/>
                  </a:moveTo>
                  <a:lnTo>
                    <a:pt x="3278" y="3235"/>
                  </a:lnTo>
                  <a:lnTo>
                    <a:pt x="3278" y="2966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61"/>
            <p:cNvSpPr/>
            <p:nvPr/>
          </p:nvSpPr>
          <p:spPr>
            <a:xfrm>
              <a:off x="7252262" y="1262346"/>
              <a:ext cx="127464" cy="127464"/>
            </a:xfrm>
            <a:custGeom>
              <a:rect b="b" l="l" r="r" t="t"/>
              <a:pathLst>
                <a:path extrusionOk="0" h="2114" w="2114">
                  <a:moveTo>
                    <a:pt x="1" y="1"/>
                  </a:moveTo>
                  <a:lnTo>
                    <a:pt x="2114" y="2114"/>
                  </a:lnTo>
                  <a:lnTo>
                    <a:pt x="2114" y="1844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61"/>
            <p:cNvSpPr/>
            <p:nvPr/>
          </p:nvSpPr>
          <p:spPr>
            <a:xfrm>
              <a:off x="7319852" y="1262346"/>
              <a:ext cx="59873" cy="59873"/>
            </a:xfrm>
            <a:custGeom>
              <a:rect b="b" l="l" r="r" t="t"/>
              <a:pathLst>
                <a:path extrusionOk="0" h="993" w="993">
                  <a:moveTo>
                    <a:pt x="1" y="1"/>
                  </a:moveTo>
                  <a:lnTo>
                    <a:pt x="993" y="993"/>
                  </a:lnTo>
                  <a:lnTo>
                    <a:pt x="993" y="723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89" name="Google Shape;3689;p61"/>
          <p:cNvSpPr/>
          <p:nvPr/>
        </p:nvSpPr>
        <p:spPr>
          <a:xfrm>
            <a:off x="1339053" y="1585036"/>
            <a:ext cx="660021" cy="653771"/>
          </a:xfrm>
          <a:custGeom>
            <a:rect b="b" l="l" r="r" t="t"/>
            <a:pathLst>
              <a:path extrusionOk="0" h="4540" w="4583">
                <a:moveTo>
                  <a:pt x="863" y="1"/>
                </a:moveTo>
                <a:lnTo>
                  <a:pt x="0" y="809"/>
                </a:lnTo>
                <a:lnTo>
                  <a:pt x="1488" y="2254"/>
                </a:lnTo>
                <a:lnTo>
                  <a:pt x="0" y="3688"/>
                </a:lnTo>
                <a:lnTo>
                  <a:pt x="863" y="4539"/>
                </a:lnTo>
                <a:lnTo>
                  <a:pt x="2297" y="3106"/>
                </a:lnTo>
                <a:lnTo>
                  <a:pt x="3731" y="4539"/>
                </a:lnTo>
                <a:lnTo>
                  <a:pt x="4582" y="3688"/>
                </a:lnTo>
                <a:lnTo>
                  <a:pt x="3105" y="2254"/>
                </a:lnTo>
                <a:lnTo>
                  <a:pt x="4582" y="809"/>
                </a:lnTo>
                <a:lnTo>
                  <a:pt x="3731" y="1"/>
                </a:lnTo>
                <a:lnTo>
                  <a:pt x="2297" y="1445"/>
                </a:lnTo>
                <a:lnTo>
                  <a:pt x="863" y="1"/>
                </a:lnTo>
                <a:close/>
              </a:path>
            </a:pathLst>
          </a:custGeom>
          <a:solidFill>
            <a:schemeClr val="accent2"/>
          </a:solidFill>
          <a:ln cap="rnd" cmpd="sng" w="9525">
            <a:solidFill>
              <a:srgbClr val="2D4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0" name="Google Shape;3690;p61"/>
          <p:cNvSpPr/>
          <p:nvPr/>
        </p:nvSpPr>
        <p:spPr>
          <a:xfrm rot="-1431438">
            <a:off x="7934528" y="518427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91" name="Google Shape;3691;p61"/>
          <p:cNvGrpSpPr/>
          <p:nvPr/>
        </p:nvGrpSpPr>
        <p:grpSpPr>
          <a:xfrm>
            <a:off x="7892911" y="4081735"/>
            <a:ext cx="537980" cy="537206"/>
            <a:chOff x="9234348" y="2174936"/>
            <a:chExt cx="537980" cy="537206"/>
          </a:xfrm>
        </p:grpSpPr>
        <p:sp>
          <p:nvSpPr>
            <p:cNvPr id="3692" name="Google Shape;3692;p61"/>
            <p:cNvSpPr/>
            <p:nvPr/>
          </p:nvSpPr>
          <p:spPr>
            <a:xfrm>
              <a:off x="9234348" y="2174936"/>
              <a:ext cx="22800" cy="22026"/>
            </a:xfrm>
            <a:custGeom>
              <a:rect b="b" l="l" r="r" t="t"/>
              <a:pathLst>
                <a:path extrusionOk="0" h="313" w="324">
                  <a:moveTo>
                    <a:pt x="183" y="0"/>
                  </a:moveTo>
                  <a:cubicBezTo>
                    <a:pt x="54" y="0"/>
                    <a:pt x="0" y="43"/>
                    <a:pt x="0" y="173"/>
                  </a:cubicBezTo>
                  <a:cubicBezTo>
                    <a:pt x="0" y="270"/>
                    <a:pt x="54" y="313"/>
                    <a:pt x="183" y="313"/>
                  </a:cubicBezTo>
                  <a:cubicBezTo>
                    <a:pt x="270" y="313"/>
                    <a:pt x="323" y="270"/>
                    <a:pt x="323" y="173"/>
                  </a:cubicBezTo>
                  <a:cubicBezTo>
                    <a:pt x="323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61"/>
            <p:cNvSpPr/>
            <p:nvPr/>
          </p:nvSpPr>
          <p:spPr>
            <a:xfrm>
              <a:off x="9307181" y="2174936"/>
              <a:ext cx="25826" cy="22026"/>
            </a:xfrm>
            <a:custGeom>
              <a:rect b="b" l="l" r="r" t="t"/>
              <a:pathLst>
                <a:path extrusionOk="0" h="313" w="367">
                  <a:moveTo>
                    <a:pt x="183" y="0"/>
                  </a:moveTo>
                  <a:cubicBezTo>
                    <a:pt x="97" y="0"/>
                    <a:pt x="0" y="43"/>
                    <a:pt x="0" y="173"/>
                  </a:cubicBezTo>
                  <a:cubicBezTo>
                    <a:pt x="0" y="270"/>
                    <a:pt x="97" y="313"/>
                    <a:pt x="183" y="313"/>
                  </a:cubicBezTo>
                  <a:cubicBezTo>
                    <a:pt x="270" y="313"/>
                    <a:pt x="367" y="270"/>
                    <a:pt x="367" y="173"/>
                  </a:cubicBezTo>
                  <a:cubicBezTo>
                    <a:pt x="367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61"/>
            <p:cNvSpPr/>
            <p:nvPr/>
          </p:nvSpPr>
          <p:spPr>
            <a:xfrm>
              <a:off x="9380014" y="2174936"/>
              <a:ext cx="25052" cy="22026"/>
            </a:xfrm>
            <a:custGeom>
              <a:rect b="b" l="l" r="r" t="t"/>
              <a:pathLst>
                <a:path extrusionOk="0" h="313" w="356">
                  <a:moveTo>
                    <a:pt x="183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8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61"/>
            <p:cNvSpPr/>
            <p:nvPr/>
          </p:nvSpPr>
          <p:spPr>
            <a:xfrm>
              <a:off x="9455873" y="2174936"/>
              <a:ext cx="22026" cy="22026"/>
            </a:xfrm>
            <a:custGeom>
              <a:rect b="b" l="l" r="r" t="t"/>
              <a:pathLst>
                <a:path extrusionOk="0" h="313" w="313">
                  <a:moveTo>
                    <a:pt x="140" y="0"/>
                  </a:moveTo>
                  <a:cubicBezTo>
                    <a:pt x="43" y="0"/>
                    <a:pt x="0" y="43"/>
                    <a:pt x="0" y="173"/>
                  </a:cubicBezTo>
                  <a:cubicBezTo>
                    <a:pt x="0" y="270"/>
                    <a:pt x="43" y="313"/>
                    <a:pt x="140" y="313"/>
                  </a:cubicBezTo>
                  <a:cubicBezTo>
                    <a:pt x="227" y="313"/>
                    <a:pt x="313" y="270"/>
                    <a:pt x="313" y="173"/>
                  </a:cubicBezTo>
                  <a:cubicBezTo>
                    <a:pt x="313" y="43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61"/>
            <p:cNvSpPr/>
            <p:nvPr/>
          </p:nvSpPr>
          <p:spPr>
            <a:xfrm>
              <a:off x="9528706" y="2174936"/>
              <a:ext cx="22026" cy="22026"/>
            </a:xfrm>
            <a:custGeom>
              <a:rect b="b" l="l" r="r" t="t"/>
              <a:pathLst>
                <a:path extrusionOk="0" h="313" w="313">
                  <a:moveTo>
                    <a:pt x="184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84" y="313"/>
                  </a:cubicBezTo>
                  <a:cubicBezTo>
                    <a:pt x="270" y="313"/>
                    <a:pt x="313" y="270"/>
                    <a:pt x="313" y="173"/>
                  </a:cubicBezTo>
                  <a:cubicBezTo>
                    <a:pt x="313" y="43"/>
                    <a:pt x="270" y="0"/>
                    <a:pt x="18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61"/>
            <p:cNvSpPr/>
            <p:nvPr/>
          </p:nvSpPr>
          <p:spPr>
            <a:xfrm>
              <a:off x="9601539" y="2174936"/>
              <a:ext cx="25122" cy="22026"/>
            </a:xfrm>
            <a:custGeom>
              <a:rect b="b" l="l" r="r" t="t"/>
              <a:pathLst>
                <a:path extrusionOk="0" h="313" w="357">
                  <a:moveTo>
                    <a:pt x="173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7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61"/>
            <p:cNvSpPr/>
            <p:nvPr/>
          </p:nvSpPr>
          <p:spPr>
            <a:xfrm>
              <a:off x="9674373" y="2174936"/>
              <a:ext cx="25122" cy="22026"/>
            </a:xfrm>
            <a:custGeom>
              <a:rect b="b" l="l" r="r" t="t"/>
              <a:pathLst>
                <a:path extrusionOk="0" h="313" w="357">
                  <a:moveTo>
                    <a:pt x="173" y="0"/>
                  </a:moveTo>
                  <a:cubicBezTo>
                    <a:pt x="87" y="0"/>
                    <a:pt x="0" y="43"/>
                    <a:pt x="0" y="173"/>
                  </a:cubicBezTo>
                  <a:cubicBezTo>
                    <a:pt x="0" y="270"/>
                    <a:pt x="87" y="313"/>
                    <a:pt x="17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61"/>
            <p:cNvSpPr/>
            <p:nvPr/>
          </p:nvSpPr>
          <p:spPr>
            <a:xfrm>
              <a:off x="9750232" y="2174936"/>
              <a:ext cx="22096" cy="22026"/>
            </a:xfrm>
            <a:custGeom>
              <a:rect b="b" l="l" r="r" t="t"/>
              <a:pathLst>
                <a:path extrusionOk="0" h="313" w="314">
                  <a:moveTo>
                    <a:pt x="130" y="0"/>
                  </a:moveTo>
                  <a:cubicBezTo>
                    <a:pt x="44" y="0"/>
                    <a:pt x="0" y="43"/>
                    <a:pt x="0" y="173"/>
                  </a:cubicBezTo>
                  <a:cubicBezTo>
                    <a:pt x="0" y="270"/>
                    <a:pt x="44" y="313"/>
                    <a:pt x="130" y="313"/>
                  </a:cubicBezTo>
                  <a:cubicBezTo>
                    <a:pt x="216" y="313"/>
                    <a:pt x="313" y="270"/>
                    <a:pt x="313" y="173"/>
                  </a:cubicBezTo>
                  <a:cubicBezTo>
                    <a:pt x="313" y="43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61"/>
            <p:cNvSpPr/>
            <p:nvPr/>
          </p:nvSpPr>
          <p:spPr>
            <a:xfrm>
              <a:off x="9234348" y="2247769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0"/>
                  </a:moveTo>
                  <a:cubicBezTo>
                    <a:pt x="54" y="0"/>
                    <a:pt x="0" y="87"/>
                    <a:pt x="0" y="173"/>
                  </a:cubicBezTo>
                  <a:cubicBezTo>
                    <a:pt x="0" y="270"/>
                    <a:pt x="54" y="356"/>
                    <a:pt x="183" y="356"/>
                  </a:cubicBezTo>
                  <a:cubicBezTo>
                    <a:pt x="270" y="356"/>
                    <a:pt x="323" y="270"/>
                    <a:pt x="323" y="173"/>
                  </a:cubicBezTo>
                  <a:cubicBezTo>
                    <a:pt x="323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61"/>
            <p:cNvSpPr/>
            <p:nvPr/>
          </p:nvSpPr>
          <p:spPr>
            <a:xfrm>
              <a:off x="9307181" y="2247769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0"/>
                  </a:moveTo>
                  <a:cubicBezTo>
                    <a:pt x="97" y="0"/>
                    <a:pt x="0" y="87"/>
                    <a:pt x="0" y="173"/>
                  </a:cubicBezTo>
                  <a:cubicBezTo>
                    <a:pt x="0" y="270"/>
                    <a:pt x="97" y="356"/>
                    <a:pt x="183" y="356"/>
                  </a:cubicBezTo>
                  <a:cubicBezTo>
                    <a:pt x="270" y="356"/>
                    <a:pt x="367" y="270"/>
                    <a:pt x="367" y="173"/>
                  </a:cubicBezTo>
                  <a:cubicBezTo>
                    <a:pt x="367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61"/>
            <p:cNvSpPr/>
            <p:nvPr/>
          </p:nvSpPr>
          <p:spPr>
            <a:xfrm>
              <a:off x="9380014" y="2247769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8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61"/>
            <p:cNvSpPr/>
            <p:nvPr/>
          </p:nvSpPr>
          <p:spPr>
            <a:xfrm>
              <a:off x="9455873" y="2247769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0"/>
                  </a:moveTo>
                  <a:cubicBezTo>
                    <a:pt x="43" y="0"/>
                    <a:pt x="0" y="87"/>
                    <a:pt x="0" y="173"/>
                  </a:cubicBezTo>
                  <a:cubicBezTo>
                    <a:pt x="0" y="270"/>
                    <a:pt x="43" y="356"/>
                    <a:pt x="140" y="356"/>
                  </a:cubicBezTo>
                  <a:cubicBezTo>
                    <a:pt x="227" y="356"/>
                    <a:pt x="313" y="270"/>
                    <a:pt x="313" y="173"/>
                  </a:cubicBezTo>
                  <a:cubicBezTo>
                    <a:pt x="313" y="87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61"/>
            <p:cNvSpPr/>
            <p:nvPr/>
          </p:nvSpPr>
          <p:spPr>
            <a:xfrm>
              <a:off x="9528706" y="2247769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84" y="356"/>
                  </a:cubicBezTo>
                  <a:cubicBezTo>
                    <a:pt x="270" y="356"/>
                    <a:pt x="313" y="270"/>
                    <a:pt x="313" y="173"/>
                  </a:cubicBezTo>
                  <a:cubicBezTo>
                    <a:pt x="313" y="87"/>
                    <a:pt x="270" y="0"/>
                    <a:pt x="18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61"/>
            <p:cNvSpPr/>
            <p:nvPr/>
          </p:nvSpPr>
          <p:spPr>
            <a:xfrm>
              <a:off x="9601539" y="2247769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7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61"/>
            <p:cNvSpPr/>
            <p:nvPr/>
          </p:nvSpPr>
          <p:spPr>
            <a:xfrm>
              <a:off x="9674373" y="2247769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0"/>
                  </a:moveTo>
                  <a:cubicBezTo>
                    <a:pt x="87" y="0"/>
                    <a:pt x="0" y="87"/>
                    <a:pt x="0" y="173"/>
                  </a:cubicBezTo>
                  <a:cubicBezTo>
                    <a:pt x="0" y="270"/>
                    <a:pt x="87" y="356"/>
                    <a:pt x="17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61"/>
            <p:cNvSpPr/>
            <p:nvPr/>
          </p:nvSpPr>
          <p:spPr>
            <a:xfrm>
              <a:off x="9750232" y="2247769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0"/>
                  </a:moveTo>
                  <a:cubicBezTo>
                    <a:pt x="44" y="0"/>
                    <a:pt x="0" y="87"/>
                    <a:pt x="0" y="173"/>
                  </a:cubicBezTo>
                  <a:cubicBezTo>
                    <a:pt x="0" y="270"/>
                    <a:pt x="44" y="356"/>
                    <a:pt x="130" y="356"/>
                  </a:cubicBezTo>
                  <a:cubicBezTo>
                    <a:pt x="216" y="356"/>
                    <a:pt x="313" y="270"/>
                    <a:pt x="313" y="173"/>
                  </a:cubicBezTo>
                  <a:cubicBezTo>
                    <a:pt x="313" y="87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61"/>
            <p:cNvSpPr/>
            <p:nvPr/>
          </p:nvSpPr>
          <p:spPr>
            <a:xfrm>
              <a:off x="9234348" y="2319829"/>
              <a:ext cx="22800" cy="25896"/>
            </a:xfrm>
            <a:custGeom>
              <a:rect b="b" l="l" r="r" t="t"/>
              <a:pathLst>
                <a:path extrusionOk="0" h="368" w="324">
                  <a:moveTo>
                    <a:pt x="183" y="1"/>
                  </a:moveTo>
                  <a:cubicBezTo>
                    <a:pt x="54" y="1"/>
                    <a:pt x="0" y="98"/>
                    <a:pt x="0" y="184"/>
                  </a:cubicBezTo>
                  <a:cubicBezTo>
                    <a:pt x="0" y="270"/>
                    <a:pt x="54" y="367"/>
                    <a:pt x="183" y="367"/>
                  </a:cubicBezTo>
                  <a:cubicBezTo>
                    <a:pt x="270" y="367"/>
                    <a:pt x="323" y="270"/>
                    <a:pt x="323" y="184"/>
                  </a:cubicBezTo>
                  <a:cubicBezTo>
                    <a:pt x="323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61"/>
            <p:cNvSpPr/>
            <p:nvPr/>
          </p:nvSpPr>
          <p:spPr>
            <a:xfrm>
              <a:off x="9307181" y="2319829"/>
              <a:ext cx="25826" cy="25896"/>
            </a:xfrm>
            <a:custGeom>
              <a:rect b="b" l="l" r="r" t="t"/>
              <a:pathLst>
                <a:path extrusionOk="0" h="368" w="367">
                  <a:moveTo>
                    <a:pt x="183" y="1"/>
                  </a:moveTo>
                  <a:cubicBezTo>
                    <a:pt x="97" y="1"/>
                    <a:pt x="0" y="98"/>
                    <a:pt x="0" y="184"/>
                  </a:cubicBezTo>
                  <a:cubicBezTo>
                    <a:pt x="0" y="270"/>
                    <a:pt x="97" y="367"/>
                    <a:pt x="183" y="367"/>
                  </a:cubicBezTo>
                  <a:cubicBezTo>
                    <a:pt x="270" y="367"/>
                    <a:pt x="367" y="270"/>
                    <a:pt x="367" y="184"/>
                  </a:cubicBezTo>
                  <a:cubicBezTo>
                    <a:pt x="367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61"/>
            <p:cNvSpPr/>
            <p:nvPr/>
          </p:nvSpPr>
          <p:spPr>
            <a:xfrm>
              <a:off x="9380014" y="2319829"/>
              <a:ext cx="25052" cy="25896"/>
            </a:xfrm>
            <a:custGeom>
              <a:rect b="b" l="l" r="r" t="t"/>
              <a:pathLst>
                <a:path extrusionOk="0" h="368" w="356">
                  <a:moveTo>
                    <a:pt x="18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8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61"/>
            <p:cNvSpPr/>
            <p:nvPr/>
          </p:nvSpPr>
          <p:spPr>
            <a:xfrm>
              <a:off x="9455873" y="2319829"/>
              <a:ext cx="22026" cy="25896"/>
            </a:xfrm>
            <a:custGeom>
              <a:rect b="b" l="l" r="r" t="t"/>
              <a:pathLst>
                <a:path extrusionOk="0" h="368" w="313">
                  <a:moveTo>
                    <a:pt x="140" y="1"/>
                  </a:moveTo>
                  <a:cubicBezTo>
                    <a:pt x="43" y="1"/>
                    <a:pt x="0" y="98"/>
                    <a:pt x="0" y="184"/>
                  </a:cubicBezTo>
                  <a:cubicBezTo>
                    <a:pt x="0" y="270"/>
                    <a:pt x="43" y="367"/>
                    <a:pt x="140" y="367"/>
                  </a:cubicBezTo>
                  <a:cubicBezTo>
                    <a:pt x="227" y="367"/>
                    <a:pt x="313" y="270"/>
                    <a:pt x="313" y="184"/>
                  </a:cubicBezTo>
                  <a:cubicBezTo>
                    <a:pt x="313" y="98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61"/>
            <p:cNvSpPr/>
            <p:nvPr/>
          </p:nvSpPr>
          <p:spPr>
            <a:xfrm>
              <a:off x="9528706" y="2319829"/>
              <a:ext cx="22026" cy="25896"/>
            </a:xfrm>
            <a:custGeom>
              <a:rect b="b" l="l" r="r" t="t"/>
              <a:pathLst>
                <a:path extrusionOk="0" h="368" w="313">
                  <a:moveTo>
                    <a:pt x="184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84" y="367"/>
                  </a:cubicBezTo>
                  <a:cubicBezTo>
                    <a:pt x="270" y="367"/>
                    <a:pt x="313" y="270"/>
                    <a:pt x="313" y="184"/>
                  </a:cubicBezTo>
                  <a:cubicBezTo>
                    <a:pt x="313" y="98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61"/>
            <p:cNvSpPr/>
            <p:nvPr/>
          </p:nvSpPr>
          <p:spPr>
            <a:xfrm>
              <a:off x="9601539" y="2319829"/>
              <a:ext cx="25122" cy="25896"/>
            </a:xfrm>
            <a:custGeom>
              <a:rect b="b" l="l" r="r" t="t"/>
              <a:pathLst>
                <a:path extrusionOk="0" h="368" w="357">
                  <a:moveTo>
                    <a:pt x="17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7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61"/>
            <p:cNvSpPr/>
            <p:nvPr/>
          </p:nvSpPr>
          <p:spPr>
            <a:xfrm>
              <a:off x="9674373" y="2319829"/>
              <a:ext cx="25122" cy="25896"/>
            </a:xfrm>
            <a:custGeom>
              <a:rect b="b" l="l" r="r" t="t"/>
              <a:pathLst>
                <a:path extrusionOk="0" h="368" w="357">
                  <a:moveTo>
                    <a:pt x="173" y="1"/>
                  </a:moveTo>
                  <a:cubicBezTo>
                    <a:pt x="87" y="1"/>
                    <a:pt x="0" y="98"/>
                    <a:pt x="0" y="184"/>
                  </a:cubicBezTo>
                  <a:cubicBezTo>
                    <a:pt x="0" y="270"/>
                    <a:pt x="87" y="367"/>
                    <a:pt x="17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61"/>
            <p:cNvSpPr/>
            <p:nvPr/>
          </p:nvSpPr>
          <p:spPr>
            <a:xfrm>
              <a:off x="9750232" y="2319829"/>
              <a:ext cx="22096" cy="25896"/>
            </a:xfrm>
            <a:custGeom>
              <a:rect b="b" l="l" r="r" t="t"/>
              <a:pathLst>
                <a:path extrusionOk="0" h="368" w="314">
                  <a:moveTo>
                    <a:pt x="130" y="1"/>
                  </a:moveTo>
                  <a:cubicBezTo>
                    <a:pt x="44" y="1"/>
                    <a:pt x="0" y="98"/>
                    <a:pt x="0" y="184"/>
                  </a:cubicBezTo>
                  <a:cubicBezTo>
                    <a:pt x="0" y="270"/>
                    <a:pt x="44" y="367"/>
                    <a:pt x="130" y="367"/>
                  </a:cubicBezTo>
                  <a:cubicBezTo>
                    <a:pt x="216" y="367"/>
                    <a:pt x="313" y="270"/>
                    <a:pt x="313" y="184"/>
                  </a:cubicBezTo>
                  <a:cubicBezTo>
                    <a:pt x="313" y="98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61"/>
            <p:cNvSpPr/>
            <p:nvPr/>
          </p:nvSpPr>
          <p:spPr>
            <a:xfrm>
              <a:off x="9234348" y="2395688"/>
              <a:ext cx="22800" cy="22870"/>
            </a:xfrm>
            <a:custGeom>
              <a:rect b="b" l="l" r="r" t="t"/>
              <a:pathLst>
                <a:path extrusionOk="0" h="325" w="324">
                  <a:moveTo>
                    <a:pt x="183" y="1"/>
                  </a:moveTo>
                  <a:cubicBezTo>
                    <a:pt x="54" y="1"/>
                    <a:pt x="0" y="55"/>
                    <a:pt x="0" y="141"/>
                  </a:cubicBezTo>
                  <a:cubicBezTo>
                    <a:pt x="0" y="227"/>
                    <a:pt x="54" y="324"/>
                    <a:pt x="183" y="324"/>
                  </a:cubicBezTo>
                  <a:cubicBezTo>
                    <a:pt x="270" y="324"/>
                    <a:pt x="323" y="227"/>
                    <a:pt x="323" y="141"/>
                  </a:cubicBezTo>
                  <a:cubicBezTo>
                    <a:pt x="323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61"/>
            <p:cNvSpPr/>
            <p:nvPr/>
          </p:nvSpPr>
          <p:spPr>
            <a:xfrm>
              <a:off x="9307181" y="2395688"/>
              <a:ext cx="25826" cy="22870"/>
            </a:xfrm>
            <a:custGeom>
              <a:rect b="b" l="l" r="r" t="t"/>
              <a:pathLst>
                <a:path extrusionOk="0" h="325" w="367">
                  <a:moveTo>
                    <a:pt x="183" y="1"/>
                  </a:moveTo>
                  <a:cubicBezTo>
                    <a:pt x="97" y="1"/>
                    <a:pt x="0" y="55"/>
                    <a:pt x="0" y="141"/>
                  </a:cubicBezTo>
                  <a:cubicBezTo>
                    <a:pt x="0" y="227"/>
                    <a:pt x="97" y="324"/>
                    <a:pt x="183" y="324"/>
                  </a:cubicBezTo>
                  <a:cubicBezTo>
                    <a:pt x="270" y="324"/>
                    <a:pt x="367" y="227"/>
                    <a:pt x="367" y="141"/>
                  </a:cubicBezTo>
                  <a:cubicBezTo>
                    <a:pt x="367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61"/>
            <p:cNvSpPr/>
            <p:nvPr/>
          </p:nvSpPr>
          <p:spPr>
            <a:xfrm>
              <a:off x="9380014" y="2395688"/>
              <a:ext cx="25052" cy="22870"/>
            </a:xfrm>
            <a:custGeom>
              <a:rect b="b" l="l" r="r" t="t"/>
              <a:pathLst>
                <a:path extrusionOk="0" h="325" w="356">
                  <a:moveTo>
                    <a:pt x="183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8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61"/>
            <p:cNvSpPr/>
            <p:nvPr/>
          </p:nvSpPr>
          <p:spPr>
            <a:xfrm>
              <a:off x="9455873" y="2395688"/>
              <a:ext cx="22026" cy="22870"/>
            </a:xfrm>
            <a:custGeom>
              <a:rect b="b" l="l" r="r" t="t"/>
              <a:pathLst>
                <a:path extrusionOk="0" h="325" w="313">
                  <a:moveTo>
                    <a:pt x="140" y="1"/>
                  </a:moveTo>
                  <a:cubicBezTo>
                    <a:pt x="43" y="1"/>
                    <a:pt x="0" y="55"/>
                    <a:pt x="0" y="141"/>
                  </a:cubicBezTo>
                  <a:cubicBezTo>
                    <a:pt x="0" y="227"/>
                    <a:pt x="43" y="324"/>
                    <a:pt x="140" y="324"/>
                  </a:cubicBezTo>
                  <a:cubicBezTo>
                    <a:pt x="227" y="324"/>
                    <a:pt x="313" y="227"/>
                    <a:pt x="313" y="141"/>
                  </a:cubicBezTo>
                  <a:cubicBezTo>
                    <a:pt x="313" y="55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61"/>
            <p:cNvSpPr/>
            <p:nvPr/>
          </p:nvSpPr>
          <p:spPr>
            <a:xfrm>
              <a:off x="9528706" y="2395688"/>
              <a:ext cx="22026" cy="22870"/>
            </a:xfrm>
            <a:custGeom>
              <a:rect b="b" l="l" r="r" t="t"/>
              <a:pathLst>
                <a:path extrusionOk="0" h="325" w="313">
                  <a:moveTo>
                    <a:pt x="184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84" y="324"/>
                  </a:cubicBezTo>
                  <a:cubicBezTo>
                    <a:pt x="270" y="324"/>
                    <a:pt x="313" y="227"/>
                    <a:pt x="313" y="141"/>
                  </a:cubicBezTo>
                  <a:cubicBezTo>
                    <a:pt x="313" y="55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61"/>
            <p:cNvSpPr/>
            <p:nvPr/>
          </p:nvSpPr>
          <p:spPr>
            <a:xfrm>
              <a:off x="9601539" y="2395688"/>
              <a:ext cx="25122" cy="22870"/>
            </a:xfrm>
            <a:custGeom>
              <a:rect b="b" l="l" r="r" t="t"/>
              <a:pathLst>
                <a:path extrusionOk="0" h="325" w="357">
                  <a:moveTo>
                    <a:pt x="173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7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61"/>
            <p:cNvSpPr/>
            <p:nvPr/>
          </p:nvSpPr>
          <p:spPr>
            <a:xfrm>
              <a:off x="9674373" y="2395688"/>
              <a:ext cx="25122" cy="22870"/>
            </a:xfrm>
            <a:custGeom>
              <a:rect b="b" l="l" r="r" t="t"/>
              <a:pathLst>
                <a:path extrusionOk="0" h="325" w="357">
                  <a:moveTo>
                    <a:pt x="173" y="1"/>
                  </a:moveTo>
                  <a:cubicBezTo>
                    <a:pt x="87" y="1"/>
                    <a:pt x="0" y="55"/>
                    <a:pt x="0" y="141"/>
                  </a:cubicBezTo>
                  <a:cubicBezTo>
                    <a:pt x="0" y="227"/>
                    <a:pt x="87" y="324"/>
                    <a:pt x="17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61"/>
            <p:cNvSpPr/>
            <p:nvPr/>
          </p:nvSpPr>
          <p:spPr>
            <a:xfrm>
              <a:off x="9750232" y="2395688"/>
              <a:ext cx="22096" cy="22870"/>
            </a:xfrm>
            <a:custGeom>
              <a:rect b="b" l="l" r="r" t="t"/>
              <a:pathLst>
                <a:path extrusionOk="0" h="325" w="314">
                  <a:moveTo>
                    <a:pt x="130" y="1"/>
                  </a:moveTo>
                  <a:cubicBezTo>
                    <a:pt x="44" y="1"/>
                    <a:pt x="0" y="55"/>
                    <a:pt x="0" y="141"/>
                  </a:cubicBezTo>
                  <a:cubicBezTo>
                    <a:pt x="0" y="227"/>
                    <a:pt x="44" y="324"/>
                    <a:pt x="130" y="324"/>
                  </a:cubicBezTo>
                  <a:cubicBezTo>
                    <a:pt x="216" y="324"/>
                    <a:pt x="313" y="227"/>
                    <a:pt x="313" y="141"/>
                  </a:cubicBezTo>
                  <a:cubicBezTo>
                    <a:pt x="313" y="55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61"/>
            <p:cNvSpPr/>
            <p:nvPr/>
          </p:nvSpPr>
          <p:spPr>
            <a:xfrm>
              <a:off x="9234348" y="2468521"/>
              <a:ext cx="22800" cy="22096"/>
            </a:xfrm>
            <a:custGeom>
              <a:rect b="b" l="l" r="r" t="t"/>
              <a:pathLst>
                <a:path extrusionOk="0" h="314" w="324">
                  <a:moveTo>
                    <a:pt x="183" y="1"/>
                  </a:moveTo>
                  <a:cubicBezTo>
                    <a:pt x="54" y="1"/>
                    <a:pt x="0" y="98"/>
                    <a:pt x="0" y="184"/>
                  </a:cubicBezTo>
                  <a:cubicBezTo>
                    <a:pt x="0" y="270"/>
                    <a:pt x="54" y="313"/>
                    <a:pt x="183" y="313"/>
                  </a:cubicBezTo>
                  <a:cubicBezTo>
                    <a:pt x="270" y="313"/>
                    <a:pt x="323" y="270"/>
                    <a:pt x="323" y="184"/>
                  </a:cubicBezTo>
                  <a:cubicBezTo>
                    <a:pt x="323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61"/>
            <p:cNvSpPr/>
            <p:nvPr/>
          </p:nvSpPr>
          <p:spPr>
            <a:xfrm>
              <a:off x="9307181" y="2468521"/>
              <a:ext cx="25826" cy="22096"/>
            </a:xfrm>
            <a:custGeom>
              <a:rect b="b" l="l" r="r" t="t"/>
              <a:pathLst>
                <a:path extrusionOk="0" h="314" w="367">
                  <a:moveTo>
                    <a:pt x="183" y="1"/>
                  </a:moveTo>
                  <a:cubicBezTo>
                    <a:pt x="97" y="1"/>
                    <a:pt x="0" y="98"/>
                    <a:pt x="0" y="184"/>
                  </a:cubicBezTo>
                  <a:cubicBezTo>
                    <a:pt x="0" y="270"/>
                    <a:pt x="97" y="313"/>
                    <a:pt x="183" y="313"/>
                  </a:cubicBezTo>
                  <a:cubicBezTo>
                    <a:pt x="270" y="313"/>
                    <a:pt x="367" y="270"/>
                    <a:pt x="367" y="184"/>
                  </a:cubicBezTo>
                  <a:cubicBezTo>
                    <a:pt x="367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61"/>
            <p:cNvSpPr/>
            <p:nvPr/>
          </p:nvSpPr>
          <p:spPr>
            <a:xfrm>
              <a:off x="9380014" y="2468521"/>
              <a:ext cx="25052" cy="22096"/>
            </a:xfrm>
            <a:custGeom>
              <a:rect b="b" l="l" r="r" t="t"/>
              <a:pathLst>
                <a:path extrusionOk="0" h="314" w="356">
                  <a:moveTo>
                    <a:pt x="18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8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61"/>
            <p:cNvSpPr/>
            <p:nvPr/>
          </p:nvSpPr>
          <p:spPr>
            <a:xfrm>
              <a:off x="9455873" y="2468521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40" y="1"/>
                  </a:moveTo>
                  <a:cubicBezTo>
                    <a:pt x="43" y="1"/>
                    <a:pt x="0" y="98"/>
                    <a:pt x="0" y="184"/>
                  </a:cubicBezTo>
                  <a:cubicBezTo>
                    <a:pt x="0" y="270"/>
                    <a:pt x="43" y="313"/>
                    <a:pt x="140" y="313"/>
                  </a:cubicBezTo>
                  <a:cubicBezTo>
                    <a:pt x="227" y="313"/>
                    <a:pt x="313" y="270"/>
                    <a:pt x="313" y="184"/>
                  </a:cubicBezTo>
                  <a:cubicBezTo>
                    <a:pt x="313" y="98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61"/>
            <p:cNvSpPr/>
            <p:nvPr/>
          </p:nvSpPr>
          <p:spPr>
            <a:xfrm>
              <a:off x="9528706" y="2468521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84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84" y="313"/>
                  </a:cubicBezTo>
                  <a:cubicBezTo>
                    <a:pt x="270" y="313"/>
                    <a:pt x="313" y="270"/>
                    <a:pt x="313" y="184"/>
                  </a:cubicBezTo>
                  <a:cubicBezTo>
                    <a:pt x="313" y="98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61"/>
            <p:cNvSpPr/>
            <p:nvPr/>
          </p:nvSpPr>
          <p:spPr>
            <a:xfrm>
              <a:off x="9601539" y="2468521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7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61"/>
            <p:cNvSpPr/>
            <p:nvPr/>
          </p:nvSpPr>
          <p:spPr>
            <a:xfrm>
              <a:off x="9674373" y="2468521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7" y="1"/>
                    <a:pt x="0" y="98"/>
                    <a:pt x="0" y="184"/>
                  </a:cubicBezTo>
                  <a:cubicBezTo>
                    <a:pt x="0" y="270"/>
                    <a:pt x="87" y="313"/>
                    <a:pt x="17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61"/>
            <p:cNvSpPr/>
            <p:nvPr/>
          </p:nvSpPr>
          <p:spPr>
            <a:xfrm>
              <a:off x="9750232" y="2468521"/>
              <a:ext cx="22096" cy="22096"/>
            </a:xfrm>
            <a:custGeom>
              <a:rect b="b" l="l" r="r" t="t"/>
              <a:pathLst>
                <a:path extrusionOk="0" h="314" w="314">
                  <a:moveTo>
                    <a:pt x="130" y="1"/>
                  </a:moveTo>
                  <a:cubicBezTo>
                    <a:pt x="44" y="1"/>
                    <a:pt x="0" y="98"/>
                    <a:pt x="0" y="184"/>
                  </a:cubicBezTo>
                  <a:cubicBezTo>
                    <a:pt x="0" y="270"/>
                    <a:pt x="44" y="313"/>
                    <a:pt x="130" y="313"/>
                  </a:cubicBezTo>
                  <a:cubicBezTo>
                    <a:pt x="216" y="313"/>
                    <a:pt x="313" y="270"/>
                    <a:pt x="313" y="184"/>
                  </a:cubicBezTo>
                  <a:cubicBezTo>
                    <a:pt x="313" y="98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61"/>
            <p:cNvSpPr/>
            <p:nvPr/>
          </p:nvSpPr>
          <p:spPr>
            <a:xfrm>
              <a:off x="9234348" y="2541354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1"/>
                  </a:moveTo>
                  <a:cubicBezTo>
                    <a:pt x="54" y="1"/>
                    <a:pt x="0" y="87"/>
                    <a:pt x="0" y="184"/>
                  </a:cubicBezTo>
                  <a:cubicBezTo>
                    <a:pt x="0" y="270"/>
                    <a:pt x="54" y="357"/>
                    <a:pt x="183" y="357"/>
                  </a:cubicBezTo>
                  <a:cubicBezTo>
                    <a:pt x="270" y="357"/>
                    <a:pt x="323" y="270"/>
                    <a:pt x="323" y="184"/>
                  </a:cubicBezTo>
                  <a:cubicBezTo>
                    <a:pt x="323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61"/>
            <p:cNvSpPr/>
            <p:nvPr/>
          </p:nvSpPr>
          <p:spPr>
            <a:xfrm>
              <a:off x="9307181" y="2541354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1"/>
                  </a:moveTo>
                  <a:cubicBezTo>
                    <a:pt x="97" y="1"/>
                    <a:pt x="0" y="87"/>
                    <a:pt x="0" y="184"/>
                  </a:cubicBezTo>
                  <a:cubicBezTo>
                    <a:pt x="0" y="270"/>
                    <a:pt x="97" y="357"/>
                    <a:pt x="183" y="357"/>
                  </a:cubicBezTo>
                  <a:cubicBezTo>
                    <a:pt x="270" y="357"/>
                    <a:pt x="367" y="270"/>
                    <a:pt x="367" y="184"/>
                  </a:cubicBezTo>
                  <a:cubicBezTo>
                    <a:pt x="367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61"/>
            <p:cNvSpPr/>
            <p:nvPr/>
          </p:nvSpPr>
          <p:spPr>
            <a:xfrm>
              <a:off x="9380014" y="2541354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61"/>
            <p:cNvSpPr/>
            <p:nvPr/>
          </p:nvSpPr>
          <p:spPr>
            <a:xfrm>
              <a:off x="9455873" y="2541354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1"/>
                  </a:moveTo>
                  <a:cubicBezTo>
                    <a:pt x="43" y="1"/>
                    <a:pt x="0" y="87"/>
                    <a:pt x="0" y="184"/>
                  </a:cubicBezTo>
                  <a:cubicBezTo>
                    <a:pt x="0" y="270"/>
                    <a:pt x="43" y="357"/>
                    <a:pt x="140" y="357"/>
                  </a:cubicBezTo>
                  <a:cubicBezTo>
                    <a:pt x="227" y="357"/>
                    <a:pt x="313" y="270"/>
                    <a:pt x="313" y="184"/>
                  </a:cubicBezTo>
                  <a:cubicBezTo>
                    <a:pt x="313" y="87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61"/>
            <p:cNvSpPr/>
            <p:nvPr/>
          </p:nvSpPr>
          <p:spPr>
            <a:xfrm>
              <a:off x="9528706" y="2541354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4" y="357"/>
                  </a:cubicBezTo>
                  <a:cubicBezTo>
                    <a:pt x="270" y="357"/>
                    <a:pt x="313" y="270"/>
                    <a:pt x="313" y="184"/>
                  </a:cubicBezTo>
                  <a:cubicBezTo>
                    <a:pt x="313" y="87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61"/>
            <p:cNvSpPr/>
            <p:nvPr/>
          </p:nvSpPr>
          <p:spPr>
            <a:xfrm>
              <a:off x="9601539" y="2541354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61"/>
            <p:cNvSpPr/>
            <p:nvPr/>
          </p:nvSpPr>
          <p:spPr>
            <a:xfrm>
              <a:off x="9674373" y="2541354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7" y="1"/>
                    <a:pt x="0" y="87"/>
                    <a:pt x="0" y="184"/>
                  </a:cubicBezTo>
                  <a:cubicBezTo>
                    <a:pt x="0" y="270"/>
                    <a:pt x="87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61"/>
            <p:cNvSpPr/>
            <p:nvPr/>
          </p:nvSpPr>
          <p:spPr>
            <a:xfrm>
              <a:off x="9750232" y="2541354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1"/>
                  </a:moveTo>
                  <a:cubicBezTo>
                    <a:pt x="44" y="1"/>
                    <a:pt x="0" y="87"/>
                    <a:pt x="0" y="184"/>
                  </a:cubicBezTo>
                  <a:cubicBezTo>
                    <a:pt x="0" y="270"/>
                    <a:pt x="44" y="357"/>
                    <a:pt x="130" y="357"/>
                  </a:cubicBezTo>
                  <a:cubicBezTo>
                    <a:pt x="216" y="357"/>
                    <a:pt x="313" y="270"/>
                    <a:pt x="313" y="184"/>
                  </a:cubicBezTo>
                  <a:cubicBezTo>
                    <a:pt x="313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61"/>
            <p:cNvSpPr/>
            <p:nvPr/>
          </p:nvSpPr>
          <p:spPr>
            <a:xfrm>
              <a:off x="9234348" y="2614187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1"/>
                  </a:moveTo>
                  <a:cubicBezTo>
                    <a:pt x="54" y="1"/>
                    <a:pt x="0" y="87"/>
                    <a:pt x="0" y="184"/>
                  </a:cubicBezTo>
                  <a:cubicBezTo>
                    <a:pt x="0" y="270"/>
                    <a:pt x="54" y="357"/>
                    <a:pt x="183" y="357"/>
                  </a:cubicBezTo>
                  <a:cubicBezTo>
                    <a:pt x="270" y="357"/>
                    <a:pt x="323" y="270"/>
                    <a:pt x="323" y="184"/>
                  </a:cubicBezTo>
                  <a:cubicBezTo>
                    <a:pt x="323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61"/>
            <p:cNvSpPr/>
            <p:nvPr/>
          </p:nvSpPr>
          <p:spPr>
            <a:xfrm>
              <a:off x="9307181" y="2614187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1"/>
                  </a:moveTo>
                  <a:cubicBezTo>
                    <a:pt x="97" y="1"/>
                    <a:pt x="0" y="87"/>
                    <a:pt x="0" y="184"/>
                  </a:cubicBezTo>
                  <a:cubicBezTo>
                    <a:pt x="0" y="270"/>
                    <a:pt x="97" y="357"/>
                    <a:pt x="183" y="357"/>
                  </a:cubicBezTo>
                  <a:cubicBezTo>
                    <a:pt x="270" y="357"/>
                    <a:pt x="367" y="270"/>
                    <a:pt x="367" y="184"/>
                  </a:cubicBezTo>
                  <a:cubicBezTo>
                    <a:pt x="367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61"/>
            <p:cNvSpPr/>
            <p:nvPr/>
          </p:nvSpPr>
          <p:spPr>
            <a:xfrm>
              <a:off x="9380014" y="2614187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61"/>
            <p:cNvSpPr/>
            <p:nvPr/>
          </p:nvSpPr>
          <p:spPr>
            <a:xfrm>
              <a:off x="9455873" y="2614187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1"/>
                  </a:moveTo>
                  <a:cubicBezTo>
                    <a:pt x="43" y="1"/>
                    <a:pt x="0" y="87"/>
                    <a:pt x="0" y="184"/>
                  </a:cubicBezTo>
                  <a:cubicBezTo>
                    <a:pt x="0" y="270"/>
                    <a:pt x="43" y="357"/>
                    <a:pt x="140" y="357"/>
                  </a:cubicBezTo>
                  <a:cubicBezTo>
                    <a:pt x="227" y="357"/>
                    <a:pt x="313" y="270"/>
                    <a:pt x="313" y="184"/>
                  </a:cubicBezTo>
                  <a:cubicBezTo>
                    <a:pt x="313" y="87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61"/>
            <p:cNvSpPr/>
            <p:nvPr/>
          </p:nvSpPr>
          <p:spPr>
            <a:xfrm>
              <a:off x="9528706" y="2614187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4" y="357"/>
                  </a:cubicBezTo>
                  <a:cubicBezTo>
                    <a:pt x="270" y="357"/>
                    <a:pt x="313" y="270"/>
                    <a:pt x="313" y="184"/>
                  </a:cubicBezTo>
                  <a:cubicBezTo>
                    <a:pt x="313" y="87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61"/>
            <p:cNvSpPr/>
            <p:nvPr/>
          </p:nvSpPr>
          <p:spPr>
            <a:xfrm>
              <a:off x="9601539" y="2614187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61"/>
            <p:cNvSpPr/>
            <p:nvPr/>
          </p:nvSpPr>
          <p:spPr>
            <a:xfrm>
              <a:off x="9674373" y="2614187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7" y="1"/>
                    <a:pt x="0" y="87"/>
                    <a:pt x="0" y="184"/>
                  </a:cubicBezTo>
                  <a:cubicBezTo>
                    <a:pt x="0" y="270"/>
                    <a:pt x="87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61"/>
            <p:cNvSpPr/>
            <p:nvPr/>
          </p:nvSpPr>
          <p:spPr>
            <a:xfrm>
              <a:off x="9750232" y="2614187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1"/>
                  </a:moveTo>
                  <a:cubicBezTo>
                    <a:pt x="44" y="1"/>
                    <a:pt x="0" y="87"/>
                    <a:pt x="0" y="184"/>
                  </a:cubicBezTo>
                  <a:cubicBezTo>
                    <a:pt x="0" y="270"/>
                    <a:pt x="44" y="357"/>
                    <a:pt x="130" y="357"/>
                  </a:cubicBezTo>
                  <a:cubicBezTo>
                    <a:pt x="216" y="357"/>
                    <a:pt x="313" y="270"/>
                    <a:pt x="313" y="184"/>
                  </a:cubicBezTo>
                  <a:cubicBezTo>
                    <a:pt x="313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61"/>
            <p:cNvSpPr/>
            <p:nvPr/>
          </p:nvSpPr>
          <p:spPr>
            <a:xfrm>
              <a:off x="9234348" y="2690046"/>
              <a:ext cx="22800" cy="22096"/>
            </a:xfrm>
            <a:custGeom>
              <a:rect b="b" l="l" r="r" t="t"/>
              <a:pathLst>
                <a:path extrusionOk="0" h="314" w="324">
                  <a:moveTo>
                    <a:pt x="183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270"/>
                    <a:pt x="54" y="314"/>
                    <a:pt x="183" y="314"/>
                  </a:cubicBezTo>
                  <a:cubicBezTo>
                    <a:pt x="270" y="314"/>
                    <a:pt x="323" y="270"/>
                    <a:pt x="323" y="130"/>
                  </a:cubicBezTo>
                  <a:cubicBezTo>
                    <a:pt x="323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61"/>
            <p:cNvSpPr/>
            <p:nvPr/>
          </p:nvSpPr>
          <p:spPr>
            <a:xfrm>
              <a:off x="9307181" y="2690046"/>
              <a:ext cx="25826" cy="22096"/>
            </a:xfrm>
            <a:custGeom>
              <a:rect b="b" l="l" r="r" t="t"/>
              <a:pathLst>
                <a:path extrusionOk="0" h="314" w="367">
                  <a:moveTo>
                    <a:pt x="183" y="1"/>
                  </a:moveTo>
                  <a:cubicBezTo>
                    <a:pt x="97" y="1"/>
                    <a:pt x="0" y="44"/>
                    <a:pt x="0" y="130"/>
                  </a:cubicBezTo>
                  <a:cubicBezTo>
                    <a:pt x="0" y="270"/>
                    <a:pt x="97" y="314"/>
                    <a:pt x="183" y="314"/>
                  </a:cubicBezTo>
                  <a:cubicBezTo>
                    <a:pt x="270" y="314"/>
                    <a:pt x="367" y="270"/>
                    <a:pt x="367" y="130"/>
                  </a:cubicBezTo>
                  <a:cubicBezTo>
                    <a:pt x="367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61"/>
            <p:cNvSpPr/>
            <p:nvPr/>
          </p:nvSpPr>
          <p:spPr>
            <a:xfrm>
              <a:off x="9380014" y="2690046"/>
              <a:ext cx="25052" cy="22096"/>
            </a:xfrm>
            <a:custGeom>
              <a:rect b="b" l="l" r="r" t="t"/>
              <a:pathLst>
                <a:path extrusionOk="0" h="314" w="356">
                  <a:moveTo>
                    <a:pt x="183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8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61"/>
            <p:cNvSpPr/>
            <p:nvPr/>
          </p:nvSpPr>
          <p:spPr>
            <a:xfrm>
              <a:off x="9455873" y="2690046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4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270"/>
                    <a:pt x="43" y="314"/>
                    <a:pt x="140" y="314"/>
                  </a:cubicBezTo>
                  <a:cubicBezTo>
                    <a:pt x="227" y="314"/>
                    <a:pt x="313" y="270"/>
                    <a:pt x="313" y="130"/>
                  </a:cubicBezTo>
                  <a:cubicBezTo>
                    <a:pt x="313" y="44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61"/>
            <p:cNvSpPr/>
            <p:nvPr/>
          </p:nvSpPr>
          <p:spPr>
            <a:xfrm>
              <a:off x="9528706" y="2690046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84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84" y="314"/>
                  </a:cubicBezTo>
                  <a:cubicBezTo>
                    <a:pt x="270" y="314"/>
                    <a:pt x="313" y="270"/>
                    <a:pt x="313" y="130"/>
                  </a:cubicBezTo>
                  <a:cubicBezTo>
                    <a:pt x="313" y="44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61"/>
            <p:cNvSpPr/>
            <p:nvPr/>
          </p:nvSpPr>
          <p:spPr>
            <a:xfrm>
              <a:off x="9601539" y="2690046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7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61"/>
            <p:cNvSpPr/>
            <p:nvPr/>
          </p:nvSpPr>
          <p:spPr>
            <a:xfrm>
              <a:off x="9674373" y="2690046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270"/>
                    <a:pt x="87" y="314"/>
                    <a:pt x="17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61"/>
            <p:cNvSpPr/>
            <p:nvPr/>
          </p:nvSpPr>
          <p:spPr>
            <a:xfrm>
              <a:off x="9750232" y="2690046"/>
              <a:ext cx="22096" cy="22096"/>
            </a:xfrm>
            <a:custGeom>
              <a:rect b="b" l="l" r="r" t="t"/>
              <a:pathLst>
                <a:path extrusionOk="0" h="314" w="314">
                  <a:moveTo>
                    <a:pt x="130" y="1"/>
                  </a:moveTo>
                  <a:cubicBezTo>
                    <a:pt x="44" y="1"/>
                    <a:pt x="0" y="44"/>
                    <a:pt x="0" y="130"/>
                  </a:cubicBezTo>
                  <a:cubicBezTo>
                    <a:pt x="0" y="270"/>
                    <a:pt x="44" y="314"/>
                    <a:pt x="130" y="314"/>
                  </a:cubicBezTo>
                  <a:cubicBezTo>
                    <a:pt x="216" y="314"/>
                    <a:pt x="313" y="270"/>
                    <a:pt x="313" y="130"/>
                  </a:cubicBezTo>
                  <a:cubicBezTo>
                    <a:pt x="313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9" name="Shape 3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0" name="Google Shape;3760;p62"/>
          <p:cNvSpPr txBox="1"/>
          <p:nvPr>
            <p:ph type="title"/>
          </p:nvPr>
        </p:nvSpPr>
        <p:spPr>
          <a:xfrm>
            <a:off x="713100" y="486816"/>
            <a:ext cx="77178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Technical Evaluation</a:t>
            </a:r>
            <a:endParaRPr/>
          </a:p>
        </p:txBody>
      </p:sp>
      <p:graphicFrame>
        <p:nvGraphicFramePr>
          <p:cNvPr id="3761" name="Google Shape;3761;p62"/>
          <p:cNvGraphicFramePr/>
          <p:nvPr/>
        </p:nvGraphicFramePr>
        <p:xfrm>
          <a:off x="1600200" y="1167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{6122EB65-E661-4A60-B351-0543621DBE10}</a:tableStyleId>
              </a:tblPr>
              <a:tblGrid>
                <a:gridCol w="1485900"/>
                <a:gridCol w="1485900"/>
                <a:gridCol w="1485900"/>
                <a:gridCol w="14859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Our product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A.B Enterprises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Shanghai CRM New Material Technology Co.,Ltd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Purity (%)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Origin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Malaysia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India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China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Form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White crystalline powder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White to light beige crystalline powder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White crystalline powder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Density (g/cm</a:t>
                      </a:r>
                      <a:r>
                        <a:rPr b="1" baseline="30000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1.63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1.63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1.30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Melting point (℃)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163-169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165-168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119-121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Boiling point (℃)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214.6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Solubility in water (g/L)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Price (RM/kg)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5" name="Shape 3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66" name="Google Shape;3766;p63"/>
          <p:cNvGraphicFramePr/>
          <p:nvPr/>
        </p:nvGraphicFramePr>
        <p:xfrm>
          <a:off x="1373763" y="92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{8BE75444-2A95-42C1-8975-CC79B908DA07}</a:tableStyleId>
              </a:tblPr>
              <a:tblGrid>
                <a:gridCol w="1371775"/>
                <a:gridCol w="1139750"/>
                <a:gridCol w="1139750"/>
                <a:gridCol w="1535575"/>
                <a:gridCol w="1209600"/>
              </a:tblGrid>
              <a:tr h="397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Equipment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Capacity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Unit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Unit Cost (RM)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 (RM)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Grinder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60,000 kg/day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37,500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37,500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Washer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1,000 kg/h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0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Stirred tank bioreactor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45,000 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3,049,000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243,920,00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0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Disk stack centrifuge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100,000 L/h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19,124,000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57,372,000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Seed reactor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850 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3,019,000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12,076,000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Evaporator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500 m</a:t>
                      </a:r>
                      <a:r>
                        <a:rPr baseline="30000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aseline="30000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6,501,000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13,002,000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Crystalliser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10,000 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3,295,000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9,885,000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Heat exchanger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 m</a:t>
                      </a:r>
                      <a:r>
                        <a:rPr baseline="30000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aseline="30000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547,000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547,000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67" name="Google Shape;3767;p63"/>
          <p:cNvSpPr txBox="1"/>
          <p:nvPr>
            <p:ph type="title"/>
          </p:nvPr>
        </p:nvSpPr>
        <p:spPr>
          <a:xfrm>
            <a:off x="713100" y="386841"/>
            <a:ext cx="77178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CAPEX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8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46"/>
          <p:cNvSpPr txBox="1"/>
          <p:nvPr>
            <p:ph idx="4" type="title"/>
          </p:nvPr>
        </p:nvSpPr>
        <p:spPr>
          <a:xfrm>
            <a:off x="713100" y="486816"/>
            <a:ext cx="77178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Group Members</a:t>
            </a:r>
            <a:endParaRPr/>
          </a:p>
        </p:txBody>
      </p:sp>
      <p:sp>
        <p:nvSpPr>
          <p:cNvPr id="2060" name="Google Shape;2060;p46"/>
          <p:cNvSpPr txBox="1"/>
          <p:nvPr>
            <p:ph type="title"/>
          </p:nvPr>
        </p:nvSpPr>
        <p:spPr>
          <a:xfrm>
            <a:off x="1903373" y="2942983"/>
            <a:ext cx="2404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Ashwini Navalan</a:t>
            </a:r>
            <a:endParaRPr/>
          </a:p>
        </p:txBody>
      </p:sp>
      <p:sp>
        <p:nvSpPr>
          <p:cNvPr id="2061" name="Google Shape;2061;p46"/>
          <p:cNvSpPr txBox="1"/>
          <p:nvPr>
            <p:ph idx="3" type="title"/>
          </p:nvPr>
        </p:nvSpPr>
        <p:spPr>
          <a:xfrm>
            <a:off x="1903376" y="2027308"/>
            <a:ext cx="2404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Chin Sze Jie</a:t>
            </a:r>
            <a:endParaRPr/>
          </a:p>
        </p:txBody>
      </p:sp>
      <p:grpSp>
        <p:nvGrpSpPr>
          <p:cNvPr id="2062" name="Google Shape;2062;p46"/>
          <p:cNvGrpSpPr/>
          <p:nvPr/>
        </p:nvGrpSpPr>
        <p:grpSpPr>
          <a:xfrm rot="10800000">
            <a:off x="388377" y="2140551"/>
            <a:ext cx="1441860" cy="320244"/>
            <a:chOff x="6182269" y="1262346"/>
            <a:chExt cx="1197459" cy="265961"/>
          </a:xfrm>
        </p:grpSpPr>
        <p:sp>
          <p:nvSpPr>
            <p:cNvPr id="2063" name="Google Shape;2063;p46"/>
            <p:cNvSpPr/>
            <p:nvPr/>
          </p:nvSpPr>
          <p:spPr>
            <a:xfrm>
              <a:off x="6182269" y="1262346"/>
              <a:ext cx="1197459" cy="265961"/>
            </a:xfrm>
            <a:custGeom>
              <a:rect b="b" l="l" r="r" t="t"/>
              <a:pathLst>
                <a:path extrusionOk="0" h="4411" w="19860">
                  <a:moveTo>
                    <a:pt x="0" y="1"/>
                  </a:moveTo>
                  <a:lnTo>
                    <a:pt x="0" y="4410"/>
                  </a:lnTo>
                  <a:lnTo>
                    <a:pt x="19860" y="4410"/>
                  </a:lnTo>
                  <a:lnTo>
                    <a:pt x="19860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46"/>
            <p:cNvSpPr/>
            <p:nvPr/>
          </p:nvSpPr>
          <p:spPr>
            <a:xfrm>
              <a:off x="6182269" y="1471027"/>
              <a:ext cx="54688" cy="57280"/>
            </a:xfrm>
            <a:custGeom>
              <a:rect b="b" l="l" r="r" t="t"/>
              <a:pathLst>
                <a:path extrusionOk="0" h="950" w="907">
                  <a:moveTo>
                    <a:pt x="0" y="1"/>
                  </a:moveTo>
                  <a:lnTo>
                    <a:pt x="0" y="270"/>
                  </a:lnTo>
                  <a:lnTo>
                    <a:pt x="680" y="949"/>
                  </a:lnTo>
                  <a:lnTo>
                    <a:pt x="906" y="9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46"/>
            <p:cNvSpPr/>
            <p:nvPr/>
          </p:nvSpPr>
          <p:spPr>
            <a:xfrm>
              <a:off x="6182269" y="1403436"/>
              <a:ext cx="124871" cy="124871"/>
            </a:xfrm>
            <a:custGeom>
              <a:rect b="b" l="l" r="r" t="t"/>
              <a:pathLst>
                <a:path extrusionOk="0" h="2071" w="2071">
                  <a:moveTo>
                    <a:pt x="0" y="0"/>
                  </a:moveTo>
                  <a:lnTo>
                    <a:pt x="0" y="270"/>
                  </a:lnTo>
                  <a:lnTo>
                    <a:pt x="1801" y="2070"/>
                  </a:lnTo>
                  <a:lnTo>
                    <a:pt x="2070" y="20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46"/>
            <p:cNvSpPr/>
            <p:nvPr/>
          </p:nvSpPr>
          <p:spPr>
            <a:xfrm>
              <a:off x="6182269" y="1335845"/>
              <a:ext cx="192462" cy="192462"/>
            </a:xfrm>
            <a:custGeom>
              <a:rect b="b" l="l" r="r" t="t"/>
              <a:pathLst>
                <a:path extrusionOk="0" h="3192" w="3192">
                  <a:moveTo>
                    <a:pt x="0" y="0"/>
                  </a:moveTo>
                  <a:lnTo>
                    <a:pt x="0" y="270"/>
                  </a:lnTo>
                  <a:lnTo>
                    <a:pt x="2922" y="3191"/>
                  </a:lnTo>
                  <a:lnTo>
                    <a:pt x="3192" y="31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46"/>
            <p:cNvSpPr/>
            <p:nvPr/>
          </p:nvSpPr>
          <p:spPr>
            <a:xfrm>
              <a:off x="6182269" y="1268194"/>
              <a:ext cx="260052" cy="260113"/>
            </a:xfrm>
            <a:custGeom>
              <a:rect b="b" l="l" r="r" t="t"/>
              <a:pathLst>
                <a:path extrusionOk="0" h="4314" w="4313">
                  <a:moveTo>
                    <a:pt x="0" y="1"/>
                  </a:moveTo>
                  <a:lnTo>
                    <a:pt x="0" y="217"/>
                  </a:lnTo>
                  <a:lnTo>
                    <a:pt x="4043" y="4313"/>
                  </a:lnTo>
                  <a:lnTo>
                    <a:pt x="4313" y="43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46"/>
            <p:cNvSpPr/>
            <p:nvPr/>
          </p:nvSpPr>
          <p:spPr>
            <a:xfrm>
              <a:off x="6228394" y="1262346"/>
              <a:ext cx="281578" cy="265961"/>
            </a:xfrm>
            <a:custGeom>
              <a:rect b="b" l="l" r="r" t="t"/>
              <a:pathLst>
                <a:path extrusionOk="0" h="4411" w="4670">
                  <a:moveTo>
                    <a:pt x="1" y="1"/>
                  </a:moveTo>
                  <a:lnTo>
                    <a:pt x="4400" y="4410"/>
                  </a:lnTo>
                  <a:lnTo>
                    <a:pt x="4669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46"/>
            <p:cNvSpPr/>
            <p:nvPr/>
          </p:nvSpPr>
          <p:spPr>
            <a:xfrm>
              <a:off x="6296045" y="1262346"/>
              <a:ext cx="282181" cy="265961"/>
            </a:xfrm>
            <a:custGeom>
              <a:rect b="b" l="l" r="r" t="t"/>
              <a:pathLst>
                <a:path extrusionOk="0" h="4411" w="4680">
                  <a:moveTo>
                    <a:pt x="0" y="1"/>
                  </a:moveTo>
                  <a:lnTo>
                    <a:pt x="4453" y="4410"/>
                  </a:lnTo>
                  <a:lnTo>
                    <a:pt x="4679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46"/>
            <p:cNvSpPr/>
            <p:nvPr/>
          </p:nvSpPr>
          <p:spPr>
            <a:xfrm>
              <a:off x="6363636" y="1262346"/>
              <a:ext cx="282181" cy="265961"/>
            </a:xfrm>
            <a:custGeom>
              <a:rect b="b" l="l" r="r" t="t"/>
              <a:pathLst>
                <a:path extrusionOk="0" h="4411" w="4680">
                  <a:moveTo>
                    <a:pt x="0" y="1"/>
                  </a:moveTo>
                  <a:lnTo>
                    <a:pt x="4453" y="4410"/>
                  </a:lnTo>
                  <a:lnTo>
                    <a:pt x="4680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46"/>
            <p:cNvSpPr/>
            <p:nvPr/>
          </p:nvSpPr>
          <p:spPr>
            <a:xfrm>
              <a:off x="6434482" y="1262346"/>
              <a:ext cx="281517" cy="265961"/>
            </a:xfrm>
            <a:custGeom>
              <a:rect b="b" l="l" r="r" t="t"/>
              <a:pathLst>
                <a:path extrusionOk="0" h="4411" w="4669">
                  <a:moveTo>
                    <a:pt x="1" y="1"/>
                  </a:moveTo>
                  <a:lnTo>
                    <a:pt x="4399" y="4410"/>
                  </a:lnTo>
                  <a:lnTo>
                    <a:pt x="4669" y="4410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46"/>
            <p:cNvSpPr/>
            <p:nvPr/>
          </p:nvSpPr>
          <p:spPr>
            <a:xfrm>
              <a:off x="6502073" y="1262346"/>
              <a:ext cx="281578" cy="265961"/>
            </a:xfrm>
            <a:custGeom>
              <a:rect b="b" l="l" r="r" t="t"/>
              <a:pathLst>
                <a:path extrusionOk="0" h="4411" w="4670">
                  <a:moveTo>
                    <a:pt x="1" y="1"/>
                  </a:moveTo>
                  <a:lnTo>
                    <a:pt x="4400" y="4410"/>
                  </a:lnTo>
                  <a:lnTo>
                    <a:pt x="4669" y="4410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46"/>
            <p:cNvSpPr/>
            <p:nvPr/>
          </p:nvSpPr>
          <p:spPr>
            <a:xfrm>
              <a:off x="6569724" y="1262346"/>
              <a:ext cx="281517" cy="265961"/>
            </a:xfrm>
            <a:custGeom>
              <a:rect b="b" l="l" r="r" t="t"/>
              <a:pathLst>
                <a:path extrusionOk="0" h="4411" w="4669">
                  <a:moveTo>
                    <a:pt x="0" y="1"/>
                  </a:moveTo>
                  <a:lnTo>
                    <a:pt x="4399" y="4410"/>
                  </a:lnTo>
                  <a:lnTo>
                    <a:pt x="4668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46"/>
            <p:cNvSpPr/>
            <p:nvPr/>
          </p:nvSpPr>
          <p:spPr>
            <a:xfrm>
              <a:off x="6637314" y="1262346"/>
              <a:ext cx="282181" cy="265961"/>
            </a:xfrm>
            <a:custGeom>
              <a:rect b="b" l="l" r="r" t="t"/>
              <a:pathLst>
                <a:path extrusionOk="0" h="4411" w="4680">
                  <a:moveTo>
                    <a:pt x="0" y="1"/>
                  </a:moveTo>
                  <a:lnTo>
                    <a:pt x="4410" y="4410"/>
                  </a:lnTo>
                  <a:lnTo>
                    <a:pt x="4680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46"/>
            <p:cNvSpPr/>
            <p:nvPr/>
          </p:nvSpPr>
          <p:spPr>
            <a:xfrm>
              <a:off x="6704905" y="1262346"/>
              <a:ext cx="282181" cy="265961"/>
            </a:xfrm>
            <a:custGeom>
              <a:rect b="b" l="l" r="r" t="t"/>
              <a:pathLst>
                <a:path extrusionOk="0" h="4411" w="4680">
                  <a:moveTo>
                    <a:pt x="1" y="1"/>
                  </a:moveTo>
                  <a:lnTo>
                    <a:pt x="4453" y="4410"/>
                  </a:lnTo>
                  <a:lnTo>
                    <a:pt x="4680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46"/>
            <p:cNvSpPr/>
            <p:nvPr/>
          </p:nvSpPr>
          <p:spPr>
            <a:xfrm>
              <a:off x="6773159" y="1262346"/>
              <a:ext cx="281578" cy="265961"/>
            </a:xfrm>
            <a:custGeom>
              <a:rect b="b" l="l" r="r" t="t"/>
              <a:pathLst>
                <a:path extrusionOk="0" h="4411" w="4670">
                  <a:moveTo>
                    <a:pt x="1" y="1"/>
                  </a:moveTo>
                  <a:lnTo>
                    <a:pt x="4443" y="4410"/>
                  </a:lnTo>
                  <a:lnTo>
                    <a:pt x="4669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46"/>
            <p:cNvSpPr/>
            <p:nvPr/>
          </p:nvSpPr>
          <p:spPr>
            <a:xfrm>
              <a:off x="6843402" y="1262346"/>
              <a:ext cx="281517" cy="265961"/>
            </a:xfrm>
            <a:custGeom>
              <a:rect b="b" l="l" r="r" t="t"/>
              <a:pathLst>
                <a:path extrusionOk="0" h="4411" w="4669">
                  <a:moveTo>
                    <a:pt x="0" y="1"/>
                  </a:moveTo>
                  <a:lnTo>
                    <a:pt x="4399" y="4410"/>
                  </a:lnTo>
                  <a:lnTo>
                    <a:pt x="4668" y="4410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46"/>
            <p:cNvSpPr/>
            <p:nvPr/>
          </p:nvSpPr>
          <p:spPr>
            <a:xfrm>
              <a:off x="6910993" y="1262346"/>
              <a:ext cx="281517" cy="265961"/>
            </a:xfrm>
            <a:custGeom>
              <a:rect b="b" l="l" r="r" t="t"/>
              <a:pathLst>
                <a:path extrusionOk="0" h="4411" w="4669">
                  <a:moveTo>
                    <a:pt x="0" y="1"/>
                  </a:moveTo>
                  <a:lnTo>
                    <a:pt x="4399" y="4410"/>
                  </a:lnTo>
                  <a:lnTo>
                    <a:pt x="4669" y="4410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46"/>
            <p:cNvSpPr/>
            <p:nvPr/>
          </p:nvSpPr>
          <p:spPr>
            <a:xfrm>
              <a:off x="6978583" y="1262346"/>
              <a:ext cx="282181" cy="265961"/>
            </a:xfrm>
            <a:custGeom>
              <a:rect b="b" l="l" r="r" t="t"/>
              <a:pathLst>
                <a:path extrusionOk="0" h="4411" w="4680">
                  <a:moveTo>
                    <a:pt x="1" y="1"/>
                  </a:moveTo>
                  <a:lnTo>
                    <a:pt x="4410" y="4410"/>
                  </a:lnTo>
                  <a:lnTo>
                    <a:pt x="4680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46"/>
            <p:cNvSpPr/>
            <p:nvPr/>
          </p:nvSpPr>
          <p:spPr>
            <a:xfrm>
              <a:off x="7046174" y="1262346"/>
              <a:ext cx="282241" cy="265961"/>
            </a:xfrm>
            <a:custGeom>
              <a:rect b="b" l="l" r="r" t="t"/>
              <a:pathLst>
                <a:path extrusionOk="0" h="4411" w="4681">
                  <a:moveTo>
                    <a:pt x="1" y="1"/>
                  </a:moveTo>
                  <a:lnTo>
                    <a:pt x="4410" y="4410"/>
                  </a:lnTo>
                  <a:lnTo>
                    <a:pt x="4680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46"/>
            <p:cNvSpPr/>
            <p:nvPr/>
          </p:nvSpPr>
          <p:spPr>
            <a:xfrm>
              <a:off x="7114428" y="1262346"/>
              <a:ext cx="265298" cy="262705"/>
            </a:xfrm>
            <a:custGeom>
              <a:rect b="b" l="l" r="r" t="t"/>
              <a:pathLst>
                <a:path extrusionOk="0" h="4357" w="4400">
                  <a:moveTo>
                    <a:pt x="1" y="1"/>
                  </a:moveTo>
                  <a:lnTo>
                    <a:pt x="4400" y="4357"/>
                  </a:lnTo>
                  <a:lnTo>
                    <a:pt x="4400" y="4087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46"/>
            <p:cNvSpPr/>
            <p:nvPr/>
          </p:nvSpPr>
          <p:spPr>
            <a:xfrm>
              <a:off x="7182078" y="1262346"/>
              <a:ext cx="197647" cy="195115"/>
            </a:xfrm>
            <a:custGeom>
              <a:rect b="b" l="l" r="r" t="t"/>
              <a:pathLst>
                <a:path extrusionOk="0" h="3236" w="3278">
                  <a:moveTo>
                    <a:pt x="0" y="1"/>
                  </a:moveTo>
                  <a:lnTo>
                    <a:pt x="3278" y="3235"/>
                  </a:lnTo>
                  <a:lnTo>
                    <a:pt x="3278" y="2966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46"/>
            <p:cNvSpPr/>
            <p:nvPr/>
          </p:nvSpPr>
          <p:spPr>
            <a:xfrm>
              <a:off x="7252262" y="1262346"/>
              <a:ext cx="127464" cy="127464"/>
            </a:xfrm>
            <a:custGeom>
              <a:rect b="b" l="l" r="r" t="t"/>
              <a:pathLst>
                <a:path extrusionOk="0" h="2114" w="2114">
                  <a:moveTo>
                    <a:pt x="1" y="1"/>
                  </a:moveTo>
                  <a:lnTo>
                    <a:pt x="2114" y="2114"/>
                  </a:lnTo>
                  <a:lnTo>
                    <a:pt x="2114" y="1844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46"/>
            <p:cNvSpPr/>
            <p:nvPr/>
          </p:nvSpPr>
          <p:spPr>
            <a:xfrm>
              <a:off x="7319852" y="1262346"/>
              <a:ext cx="59873" cy="59873"/>
            </a:xfrm>
            <a:custGeom>
              <a:rect b="b" l="l" r="r" t="t"/>
              <a:pathLst>
                <a:path extrusionOk="0" h="993" w="993">
                  <a:moveTo>
                    <a:pt x="1" y="1"/>
                  </a:moveTo>
                  <a:lnTo>
                    <a:pt x="993" y="993"/>
                  </a:lnTo>
                  <a:lnTo>
                    <a:pt x="993" y="723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5" name="Google Shape;2085;p46"/>
          <p:cNvSpPr/>
          <p:nvPr/>
        </p:nvSpPr>
        <p:spPr>
          <a:xfrm>
            <a:off x="853437" y="3802024"/>
            <a:ext cx="511726" cy="506846"/>
          </a:xfrm>
          <a:custGeom>
            <a:rect b="b" l="l" r="r" t="t"/>
            <a:pathLst>
              <a:path extrusionOk="0" h="4540" w="4583">
                <a:moveTo>
                  <a:pt x="863" y="1"/>
                </a:moveTo>
                <a:lnTo>
                  <a:pt x="0" y="809"/>
                </a:lnTo>
                <a:lnTo>
                  <a:pt x="1488" y="2254"/>
                </a:lnTo>
                <a:lnTo>
                  <a:pt x="0" y="3688"/>
                </a:lnTo>
                <a:lnTo>
                  <a:pt x="863" y="4539"/>
                </a:lnTo>
                <a:lnTo>
                  <a:pt x="2297" y="3106"/>
                </a:lnTo>
                <a:lnTo>
                  <a:pt x="3731" y="4539"/>
                </a:lnTo>
                <a:lnTo>
                  <a:pt x="4582" y="3688"/>
                </a:lnTo>
                <a:lnTo>
                  <a:pt x="3105" y="2254"/>
                </a:lnTo>
                <a:lnTo>
                  <a:pt x="4582" y="809"/>
                </a:lnTo>
                <a:lnTo>
                  <a:pt x="3731" y="1"/>
                </a:lnTo>
                <a:lnTo>
                  <a:pt x="2297" y="1445"/>
                </a:lnTo>
                <a:lnTo>
                  <a:pt x="863" y="1"/>
                </a:lnTo>
                <a:close/>
              </a:path>
            </a:pathLst>
          </a:custGeom>
          <a:solidFill>
            <a:schemeClr val="accent3"/>
          </a:solidFill>
          <a:ln cap="rnd" cmpd="sng" w="9525">
            <a:solidFill>
              <a:srgbClr val="2D4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6" name="Google Shape;2086;p46"/>
          <p:cNvSpPr/>
          <p:nvPr/>
        </p:nvSpPr>
        <p:spPr>
          <a:xfrm>
            <a:off x="8239163" y="2566100"/>
            <a:ext cx="572700" cy="572700"/>
          </a:xfrm>
          <a:prstGeom prst="donut">
            <a:avLst>
              <a:gd fmla="val 25000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7" name="Google Shape;2087;p46"/>
          <p:cNvGrpSpPr/>
          <p:nvPr/>
        </p:nvGrpSpPr>
        <p:grpSpPr>
          <a:xfrm>
            <a:off x="7907764" y="1701500"/>
            <a:ext cx="621429" cy="621429"/>
            <a:chOff x="2753179" y="2741260"/>
            <a:chExt cx="587695" cy="587695"/>
          </a:xfrm>
        </p:grpSpPr>
        <p:sp>
          <p:nvSpPr>
            <p:cNvPr id="2088" name="Google Shape;2088;p46"/>
            <p:cNvSpPr/>
            <p:nvPr/>
          </p:nvSpPr>
          <p:spPr>
            <a:xfrm>
              <a:off x="2772051" y="2760132"/>
              <a:ext cx="568823" cy="568823"/>
            </a:xfrm>
            <a:custGeom>
              <a:rect b="b" l="l" r="r" t="t"/>
              <a:pathLst>
                <a:path extrusionOk="0" h="9434" w="9434">
                  <a:moveTo>
                    <a:pt x="7687" y="0"/>
                  </a:moveTo>
                  <a:lnTo>
                    <a:pt x="6469" y="1218"/>
                  </a:lnTo>
                  <a:lnTo>
                    <a:pt x="6609" y="1348"/>
                  </a:lnTo>
                  <a:cubicBezTo>
                    <a:pt x="7332" y="2070"/>
                    <a:pt x="7687" y="3019"/>
                    <a:pt x="7687" y="4000"/>
                  </a:cubicBezTo>
                  <a:cubicBezTo>
                    <a:pt x="7687" y="4992"/>
                    <a:pt x="7332" y="5930"/>
                    <a:pt x="6609" y="6609"/>
                  </a:cubicBezTo>
                  <a:cubicBezTo>
                    <a:pt x="5887" y="7331"/>
                    <a:pt x="4992" y="7730"/>
                    <a:pt x="4000" y="7730"/>
                  </a:cubicBezTo>
                  <a:cubicBezTo>
                    <a:pt x="2965" y="7730"/>
                    <a:pt x="2070" y="7331"/>
                    <a:pt x="1348" y="6609"/>
                  </a:cubicBezTo>
                  <a:lnTo>
                    <a:pt x="1219" y="6469"/>
                  </a:lnTo>
                  <a:lnTo>
                    <a:pt x="0" y="7730"/>
                  </a:lnTo>
                  <a:lnTo>
                    <a:pt x="140" y="7817"/>
                  </a:lnTo>
                  <a:cubicBezTo>
                    <a:pt x="1175" y="8852"/>
                    <a:pt x="2523" y="9434"/>
                    <a:pt x="4000" y="9434"/>
                  </a:cubicBezTo>
                  <a:cubicBezTo>
                    <a:pt x="5445" y="9434"/>
                    <a:pt x="6793" y="8852"/>
                    <a:pt x="7817" y="7817"/>
                  </a:cubicBezTo>
                  <a:cubicBezTo>
                    <a:pt x="8852" y="6835"/>
                    <a:pt x="9434" y="5445"/>
                    <a:pt x="9434" y="4000"/>
                  </a:cubicBezTo>
                  <a:cubicBezTo>
                    <a:pt x="9434" y="2523"/>
                    <a:pt x="8852" y="1175"/>
                    <a:pt x="7817" y="140"/>
                  </a:cubicBezTo>
                  <a:lnTo>
                    <a:pt x="768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46"/>
            <p:cNvSpPr/>
            <p:nvPr/>
          </p:nvSpPr>
          <p:spPr>
            <a:xfrm>
              <a:off x="3145819" y="2741260"/>
              <a:ext cx="108652" cy="108591"/>
            </a:xfrm>
            <a:custGeom>
              <a:rect b="b" l="l" r="r" t="t"/>
              <a:pathLst>
                <a:path extrusionOk="0" h="1801" w="1802">
                  <a:moveTo>
                    <a:pt x="906" y="0"/>
                  </a:moveTo>
                  <a:cubicBezTo>
                    <a:pt x="410" y="0"/>
                    <a:pt x="1" y="410"/>
                    <a:pt x="1" y="906"/>
                  </a:cubicBezTo>
                  <a:cubicBezTo>
                    <a:pt x="1" y="1391"/>
                    <a:pt x="410" y="1801"/>
                    <a:pt x="906" y="1801"/>
                  </a:cubicBezTo>
                  <a:cubicBezTo>
                    <a:pt x="1402" y="1801"/>
                    <a:pt x="1801" y="1391"/>
                    <a:pt x="1801" y="906"/>
                  </a:cubicBezTo>
                  <a:cubicBezTo>
                    <a:pt x="1801" y="410"/>
                    <a:pt x="1402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46"/>
            <p:cNvSpPr/>
            <p:nvPr/>
          </p:nvSpPr>
          <p:spPr>
            <a:xfrm>
              <a:off x="2753179" y="3131308"/>
              <a:ext cx="105999" cy="108591"/>
            </a:xfrm>
            <a:custGeom>
              <a:rect b="b" l="l" r="r" t="t"/>
              <a:pathLst>
                <a:path extrusionOk="0" h="1801" w="1758">
                  <a:moveTo>
                    <a:pt x="906" y="0"/>
                  </a:moveTo>
                  <a:cubicBezTo>
                    <a:pt x="410" y="0"/>
                    <a:pt x="1" y="410"/>
                    <a:pt x="1" y="906"/>
                  </a:cubicBezTo>
                  <a:cubicBezTo>
                    <a:pt x="1" y="1391"/>
                    <a:pt x="410" y="1801"/>
                    <a:pt x="906" y="1801"/>
                  </a:cubicBezTo>
                  <a:cubicBezTo>
                    <a:pt x="1391" y="1801"/>
                    <a:pt x="1758" y="1391"/>
                    <a:pt x="1758" y="906"/>
                  </a:cubicBezTo>
                  <a:cubicBezTo>
                    <a:pt x="1758" y="410"/>
                    <a:pt x="1391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1" name="Google Shape;2091;p46"/>
          <p:cNvSpPr/>
          <p:nvPr/>
        </p:nvSpPr>
        <p:spPr>
          <a:xfrm rot="-1431438">
            <a:off x="7976490" y="1460302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2" name="Google Shape;2092;p46"/>
          <p:cNvSpPr/>
          <p:nvPr/>
        </p:nvSpPr>
        <p:spPr>
          <a:xfrm rot="-1431438">
            <a:off x="1031590" y="2976902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3" name="Google Shape;2093;p46"/>
          <p:cNvGrpSpPr/>
          <p:nvPr/>
        </p:nvGrpSpPr>
        <p:grpSpPr>
          <a:xfrm>
            <a:off x="8039586" y="3958161"/>
            <a:ext cx="537980" cy="537206"/>
            <a:chOff x="9234348" y="2174936"/>
            <a:chExt cx="537980" cy="537206"/>
          </a:xfrm>
        </p:grpSpPr>
        <p:sp>
          <p:nvSpPr>
            <p:cNvPr id="2094" name="Google Shape;2094;p46"/>
            <p:cNvSpPr/>
            <p:nvPr/>
          </p:nvSpPr>
          <p:spPr>
            <a:xfrm>
              <a:off x="9234348" y="2174936"/>
              <a:ext cx="22800" cy="22026"/>
            </a:xfrm>
            <a:custGeom>
              <a:rect b="b" l="l" r="r" t="t"/>
              <a:pathLst>
                <a:path extrusionOk="0" h="313" w="324">
                  <a:moveTo>
                    <a:pt x="183" y="0"/>
                  </a:moveTo>
                  <a:cubicBezTo>
                    <a:pt x="54" y="0"/>
                    <a:pt x="0" y="43"/>
                    <a:pt x="0" y="173"/>
                  </a:cubicBezTo>
                  <a:cubicBezTo>
                    <a:pt x="0" y="270"/>
                    <a:pt x="54" y="313"/>
                    <a:pt x="183" y="313"/>
                  </a:cubicBezTo>
                  <a:cubicBezTo>
                    <a:pt x="270" y="313"/>
                    <a:pt x="323" y="270"/>
                    <a:pt x="323" y="173"/>
                  </a:cubicBezTo>
                  <a:cubicBezTo>
                    <a:pt x="323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46"/>
            <p:cNvSpPr/>
            <p:nvPr/>
          </p:nvSpPr>
          <p:spPr>
            <a:xfrm>
              <a:off x="9307181" y="2174936"/>
              <a:ext cx="25826" cy="22026"/>
            </a:xfrm>
            <a:custGeom>
              <a:rect b="b" l="l" r="r" t="t"/>
              <a:pathLst>
                <a:path extrusionOk="0" h="313" w="367">
                  <a:moveTo>
                    <a:pt x="183" y="0"/>
                  </a:moveTo>
                  <a:cubicBezTo>
                    <a:pt x="97" y="0"/>
                    <a:pt x="0" y="43"/>
                    <a:pt x="0" y="173"/>
                  </a:cubicBezTo>
                  <a:cubicBezTo>
                    <a:pt x="0" y="270"/>
                    <a:pt x="97" y="313"/>
                    <a:pt x="183" y="313"/>
                  </a:cubicBezTo>
                  <a:cubicBezTo>
                    <a:pt x="270" y="313"/>
                    <a:pt x="367" y="270"/>
                    <a:pt x="367" y="173"/>
                  </a:cubicBezTo>
                  <a:cubicBezTo>
                    <a:pt x="367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46"/>
            <p:cNvSpPr/>
            <p:nvPr/>
          </p:nvSpPr>
          <p:spPr>
            <a:xfrm>
              <a:off x="9380014" y="2174936"/>
              <a:ext cx="25052" cy="22026"/>
            </a:xfrm>
            <a:custGeom>
              <a:rect b="b" l="l" r="r" t="t"/>
              <a:pathLst>
                <a:path extrusionOk="0" h="313" w="356">
                  <a:moveTo>
                    <a:pt x="183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8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46"/>
            <p:cNvSpPr/>
            <p:nvPr/>
          </p:nvSpPr>
          <p:spPr>
            <a:xfrm>
              <a:off x="9455873" y="2174936"/>
              <a:ext cx="22026" cy="22026"/>
            </a:xfrm>
            <a:custGeom>
              <a:rect b="b" l="l" r="r" t="t"/>
              <a:pathLst>
                <a:path extrusionOk="0" h="313" w="313">
                  <a:moveTo>
                    <a:pt x="140" y="0"/>
                  </a:moveTo>
                  <a:cubicBezTo>
                    <a:pt x="43" y="0"/>
                    <a:pt x="0" y="43"/>
                    <a:pt x="0" y="173"/>
                  </a:cubicBezTo>
                  <a:cubicBezTo>
                    <a:pt x="0" y="270"/>
                    <a:pt x="43" y="313"/>
                    <a:pt x="140" y="313"/>
                  </a:cubicBezTo>
                  <a:cubicBezTo>
                    <a:pt x="227" y="313"/>
                    <a:pt x="313" y="270"/>
                    <a:pt x="313" y="173"/>
                  </a:cubicBezTo>
                  <a:cubicBezTo>
                    <a:pt x="313" y="43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46"/>
            <p:cNvSpPr/>
            <p:nvPr/>
          </p:nvSpPr>
          <p:spPr>
            <a:xfrm>
              <a:off x="9528706" y="2174936"/>
              <a:ext cx="22026" cy="22026"/>
            </a:xfrm>
            <a:custGeom>
              <a:rect b="b" l="l" r="r" t="t"/>
              <a:pathLst>
                <a:path extrusionOk="0" h="313" w="313">
                  <a:moveTo>
                    <a:pt x="184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84" y="313"/>
                  </a:cubicBezTo>
                  <a:cubicBezTo>
                    <a:pt x="270" y="313"/>
                    <a:pt x="313" y="270"/>
                    <a:pt x="313" y="173"/>
                  </a:cubicBezTo>
                  <a:cubicBezTo>
                    <a:pt x="313" y="43"/>
                    <a:pt x="270" y="0"/>
                    <a:pt x="18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46"/>
            <p:cNvSpPr/>
            <p:nvPr/>
          </p:nvSpPr>
          <p:spPr>
            <a:xfrm>
              <a:off x="9601539" y="2174936"/>
              <a:ext cx="25122" cy="22026"/>
            </a:xfrm>
            <a:custGeom>
              <a:rect b="b" l="l" r="r" t="t"/>
              <a:pathLst>
                <a:path extrusionOk="0" h="313" w="357">
                  <a:moveTo>
                    <a:pt x="173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7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46"/>
            <p:cNvSpPr/>
            <p:nvPr/>
          </p:nvSpPr>
          <p:spPr>
            <a:xfrm>
              <a:off x="9674373" y="2174936"/>
              <a:ext cx="25122" cy="22026"/>
            </a:xfrm>
            <a:custGeom>
              <a:rect b="b" l="l" r="r" t="t"/>
              <a:pathLst>
                <a:path extrusionOk="0" h="313" w="357">
                  <a:moveTo>
                    <a:pt x="173" y="0"/>
                  </a:moveTo>
                  <a:cubicBezTo>
                    <a:pt x="87" y="0"/>
                    <a:pt x="0" y="43"/>
                    <a:pt x="0" y="173"/>
                  </a:cubicBezTo>
                  <a:cubicBezTo>
                    <a:pt x="0" y="270"/>
                    <a:pt x="87" y="313"/>
                    <a:pt x="17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46"/>
            <p:cNvSpPr/>
            <p:nvPr/>
          </p:nvSpPr>
          <p:spPr>
            <a:xfrm>
              <a:off x="9750232" y="2174936"/>
              <a:ext cx="22096" cy="22026"/>
            </a:xfrm>
            <a:custGeom>
              <a:rect b="b" l="l" r="r" t="t"/>
              <a:pathLst>
                <a:path extrusionOk="0" h="313" w="314">
                  <a:moveTo>
                    <a:pt x="130" y="0"/>
                  </a:moveTo>
                  <a:cubicBezTo>
                    <a:pt x="44" y="0"/>
                    <a:pt x="0" y="43"/>
                    <a:pt x="0" y="173"/>
                  </a:cubicBezTo>
                  <a:cubicBezTo>
                    <a:pt x="0" y="270"/>
                    <a:pt x="44" y="313"/>
                    <a:pt x="130" y="313"/>
                  </a:cubicBezTo>
                  <a:cubicBezTo>
                    <a:pt x="216" y="313"/>
                    <a:pt x="313" y="270"/>
                    <a:pt x="313" y="173"/>
                  </a:cubicBezTo>
                  <a:cubicBezTo>
                    <a:pt x="313" y="43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46"/>
            <p:cNvSpPr/>
            <p:nvPr/>
          </p:nvSpPr>
          <p:spPr>
            <a:xfrm>
              <a:off x="9234348" y="2247769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0"/>
                  </a:moveTo>
                  <a:cubicBezTo>
                    <a:pt x="54" y="0"/>
                    <a:pt x="0" y="87"/>
                    <a:pt x="0" y="173"/>
                  </a:cubicBezTo>
                  <a:cubicBezTo>
                    <a:pt x="0" y="270"/>
                    <a:pt x="54" y="356"/>
                    <a:pt x="183" y="356"/>
                  </a:cubicBezTo>
                  <a:cubicBezTo>
                    <a:pt x="270" y="356"/>
                    <a:pt x="323" y="270"/>
                    <a:pt x="323" y="173"/>
                  </a:cubicBezTo>
                  <a:cubicBezTo>
                    <a:pt x="323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46"/>
            <p:cNvSpPr/>
            <p:nvPr/>
          </p:nvSpPr>
          <p:spPr>
            <a:xfrm>
              <a:off x="9307181" y="2247769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0"/>
                  </a:moveTo>
                  <a:cubicBezTo>
                    <a:pt x="97" y="0"/>
                    <a:pt x="0" y="87"/>
                    <a:pt x="0" y="173"/>
                  </a:cubicBezTo>
                  <a:cubicBezTo>
                    <a:pt x="0" y="270"/>
                    <a:pt x="97" y="356"/>
                    <a:pt x="183" y="356"/>
                  </a:cubicBezTo>
                  <a:cubicBezTo>
                    <a:pt x="270" y="356"/>
                    <a:pt x="367" y="270"/>
                    <a:pt x="367" y="173"/>
                  </a:cubicBezTo>
                  <a:cubicBezTo>
                    <a:pt x="367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46"/>
            <p:cNvSpPr/>
            <p:nvPr/>
          </p:nvSpPr>
          <p:spPr>
            <a:xfrm>
              <a:off x="9380014" y="2247769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8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46"/>
            <p:cNvSpPr/>
            <p:nvPr/>
          </p:nvSpPr>
          <p:spPr>
            <a:xfrm>
              <a:off x="9455873" y="2247769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0"/>
                  </a:moveTo>
                  <a:cubicBezTo>
                    <a:pt x="43" y="0"/>
                    <a:pt x="0" y="87"/>
                    <a:pt x="0" y="173"/>
                  </a:cubicBezTo>
                  <a:cubicBezTo>
                    <a:pt x="0" y="270"/>
                    <a:pt x="43" y="356"/>
                    <a:pt x="140" y="356"/>
                  </a:cubicBezTo>
                  <a:cubicBezTo>
                    <a:pt x="227" y="356"/>
                    <a:pt x="313" y="270"/>
                    <a:pt x="313" y="173"/>
                  </a:cubicBezTo>
                  <a:cubicBezTo>
                    <a:pt x="313" y="87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46"/>
            <p:cNvSpPr/>
            <p:nvPr/>
          </p:nvSpPr>
          <p:spPr>
            <a:xfrm>
              <a:off x="9528706" y="2247769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84" y="356"/>
                  </a:cubicBezTo>
                  <a:cubicBezTo>
                    <a:pt x="270" y="356"/>
                    <a:pt x="313" y="270"/>
                    <a:pt x="313" y="173"/>
                  </a:cubicBezTo>
                  <a:cubicBezTo>
                    <a:pt x="313" y="87"/>
                    <a:pt x="270" y="0"/>
                    <a:pt x="18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46"/>
            <p:cNvSpPr/>
            <p:nvPr/>
          </p:nvSpPr>
          <p:spPr>
            <a:xfrm>
              <a:off x="9601539" y="2247769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7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46"/>
            <p:cNvSpPr/>
            <p:nvPr/>
          </p:nvSpPr>
          <p:spPr>
            <a:xfrm>
              <a:off x="9674373" y="2247769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0"/>
                  </a:moveTo>
                  <a:cubicBezTo>
                    <a:pt x="87" y="0"/>
                    <a:pt x="0" y="87"/>
                    <a:pt x="0" y="173"/>
                  </a:cubicBezTo>
                  <a:cubicBezTo>
                    <a:pt x="0" y="270"/>
                    <a:pt x="87" y="356"/>
                    <a:pt x="17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46"/>
            <p:cNvSpPr/>
            <p:nvPr/>
          </p:nvSpPr>
          <p:spPr>
            <a:xfrm>
              <a:off x="9750232" y="2247769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0"/>
                  </a:moveTo>
                  <a:cubicBezTo>
                    <a:pt x="44" y="0"/>
                    <a:pt x="0" y="87"/>
                    <a:pt x="0" y="173"/>
                  </a:cubicBezTo>
                  <a:cubicBezTo>
                    <a:pt x="0" y="270"/>
                    <a:pt x="44" y="356"/>
                    <a:pt x="130" y="356"/>
                  </a:cubicBezTo>
                  <a:cubicBezTo>
                    <a:pt x="216" y="356"/>
                    <a:pt x="313" y="270"/>
                    <a:pt x="313" y="173"/>
                  </a:cubicBezTo>
                  <a:cubicBezTo>
                    <a:pt x="313" y="87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46"/>
            <p:cNvSpPr/>
            <p:nvPr/>
          </p:nvSpPr>
          <p:spPr>
            <a:xfrm>
              <a:off x="9234348" y="2319829"/>
              <a:ext cx="22800" cy="25896"/>
            </a:xfrm>
            <a:custGeom>
              <a:rect b="b" l="l" r="r" t="t"/>
              <a:pathLst>
                <a:path extrusionOk="0" h="368" w="324">
                  <a:moveTo>
                    <a:pt x="183" y="1"/>
                  </a:moveTo>
                  <a:cubicBezTo>
                    <a:pt x="54" y="1"/>
                    <a:pt x="0" y="98"/>
                    <a:pt x="0" y="184"/>
                  </a:cubicBezTo>
                  <a:cubicBezTo>
                    <a:pt x="0" y="270"/>
                    <a:pt x="54" y="367"/>
                    <a:pt x="183" y="367"/>
                  </a:cubicBezTo>
                  <a:cubicBezTo>
                    <a:pt x="270" y="367"/>
                    <a:pt x="323" y="270"/>
                    <a:pt x="323" y="184"/>
                  </a:cubicBezTo>
                  <a:cubicBezTo>
                    <a:pt x="323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46"/>
            <p:cNvSpPr/>
            <p:nvPr/>
          </p:nvSpPr>
          <p:spPr>
            <a:xfrm>
              <a:off x="9307181" y="2319829"/>
              <a:ext cx="25826" cy="25896"/>
            </a:xfrm>
            <a:custGeom>
              <a:rect b="b" l="l" r="r" t="t"/>
              <a:pathLst>
                <a:path extrusionOk="0" h="368" w="367">
                  <a:moveTo>
                    <a:pt x="183" y="1"/>
                  </a:moveTo>
                  <a:cubicBezTo>
                    <a:pt x="97" y="1"/>
                    <a:pt x="0" y="98"/>
                    <a:pt x="0" y="184"/>
                  </a:cubicBezTo>
                  <a:cubicBezTo>
                    <a:pt x="0" y="270"/>
                    <a:pt x="97" y="367"/>
                    <a:pt x="183" y="367"/>
                  </a:cubicBezTo>
                  <a:cubicBezTo>
                    <a:pt x="270" y="367"/>
                    <a:pt x="367" y="270"/>
                    <a:pt x="367" y="184"/>
                  </a:cubicBezTo>
                  <a:cubicBezTo>
                    <a:pt x="367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46"/>
            <p:cNvSpPr/>
            <p:nvPr/>
          </p:nvSpPr>
          <p:spPr>
            <a:xfrm>
              <a:off x="9380014" y="2319829"/>
              <a:ext cx="25052" cy="25896"/>
            </a:xfrm>
            <a:custGeom>
              <a:rect b="b" l="l" r="r" t="t"/>
              <a:pathLst>
                <a:path extrusionOk="0" h="368" w="356">
                  <a:moveTo>
                    <a:pt x="18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8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46"/>
            <p:cNvSpPr/>
            <p:nvPr/>
          </p:nvSpPr>
          <p:spPr>
            <a:xfrm>
              <a:off x="9455873" y="2319829"/>
              <a:ext cx="22026" cy="25896"/>
            </a:xfrm>
            <a:custGeom>
              <a:rect b="b" l="l" r="r" t="t"/>
              <a:pathLst>
                <a:path extrusionOk="0" h="368" w="313">
                  <a:moveTo>
                    <a:pt x="140" y="1"/>
                  </a:moveTo>
                  <a:cubicBezTo>
                    <a:pt x="43" y="1"/>
                    <a:pt x="0" y="98"/>
                    <a:pt x="0" y="184"/>
                  </a:cubicBezTo>
                  <a:cubicBezTo>
                    <a:pt x="0" y="270"/>
                    <a:pt x="43" y="367"/>
                    <a:pt x="140" y="367"/>
                  </a:cubicBezTo>
                  <a:cubicBezTo>
                    <a:pt x="227" y="367"/>
                    <a:pt x="313" y="270"/>
                    <a:pt x="313" y="184"/>
                  </a:cubicBezTo>
                  <a:cubicBezTo>
                    <a:pt x="313" y="98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46"/>
            <p:cNvSpPr/>
            <p:nvPr/>
          </p:nvSpPr>
          <p:spPr>
            <a:xfrm>
              <a:off x="9528706" y="2319829"/>
              <a:ext cx="22026" cy="25896"/>
            </a:xfrm>
            <a:custGeom>
              <a:rect b="b" l="l" r="r" t="t"/>
              <a:pathLst>
                <a:path extrusionOk="0" h="368" w="313">
                  <a:moveTo>
                    <a:pt x="184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84" y="367"/>
                  </a:cubicBezTo>
                  <a:cubicBezTo>
                    <a:pt x="270" y="367"/>
                    <a:pt x="313" y="270"/>
                    <a:pt x="313" y="184"/>
                  </a:cubicBezTo>
                  <a:cubicBezTo>
                    <a:pt x="313" y="98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46"/>
            <p:cNvSpPr/>
            <p:nvPr/>
          </p:nvSpPr>
          <p:spPr>
            <a:xfrm>
              <a:off x="9601539" y="2319829"/>
              <a:ext cx="25122" cy="25896"/>
            </a:xfrm>
            <a:custGeom>
              <a:rect b="b" l="l" r="r" t="t"/>
              <a:pathLst>
                <a:path extrusionOk="0" h="368" w="357">
                  <a:moveTo>
                    <a:pt x="17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7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46"/>
            <p:cNvSpPr/>
            <p:nvPr/>
          </p:nvSpPr>
          <p:spPr>
            <a:xfrm>
              <a:off x="9674373" y="2319829"/>
              <a:ext cx="25122" cy="25896"/>
            </a:xfrm>
            <a:custGeom>
              <a:rect b="b" l="l" r="r" t="t"/>
              <a:pathLst>
                <a:path extrusionOk="0" h="368" w="357">
                  <a:moveTo>
                    <a:pt x="173" y="1"/>
                  </a:moveTo>
                  <a:cubicBezTo>
                    <a:pt x="87" y="1"/>
                    <a:pt x="0" y="98"/>
                    <a:pt x="0" y="184"/>
                  </a:cubicBezTo>
                  <a:cubicBezTo>
                    <a:pt x="0" y="270"/>
                    <a:pt x="87" y="367"/>
                    <a:pt x="17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46"/>
            <p:cNvSpPr/>
            <p:nvPr/>
          </p:nvSpPr>
          <p:spPr>
            <a:xfrm>
              <a:off x="9750232" y="2319829"/>
              <a:ext cx="22096" cy="25896"/>
            </a:xfrm>
            <a:custGeom>
              <a:rect b="b" l="l" r="r" t="t"/>
              <a:pathLst>
                <a:path extrusionOk="0" h="368" w="314">
                  <a:moveTo>
                    <a:pt x="130" y="1"/>
                  </a:moveTo>
                  <a:cubicBezTo>
                    <a:pt x="44" y="1"/>
                    <a:pt x="0" y="98"/>
                    <a:pt x="0" y="184"/>
                  </a:cubicBezTo>
                  <a:cubicBezTo>
                    <a:pt x="0" y="270"/>
                    <a:pt x="44" y="367"/>
                    <a:pt x="130" y="367"/>
                  </a:cubicBezTo>
                  <a:cubicBezTo>
                    <a:pt x="216" y="367"/>
                    <a:pt x="313" y="270"/>
                    <a:pt x="313" y="184"/>
                  </a:cubicBezTo>
                  <a:cubicBezTo>
                    <a:pt x="313" y="98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46"/>
            <p:cNvSpPr/>
            <p:nvPr/>
          </p:nvSpPr>
          <p:spPr>
            <a:xfrm>
              <a:off x="9234348" y="2395688"/>
              <a:ext cx="22800" cy="22870"/>
            </a:xfrm>
            <a:custGeom>
              <a:rect b="b" l="l" r="r" t="t"/>
              <a:pathLst>
                <a:path extrusionOk="0" h="325" w="324">
                  <a:moveTo>
                    <a:pt x="183" y="1"/>
                  </a:moveTo>
                  <a:cubicBezTo>
                    <a:pt x="54" y="1"/>
                    <a:pt x="0" y="55"/>
                    <a:pt x="0" y="141"/>
                  </a:cubicBezTo>
                  <a:cubicBezTo>
                    <a:pt x="0" y="227"/>
                    <a:pt x="54" y="324"/>
                    <a:pt x="183" y="324"/>
                  </a:cubicBezTo>
                  <a:cubicBezTo>
                    <a:pt x="270" y="324"/>
                    <a:pt x="323" y="227"/>
                    <a:pt x="323" y="141"/>
                  </a:cubicBezTo>
                  <a:cubicBezTo>
                    <a:pt x="323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46"/>
            <p:cNvSpPr/>
            <p:nvPr/>
          </p:nvSpPr>
          <p:spPr>
            <a:xfrm>
              <a:off x="9307181" y="2395688"/>
              <a:ext cx="25826" cy="22870"/>
            </a:xfrm>
            <a:custGeom>
              <a:rect b="b" l="l" r="r" t="t"/>
              <a:pathLst>
                <a:path extrusionOk="0" h="325" w="367">
                  <a:moveTo>
                    <a:pt x="183" y="1"/>
                  </a:moveTo>
                  <a:cubicBezTo>
                    <a:pt x="97" y="1"/>
                    <a:pt x="0" y="55"/>
                    <a:pt x="0" y="141"/>
                  </a:cubicBezTo>
                  <a:cubicBezTo>
                    <a:pt x="0" y="227"/>
                    <a:pt x="97" y="324"/>
                    <a:pt x="183" y="324"/>
                  </a:cubicBezTo>
                  <a:cubicBezTo>
                    <a:pt x="270" y="324"/>
                    <a:pt x="367" y="227"/>
                    <a:pt x="367" y="141"/>
                  </a:cubicBezTo>
                  <a:cubicBezTo>
                    <a:pt x="367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46"/>
            <p:cNvSpPr/>
            <p:nvPr/>
          </p:nvSpPr>
          <p:spPr>
            <a:xfrm>
              <a:off x="9380014" y="2395688"/>
              <a:ext cx="25052" cy="22870"/>
            </a:xfrm>
            <a:custGeom>
              <a:rect b="b" l="l" r="r" t="t"/>
              <a:pathLst>
                <a:path extrusionOk="0" h="325" w="356">
                  <a:moveTo>
                    <a:pt x="183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8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46"/>
            <p:cNvSpPr/>
            <p:nvPr/>
          </p:nvSpPr>
          <p:spPr>
            <a:xfrm>
              <a:off x="9455873" y="2395688"/>
              <a:ext cx="22026" cy="22870"/>
            </a:xfrm>
            <a:custGeom>
              <a:rect b="b" l="l" r="r" t="t"/>
              <a:pathLst>
                <a:path extrusionOk="0" h="325" w="313">
                  <a:moveTo>
                    <a:pt x="140" y="1"/>
                  </a:moveTo>
                  <a:cubicBezTo>
                    <a:pt x="43" y="1"/>
                    <a:pt x="0" y="55"/>
                    <a:pt x="0" y="141"/>
                  </a:cubicBezTo>
                  <a:cubicBezTo>
                    <a:pt x="0" y="227"/>
                    <a:pt x="43" y="324"/>
                    <a:pt x="140" y="324"/>
                  </a:cubicBezTo>
                  <a:cubicBezTo>
                    <a:pt x="227" y="324"/>
                    <a:pt x="313" y="227"/>
                    <a:pt x="313" y="141"/>
                  </a:cubicBezTo>
                  <a:cubicBezTo>
                    <a:pt x="313" y="55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46"/>
            <p:cNvSpPr/>
            <p:nvPr/>
          </p:nvSpPr>
          <p:spPr>
            <a:xfrm>
              <a:off x="9528706" y="2395688"/>
              <a:ext cx="22026" cy="22870"/>
            </a:xfrm>
            <a:custGeom>
              <a:rect b="b" l="l" r="r" t="t"/>
              <a:pathLst>
                <a:path extrusionOk="0" h="325" w="313">
                  <a:moveTo>
                    <a:pt x="184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84" y="324"/>
                  </a:cubicBezTo>
                  <a:cubicBezTo>
                    <a:pt x="270" y="324"/>
                    <a:pt x="313" y="227"/>
                    <a:pt x="313" y="141"/>
                  </a:cubicBezTo>
                  <a:cubicBezTo>
                    <a:pt x="313" y="55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46"/>
            <p:cNvSpPr/>
            <p:nvPr/>
          </p:nvSpPr>
          <p:spPr>
            <a:xfrm>
              <a:off x="9601539" y="2395688"/>
              <a:ext cx="25122" cy="22870"/>
            </a:xfrm>
            <a:custGeom>
              <a:rect b="b" l="l" r="r" t="t"/>
              <a:pathLst>
                <a:path extrusionOk="0" h="325" w="357">
                  <a:moveTo>
                    <a:pt x="173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7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46"/>
            <p:cNvSpPr/>
            <p:nvPr/>
          </p:nvSpPr>
          <p:spPr>
            <a:xfrm>
              <a:off x="9674373" y="2395688"/>
              <a:ext cx="25122" cy="22870"/>
            </a:xfrm>
            <a:custGeom>
              <a:rect b="b" l="l" r="r" t="t"/>
              <a:pathLst>
                <a:path extrusionOk="0" h="325" w="357">
                  <a:moveTo>
                    <a:pt x="173" y="1"/>
                  </a:moveTo>
                  <a:cubicBezTo>
                    <a:pt x="87" y="1"/>
                    <a:pt x="0" y="55"/>
                    <a:pt x="0" y="141"/>
                  </a:cubicBezTo>
                  <a:cubicBezTo>
                    <a:pt x="0" y="227"/>
                    <a:pt x="87" y="324"/>
                    <a:pt x="17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46"/>
            <p:cNvSpPr/>
            <p:nvPr/>
          </p:nvSpPr>
          <p:spPr>
            <a:xfrm>
              <a:off x="9750232" y="2395688"/>
              <a:ext cx="22096" cy="22870"/>
            </a:xfrm>
            <a:custGeom>
              <a:rect b="b" l="l" r="r" t="t"/>
              <a:pathLst>
                <a:path extrusionOk="0" h="325" w="314">
                  <a:moveTo>
                    <a:pt x="130" y="1"/>
                  </a:moveTo>
                  <a:cubicBezTo>
                    <a:pt x="44" y="1"/>
                    <a:pt x="0" y="55"/>
                    <a:pt x="0" y="141"/>
                  </a:cubicBezTo>
                  <a:cubicBezTo>
                    <a:pt x="0" y="227"/>
                    <a:pt x="44" y="324"/>
                    <a:pt x="130" y="324"/>
                  </a:cubicBezTo>
                  <a:cubicBezTo>
                    <a:pt x="216" y="324"/>
                    <a:pt x="313" y="227"/>
                    <a:pt x="313" y="141"/>
                  </a:cubicBezTo>
                  <a:cubicBezTo>
                    <a:pt x="313" y="55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46"/>
            <p:cNvSpPr/>
            <p:nvPr/>
          </p:nvSpPr>
          <p:spPr>
            <a:xfrm>
              <a:off x="9234348" y="2468521"/>
              <a:ext cx="22800" cy="22096"/>
            </a:xfrm>
            <a:custGeom>
              <a:rect b="b" l="l" r="r" t="t"/>
              <a:pathLst>
                <a:path extrusionOk="0" h="314" w="324">
                  <a:moveTo>
                    <a:pt x="183" y="1"/>
                  </a:moveTo>
                  <a:cubicBezTo>
                    <a:pt x="54" y="1"/>
                    <a:pt x="0" y="98"/>
                    <a:pt x="0" y="184"/>
                  </a:cubicBezTo>
                  <a:cubicBezTo>
                    <a:pt x="0" y="270"/>
                    <a:pt x="54" y="313"/>
                    <a:pt x="183" y="313"/>
                  </a:cubicBezTo>
                  <a:cubicBezTo>
                    <a:pt x="270" y="313"/>
                    <a:pt x="323" y="270"/>
                    <a:pt x="323" y="184"/>
                  </a:cubicBezTo>
                  <a:cubicBezTo>
                    <a:pt x="323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46"/>
            <p:cNvSpPr/>
            <p:nvPr/>
          </p:nvSpPr>
          <p:spPr>
            <a:xfrm>
              <a:off x="9307181" y="2468521"/>
              <a:ext cx="25826" cy="22096"/>
            </a:xfrm>
            <a:custGeom>
              <a:rect b="b" l="l" r="r" t="t"/>
              <a:pathLst>
                <a:path extrusionOk="0" h="314" w="367">
                  <a:moveTo>
                    <a:pt x="183" y="1"/>
                  </a:moveTo>
                  <a:cubicBezTo>
                    <a:pt x="97" y="1"/>
                    <a:pt x="0" y="98"/>
                    <a:pt x="0" y="184"/>
                  </a:cubicBezTo>
                  <a:cubicBezTo>
                    <a:pt x="0" y="270"/>
                    <a:pt x="97" y="313"/>
                    <a:pt x="183" y="313"/>
                  </a:cubicBezTo>
                  <a:cubicBezTo>
                    <a:pt x="270" y="313"/>
                    <a:pt x="367" y="270"/>
                    <a:pt x="367" y="184"/>
                  </a:cubicBezTo>
                  <a:cubicBezTo>
                    <a:pt x="367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46"/>
            <p:cNvSpPr/>
            <p:nvPr/>
          </p:nvSpPr>
          <p:spPr>
            <a:xfrm>
              <a:off x="9380014" y="2468521"/>
              <a:ext cx="25052" cy="22096"/>
            </a:xfrm>
            <a:custGeom>
              <a:rect b="b" l="l" r="r" t="t"/>
              <a:pathLst>
                <a:path extrusionOk="0" h="314" w="356">
                  <a:moveTo>
                    <a:pt x="18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8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46"/>
            <p:cNvSpPr/>
            <p:nvPr/>
          </p:nvSpPr>
          <p:spPr>
            <a:xfrm>
              <a:off x="9455873" y="2468521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40" y="1"/>
                  </a:moveTo>
                  <a:cubicBezTo>
                    <a:pt x="43" y="1"/>
                    <a:pt x="0" y="98"/>
                    <a:pt x="0" y="184"/>
                  </a:cubicBezTo>
                  <a:cubicBezTo>
                    <a:pt x="0" y="270"/>
                    <a:pt x="43" y="313"/>
                    <a:pt x="140" y="313"/>
                  </a:cubicBezTo>
                  <a:cubicBezTo>
                    <a:pt x="227" y="313"/>
                    <a:pt x="313" y="270"/>
                    <a:pt x="313" y="184"/>
                  </a:cubicBezTo>
                  <a:cubicBezTo>
                    <a:pt x="313" y="98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46"/>
            <p:cNvSpPr/>
            <p:nvPr/>
          </p:nvSpPr>
          <p:spPr>
            <a:xfrm>
              <a:off x="9528706" y="2468521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84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84" y="313"/>
                  </a:cubicBezTo>
                  <a:cubicBezTo>
                    <a:pt x="270" y="313"/>
                    <a:pt x="313" y="270"/>
                    <a:pt x="313" y="184"/>
                  </a:cubicBezTo>
                  <a:cubicBezTo>
                    <a:pt x="313" y="98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46"/>
            <p:cNvSpPr/>
            <p:nvPr/>
          </p:nvSpPr>
          <p:spPr>
            <a:xfrm>
              <a:off x="9601539" y="2468521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7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46"/>
            <p:cNvSpPr/>
            <p:nvPr/>
          </p:nvSpPr>
          <p:spPr>
            <a:xfrm>
              <a:off x="9674373" y="2468521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7" y="1"/>
                    <a:pt x="0" y="98"/>
                    <a:pt x="0" y="184"/>
                  </a:cubicBezTo>
                  <a:cubicBezTo>
                    <a:pt x="0" y="270"/>
                    <a:pt x="87" y="313"/>
                    <a:pt x="17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46"/>
            <p:cNvSpPr/>
            <p:nvPr/>
          </p:nvSpPr>
          <p:spPr>
            <a:xfrm>
              <a:off x="9750232" y="2468521"/>
              <a:ext cx="22096" cy="22096"/>
            </a:xfrm>
            <a:custGeom>
              <a:rect b="b" l="l" r="r" t="t"/>
              <a:pathLst>
                <a:path extrusionOk="0" h="314" w="314">
                  <a:moveTo>
                    <a:pt x="130" y="1"/>
                  </a:moveTo>
                  <a:cubicBezTo>
                    <a:pt x="44" y="1"/>
                    <a:pt x="0" y="98"/>
                    <a:pt x="0" y="184"/>
                  </a:cubicBezTo>
                  <a:cubicBezTo>
                    <a:pt x="0" y="270"/>
                    <a:pt x="44" y="313"/>
                    <a:pt x="130" y="313"/>
                  </a:cubicBezTo>
                  <a:cubicBezTo>
                    <a:pt x="216" y="313"/>
                    <a:pt x="313" y="270"/>
                    <a:pt x="313" y="184"/>
                  </a:cubicBezTo>
                  <a:cubicBezTo>
                    <a:pt x="313" y="98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46"/>
            <p:cNvSpPr/>
            <p:nvPr/>
          </p:nvSpPr>
          <p:spPr>
            <a:xfrm>
              <a:off x="9234348" y="2541354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1"/>
                  </a:moveTo>
                  <a:cubicBezTo>
                    <a:pt x="54" y="1"/>
                    <a:pt x="0" y="87"/>
                    <a:pt x="0" y="184"/>
                  </a:cubicBezTo>
                  <a:cubicBezTo>
                    <a:pt x="0" y="270"/>
                    <a:pt x="54" y="357"/>
                    <a:pt x="183" y="357"/>
                  </a:cubicBezTo>
                  <a:cubicBezTo>
                    <a:pt x="270" y="357"/>
                    <a:pt x="323" y="270"/>
                    <a:pt x="323" y="184"/>
                  </a:cubicBezTo>
                  <a:cubicBezTo>
                    <a:pt x="323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46"/>
            <p:cNvSpPr/>
            <p:nvPr/>
          </p:nvSpPr>
          <p:spPr>
            <a:xfrm>
              <a:off x="9307181" y="2541354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1"/>
                  </a:moveTo>
                  <a:cubicBezTo>
                    <a:pt x="97" y="1"/>
                    <a:pt x="0" y="87"/>
                    <a:pt x="0" y="184"/>
                  </a:cubicBezTo>
                  <a:cubicBezTo>
                    <a:pt x="0" y="270"/>
                    <a:pt x="97" y="357"/>
                    <a:pt x="183" y="357"/>
                  </a:cubicBezTo>
                  <a:cubicBezTo>
                    <a:pt x="270" y="357"/>
                    <a:pt x="367" y="270"/>
                    <a:pt x="367" y="184"/>
                  </a:cubicBezTo>
                  <a:cubicBezTo>
                    <a:pt x="367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46"/>
            <p:cNvSpPr/>
            <p:nvPr/>
          </p:nvSpPr>
          <p:spPr>
            <a:xfrm>
              <a:off x="9380014" y="2541354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46"/>
            <p:cNvSpPr/>
            <p:nvPr/>
          </p:nvSpPr>
          <p:spPr>
            <a:xfrm>
              <a:off x="9455873" y="2541354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1"/>
                  </a:moveTo>
                  <a:cubicBezTo>
                    <a:pt x="43" y="1"/>
                    <a:pt x="0" y="87"/>
                    <a:pt x="0" y="184"/>
                  </a:cubicBezTo>
                  <a:cubicBezTo>
                    <a:pt x="0" y="270"/>
                    <a:pt x="43" y="357"/>
                    <a:pt x="140" y="357"/>
                  </a:cubicBezTo>
                  <a:cubicBezTo>
                    <a:pt x="227" y="357"/>
                    <a:pt x="313" y="270"/>
                    <a:pt x="313" y="184"/>
                  </a:cubicBezTo>
                  <a:cubicBezTo>
                    <a:pt x="313" y="87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46"/>
            <p:cNvSpPr/>
            <p:nvPr/>
          </p:nvSpPr>
          <p:spPr>
            <a:xfrm>
              <a:off x="9528706" y="2541354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4" y="357"/>
                  </a:cubicBezTo>
                  <a:cubicBezTo>
                    <a:pt x="270" y="357"/>
                    <a:pt x="313" y="270"/>
                    <a:pt x="313" y="184"/>
                  </a:cubicBezTo>
                  <a:cubicBezTo>
                    <a:pt x="313" y="87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46"/>
            <p:cNvSpPr/>
            <p:nvPr/>
          </p:nvSpPr>
          <p:spPr>
            <a:xfrm>
              <a:off x="9601539" y="2541354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46"/>
            <p:cNvSpPr/>
            <p:nvPr/>
          </p:nvSpPr>
          <p:spPr>
            <a:xfrm>
              <a:off x="9674373" y="2541354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7" y="1"/>
                    <a:pt x="0" y="87"/>
                    <a:pt x="0" y="184"/>
                  </a:cubicBezTo>
                  <a:cubicBezTo>
                    <a:pt x="0" y="270"/>
                    <a:pt x="87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46"/>
            <p:cNvSpPr/>
            <p:nvPr/>
          </p:nvSpPr>
          <p:spPr>
            <a:xfrm>
              <a:off x="9750232" y="2541354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1"/>
                  </a:moveTo>
                  <a:cubicBezTo>
                    <a:pt x="44" y="1"/>
                    <a:pt x="0" y="87"/>
                    <a:pt x="0" y="184"/>
                  </a:cubicBezTo>
                  <a:cubicBezTo>
                    <a:pt x="0" y="270"/>
                    <a:pt x="44" y="357"/>
                    <a:pt x="130" y="357"/>
                  </a:cubicBezTo>
                  <a:cubicBezTo>
                    <a:pt x="216" y="357"/>
                    <a:pt x="313" y="270"/>
                    <a:pt x="313" y="184"/>
                  </a:cubicBezTo>
                  <a:cubicBezTo>
                    <a:pt x="313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46"/>
            <p:cNvSpPr/>
            <p:nvPr/>
          </p:nvSpPr>
          <p:spPr>
            <a:xfrm>
              <a:off x="9234348" y="2614187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1"/>
                  </a:moveTo>
                  <a:cubicBezTo>
                    <a:pt x="54" y="1"/>
                    <a:pt x="0" y="87"/>
                    <a:pt x="0" y="184"/>
                  </a:cubicBezTo>
                  <a:cubicBezTo>
                    <a:pt x="0" y="270"/>
                    <a:pt x="54" y="357"/>
                    <a:pt x="183" y="357"/>
                  </a:cubicBezTo>
                  <a:cubicBezTo>
                    <a:pt x="270" y="357"/>
                    <a:pt x="323" y="270"/>
                    <a:pt x="323" y="184"/>
                  </a:cubicBezTo>
                  <a:cubicBezTo>
                    <a:pt x="323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46"/>
            <p:cNvSpPr/>
            <p:nvPr/>
          </p:nvSpPr>
          <p:spPr>
            <a:xfrm>
              <a:off x="9307181" y="2614187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1"/>
                  </a:moveTo>
                  <a:cubicBezTo>
                    <a:pt x="97" y="1"/>
                    <a:pt x="0" y="87"/>
                    <a:pt x="0" y="184"/>
                  </a:cubicBezTo>
                  <a:cubicBezTo>
                    <a:pt x="0" y="270"/>
                    <a:pt x="97" y="357"/>
                    <a:pt x="183" y="357"/>
                  </a:cubicBezTo>
                  <a:cubicBezTo>
                    <a:pt x="270" y="357"/>
                    <a:pt x="367" y="270"/>
                    <a:pt x="367" y="184"/>
                  </a:cubicBezTo>
                  <a:cubicBezTo>
                    <a:pt x="367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46"/>
            <p:cNvSpPr/>
            <p:nvPr/>
          </p:nvSpPr>
          <p:spPr>
            <a:xfrm>
              <a:off x="9380014" y="2614187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46"/>
            <p:cNvSpPr/>
            <p:nvPr/>
          </p:nvSpPr>
          <p:spPr>
            <a:xfrm>
              <a:off x="9455873" y="2614187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1"/>
                  </a:moveTo>
                  <a:cubicBezTo>
                    <a:pt x="43" y="1"/>
                    <a:pt x="0" y="87"/>
                    <a:pt x="0" y="184"/>
                  </a:cubicBezTo>
                  <a:cubicBezTo>
                    <a:pt x="0" y="270"/>
                    <a:pt x="43" y="357"/>
                    <a:pt x="140" y="357"/>
                  </a:cubicBezTo>
                  <a:cubicBezTo>
                    <a:pt x="227" y="357"/>
                    <a:pt x="313" y="270"/>
                    <a:pt x="313" y="184"/>
                  </a:cubicBezTo>
                  <a:cubicBezTo>
                    <a:pt x="313" y="87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46"/>
            <p:cNvSpPr/>
            <p:nvPr/>
          </p:nvSpPr>
          <p:spPr>
            <a:xfrm>
              <a:off x="9528706" y="2614187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4" y="357"/>
                  </a:cubicBezTo>
                  <a:cubicBezTo>
                    <a:pt x="270" y="357"/>
                    <a:pt x="313" y="270"/>
                    <a:pt x="313" y="184"/>
                  </a:cubicBezTo>
                  <a:cubicBezTo>
                    <a:pt x="313" y="87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46"/>
            <p:cNvSpPr/>
            <p:nvPr/>
          </p:nvSpPr>
          <p:spPr>
            <a:xfrm>
              <a:off x="9601539" y="2614187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46"/>
            <p:cNvSpPr/>
            <p:nvPr/>
          </p:nvSpPr>
          <p:spPr>
            <a:xfrm>
              <a:off x="9674373" y="2614187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7" y="1"/>
                    <a:pt x="0" y="87"/>
                    <a:pt x="0" y="184"/>
                  </a:cubicBezTo>
                  <a:cubicBezTo>
                    <a:pt x="0" y="270"/>
                    <a:pt x="87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46"/>
            <p:cNvSpPr/>
            <p:nvPr/>
          </p:nvSpPr>
          <p:spPr>
            <a:xfrm>
              <a:off x="9750232" y="2614187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1"/>
                  </a:moveTo>
                  <a:cubicBezTo>
                    <a:pt x="44" y="1"/>
                    <a:pt x="0" y="87"/>
                    <a:pt x="0" y="184"/>
                  </a:cubicBezTo>
                  <a:cubicBezTo>
                    <a:pt x="0" y="270"/>
                    <a:pt x="44" y="357"/>
                    <a:pt x="130" y="357"/>
                  </a:cubicBezTo>
                  <a:cubicBezTo>
                    <a:pt x="216" y="357"/>
                    <a:pt x="313" y="270"/>
                    <a:pt x="313" y="184"/>
                  </a:cubicBezTo>
                  <a:cubicBezTo>
                    <a:pt x="313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46"/>
            <p:cNvSpPr/>
            <p:nvPr/>
          </p:nvSpPr>
          <p:spPr>
            <a:xfrm>
              <a:off x="9234348" y="2690046"/>
              <a:ext cx="22800" cy="22096"/>
            </a:xfrm>
            <a:custGeom>
              <a:rect b="b" l="l" r="r" t="t"/>
              <a:pathLst>
                <a:path extrusionOk="0" h="314" w="324">
                  <a:moveTo>
                    <a:pt x="183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270"/>
                    <a:pt x="54" y="314"/>
                    <a:pt x="183" y="314"/>
                  </a:cubicBezTo>
                  <a:cubicBezTo>
                    <a:pt x="270" y="314"/>
                    <a:pt x="323" y="270"/>
                    <a:pt x="323" y="130"/>
                  </a:cubicBezTo>
                  <a:cubicBezTo>
                    <a:pt x="323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46"/>
            <p:cNvSpPr/>
            <p:nvPr/>
          </p:nvSpPr>
          <p:spPr>
            <a:xfrm>
              <a:off x="9307181" y="2690046"/>
              <a:ext cx="25826" cy="22096"/>
            </a:xfrm>
            <a:custGeom>
              <a:rect b="b" l="l" r="r" t="t"/>
              <a:pathLst>
                <a:path extrusionOk="0" h="314" w="367">
                  <a:moveTo>
                    <a:pt x="183" y="1"/>
                  </a:moveTo>
                  <a:cubicBezTo>
                    <a:pt x="97" y="1"/>
                    <a:pt x="0" y="44"/>
                    <a:pt x="0" y="130"/>
                  </a:cubicBezTo>
                  <a:cubicBezTo>
                    <a:pt x="0" y="270"/>
                    <a:pt x="97" y="314"/>
                    <a:pt x="183" y="314"/>
                  </a:cubicBezTo>
                  <a:cubicBezTo>
                    <a:pt x="270" y="314"/>
                    <a:pt x="367" y="270"/>
                    <a:pt x="367" y="130"/>
                  </a:cubicBezTo>
                  <a:cubicBezTo>
                    <a:pt x="367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46"/>
            <p:cNvSpPr/>
            <p:nvPr/>
          </p:nvSpPr>
          <p:spPr>
            <a:xfrm>
              <a:off x="9380014" y="2690046"/>
              <a:ext cx="25052" cy="22096"/>
            </a:xfrm>
            <a:custGeom>
              <a:rect b="b" l="l" r="r" t="t"/>
              <a:pathLst>
                <a:path extrusionOk="0" h="314" w="356">
                  <a:moveTo>
                    <a:pt x="183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8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46"/>
            <p:cNvSpPr/>
            <p:nvPr/>
          </p:nvSpPr>
          <p:spPr>
            <a:xfrm>
              <a:off x="9455873" y="2690046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4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270"/>
                    <a:pt x="43" y="314"/>
                    <a:pt x="140" y="314"/>
                  </a:cubicBezTo>
                  <a:cubicBezTo>
                    <a:pt x="227" y="314"/>
                    <a:pt x="313" y="270"/>
                    <a:pt x="313" y="130"/>
                  </a:cubicBezTo>
                  <a:cubicBezTo>
                    <a:pt x="313" y="44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46"/>
            <p:cNvSpPr/>
            <p:nvPr/>
          </p:nvSpPr>
          <p:spPr>
            <a:xfrm>
              <a:off x="9528706" y="2690046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84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84" y="314"/>
                  </a:cubicBezTo>
                  <a:cubicBezTo>
                    <a:pt x="270" y="314"/>
                    <a:pt x="313" y="270"/>
                    <a:pt x="313" y="130"/>
                  </a:cubicBezTo>
                  <a:cubicBezTo>
                    <a:pt x="313" y="44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46"/>
            <p:cNvSpPr/>
            <p:nvPr/>
          </p:nvSpPr>
          <p:spPr>
            <a:xfrm>
              <a:off x="9601539" y="2690046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7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46"/>
            <p:cNvSpPr/>
            <p:nvPr/>
          </p:nvSpPr>
          <p:spPr>
            <a:xfrm>
              <a:off x="9674373" y="2690046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270"/>
                    <a:pt x="87" y="314"/>
                    <a:pt x="17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46"/>
            <p:cNvSpPr/>
            <p:nvPr/>
          </p:nvSpPr>
          <p:spPr>
            <a:xfrm>
              <a:off x="9750232" y="2690046"/>
              <a:ext cx="22096" cy="22096"/>
            </a:xfrm>
            <a:custGeom>
              <a:rect b="b" l="l" r="r" t="t"/>
              <a:pathLst>
                <a:path extrusionOk="0" h="314" w="314">
                  <a:moveTo>
                    <a:pt x="130" y="1"/>
                  </a:moveTo>
                  <a:cubicBezTo>
                    <a:pt x="44" y="1"/>
                    <a:pt x="0" y="44"/>
                    <a:pt x="0" y="130"/>
                  </a:cubicBezTo>
                  <a:cubicBezTo>
                    <a:pt x="0" y="270"/>
                    <a:pt x="44" y="314"/>
                    <a:pt x="130" y="314"/>
                  </a:cubicBezTo>
                  <a:cubicBezTo>
                    <a:pt x="216" y="314"/>
                    <a:pt x="313" y="270"/>
                    <a:pt x="313" y="130"/>
                  </a:cubicBezTo>
                  <a:cubicBezTo>
                    <a:pt x="313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8" name="Google Shape;2158;p46"/>
          <p:cNvSpPr txBox="1"/>
          <p:nvPr>
            <p:ph type="title"/>
          </p:nvPr>
        </p:nvSpPr>
        <p:spPr>
          <a:xfrm>
            <a:off x="1933125" y="3707444"/>
            <a:ext cx="2404500" cy="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Nurhaida Izzani Binti Ismail</a:t>
            </a:r>
            <a:endParaRPr/>
          </a:p>
        </p:txBody>
      </p:sp>
      <p:sp>
        <p:nvSpPr>
          <p:cNvPr id="2159" name="Google Shape;2159;p46"/>
          <p:cNvSpPr txBox="1"/>
          <p:nvPr>
            <p:ph idx="3" type="title"/>
          </p:nvPr>
        </p:nvSpPr>
        <p:spPr>
          <a:xfrm>
            <a:off x="4905576" y="2027308"/>
            <a:ext cx="2404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Renuga A/P Rames</a:t>
            </a:r>
            <a:endParaRPr/>
          </a:p>
        </p:txBody>
      </p:sp>
      <p:sp>
        <p:nvSpPr>
          <p:cNvPr id="2160" name="Google Shape;2160;p46"/>
          <p:cNvSpPr txBox="1"/>
          <p:nvPr>
            <p:ph idx="3" type="title"/>
          </p:nvPr>
        </p:nvSpPr>
        <p:spPr>
          <a:xfrm>
            <a:off x="4916975" y="2791778"/>
            <a:ext cx="2404500" cy="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Zahirudin Syafiq Bin Zainudin</a:t>
            </a:r>
            <a:endParaRPr/>
          </a:p>
        </p:txBody>
      </p:sp>
      <p:sp>
        <p:nvSpPr>
          <p:cNvPr id="2161" name="Google Shape;2161;p46"/>
          <p:cNvSpPr txBox="1"/>
          <p:nvPr>
            <p:ph idx="3" type="title"/>
          </p:nvPr>
        </p:nvSpPr>
        <p:spPr>
          <a:xfrm>
            <a:off x="4905576" y="3858646"/>
            <a:ext cx="2404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Munshi Ferdous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1" name="Shape 3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2" name="Google Shape;3772;p64"/>
          <p:cNvSpPr txBox="1"/>
          <p:nvPr>
            <p:ph type="title"/>
          </p:nvPr>
        </p:nvSpPr>
        <p:spPr>
          <a:xfrm>
            <a:off x="713100" y="486816"/>
            <a:ext cx="77178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CAPEX </a:t>
            </a:r>
            <a:endParaRPr/>
          </a:p>
        </p:txBody>
      </p:sp>
      <p:graphicFrame>
        <p:nvGraphicFramePr>
          <p:cNvPr id="3773" name="Google Shape;3773;p64"/>
          <p:cNvGraphicFramePr/>
          <p:nvPr/>
        </p:nvGraphicFramePr>
        <p:xfrm>
          <a:off x="1600188" y="174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{8BE75444-2A95-42C1-8975-CC79B908DA07}</a:tableStyleId>
              </a:tblPr>
              <a:tblGrid>
                <a:gridCol w="1274650"/>
                <a:gridCol w="1059050"/>
                <a:gridCol w="1059050"/>
                <a:gridCol w="1426850"/>
                <a:gridCol w="1123975"/>
              </a:tblGrid>
              <a:tr h="433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Rotary dryer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47.12 m</a:t>
                      </a:r>
                      <a:r>
                        <a:rPr baseline="30000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aseline="30000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14,270,000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14,270,000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GAC column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35342.92 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1,960,000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1,960,000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Mixer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360,000 kg/h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390,000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1,170,000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Rotary vacuum filter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 m</a:t>
                      </a:r>
                      <a:r>
                        <a:rPr baseline="30000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aseline="30000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1,021,000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3,063,000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Storage tank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58,000 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1,227,000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2,454,00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127,793,000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74" name="Google Shape;3774;p64"/>
          <p:cNvGraphicFramePr/>
          <p:nvPr/>
        </p:nvGraphicFramePr>
        <p:xfrm>
          <a:off x="1600200" y="130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{8BE75444-2A95-42C1-8975-CC79B908DA07}</a:tableStyleId>
              </a:tblPr>
              <a:tblGrid>
                <a:gridCol w="1274650"/>
                <a:gridCol w="1059050"/>
                <a:gridCol w="1059050"/>
                <a:gridCol w="1426850"/>
                <a:gridCol w="1123975"/>
              </a:tblGrid>
              <a:tr h="446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Equipment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Capacity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Unit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Unit Cost (RM)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 (RM)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8" name="Shape 3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9" name="Google Shape;3779;p65"/>
          <p:cNvSpPr txBox="1"/>
          <p:nvPr>
            <p:ph type="title"/>
          </p:nvPr>
        </p:nvSpPr>
        <p:spPr>
          <a:xfrm>
            <a:off x="713100" y="486816"/>
            <a:ext cx="77178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OPEX</a:t>
            </a:r>
            <a:endParaRPr/>
          </a:p>
        </p:txBody>
      </p:sp>
      <p:graphicFrame>
        <p:nvGraphicFramePr>
          <p:cNvPr id="3780" name="Google Shape;3780;p65"/>
          <p:cNvGraphicFramePr/>
          <p:nvPr/>
        </p:nvGraphicFramePr>
        <p:xfrm>
          <a:off x="1533525" y="150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{6122EB65-E661-4A60-B351-0543621DBE10}</a:tableStyleId>
              </a:tblPr>
              <a:tblGrid>
                <a:gridCol w="1247775"/>
                <a:gridCol w="1114425"/>
                <a:gridCol w="1181100"/>
                <a:gridCol w="1181100"/>
                <a:gridCol w="13525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Bulk Material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Unit Cost (RM)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 Entry (kg)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Annual Amount 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Annual Cost (RM)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Acetone (5%)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182,000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673,400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Ammonia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262,600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315,120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Ethanol (79 g/L)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287,560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977,704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Cellulase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12.34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1009.58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262,490.80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3,239,136.47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Detergent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5,200,000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5,720,000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NaOH (0.25M)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62,400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52,416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Discrete Materials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(RM/Entity)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 Entry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Entities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 (RM)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OPEFB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29,040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11,006,816.47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3781" name="Google Shape;3781;p65"/>
          <p:cNvSpPr txBox="1"/>
          <p:nvPr/>
        </p:nvSpPr>
        <p:spPr>
          <a:xfrm>
            <a:off x="3072000" y="1029225"/>
            <a:ext cx="30000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200">
                <a:latin typeface="Times New Roman"/>
                <a:ea typeface="Times New Roman"/>
                <a:cs typeface="Times New Roman"/>
                <a:sym typeface="Times New Roman"/>
              </a:rPr>
              <a:t>Overall material cost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5" name="Shape 3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6" name="Google Shape;3786;p66"/>
          <p:cNvSpPr txBox="1"/>
          <p:nvPr>
            <p:ph type="title"/>
          </p:nvPr>
        </p:nvSpPr>
        <p:spPr>
          <a:xfrm>
            <a:off x="713100" y="486825"/>
            <a:ext cx="79254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Electric consumption in production of IA</a:t>
            </a:r>
            <a:endParaRPr/>
          </a:p>
        </p:txBody>
      </p:sp>
      <p:graphicFrame>
        <p:nvGraphicFramePr>
          <p:cNvPr id="3787" name="Google Shape;3787;p66"/>
          <p:cNvGraphicFramePr/>
          <p:nvPr/>
        </p:nvGraphicFramePr>
        <p:xfrm>
          <a:off x="2130000" y="129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{0EFDAA99-862B-4962-B805-D40D7C1342D8}</a:tableStyleId>
              </a:tblPr>
              <a:tblGrid>
                <a:gridCol w="1025150"/>
                <a:gridCol w="861200"/>
                <a:gridCol w="557525"/>
                <a:gridCol w="757475"/>
                <a:gridCol w="657500"/>
                <a:gridCol w="1025150"/>
              </a:tblGrid>
              <a:tr h="590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Equipment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Unit operation required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Power (kW)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Operation hours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kW/h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Electric consumption (RM)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Grinder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Washer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17.6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3.91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Stirred reactor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1,800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3,196.80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Disk stack centrifuge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10.65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Seed reactor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63.36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2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Evaporator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Crystalliser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133.20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88" name="Google Shape;3788;p66"/>
          <p:cNvSpPr txBox="1"/>
          <p:nvPr/>
        </p:nvSpPr>
        <p:spPr>
          <a:xfrm>
            <a:off x="2685550" y="881800"/>
            <a:ext cx="39960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2" name="Shape 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3" name="Google Shape;3793;p67"/>
          <p:cNvSpPr txBox="1"/>
          <p:nvPr>
            <p:ph type="title"/>
          </p:nvPr>
        </p:nvSpPr>
        <p:spPr>
          <a:xfrm>
            <a:off x="713100" y="486816"/>
            <a:ext cx="77178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Electric consumption in production of IA</a:t>
            </a:r>
            <a:endParaRPr/>
          </a:p>
        </p:txBody>
      </p:sp>
      <p:graphicFrame>
        <p:nvGraphicFramePr>
          <p:cNvPr id="3794" name="Google Shape;3794;p67"/>
          <p:cNvGraphicFramePr/>
          <p:nvPr/>
        </p:nvGraphicFramePr>
        <p:xfrm>
          <a:off x="2130000" y="163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{0EFDAA99-862B-4962-B805-D40D7C1342D8}</a:tableStyleId>
              </a:tblPr>
              <a:tblGrid>
                <a:gridCol w="1025150"/>
                <a:gridCol w="861200"/>
                <a:gridCol w="657500"/>
                <a:gridCol w="657500"/>
                <a:gridCol w="657500"/>
                <a:gridCol w="1025150"/>
              </a:tblGrid>
              <a:tr h="457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Heat exchanger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Char char="-"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Char char="-"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Char char="-"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Rotary dryer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GAC column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62.16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Mixer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6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Rotary vacuum filter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 3,491.67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95" name="Google Shape;3795;p67"/>
          <p:cNvSpPr txBox="1"/>
          <p:nvPr/>
        </p:nvSpPr>
        <p:spPr>
          <a:xfrm>
            <a:off x="2144150" y="4523800"/>
            <a:ext cx="420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latin typeface="Times New Roman"/>
                <a:ea typeface="Times New Roman"/>
                <a:cs typeface="Times New Roman"/>
                <a:sym typeface="Times New Roman"/>
              </a:rPr>
              <a:t>*Price of electricity per kilowatt hour = RM0.222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9" name="Shape 3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0" name="Google Shape;3800;p68"/>
          <p:cNvGraphicFramePr/>
          <p:nvPr/>
        </p:nvGraphicFramePr>
        <p:xfrm>
          <a:off x="1802175" y="993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{6122EB65-E661-4A60-B351-0543621DBE10}</a:tableStyleId>
              </a:tblPr>
              <a:tblGrid>
                <a:gridCol w="2971800"/>
                <a:gridCol w="28726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water used (m</a:t>
                      </a:r>
                      <a:r>
                        <a:rPr b="1" baseline="30000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Water consumption (RM)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220 per batch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440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3801" name="Google Shape;3801;p68"/>
          <p:cNvGraphicFramePr/>
          <p:nvPr/>
        </p:nvGraphicFramePr>
        <p:xfrm>
          <a:off x="1752600" y="282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{6122EB65-E661-4A60-B351-0543621DBE10}</a:tableStyleId>
              </a:tblPr>
              <a:tblGrid>
                <a:gridCol w="1485900"/>
                <a:gridCol w="1485900"/>
                <a:gridCol w="1590675"/>
                <a:gridCol w="13811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Staff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No. of staff required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Monthly salary (RM)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(RM)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Operator (full time)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Engineer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Administrative officers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12,500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42,500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3802" name="Google Shape;3802;p68"/>
          <p:cNvSpPr txBox="1"/>
          <p:nvPr/>
        </p:nvSpPr>
        <p:spPr>
          <a:xfrm>
            <a:off x="1802175" y="548425"/>
            <a:ext cx="58446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Water consumption for production of 4572 kg itaconic acid</a:t>
            </a:r>
            <a:r>
              <a:rPr b="1" lang="es" sz="1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endParaRPr sz="1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803" name="Google Shape;3803;p68"/>
          <p:cNvSpPr txBox="1"/>
          <p:nvPr/>
        </p:nvSpPr>
        <p:spPr>
          <a:xfrm>
            <a:off x="1752600" y="1797125"/>
            <a:ext cx="4604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latin typeface="Times New Roman"/>
                <a:ea typeface="Times New Roman"/>
                <a:cs typeface="Times New Roman"/>
                <a:sym typeface="Times New Roman"/>
              </a:rPr>
              <a:t>Price of water per m</a:t>
            </a:r>
            <a:r>
              <a:rPr baseline="30000" lang="es" sz="12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s" sz="1200">
                <a:latin typeface="Times New Roman"/>
                <a:ea typeface="Times New Roman"/>
                <a:cs typeface="Times New Roman"/>
                <a:sym typeface="Times New Roman"/>
              </a:rPr>
              <a:t> = RM2.00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Management and staff cost</a:t>
            </a:r>
            <a:endParaRPr sz="1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7" name="Shape 3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8" name="Google Shape;3808;p69"/>
          <p:cNvSpPr txBox="1"/>
          <p:nvPr>
            <p:ph type="title"/>
          </p:nvPr>
        </p:nvSpPr>
        <p:spPr>
          <a:xfrm>
            <a:off x="713100" y="486816"/>
            <a:ext cx="77178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Financial economic assumption</a:t>
            </a:r>
            <a:endParaRPr/>
          </a:p>
        </p:txBody>
      </p:sp>
      <p:graphicFrame>
        <p:nvGraphicFramePr>
          <p:cNvPr id="3809" name="Google Shape;3809;p69"/>
          <p:cNvGraphicFramePr/>
          <p:nvPr/>
        </p:nvGraphicFramePr>
        <p:xfrm>
          <a:off x="1600200" y="173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{6122EB65-E661-4A60-B351-0543621DBE10}</a:tableStyleId>
              </a:tblPr>
              <a:tblGrid>
                <a:gridCol w="2971800"/>
                <a:gridCol w="2971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Parameter</a:t>
                      </a:r>
                      <a:endParaRPr b="1" sz="13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Assumption</a:t>
                      </a:r>
                      <a:endParaRPr b="1" sz="13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Plant capacity</a:t>
                      </a:r>
                      <a:endParaRPr sz="13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4572 kg/day</a:t>
                      </a:r>
                      <a:endParaRPr sz="13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 required to produce 1000 tonnes itaconic acid</a:t>
                      </a:r>
                      <a:endParaRPr sz="13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260 days</a:t>
                      </a:r>
                      <a:endParaRPr sz="13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CAPEX</a:t>
                      </a:r>
                      <a:endParaRPr sz="13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 127,793,000</a:t>
                      </a:r>
                      <a:endParaRPr sz="13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OPEX</a:t>
                      </a:r>
                      <a:endParaRPr sz="13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 11,053,248.14</a:t>
                      </a:r>
                      <a:endParaRPr sz="13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3" name="Shape 3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4" name="Google Shape;3814;p70"/>
          <p:cNvSpPr txBox="1"/>
          <p:nvPr>
            <p:ph type="title"/>
          </p:nvPr>
        </p:nvSpPr>
        <p:spPr>
          <a:xfrm>
            <a:off x="713100" y="486816"/>
            <a:ext cx="77178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ANNUAL OPERATING COST SUMMARY TABLE</a:t>
            </a:r>
            <a:endParaRPr/>
          </a:p>
        </p:txBody>
      </p:sp>
      <p:pic>
        <p:nvPicPr>
          <p:cNvPr id="3815" name="Google Shape;3815;p70"/>
          <p:cNvPicPr preferRelativeResize="0"/>
          <p:nvPr/>
        </p:nvPicPr>
        <p:blipFill rotWithShape="1">
          <a:blip r:embed="rId3">
            <a:alphaModFix/>
          </a:blip>
          <a:srcRect b="0" l="0" r="26051" t="0"/>
          <a:stretch/>
        </p:blipFill>
        <p:spPr>
          <a:xfrm>
            <a:off x="1910125" y="1358000"/>
            <a:ext cx="5323751" cy="31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9" name="Shape 3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0" name="Google Shape;3820;p71"/>
          <p:cNvSpPr txBox="1"/>
          <p:nvPr>
            <p:ph type="title"/>
          </p:nvPr>
        </p:nvSpPr>
        <p:spPr>
          <a:xfrm>
            <a:off x="713100" y="486816"/>
            <a:ext cx="77178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FIXED CAPITAL ESTIMATE SUMMARY</a:t>
            </a:r>
            <a:endParaRPr/>
          </a:p>
        </p:txBody>
      </p:sp>
      <p:graphicFrame>
        <p:nvGraphicFramePr>
          <p:cNvPr id="3821" name="Google Shape;3821;p71"/>
          <p:cNvGraphicFramePr/>
          <p:nvPr/>
        </p:nvGraphicFramePr>
        <p:xfrm>
          <a:off x="1599563" y="123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{6122EB65-E661-4A60-B351-0543621DBE10}</a:tableStyleId>
              </a:tblPr>
              <a:tblGrid>
                <a:gridCol w="2563500"/>
                <a:gridCol w="1764500"/>
                <a:gridCol w="1616875"/>
              </a:tblGrid>
              <a:tr h="3086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Plant Direct Cost (TPDC) 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 (RM)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086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Equipment Purchase Cost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12779300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086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Installation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65,979,000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086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Process Piping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52,750,000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086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Instrumentation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60,286,000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086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Insulation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4,521,000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086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Electrical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15,072,000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086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Buildings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67,822,000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086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Yard Improvement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22,607,000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086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Auxiliary Facilities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60,286,000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TPDC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477,116,000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5" name="Shape 3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6" name="Google Shape;3826;p72"/>
          <p:cNvSpPr txBox="1"/>
          <p:nvPr>
            <p:ph type="title"/>
          </p:nvPr>
        </p:nvSpPr>
        <p:spPr>
          <a:xfrm>
            <a:off x="713100" y="486816"/>
            <a:ext cx="77178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FIXED CAPITAL ESTIMATE SUMMARY</a:t>
            </a:r>
            <a:endParaRPr/>
          </a:p>
        </p:txBody>
      </p:sp>
      <p:graphicFrame>
        <p:nvGraphicFramePr>
          <p:cNvPr id="3827" name="Google Shape;3827;p72"/>
          <p:cNvGraphicFramePr/>
          <p:nvPr/>
        </p:nvGraphicFramePr>
        <p:xfrm>
          <a:off x="1599550" y="120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{6122EB65-E661-4A60-B351-0543621DBE10}</a:tableStyleId>
              </a:tblPr>
              <a:tblGrid>
                <a:gridCol w="2563500"/>
                <a:gridCol w="1764500"/>
                <a:gridCol w="1616875"/>
              </a:tblGrid>
              <a:tr h="3086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Plant Indirect Cost (TPIC)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Engineering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125,009,000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Construction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175,013,000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TPIC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300,023,000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086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Plant Cost (TPC = TPDC + TPIC)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TPC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777,139,000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086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Contractor’s Fee &amp; Contingency (CFC)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Contractor’s Fee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40,003,000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Contingency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80,006,000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CFC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120,009,000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086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Direct Fixed Capital Cost ( DFC  = TPC + CFC)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DFC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897,148,000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1" name="Shape 3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2" name="Google Shape;3832;p73"/>
          <p:cNvSpPr txBox="1"/>
          <p:nvPr>
            <p:ph type="title"/>
          </p:nvPr>
        </p:nvSpPr>
        <p:spPr>
          <a:xfrm>
            <a:off x="713100" y="486816"/>
            <a:ext cx="77178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EXECUTIVE SUMMARY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33" name="Google Shape;3833;p73"/>
          <p:cNvPicPr preferRelativeResize="0"/>
          <p:nvPr/>
        </p:nvPicPr>
        <p:blipFill rotWithShape="1">
          <a:blip r:embed="rId3">
            <a:alphaModFix/>
          </a:blip>
          <a:srcRect b="0" l="0" r="37659" t="0"/>
          <a:stretch/>
        </p:blipFill>
        <p:spPr>
          <a:xfrm>
            <a:off x="2440575" y="1181625"/>
            <a:ext cx="4450476" cy="396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47"/>
          <p:cNvSpPr txBox="1"/>
          <p:nvPr>
            <p:ph idx="13" type="title"/>
          </p:nvPr>
        </p:nvSpPr>
        <p:spPr>
          <a:xfrm>
            <a:off x="500471" y="2188680"/>
            <a:ext cx="7758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2167" name="Google Shape;2167;p47"/>
          <p:cNvSpPr txBox="1"/>
          <p:nvPr>
            <p:ph idx="14" type="title"/>
          </p:nvPr>
        </p:nvSpPr>
        <p:spPr>
          <a:xfrm>
            <a:off x="500484" y="4123918"/>
            <a:ext cx="7758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2168" name="Google Shape;2168;p47"/>
          <p:cNvSpPr txBox="1"/>
          <p:nvPr>
            <p:ph idx="9" type="title"/>
          </p:nvPr>
        </p:nvSpPr>
        <p:spPr>
          <a:xfrm>
            <a:off x="500484" y="3207393"/>
            <a:ext cx="7758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2169" name="Google Shape;2169;p47"/>
          <p:cNvSpPr txBox="1"/>
          <p:nvPr>
            <p:ph idx="8" type="title"/>
          </p:nvPr>
        </p:nvSpPr>
        <p:spPr>
          <a:xfrm>
            <a:off x="500484" y="1169943"/>
            <a:ext cx="7758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2170" name="Google Shape;2170;p47"/>
          <p:cNvSpPr txBox="1"/>
          <p:nvPr>
            <p:ph idx="15" type="title"/>
          </p:nvPr>
        </p:nvSpPr>
        <p:spPr>
          <a:xfrm>
            <a:off x="713100" y="486816"/>
            <a:ext cx="77178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2171" name="Google Shape;2171;p47"/>
          <p:cNvSpPr txBox="1"/>
          <p:nvPr>
            <p:ph type="title"/>
          </p:nvPr>
        </p:nvSpPr>
        <p:spPr>
          <a:xfrm>
            <a:off x="1373053" y="1169950"/>
            <a:ext cx="2792700" cy="889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Design Objective &amp; Process Description</a:t>
            </a:r>
            <a:endParaRPr/>
          </a:p>
        </p:txBody>
      </p:sp>
      <p:sp>
        <p:nvSpPr>
          <p:cNvPr id="2172" name="Google Shape;2172;p47"/>
          <p:cNvSpPr txBox="1"/>
          <p:nvPr>
            <p:ph idx="2" type="title"/>
          </p:nvPr>
        </p:nvSpPr>
        <p:spPr>
          <a:xfrm>
            <a:off x="1427200" y="2131675"/>
            <a:ext cx="3358200" cy="889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Process Synthesis (Synthesis Tree Diagram)</a:t>
            </a:r>
            <a:endParaRPr/>
          </a:p>
        </p:txBody>
      </p:sp>
      <p:sp>
        <p:nvSpPr>
          <p:cNvPr id="2173" name="Google Shape;2173;p47"/>
          <p:cNvSpPr txBox="1"/>
          <p:nvPr>
            <p:ph idx="4" type="title"/>
          </p:nvPr>
        </p:nvSpPr>
        <p:spPr>
          <a:xfrm>
            <a:off x="1373200" y="3337125"/>
            <a:ext cx="3159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Process Analysis (BFD)</a:t>
            </a:r>
            <a:endParaRPr/>
          </a:p>
        </p:txBody>
      </p:sp>
      <p:sp>
        <p:nvSpPr>
          <p:cNvPr id="2174" name="Google Shape;2174;p47"/>
          <p:cNvSpPr txBox="1"/>
          <p:nvPr>
            <p:ph idx="5" type="title"/>
          </p:nvPr>
        </p:nvSpPr>
        <p:spPr>
          <a:xfrm>
            <a:off x="1373200" y="4225475"/>
            <a:ext cx="3159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Process Analysis (PFD)</a:t>
            </a:r>
            <a:endParaRPr/>
          </a:p>
        </p:txBody>
      </p:sp>
      <p:sp>
        <p:nvSpPr>
          <p:cNvPr id="2175" name="Google Shape;2175;p47"/>
          <p:cNvSpPr/>
          <p:nvPr/>
        </p:nvSpPr>
        <p:spPr>
          <a:xfrm>
            <a:off x="280521" y="428563"/>
            <a:ext cx="665211" cy="658913"/>
          </a:xfrm>
          <a:custGeom>
            <a:rect b="b" l="l" r="r" t="t"/>
            <a:pathLst>
              <a:path extrusionOk="0" h="4540" w="4583">
                <a:moveTo>
                  <a:pt x="863" y="1"/>
                </a:moveTo>
                <a:lnTo>
                  <a:pt x="0" y="809"/>
                </a:lnTo>
                <a:lnTo>
                  <a:pt x="1488" y="2254"/>
                </a:lnTo>
                <a:lnTo>
                  <a:pt x="0" y="3688"/>
                </a:lnTo>
                <a:lnTo>
                  <a:pt x="863" y="4539"/>
                </a:lnTo>
                <a:lnTo>
                  <a:pt x="2297" y="3106"/>
                </a:lnTo>
                <a:lnTo>
                  <a:pt x="3731" y="4539"/>
                </a:lnTo>
                <a:lnTo>
                  <a:pt x="4582" y="3688"/>
                </a:lnTo>
                <a:lnTo>
                  <a:pt x="3105" y="2254"/>
                </a:lnTo>
                <a:lnTo>
                  <a:pt x="4582" y="809"/>
                </a:lnTo>
                <a:lnTo>
                  <a:pt x="3731" y="1"/>
                </a:lnTo>
                <a:lnTo>
                  <a:pt x="2297" y="1445"/>
                </a:lnTo>
                <a:lnTo>
                  <a:pt x="863" y="1"/>
                </a:lnTo>
                <a:close/>
              </a:path>
            </a:pathLst>
          </a:custGeom>
          <a:solidFill>
            <a:schemeClr val="lt2"/>
          </a:solidFill>
          <a:ln cap="rnd" cmpd="sng" w="9525">
            <a:solidFill>
              <a:srgbClr val="2D4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6" name="Google Shape;2176;p47"/>
          <p:cNvSpPr/>
          <p:nvPr/>
        </p:nvSpPr>
        <p:spPr>
          <a:xfrm>
            <a:off x="8265638" y="2571750"/>
            <a:ext cx="572700" cy="572700"/>
          </a:xfrm>
          <a:prstGeom prst="donut">
            <a:avLst>
              <a:gd fmla="val 2500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77" name="Google Shape;2177;p47"/>
          <p:cNvGrpSpPr/>
          <p:nvPr/>
        </p:nvGrpSpPr>
        <p:grpSpPr>
          <a:xfrm>
            <a:off x="7854314" y="637467"/>
            <a:ext cx="764709" cy="765242"/>
            <a:chOff x="655525" y="778450"/>
            <a:chExt cx="837120" cy="837795"/>
          </a:xfrm>
        </p:grpSpPr>
        <p:sp>
          <p:nvSpPr>
            <p:cNvPr id="2178" name="Google Shape;2178;p47"/>
            <p:cNvSpPr/>
            <p:nvPr/>
          </p:nvSpPr>
          <p:spPr>
            <a:xfrm>
              <a:off x="655525" y="778450"/>
              <a:ext cx="837120" cy="837795"/>
            </a:xfrm>
            <a:custGeom>
              <a:rect b="b" l="l" r="r" t="t"/>
              <a:pathLst>
                <a:path extrusionOk="0" h="13661" w="13650">
                  <a:moveTo>
                    <a:pt x="6825" y="0"/>
                  </a:moveTo>
                  <a:cubicBezTo>
                    <a:pt x="3052" y="0"/>
                    <a:pt x="1" y="3051"/>
                    <a:pt x="1" y="6825"/>
                  </a:cubicBezTo>
                  <a:cubicBezTo>
                    <a:pt x="1" y="10555"/>
                    <a:pt x="3052" y="13660"/>
                    <a:pt x="6825" y="13660"/>
                  </a:cubicBezTo>
                  <a:cubicBezTo>
                    <a:pt x="10599" y="13660"/>
                    <a:pt x="13650" y="10555"/>
                    <a:pt x="13650" y="6825"/>
                  </a:cubicBezTo>
                  <a:cubicBezTo>
                    <a:pt x="13650" y="3051"/>
                    <a:pt x="10599" y="0"/>
                    <a:pt x="6825" y="0"/>
                  </a:cubicBezTo>
                  <a:close/>
                </a:path>
              </a:pathLst>
            </a:custGeom>
            <a:solidFill>
              <a:srgbClr val="FFC75F"/>
            </a:solidFill>
            <a:ln cap="flat" cmpd="sng" w="3500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47"/>
            <p:cNvSpPr/>
            <p:nvPr/>
          </p:nvSpPr>
          <p:spPr>
            <a:xfrm>
              <a:off x="968089" y="791081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97"/>
                    <a:pt x="1" y="141"/>
                  </a:cubicBezTo>
                  <a:cubicBezTo>
                    <a:pt x="1" y="227"/>
                    <a:pt x="55" y="270"/>
                    <a:pt x="141" y="270"/>
                  </a:cubicBezTo>
                  <a:cubicBezTo>
                    <a:pt x="184" y="270"/>
                    <a:pt x="270" y="227"/>
                    <a:pt x="270" y="141"/>
                  </a:cubicBezTo>
                  <a:cubicBezTo>
                    <a:pt x="270" y="97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47"/>
            <p:cNvSpPr/>
            <p:nvPr/>
          </p:nvSpPr>
          <p:spPr>
            <a:xfrm>
              <a:off x="1016868" y="791081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97"/>
                    <a:pt x="0" y="141"/>
                  </a:cubicBezTo>
                  <a:cubicBezTo>
                    <a:pt x="0" y="227"/>
                    <a:pt x="54" y="270"/>
                    <a:pt x="141" y="270"/>
                  </a:cubicBezTo>
                  <a:cubicBezTo>
                    <a:pt x="227" y="270"/>
                    <a:pt x="270" y="227"/>
                    <a:pt x="270" y="141"/>
                  </a:cubicBezTo>
                  <a:cubicBezTo>
                    <a:pt x="270" y="97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7"/>
            <p:cNvSpPr/>
            <p:nvPr/>
          </p:nvSpPr>
          <p:spPr>
            <a:xfrm>
              <a:off x="1065646" y="791081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97"/>
                    <a:pt x="0" y="141"/>
                  </a:cubicBezTo>
                  <a:cubicBezTo>
                    <a:pt x="0" y="227"/>
                    <a:pt x="97" y="270"/>
                    <a:pt x="140" y="270"/>
                  </a:cubicBezTo>
                  <a:cubicBezTo>
                    <a:pt x="227" y="270"/>
                    <a:pt x="270" y="227"/>
                    <a:pt x="270" y="141"/>
                  </a:cubicBezTo>
                  <a:cubicBezTo>
                    <a:pt x="270" y="97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47"/>
            <p:cNvSpPr/>
            <p:nvPr/>
          </p:nvSpPr>
          <p:spPr>
            <a:xfrm>
              <a:off x="1117620" y="791081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97"/>
                    <a:pt x="1" y="141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173" y="270"/>
                    <a:pt x="270" y="227"/>
                    <a:pt x="270" y="141"/>
                  </a:cubicBezTo>
                  <a:cubicBezTo>
                    <a:pt x="270" y="97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47"/>
            <p:cNvSpPr/>
            <p:nvPr/>
          </p:nvSpPr>
          <p:spPr>
            <a:xfrm>
              <a:off x="1166399" y="791081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97"/>
                    <a:pt x="0" y="141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216" y="270"/>
                    <a:pt x="270" y="227"/>
                    <a:pt x="270" y="141"/>
                  </a:cubicBezTo>
                  <a:cubicBezTo>
                    <a:pt x="270" y="97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47"/>
            <p:cNvSpPr/>
            <p:nvPr/>
          </p:nvSpPr>
          <p:spPr>
            <a:xfrm>
              <a:off x="868000" y="84245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98" y="0"/>
                    <a:pt x="1" y="54"/>
                    <a:pt x="1" y="140"/>
                  </a:cubicBezTo>
                  <a:cubicBezTo>
                    <a:pt x="1" y="183"/>
                    <a:pt x="98" y="270"/>
                    <a:pt x="141" y="270"/>
                  </a:cubicBezTo>
                  <a:cubicBezTo>
                    <a:pt x="227" y="270"/>
                    <a:pt x="270" y="183"/>
                    <a:pt x="270" y="140"/>
                  </a:cubicBezTo>
                  <a:cubicBezTo>
                    <a:pt x="270" y="54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47"/>
            <p:cNvSpPr/>
            <p:nvPr/>
          </p:nvSpPr>
          <p:spPr>
            <a:xfrm>
              <a:off x="919371" y="84245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54" y="0"/>
                    <a:pt x="0" y="54"/>
                    <a:pt x="0" y="140"/>
                  </a:cubicBezTo>
                  <a:cubicBezTo>
                    <a:pt x="0" y="183"/>
                    <a:pt x="54" y="270"/>
                    <a:pt x="140" y="270"/>
                  </a:cubicBezTo>
                  <a:cubicBezTo>
                    <a:pt x="184" y="270"/>
                    <a:pt x="270" y="183"/>
                    <a:pt x="270" y="140"/>
                  </a:cubicBezTo>
                  <a:cubicBezTo>
                    <a:pt x="270" y="54"/>
                    <a:pt x="184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47"/>
            <p:cNvSpPr/>
            <p:nvPr/>
          </p:nvSpPr>
          <p:spPr>
            <a:xfrm>
              <a:off x="968089" y="84245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54"/>
                    <a:pt x="1" y="140"/>
                  </a:cubicBezTo>
                  <a:cubicBezTo>
                    <a:pt x="1" y="183"/>
                    <a:pt x="55" y="270"/>
                    <a:pt x="141" y="270"/>
                  </a:cubicBezTo>
                  <a:cubicBezTo>
                    <a:pt x="184" y="270"/>
                    <a:pt x="270" y="183"/>
                    <a:pt x="270" y="140"/>
                  </a:cubicBezTo>
                  <a:cubicBezTo>
                    <a:pt x="270" y="54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47"/>
            <p:cNvSpPr/>
            <p:nvPr/>
          </p:nvSpPr>
          <p:spPr>
            <a:xfrm>
              <a:off x="1016868" y="84245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54"/>
                    <a:pt x="0" y="140"/>
                  </a:cubicBezTo>
                  <a:cubicBezTo>
                    <a:pt x="0" y="183"/>
                    <a:pt x="54" y="270"/>
                    <a:pt x="141" y="270"/>
                  </a:cubicBezTo>
                  <a:cubicBezTo>
                    <a:pt x="227" y="270"/>
                    <a:pt x="270" y="183"/>
                    <a:pt x="270" y="140"/>
                  </a:cubicBezTo>
                  <a:cubicBezTo>
                    <a:pt x="270" y="54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47"/>
            <p:cNvSpPr/>
            <p:nvPr/>
          </p:nvSpPr>
          <p:spPr>
            <a:xfrm>
              <a:off x="1065646" y="84245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54"/>
                    <a:pt x="0" y="140"/>
                  </a:cubicBezTo>
                  <a:cubicBezTo>
                    <a:pt x="0" y="183"/>
                    <a:pt x="97" y="270"/>
                    <a:pt x="140" y="270"/>
                  </a:cubicBezTo>
                  <a:cubicBezTo>
                    <a:pt x="227" y="270"/>
                    <a:pt x="270" y="183"/>
                    <a:pt x="270" y="140"/>
                  </a:cubicBezTo>
                  <a:cubicBezTo>
                    <a:pt x="270" y="54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47"/>
            <p:cNvSpPr/>
            <p:nvPr/>
          </p:nvSpPr>
          <p:spPr>
            <a:xfrm>
              <a:off x="1117620" y="84245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54"/>
                    <a:pt x="1" y="140"/>
                  </a:cubicBezTo>
                  <a:cubicBezTo>
                    <a:pt x="1" y="183"/>
                    <a:pt x="44" y="270"/>
                    <a:pt x="130" y="270"/>
                  </a:cubicBezTo>
                  <a:cubicBezTo>
                    <a:pt x="173" y="270"/>
                    <a:pt x="270" y="183"/>
                    <a:pt x="270" y="140"/>
                  </a:cubicBezTo>
                  <a:cubicBezTo>
                    <a:pt x="270" y="54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47"/>
            <p:cNvSpPr/>
            <p:nvPr/>
          </p:nvSpPr>
          <p:spPr>
            <a:xfrm>
              <a:off x="1166399" y="84245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54"/>
                    <a:pt x="0" y="140"/>
                  </a:cubicBezTo>
                  <a:cubicBezTo>
                    <a:pt x="0" y="183"/>
                    <a:pt x="43" y="270"/>
                    <a:pt x="130" y="270"/>
                  </a:cubicBezTo>
                  <a:cubicBezTo>
                    <a:pt x="216" y="270"/>
                    <a:pt x="270" y="183"/>
                    <a:pt x="270" y="140"/>
                  </a:cubicBezTo>
                  <a:cubicBezTo>
                    <a:pt x="270" y="5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47"/>
            <p:cNvSpPr/>
            <p:nvPr/>
          </p:nvSpPr>
          <p:spPr>
            <a:xfrm>
              <a:off x="1215117" y="84245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54"/>
                    <a:pt x="1" y="140"/>
                  </a:cubicBezTo>
                  <a:cubicBezTo>
                    <a:pt x="1" y="183"/>
                    <a:pt x="44" y="270"/>
                    <a:pt x="130" y="270"/>
                  </a:cubicBezTo>
                  <a:cubicBezTo>
                    <a:pt x="216" y="270"/>
                    <a:pt x="270" y="183"/>
                    <a:pt x="270" y="140"/>
                  </a:cubicBezTo>
                  <a:cubicBezTo>
                    <a:pt x="270" y="5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47"/>
            <p:cNvSpPr/>
            <p:nvPr/>
          </p:nvSpPr>
          <p:spPr>
            <a:xfrm>
              <a:off x="1263896" y="84245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54"/>
                    <a:pt x="0" y="140"/>
                  </a:cubicBezTo>
                  <a:cubicBezTo>
                    <a:pt x="0" y="183"/>
                    <a:pt x="87" y="270"/>
                    <a:pt x="130" y="270"/>
                  </a:cubicBezTo>
                  <a:cubicBezTo>
                    <a:pt x="216" y="270"/>
                    <a:pt x="270" y="183"/>
                    <a:pt x="270" y="140"/>
                  </a:cubicBezTo>
                  <a:cubicBezTo>
                    <a:pt x="270" y="5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47"/>
            <p:cNvSpPr/>
            <p:nvPr/>
          </p:nvSpPr>
          <p:spPr>
            <a:xfrm>
              <a:off x="819221" y="891170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44" y="1"/>
                    <a:pt x="1" y="55"/>
                    <a:pt x="1" y="141"/>
                  </a:cubicBezTo>
                  <a:cubicBezTo>
                    <a:pt x="1" y="227"/>
                    <a:pt x="44" y="270"/>
                    <a:pt x="141" y="270"/>
                  </a:cubicBezTo>
                  <a:cubicBezTo>
                    <a:pt x="227" y="270"/>
                    <a:pt x="270" y="227"/>
                    <a:pt x="270" y="141"/>
                  </a:cubicBezTo>
                  <a:cubicBezTo>
                    <a:pt x="270" y="55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47"/>
            <p:cNvSpPr/>
            <p:nvPr/>
          </p:nvSpPr>
          <p:spPr>
            <a:xfrm>
              <a:off x="868000" y="891170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98" y="1"/>
                    <a:pt x="1" y="55"/>
                    <a:pt x="1" y="141"/>
                  </a:cubicBezTo>
                  <a:cubicBezTo>
                    <a:pt x="1" y="227"/>
                    <a:pt x="98" y="270"/>
                    <a:pt x="141" y="270"/>
                  </a:cubicBezTo>
                  <a:cubicBezTo>
                    <a:pt x="227" y="270"/>
                    <a:pt x="270" y="227"/>
                    <a:pt x="270" y="141"/>
                  </a:cubicBezTo>
                  <a:cubicBezTo>
                    <a:pt x="270" y="55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47"/>
            <p:cNvSpPr/>
            <p:nvPr/>
          </p:nvSpPr>
          <p:spPr>
            <a:xfrm>
              <a:off x="919371" y="891170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54" y="1"/>
                    <a:pt x="0" y="55"/>
                    <a:pt x="0" y="141"/>
                  </a:cubicBezTo>
                  <a:cubicBezTo>
                    <a:pt x="0" y="227"/>
                    <a:pt x="54" y="270"/>
                    <a:pt x="140" y="270"/>
                  </a:cubicBezTo>
                  <a:cubicBezTo>
                    <a:pt x="184" y="270"/>
                    <a:pt x="270" y="227"/>
                    <a:pt x="270" y="141"/>
                  </a:cubicBezTo>
                  <a:cubicBezTo>
                    <a:pt x="270" y="55"/>
                    <a:pt x="184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47"/>
            <p:cNvSpPr/>
            <p:nvPr/>
          </p:nvSpPr>
          <p:spPr>
            <a:xfrm>
              <a:off x="968089" y="891170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5" y="1"/>
                    <a:pt x="1" y="55"/>
                    <a:pt x="1" y="141"/>
                  </a:cubicBezTo>
                  <a:cubicBezTo>
                    <a:pt x="1" y="227"/>
                    <a:pt x="55" y="270"/>
                    <a:pt x="141" y="270"/>
                  </a:cubicBezTo>
                  <a:cubicBezTo>
                    <a:pt x="184" y="270"/>
                    <a:pt x="270" y="227"/>
                    <a:pt x="270" y="141"/>
                  </a:cubicBezTo>
                  <a:cubicBezTo>
                    <a:pt x="270" y="55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47"/>
            <p:cNvSpPr/>
            <p:nvPr/>
          </p:nvSpPr>
          <p:spPr>
            <a:xfrm>
              <a:off x="1016868" y="891170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4" y="1"/>
                    <a:pt x="0" y="55"/>
                    <a:pt x="0" y="141"/>
                  </a:cubicBezTo>
                  <a:cubicBezTo>
                    <a:pt x="0" y="227"/>
                    <a:pt x="54" y="270"/>
                    <a:pt x="141" y="270"/>
                  </a:cubicBezTo>
                  <a:cubicBezTo>
                    <a:pt x="227" y="270"/>
                    <a:pt x="270" y="227"/>
                    <a:pt x="270" y="141"/>
                  </a:cubicBezTo>
                  <a:cubicBezTo>
                    <a:pt x="270" y="55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47"/>
            <p:cNvSpPr/>
            <p:nvPr/>
          </p:nvSpPr>
          <p:spPr>
            <a:xfrm>
              <a:off x="1065646" y="891170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97" y="1"/>
                    <a:pt x="0" y="55"/>
                    <a:pt x="0" y="141"/>
                  </a:cubicBezTo>
                  <a:cubicBezTo>
                    <a:pt x="0" y="227"/>
                    <a:pt x="97" y="270"/>
                    <a:pt x="140" y="270"/>
                  </a:cubicBezTo>
                  <a:cubicBezTo>
                    <a:pt x="227" y="270"/>
                    <a:pt x="270" y="227"/>
                    <a:pt x="270" y="141"/>
                  </a:cubicBezTo>
                  <a:cubicBezTo>
                    <a:pt x="270" y="55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47"/>
            <p:cNvSpPr/>
            <p:nvPr/>
          </p:nvSpPr>
          <p:spPr>
            <a:xfrm>
              <a:off x="1117620" y="891170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55"/>
                    <a:pt x="1" y="141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173" y="270"/>
                    <a:pt x="270" y="227"/>
                    <a:pt x="270" y="141"/>
                  </a:cubicBezTo>
                  <a:cubicBezTo>
                    <a:pt x="270" y="55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47"/>
            <p:cNvSpPr/>
            <p:nvPr/>
          </p:nvSpPr>
          <p:spPr>
            <a:xfrm>
              <a:off x="1166399" y="891170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55"/>
                    <a:pt x="0" y="141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216" y="270"/>
                    <a:pt x="270" y="227"/>
                    <a:pt x="270" y="141"/>
                  </a:cubicBezTo>
                  <a:cubicBezTo>
                    <a:pt x="270" y="55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47"/>
            <p:cNvSpPr/>
            <p:nvPr/>
          </p:nvSpPr>
          <p:spPr>
            <a:xfrm>
              <a:off x="1215117" y="891170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55"/>
                    <a:pt x="1" y="141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16" y="270"/>
                    <a:pt x="270" y="227"/>
                    <a:pt x="270" y="141"/>
                  </a:cubicBezTo>
                  <a:cubicBezTo>
                    <a:pt x="270" y="55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47"/>
            <p:cNvSpPr/>
            <p:nvPr/>
          </p:nvSpPr>
          <p:spPr>
            <a:xfrm>
              <a:off x="1263896" y="891170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55"/>
                    <a:pt x="0" y="141"/>
                  </a:cubicBezTo>
                  <a:cubicBezTo>
                    <a:pt x="0" y="227"/>
                    <a:pt x="87" y="270"/>
                    <a:pt x="130" y="270"/>
                  </a:cubicBezTo>
                  <a:cubicBezTo>
                    <a:pt x="216" y="270"/>
                    <a:pt x="270" y="227"/>
                    <a:pt x="270" y="141"/>
                  </a:cubicBezTo>
                  <a:cubicBezTo>
                    <a:pt x="270" y="55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47"/>
            <p:cNvSpPr/>
            <p:nvPr/>
          </p:nvSpPr>
          <p:spPr>
            <a:xfrm>
              <a:off x="1315267" y="891170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55"/>
                    <a:pt x="0" y="141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173" y="270"/>
                    <a:pt x="270" y="227"/>
                    <a:pt x="270" y="141"/>
                  </a:cubicBezTo>
                  <a:cubicBezTo>
                    <a:pt x="270" y="55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47"/>
            <p:cNvSpPr/>
            <p:nvPr/>
          </p:nvSpPr>
          <p:spPr>
            <a:xfrm>
              <a:off x="770503" y="939949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1" y="0"/>
                  </a:moveTo>
                  <a:cubicBezTo>
                    <a:pt x="43" y="0"/>
                    <a:pt x="0" y="97"/>
                    <a:pt x="0" y="140"/>
                  </a:cubicBezTo>
                  <a:cubicBezTo>
                    <a:pt x="0" y="227"/>
                    <a:pt x="43" y="270"/>
                    <a:pt x="141" y="270"/>
                  </a:cubicBezTo>
                  <a:cubicBezTo>
                    <a:pt x="184" y="270"/>
                    <a:pt x="270" y="227"/>
                    <a:pt x="270" y="140"/>
                  </a:cubicBezTo>
                  <a:cubicBezTo>
                    <a:pt x="270" y="97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47"/>
            <p:cNvSpPr/>
            <p:nvPr/>
          </p:nvSpPr>
          <p:spPr>
            <a:xfrm>
              <a:off x="819221" y="939949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44" y="0"/>
                    <a:pt x="1" y="97"/>
                    <a:pt x="1" y="140"/>
                  </a:cubicBezTo>
                  <a:cubicBezTo>
                    <a:pt x="1" y="227"/>
                    <a:pt x="44" y="270"/>
                    <a:pt x="141" y="270"/>
                  </a:cubicBezTo>
                  <a:cubicBezTo>
                    <a:pt x="227" y="270"/>
                    <a:pt x="270" y="227"/>
                    <a:pt x="270" y="140"/>
                  </a:cubicBezTo>
                  <a:cubicBezTo>
                    <a:pt x="270" y="97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47"/>
            <p:cNvSpPr/>
            <p:nvPr/>
          </p:nvSpPr>
          <p:spPr>
            <a:xfrm>
              <a:off x="868000" y="939949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98" y="0"/>
                    <a:pt x="1" y="97"/>
                    <a:pt x="1" y="140"/>
                  </a:cubicBezTo>
                  <a:cubicBezTo>
                    <a:pt x="1" y="227"/>
                    <a:pt x="98" y="270"/>
                    <a:pt x="141" y="270"/>
                  </a:cubicBezTo>
                  <a:cubicBezTo>
                    <a:pt x="227" y="270"/>
                    <a:pt x="270" y="227"/>
                    <a:pt x="270" y="140"/>
                  </a:cubicBezTo>
                  <a:cubicBezTo>
                    <a:pt x="270" y="97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47"/>
            <p:cNvSpPr/>
            <p:nvPr/>
          </p:nvSpPr>
          <p:spPr>
            <a:xfrm>
              <a:off x="919371" y="939949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54" y="0"/>
                    <a:pt x="0" y="97"/>
                    <a:pt x="0" y="140"/>
                  </a:cubicBezTo>
                  <a:cubicBezTo>
                    <a:pt x="0" y="227"/>
                    <a:pt x="54" y="270"/>
                    <a:pt x="140" y="270"/>
                  </a:cubicBezTo>
                  <a:cubicBezTo>
                    <a:pt x="184" y="270"/>
                    <a:pt x="270" y="227"/>
                    <a:pt x="270" y="140"/>
                  </a:cubicBezTo>
                  <a:cubicBezTo>
                    <a:pt x="270" y="97"/>
                    <a:pt x="184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47"/>
            <p:cNvSpPr/>
            <p:nvPr/>
          </p:nvSpPr>
          <p:spPr>
            <a:xfrm>
              <a:off x="968089" y="939949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97"/>
                    <a:pt x="1" y="140"/>
                  </a:cubicBezTo>
                  <a:cubicBezTo>
                    <a:pt x="1" y="227"/>
                    <a:pt x="55" y="270"/>
                    <a:pt x="141" y="270"/>
                  </a:cubicBezTo>
                  <a:cubicBezTo>
                    <a:pt x="184" y="270"/>
                    <a:pt x="270" y="227"/>
                    <a:pt x="270" y="140"/>
                  </a:cubicBezTo>
                  <a:cubicBezTo>
                    <a:pt x="270" y="97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47"/>
            <p:cNvSpPr/>
            <p:nvPr/>
          </p:nvSpPr>
          <p:spPr>
            <a:xfrm>
              <a:off x="1016868" y="939949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97"/>
                    <a:pt x="0" y="140"/>
                  </a:cubicBezTo>
                  <a:cubicBezTo>
                    <a:pt x="0" y="227"/>
                    <a:pt x="54" y="270"/>
                    <a:pt x="141" y="270"/>
                  </a:cubicBezTo>
                  <a:cubicBezTo>
                    <a:pt x="227" y="270"/>
                    <a:pt x="270" y="227"/>
                    <a:pt x="270" y="140"/>
                  </a:cubicBezTo>
                  <a:cubicBezTo>
                    <a:pt x="270" y="97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47"/>
            <p:cNvSpPr/>
            <p:nvPr/>
          </p:nvSpPr>
          <p:spPr>
            <a:xfrm>
              <a:off x="1065646" y="939949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97"/>
                    <a:pt x="0" y="140"/>
                  </a:cubicBezTo>
                  <a:cubicBezTo>
                    <a:pt x="0" y="227"/>
                    <a:pt x="97" y="270"/>
                    <a:pt x="140" y="270"/>
                  </a:cubicBezTo>
                  <a:cubicBezTo>
                    <a:pt x="227" y="270"/>
                    <a:pt x="270" y="227"/>
                    <a:pt x="270" y="140"/>
                  </a:cubicBezTo>
                  <a:cubicBezTo>
                    <a:pt x="270" y="97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47"/>
            <p:cNvSpPr/>
            <p:nvPr/>
          </p:nvSpPr>
          <p:spPr>
            <a:xfrm>
              <a:off x="1117620" y="939949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97"/>
                    <a:pt x="1" y="14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173" y="270"/>
                    <a:pt x="270" y="227"/>
                    <a:pt x="270" y="140"/>
                  </a:cubicBezTo>
                  <a:cubicBezTo>
                    <a:pt x="270" y="97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47"/>
            <p:cNvSpPr/>
            <p:nvPr/>
          </p:nvSpPr>
          <p:spPr>
            <a:xfrm>
              <a:off x="1166399" y="939949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97"/>
                    <a:pt x="0" y="140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216" y="270"/>
                    <a:pt x="270" y="227"/>
                    <a:pt x="270" y="140"/>
                  </a:cubicBezTo>
                  <a:cubicBezTo>
                    <a:pt x="270" y="97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47"/>
            <p:cNvSpPr/>
            <p:nvPr/>
          </p:nvSpPr>
          <p:spPr>
            <a:xfrm>
              <a:off x="1215117" y="939949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97"/>
                    <a:pt x="1" y="14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16" y="270"/>
                    <a:pt x="270" y="227"/>
                    <a:pt x="270" y="140"/>
                  </a:cubicBezTo>
                  <a:cubicBezTo>
                    <a:pt x="270" y="97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47"/>
            <p:cNvSpPr/>
            <p:nvPr/>
          </p:nvSpPr>
          <p:spPr>
            <a:xfrm>
              <a:off x="1263896" y="939949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97"/>
                    <a:pt x="0" y="140"/>
                  </a:cubicBezTo>
                  <a:cubicBezTo>
                    <a:pt x="0" y="227"/>
                    <a:pt x="87" y="270"/>
                    <a:pt x="130" y="270"/>
                  </a:cubicBezTo>
                  <a:cubicBezTo>
                    <a:pt x="216" y="270"/>
                    <a:pt x="270" y="227"/>
                    <a:pt x="270" y="140"/>
                  </a:cubicBezTo>
                  <a:cubicBezTo>
                    <a:pt x="270" y="97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47"/>
            <p:cNvSpPr/>
            <p:nvPr/>
          </p:nvSpPr>
          <p:spPr>
            <a:xfrm>
              <a:off x="1315267" y="939949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97"/>
                    <a:pt x="0" y="140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173" y="270"/>
                    <a:pt x="270" y="227"/>
                    <a:pt x="270" y="140"/>
                  </a:cubicBezTo>
                  <a:cubicBezTo>
                    <a:pt x="270" y="97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47"/>
            <p:cNvSpPr/>
            <p:nvPr/>
          </p:nvSpPr>
          <p:spPr>
            <a:xfrm>
              <a:off x="1363985" y="939949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97"/>
                    <a:pt x="1" y="14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27" y="270"/>
                    <a:pt x="270" y="227"/>
                    <a:pt x="270" y="140"/>
                  </a:cubicBezTo>
                  <a:cubicBezTo>
                    <a:pt x="270" y="97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47"/>
            <p:cNvSpPr/>
            <p:nvPr/>
          </p:nvSpPr>
          <p:spPr>
            <a:xfrm>
              <a:off x="721724" y="991923"/>
              <a:ext cx="13747" cy="13084"/>
            </a:xfrm>
            <a:custGeom>
              <a:rect b="b" l="l" r="r" t="t"/>
              <a:pathLst>
                <a:path extrusionOk="0" h="217" w="228">
                  <a:moveTo>
                    <a:pt x="98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16"/>
                    <a:pt x="98" y="216"/>
                  </a:cubicBezTo>
                  <a:cubicBezTo>
                    <a:pt x="184" y="216"/>
                    <a:pt x="227" y="173"/>
                    <a:pt x="227" y="130"/>
                  </a:cubicBezTo>
                  <a:cubicBezTo>
                    <a:pt x="227" y="44"/>
                    <a:pt x="184" y="1"/>
                    <a:pt x="9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47"/>
            <p:cNvSpPr/>
            <p:nvPr/>
          </p:nvSpPr>
          <p:spPr>
            <a:xfrm>
              <a:off x="770503" y="991923"/>
              <a:ext cx="16280" cy="13084"/>
            </a:xfrm>
            <a:custGeom>
              <a:rect b="b" l="l" r="r" t="t"/>
              <a:pathLst>
                <a:path extrusionOk="0" h="217" w="270">
                  <a:moveTo>
                    <a:pt x="141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173"/>
                    <a:pt x="43" y="216"/>
                    <a:pt x="141" y="216"/>
                  </a:cubicBezTo>
                  <a:cubicBezTo>
                    <a:pt x="184" y="216"/>
                    <a:pt x="270" y="173"/>
                    <a:pt x="270" y="130"/>
                  </a:cubicBezTo>
                  <a:cubicBezTo>
                    <a:pt x="270" y="44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47"/>
            <p:cNvSpPr/>
            <p:nvPr/>
          </p:nvSpPr>
          <p:spPr>
            <a:xfrm>
              <a:off x="819221" y="991923"/>
              <a:ext cx="16340" cy="13084"/>
            </a:xfrm>
            <a:custGeom>
              <a:rect b="b" l="l" r="r" t="t"/>
              <a:pathLst>
                <a:path extrusionOk="0" h="217" w="271">
                  <a:moveTo>
                    <a:pt x="141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16"/>
                    <a:pt x="141" y="216"/>
                  </a:cubicBezTo>
                  <a:cubicBezTo>
                    <a:pt x="227" y="216"/>
                    <a:pt x="270" y="173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47"/>
            <p:cNvSpPr/>
            <p:nvPr/>
          </p:nvSpPr>
          <p:spPr>
            <a:xfrm>
              <a:off x="868000" y="991923"/>
              <a:ext cx="16340" cy="13084"/>
            </a:xfrm>
            <a:custGeom>
              <a:rect b="b" l="l" r="r" t="t"/>
              <a:pathLst>
                <a:path extrusionOk="0" h="217" w="271">
                  <a:moveTo>
                    <a:pt x="141" y="1"/>
                  </a:moveTo>
                  <a:cubicBezTo>
                    <a:pt x="98" y="1"/>
                    <a:pt x="1" y="44"/>
                    <a:pt x="1" y="130"/>
                  </a:cubicBezTo>
                  <a:cubicBezTo>
                    <a:pt x="1" y="173"/>
                    <a:pt x="98" y="216"/>
                    <a:pt x="141" y="216"/>
                  </a:cubicBezTo>
                  <a:cubicBezTo>
                    <a:pt x="227" y="216"/>
                    <a:pt x="270" y="173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47"/>
            <p:cNvSpPr/>
            <p:nvPr/>
          </p:nvSpPr>
          <p:spPr>
            <a:xfrm>
              <a:off x="919371" y="991923"/>
              <a:ext cx="16280" cy="13084"/>
            </a:xfrm>
            <a:custGeom>
              <a:rect b="b" l="l" r="r" t="t"/>
              <a:pathLst>
                <a:path extrusionOk="0" h="217" w="270">
                  <a:moveTo>
                    <a:pt x="140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173"/>
                    <a:pt x="54" y="216"/>
                    <a:pt x="140" y="216"/>
                  </a:cubicBezTo>
                  <a:cubicBezTo>
                    <a:pt x="184" y="216"/>
                    <a:pt x="270" y="173"/>
                    <a:pt x="270" y="130"/>
                  </a:cubicBezTo>
                  <a:cubicBezTo>
                    <a:pt x="270" y="44"/>
                    <a:pt x="184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47"/>
            <p:cNvSpPr/>
            <p:nvPr/>
          </p:nvSpPr>
          <p:spPr>
            <a:xfrm>
              <a:off x="968089" y="991923"/>
              <a:ext cx="16340" cy="13084"/>
            </a:xfrm>
            <a:custGeom>
              <a:rect b="b" l="l" r="r" t="t"/>
              <a:pathLst>
                <a:path extrusionOk="0" h="217" w="271">
                  <a:moveTo>
                    <a:pt x="141" y="1"/>
                  </a:moveTo>
                  <a:cubicBezTo>
                    <a:pt x="55" y="1"/>
                    <a:pt x="1" y="44"/>
                    <a:pt x="1" y="130"/>
                  </a:cubicBezTo>
                  <a:cubicBezTo>
                    <a:pt x="1" y="173"/>
                    <a:pt x="55" y="216"/>
                    <a:pt x="141" y="216"/>
                  </a:cubicBezTo>
                  <a:cubicBezTo>
                    <a:pt x="184" y="216"/>
                    <a:pt x="270" y="173"/>
                    <a:pt x="270" y="130"/>
                  </a:cubicBezTo>
                  <a:cubicBezTo>
                    <a:pt x="270" y="44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47"/>
            <p:cNvSpPr/>
            <p:nvPr/>
          </p:nvSpPr>
          <p:spPr>
            <a:xfrm>
              <a:off x="1016868" y="991923"/>
              <a:ext cx="16340" cy="13084"/>
            </a:xfrm>
            <a:custGeom>
              <a:rect b="b" l="l" r="r" t="t"/>
              <a:pathLst>
                <a:path extrusionOk="0" h="217" w="271">
                  <a:moveTo>
                    <a:pt x="141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173"/>
                    <a:pt x="54" y="216"/>
                    <a:pt x="141" y="216"/>
                  </a:cubicBezTo>
                  <a:cubicBezTo>
                    <a:pt x="227" y="216"/>
                    <a:pt x="270" y="173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47"/>
            <p:cNvSpPr/>
            <p:nvPr/>
          </p:nvSpPr>
          <p:spPr>
            <a:xfrm>
              <a:off x="1065646" y="991923"/>
              <a:ext cx="16280" cy="13084"/>
            </a:xfrm>
            <a:custGeom>
              <a:rect b="b" l="l" r="r" t="t"/>
              <a:pathLst>
                <a:path extrusionOk="0" h="217" w="270">
                  <a:moveTo>
                    <a:pt x="140" y="1"/>
                  </a:moveTo>
                  <a:cubicBezTo>
                    <a:pt x="97" y="1"/>
                    <a:pt x="0" y="44"/>
                    <a:pt x="0" y="130"/>
                  </a:cubicBezTo>
                  <a:cubicBezTo>
                    <a:pt x="0" y="173"/>
                    <a:pt x="97" y="216"/>
                    <a:pt x="140" y="216"/>
                  </a:cubicBezTo>
                  <a:cubicBezTo>
                    <a:pt x="227" y="216"/>
                    <a:pt x="270" y="173"/>
                    <a:pt x="270" y="130"/>
                  </a:cubicBezTo>
                  <a:cubicBezTo>
                    <a:pt x="270" y="44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47"/>
            <p:cNvSpPr/>
            <p:nvPr/>
          </p:nvSpPr>
          <p:spPr>
            <a:xfrm>
              <a:off x="1117620" y="991923"/>
              <a:ext cx="16340" cy="13084"/>
            </a:xfrm>
            <a:custGeom>
              <a:rect b="b" l="l" r="r" t="t"/>
              <a:pathLst>
                <a:path extrusionOk="0" h="217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16"/>
                    <a:pt x="130" y="216"/>
                  </a:cubicBezTo>
                  <a:cubicBezTo>
                    <a:pt x="173" y="216"/>
                    <a:pt x="270" y="173"/>
                    <a:pt x="270" y="130"/>
                  </a:cubicBezTo>
                  <a:cubicBezTo>
                    <a:pt x="270" y="44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47"/>
            <p:cNvSpPr/>
            <p:nvPr/>
          </p:nvSpPr>
          <p:spPr>
            <a:xfrm>
              <a:off x="1166399" y="991923"/>
              <a:ext cx="16280" cy="13084"/>
            </a:xfrm>
            <a:custGeom>
              <a:rect b="b" l="l" r="r" t="t"/>
              <a:pathLst>
                <a:path extrusionOk="0" h="217" w="270">
                  <a:moveTo>
                    <a:pt x="13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173"/>
                    <a:pt x="43" y="216"/>
                    <a:pt x="130" y="216"/>
                  </a:cubicBezTo>
                  <a:cubicBezTo>
                    <a:pt x="216" y="216"/>
                    <a:pt x="270" y="173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47"/>
            <p:cNvSpPr/>
            <p:nvPr/>
          </p:nvSpPr>
          <p:spPr>
            <a:xfrm>
              <a:off x="1215117" y="991923"/>
              <a:ext cx="16340" cy="13084"/>
            </a:xfrm>
            <a:custGeom>
              <a:rect b="b" l="l" r="r" t="t"/>
              <a:pathLst>
                <a:path extrusionOk="0" h="217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16"/>
                    <a:pt x="130" y="216"/>
                  </a:cubicBezTo>
                  <a:cubicBezTo>
                    <a:pt x="216" y="216"/>
                    <a:pt x="270" y="173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47"/>
            <p:cNvSpPr/>
            <p:nvPr/>
          </p:nvSpPr>
          <p:spPr>
            <a:xfrm>
              <a:off x="1263896" y="991923"/>
              <a:ext cx="16280" cy="13084"/>
            </a:xfrm>
            <a:custGeom>
              <a:rect b="b" l="l" r="r" t="t"/>
              <a:pathLst>
                <a:path extrusionOk="0" h="217" w="270">
                  <a:moveTo>
                    <a:pt x="130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173"/>
                    <a:pt x="87" y="216"/>
                    <a:pt x="130" y="216"/>
                  </a:cubicBezTo>
                  <a:cubicBezTo>
                    <a:pt x="216" y="216"/>
                    <a:pt x="270" y="173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47"/>
            <p:cNvSpPr/>
            <p:nvPr/>
          </p:nvSpPr>
          <p:spPr>
            <a:xfrm>
              <a:off x="1315267" y="991923"/>
              <a:ext cx="16280" cy="13084"/>
            </a:xfrm>
            <a:custGeom>
              <a:rect b="b" l="l" r="r" t="t"/>
              <a:pathLst>
                <a:path extrusionOk="0" h="217" w="270">
                  <a:moveTo>
                    <a:pt x="13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173"/>
                    <a:pt x="43" y="216"/>
                    <a:pt x="130" y="216"/>
                  </a:cubicBezTo>
                  <a:cubicBezTo>
                    <a:pt x="173" y="216"/>
                    <a:pt x="270" y="173"/>
                    <a:pt x="270" y="130"/>
                  </a:cubicBezTo>
                  <a:cubicBezTo>
                    <a:pt x="270" y="44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47"/>
            <p:cNvSpPr/>
            <p:nvPr/>
          </p:nvSpPr>
          <p:spPr>
            <a:xfrm>
              <a:off x="1363985" y="991923"/>
              <a:ext cx="16340" cy="13084"/>
            </a:xfrm>
            <a:custGeom>
              <a:rect b="b" l="l" r="r" t="t"/>
              <a:pathLst>
                <a:path extrusionOk="0" h="217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16"/>
                    <a:pt x="130" y="216"/>
                  </a:cubicBezTo>
                  <a:cubicBezTo>
                    <a:pt x="227" y="216"/>
                    <a:pt x="270" y="173"/>
                    <a:pt x="270" y="130"/>
                  </a:cubicBezTo>
                  <a:cubicBezTo>
                    <a:pt x="270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47"/>
            <p:cNvSpPr/>
            <p:nvPr/>
          </p:nvSpPr>
          <p:spPr>
            <a:xfrm>
              <a:off x="1412764" y="991923"/>
              <a:ext cx="16280" cy="13084"/>
            </a:xfrm>
            <a:custGeom>
              <a:rect b="b" l="l" r="r" t="t"/>
              <a:pathLst>
                <a:path extrusionOk="0" h="217" w="270">
                  <a:moveTo>
                    <a:pt x="130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173"/>
                    <a:pt x="87" y="216"/>
                    <a:pt x="130" y="216"/>
                  </a:cubicBezTo>
                  <a:cubicBezTo>
                    <a:pt x="227" y="216"/>
                    <a:pt x="270" y="173"/>
                    <a:pt x="270" y="130"/>
                  </a:cubicBezTo>
                  <a:cubicBezTo>
                    <a:pt x="270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47"/>
            <p:cNvSpPr/>
            <p:nvPr/>
          </p:nvSpPr>
          <p:spPr>
            <a:xfrm>
              <a:off x="721724" y="1040702"/>
              <a:ext cx="13747" cy="16280"/>
            </a:xfrm>
            <a:custGeom>
              <a:rect b="b" l="l" r="r" t="t"/>
              <a:pathLst>
                <a:path extrusionOk="0" h="270" w="228">
                  <a:moveTo>
                    <a:pt x="98" y="0"/>
                  </a:moveTo>
                  <a:cubicBezTo>
                    <a:pt x="44" y="0"/>
                    <a:pt x="1" y="44"/>
                    <a:pt x="1" y="130"/>
                  </a:cubicBezTo>
                  <a:cubicBezTo>
                    <a:pt x="1" y="173"/>
                    <a:pt x="44" y="270"/>
                    <a:pt x="98" y="270"/>
                  </a:cubicBezTo>
                  <a:cubicBezTo>
                    <a:pt x="184" y="270"/>
                    <a:pt x="227" y="173"/>
                    <a:pt x="227" y="130"/>
                  </a:cubicBezTo>
                  <a:cubicBezTo>
                    <a:pt x="227" y="44"/>
                    <a:pt x="184" y="0"/>
                    <a:pt x="98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47"/>
            <p:cNvSpPr/>
            <p:nvPr/>
          </p:nvSpPr>
          <p:spPr>
            <a:xfrm>
              <a:off x="770503" y="104070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1" y="0"/>
                  </a:moveTo>
                  <a:cubicBezTo>
                    <a:pt x="43" y="0"/>
                    <a:pt x="0" y="44"/>
                    <a:pt x="0" y="130"/>
                  </a:cubicBezTo>
                  <a:cubicBezTo>
                    <a:pt x="0" y="173"/>
                    <a:pt x="43" y="270"/>
                    <a:pt x="141" y="270"/>
                  </a:cubicBezTo>
                  <a:cubicBezTo>
                    <a:pt x="184" y="270"/>
                    <a:pt x="270" y="173"/>
                    <a:pt x="270" y="130"/>
                  </a:cubicBezTo>
                  <a:cubicBezTo>
                    <a:pt x="270" y="44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47"/>
            <p:cNvSpPr/>
            <p:nvPr/>
          </p:nvSpPr>
          <p:spPr>
            <a:xfrm>
              <a:off x="819221" y="104070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44" y="0"/>
                    <a:pt x="1" y="44"/>
                    <a:pt x="1" y="130"/>
                  </a:cubicBezTo>
                  <a:cubicBezTo>
                    <a:pt x="1" y="173"/>
                    <a:pt x="44" y="270"/>
                    <a:pt x="141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47"/>
            <p:cNvSpPr/>
            <p:nvPr/>
          </p:nvSpPr>
          <p:spPr>
            <a:xfrm>
              <a:off x="868000" y="104070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98" y="0"/>
                    <a:pt x="1" y="44"/>
                    <a:pt x="1" y="130"/>
                  </a:cubicBezTo>
                  <a:cubicBezTo>
                    <a:pt x="1" y="173"/>
                    <a:pt x="98" y="270"/>
                    <a:pt x="141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47"/>
            <p:cNvSpPr/>
            <p:nvPr/>
          </p:nvSpPr>
          <p:spPr>
            <a:xfrm>
              <a:off x="919371" y="104070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54" y="0"/>
                    <a:pt x="0" y="44"/>
                    <a:pt x="0" y="130"/>
                  </a:cubicBezTo>
                  <a:cubicBezTo>
                    <a:pt x="0" y="173"/>
                    <a:pt x="54" y="270"/>
                    <a:pt x="140" y="270"/>
                  </a:cubicBezTo>
                  <a:cubicBezTo>
                    <a:pt x="184" y="270"/>
                    <a:pt x="270" y="173"/>
                    <a:pt x="270" y="130"/>
                  </a:cubicBezTo>
                  <a:cubicBezTo>
                    <a:pt x="270" y="44"/>
                    <a:pt x="184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47"/>
            <p:cNvSpPr/>
            <p:nvPr/>
          </p:nvSpPr>
          <p:spPr>
            <a:xfrm>
              <a:off x="968089" y="104070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44"/>
                    <a:pt x="1" y="130"/>
                  </a:cubicBezTo>
                  <a:cubicBezTo>
                    <a:pt x="1" y="173"/>
                    <a:pt x="55" y="270"/>
                    <a:pt x="141" y="270"/>
                  </a:cubicBezTo>
                  <a:cubicBezTo>
                    <a:pt x="184" y="270"/>
                    <a:pt x="270" y="173"/>
                    <a:pt x="270" y="130"/>
                  </a:cubicBezTo>
                  <a:cubicBezTo>
                    <a:pt x="270" y="44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47"/>
            <p:cNvSpPr/>
            <p:nvPr/>
          </p:nvSpPr>
          <p:spPr>
            <a:xfrm>
              <a:off x="1016868" y="104070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44"/>
                    <a:pt x="0" y="130"/>
                  </a:cubicBezTo>
                  <a:cubicBezTo>
                    <a:pt x="0" y="173"/>
                    <a:pt x="54" y="270"/>
                    <a:pt x="141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47"/>
            <p:cNvSpPr/>
            <p:nvPr/>
          </p:nvSpPr>
          <p:spPr>
            <a:xfrm>
              <a:off x="1065646" y="104070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44"/>
                    <a:pt x="0" y="130"/>
                  </a:cubicBezTo>
                  <a:cubicBezTo>
                    <a:pt x="0" y="173"/>
                    <a:pt x="97" y="270"/>
                    <a:pt x="140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47"/>
            <p:cNvSpPr/>
            <p:nvPr/>
          </p:nvSpPr>
          <p:spPr>
            <a:xfrm>
              <a:off x="1117620" y="104070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4"/>
                    <a:pt x="1" y="130"/>
                  </a:cubicBezTo>
                  <a:cubicBezTo>
                    <a:pt x="1" y="173"/>
                    <a:pt x="44" y="270"/>
                    <a:pt x="130" y="270"/>
                  </a:cubicBezTo>
                  <a:cubicBezTo>
                    <a:pt x="173" y="270"/>
                    <a:pt x="270" y="173"/>
                    <a:pt x="270" y="130"/>
                  </a:cubicBezTo>
                  <a:cubicBezTo>
                    <a:pt x="270" y="44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47"/>
            <p:cNvSpPr/>
            <p:nvPr/>
          </p:nvSpPr>
          <p:spPr>
            <a:xfrm>
              <a:off x="1166399" y="104070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44"/>
                    <a:pt x="0" y="130"/>
                  </a:cubicBezTo>
                  <a:cubicBezTo>
                    <a:pt x="0" y="173"/>
                    <a:pt x="43" y="270"/>
                    <a:pt x="130" y="270"/>
                  </a:cubicBezTo>
                  <a:cubicBezTo>
                    <a:pt x="216" y="270"/>
                    <a:pt x="270" y="173"/>
                    <a:pt x="270" y="130"/>
                  </a:cubicBezTo>
                  <a:cubicBezTo>
                    <a:pt x="270" y="4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47"/>
            <p:cNvSpPr/>
            <p:nvPr/>
          </p:nvSpPr>
          <p:spPr>
            <a:xfrm>
              <a:off x="1215117" y="104070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4"/>
                    <a:pt x="1" y="130"/>
                  </a:cubicBezTo>
                  <a:cubicBezTo>
                    <a:pt x="1" y="173"/>
                    <a:pt x="44" y="270"/>
                    <a:pt x="130" y="270"/>
                  </a:cubicBezTo>
                  <a:cubicBezTo>
                    <a:pt x="216" y="270"/>
                    <a:pt x="270" y="173"/>
                    <a:pt x="270" y="130"/>
                  </a:cubicBezTo>
                  <a:cubicBezTo>
                    <a:pt x="270" y="4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47"/>
            <p:cNvSpPr/>
            <p:nvPr/>
          </p:nvSpPr>
          <p:spPr>
            <a:xfrm>
              <a:off x="1263896" y="104070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44"/>
                    <a:pt x="0" y="130"/>
                  </a:cubicBezTo>
                  <a:cubicBezTo>
                    <a:pt x="0" y="173"/>
                    <a:pt x="87" y="270"/>
                    <a:pt x="130" y="270"/>
                  </a:cubicBezTo>
                  <a:cubicBezTo>
                    <a:pt x="216" y="270"/>
                    <a:pt x="270" y="173"/>
                    <a:pt x="270" y="130"/>
                  </a:cubicBezTo>
                  <a:cubicBezTo>
                    <a:pt x="270" y="4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47"/>
            <p:cNvSpPr/>
            <p:nvPr/>
          </p:nvSpPr>
          <p:spPr>
            <a:xfrm>
              <a:off x="1315267" y="104070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44"/>
                    <a:pt x="0" y="130"/>
                  </a:cubicBezTo>
                  <a:cubicBezTo>
                    <a:pt x="0" y="173"/>
                    <a:pt x="43" y="270"/>
                    <a:pt x="130" y="270"/>
                  </a:cubicBezTo>
                  <a:cubicBezTo>
                    <a:pt x="173" y="270"/>
                    <a:pt x="270" y="173"/>
                    <a:pt x="270" y="130"/>
                  </a:cubicBezTo>
                  <a:cubicBezTo>
                    <a:pt x="270" y="44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47"/>
            <p:cNvSpPr/>
            <p:nvPr/>
          </p:nvSpPr>
          <p:spPr>
            <a:xfrm>
              <a:off x="1363985" y="104070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4"/>
                    <a:pt x="1" y="130"/>
                  </a:cubicBezTo>
                  <a:cubicBezTo>
                    <a:pt x="1" y="173"/>
                    <a:pt x="44" y="270"/>
                    <a:pt x="130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47"/>
            <p:cNvSpPr/>
            <p:nvPr/>
          </p:nvSpPr>
          <p:spPr>
            <a:xfrm>
              <a:off x="1412764" y="104070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44"/>
                    <a:pt x="0" y="130"/>
                  </a:cubicBezTo>
                  <a:cubicBezTo>
                    <a:pt x="0" y="173"/>
                    <a:pt x="87" y="270"/>
                    <a:pt x="130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47"/>
            <p:cNvSpPr/>
            <p:nvPr/>
          </p:nvSpPr>
          <p:spPr>
            <a:xfrm>
              <a:off x="670413" y="108948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86" y="0"/>
                    <a:pt x="0" y="43"/>
                    <a:pt x="0" y="129"/>
                  </a:cubicBezTo>
                  <a:cubicBezTo>
                    <a:pt x="0" y="216"/>
                    <a:pt x="86" y="270"/>
                    <a:pt x="140" y="270"/>
                  </a:cubicBezTo>
                  <a:cubicBezTo>
                    <a:pt x="226" y="270"/>
                    <a:pt x="270" y="216"/>
                    <a:pt x="270" y="129"/>
                  </a:cubicBezTo>
                  <a:cubicBezTo>
                    <a:pt x="270" y="43"/>
                    <a:pt x="226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47"/>
            <p:cNvSpPr/>
            <p:nvPr/>
          </p:nvSpPr>
          <p:spPr>
            <a:xfrm>
              <a:off x="721724" y="1089480"/>
              <a:ext cx="13747" cy="16280"/>
            </a:xfrm>
            <a:custGeom>
              <a:rect b="b" l="l" r="r" t="t"/>
              <a:pathLst>
                <a:path extrusionOk="0" h="270" w="228">
                  <a:moveTo>
                    <a:pt x="98" y="0"/>
                  </a:moveTo>
                  <a:cubicBezTo>
                    <a:pt x="44" y="0"/>
                    <a:pt x="1" y="43"/>
                    <a:pt x="1" y="129"/>
                  </a:cubicBezTo>
                  <a:cubicBezTo>
                    <a:pt x="1" y="216"/>
                    <a:pt x="44" y="270"/>
                    <a:pt x="98" y="270"/>
                  </a:cubicBezTo>
                  <a:cubicBezTo>
                    <a:pt x="184" y="270"/>
                    <a:pt x="227" y="216"/>
                    <a:pt x="227" y="129"/>
                  </a:cubicBezTo>
                  <a:cubicBezTo>
                    <a:pt x="227" y="43"/>
                    <a:pt x="184" y="0"/>
                    <a:pt x="98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47"/>
            <p:cNvSpPr/>
            <p:nvPr/>
          </p:nvSpPr>
          <p:spPr>
            <a:xfrm>
              <a:off x="770503" y="108948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1" y="0"/>
                  </a:moveTo>
                  <a:cubicBezTo>
                    <a:pt x="43" y="0"/>
                    <a:pt x="0" y="43"/>
                    <a:pt x="0" y="129"/>
                  </a:cubicBezTo>
                  <a:cubicBezTo>
                    <a:pt x="0" y="216"/>
                    <a:pt x="43" y="270"/>
                    <a:pt x="141" y="270"/>
                  </a:cubicBezTo>
                  <a:cubicBezTo>
                    <a:pt x="184" y="270"/>
                    <a:pt x="270" y="216"/>
                    <a:pt x="270" y="129"/>
                  </a:cubicBezTo>
                  <a:cubicBezTo>
                    <a:pt x="270" y="43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47"/>
            <p:cNvSpPr/>
            <p:nvPr/>
          </p:nvSpPr>
          <p:spPr>
            <a:xfrm>
              <a:off x="819221" y="108948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44" y="0"/>
                    <a:pt x="1" y="43"/>
                    <a:pt x="1" y="129"/>
                  </a:cubicBezTo>
                  <a:cubicBezTo>
                    <a:pt x="1" y="216"/>
                    <a:pt x="44" y="270"/>
                    <a:pt x="141" y="270"/>
                  </a:cubicBezTo>
                  <a:cubicBezTo>
                    <a:pt x="227" y="270"/>
                    <a:pt x="270" y="216"/>
                    <a:pt x="270" y="129"/>
                  </a:cubicBezTo>
                  <a:cubicBezTo>
                    <a:pt x="270" y="43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47"/>
            <p:cNvSpPr/>
            <p:nvPr/>
          </p:nvSpPr>
          <p:spPr>
            <a:xfrm>
              <a:off x="868000" y="108948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98" y="0"/>
                    <a:pt x="1" y="43"/>
                    <a:pt x="1" y="129"/>
                  </a:cubicBezTo>
                  <a:cubicBezTo>
                    <a:pt x="1" y="216"/>
                    <a:pt x="98" y="270"/>
                    <a:pt x="141" y="270"/>
                  </a:cubicBezTo>
                  <a:cubicBezTo>
                    <a:pt x="227" y="270"/>
                    <a:pt x="270" y="216"/>
                    <a:pt x="270" y="129"/>
                  </a:cubicBezTo>
                  <a:cubicBezTo>
                    <a:pt x="270" y="43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47"/>
            <p:cNvSpPr/>
            <p:nvPr/>
          </p:nvSpPr>
          <p:spPr>
            <a:xfrm>
              <a:off x="919371" y="108948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54" y="0"/>
                    <a:pt x="0" y="43"/>
                    <a:pt x="0" y="129"/>
                  </a:cubicBezTo>
                  <a:cubicBezTo>
                    <a:pt x="0" y="216"/>
                    <a:pt x="54" y="270"/>
                    <a:pt x="140" y="270"/>
                  </a:cubicBezTo>
                  <a:cubicBezTo>
                    <a:pt x="184" y="270"/>
                    <a:pt x="270" y="216"/>
                    <a:pt x="270" y="129"/>
                  </a:cubicBezTo>
                  <a:cubicBezTo>
                    <a:pt x="270" y="43"/>
                    <a:pt x="184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47"/>
            <p:cNvSpPr/>
            <p:nvPr/>
          </p:nvSpPr>
          <p:spPr>
            <a:xfrm>
              <a:off x="968089" y="108948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43"/>
                    <a:pt x="1" y="129"/>
                  </a:cubicBezTo>
                  <a:cubicBezTo>
                    <a:pt x="1" y="216"/>
                    <a:pt x="55" y="270"/>
                    <a:pt x="141" y="270"/>
                  </a:cubicBezTo>
                  <a:cubicBezTo>
                    <a:pt x="184" y="270"/>
                    <a:pt x="270" y="216"/>
                    <a:pt x="270" y="129"/>
                  </a:cubicBezTo>
                  <a:cubicBezTo>
                    <a:pt x="270" y="43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47"/>
            <p:cNvSpPr/>
            <p:nvPr/>
          </p:nvSpPr>
          <p:spPr>
            <a:xfrm>
              <a:off x="1016868" y="108948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43"/>
                    <a:pt x="0" y="129"/>
                  </a:cubicBezTo>
                  <a:cubicBezTo>
                    <a:pt x="0" y="216"/>
                    <a:pt x="54" y="270"/>
                    <a:pt x="141" y="270"/>
                  </a:cubicBezTo>
                  <a:cubicBezTo>
                    <a:pt x="227" y="270"/>
                    <a:pt x="270" y="216"/>
                    <a:pt x="270" y="129"/>
                  </a:cubicBezTo>
                  <a:cubicBezTo>
                    <a:pt x="270" y="43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47"/>
            <p:cNvSpPr/>
            <p:nvPr/>
          </p:nvSpPr>
          <p:spPr>
            <a:xfrm>
              <a:off x="1065646" y="108948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43"/>
                    <a:pt x="0" y="129"/>
                  </a:cubicBezTo>
                  <a:cubicBezTo>
                    <a:pt x="0" y="216"/>
                    <a:pt x="97" y="270"/>
                    <a:pt x="140" y="270"/>
                  </a:cubicBezTo>
                  <a:cubicBezTo>
                    <a:pt x="227" y="270"/>
                    <a:pt x="270" y="216"/>
                    <a:pt x="270" y="129"/>
                  </a:cubicBezTo>
                  <a:cubicBezTo>
                    <a:pt x="270" y="43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47"/>
            <p:cNvSpPr/>
            <p:nvPr/>
          </p:nvSpPr>
          <p:spPr>
            <a:xfrm>
              <a:off x="1117620" y="108948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3"/>
                    <a:pt x="1" y="129"/>
                  </a:cubicBezTo>
                  <a:cubicBezTo>
                    <a:pt x="1" y="216"/>
                    <a:pt x="44" y="270"/>
                    <a:pt x="130" y="270"/>
                  </a:cubicBezTo>
                  <a:cubicBezTo>
                    <a:pt x="173" y="270"/>
                    <a:pt x="270" y="216"/>
                    <a:pt x="270" y="129"/>
                  </a:cubicBezTo>
                  <a:cubicBezTo>
                    <a:pt x="270" y="43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47"/>
            <p:cNvSpPr/>
            <p:nvPr/>
          </p:nvSpPr>
          <p:spPr>
            <a:xfrm>
              <a:off x="1166399" y="108948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43"/>
                    <a:pt x="0" y="129"/>
                  </a:cubicBezTo>
                  <a:cubicBezTo>
                    <a:pt x="0" y="216"/>
                    <a:pt x="43" y="270"/>
                    <a:pt x="130" y="270"/>
                  </a:cubicBezTo>
                  <a:cubicBezTo>
                    <a:pt x="216" y="270"/>
                    <a:pt x="270" y="216"/>
                    <a:pt x="270" y="129"/>
                  </a:cubicBezTo>
                  <a:cubicBezTo>
                    <a:pt x="270" y="43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47"/>
            <p:cNvSpPr/>
            <p:nvPr/>
          </p:nvSpPr>
          <p:spPr>
            <a:xfrm>
              <a:off x="1215117" y="108948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3"/>
                    <a:pt x="1" y="129"/>
                  </a:cubicBezTo>
                  <a:cubicBezTo>
                    <a:pt x="1" y="216"/>
                    <a:pt x="44" y="270"/>
                    <a:pt x="130" y="270"/>
                  </a:cubicBezTo>
                  <a:cubicBezTo>
                    <a:pt x="216" y="270"/>
                    <a:pt x="270" y="216"/>
                    <a:pt x="270" y="129"/>
                  </a:cubicBezTo>
                  <a:cubicBezTo>
                    <a:pt x="270" y="43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47"/>
            <p:cNvSpPr/>
            <p:nvPr/>
          </p:nvSpPr>
          <p:spPr>
            <a:xfrm>
              <a:off x="1263896" y="108948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43"/>
                    <a:pt x="0" y="129"/>
                  </a:cubicBezTo>
                  <a:cubicBezTo>
                    <a:pt x="0" y="216"/>
                    <a:pt x="87" y="270"/>
                    <a:pt x="130" y="270"/>
                  </a:cubicBezTo>
                  <a:cubicBezTo>
                    <a:pt x="216" y="270"/>
                    <a:pt x="270" y="216"/>
                    <a:pt x="270" y="129"/>
                  </a:cubicBezTo>
                  <a:cubicBezTo>
                    <a:pt x="270" y="43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47"/>
            <p:cNvSpPr/>
            <p:nvPr/>
          </p:nvSpPr>
          <p:spPr>
            <a:xfrm>
              <a:off x="1315267" y="108948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43"/>
                    <a:pt x="0" y="129"/>
                  </a:cubicBezTo>
                  <a:cubicBezTo>
                    <a:pt x="0" y="216"/>
                    <a:pt x="43" y="270"/>
                    <a:pt x="130" y="270"/>
                  </a:cubicBezTo>
                  <a:cubicBezTo>
                    <a:pt x="173" y="270"/>
                    <a:pt x="270" y="216"/>
                    <a:pt x="270" y="129"/>
                  </a:cubicBezTo>
                  <a:cubicBezTo>
                    <a:pt x="270" y="43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47"/>
            <p:cNvSpPr/>
            <p:nvPr/>
          </p:nvSpPr>
          <p:spPr>
            <a:xfrm>
              <a:off x="1363985" y="108948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3"/>
                    <a:pt x="1" y="129"/>
                  </a:cubicBezTo>
                  <a:cubicBezTo>
                    <a:pt x="1" y="216"/>
                    <a:pt x="44" y="270"/>
                    <a:pt x="130" y="270"/>
                  </a:cubicBezTo>
                  <a:cubicBezTo>
                    <a:pt x="227" y="270"/>
                    <a:pt x="270" y="216"/>
                    <a:pt x="270" y="129"/>
                  </a:cubicBezTo>
                  <a:cubicBezTo>
                    <a:pt x="270" y="43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47"/>
            <p:cNvSpPr/>
            <p:nvPr/>
          </p:nvSpPr>
          <p:spPr>
            <a:xfrm>
              <a:off x="1412764" y="108948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43"/>
                    <a:pt x="0" y="129"/>
                  </a:cubicBezTo>
                  <a:cubicBezTo>
                    <a:pt x="0" y="216"/>
                    <a:pt x="87" y="270"/>
                    <a:pt x="130" y="270"/>
                  </a:cubicBezTo>
                  <a:cubicBezTo>
                    <a:pt x="227" y="270"/>
                    <a:pt x="270" y="216"/>
                    <a:pt x="270" y="129"/>
                  </a:cubicBezTo>
                  <a:cubicBezTo>
                    <a:pt x="270" y="43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47"/>
            <p:cNvSpPr/>
            <p:nvPr/>
          </p:nvSpPr>
          <p:spPr>
            <a:xfrm>
              <a:off x="1461482" y="108948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87" y="0"/>
                    <a:pt x="1" y="43"/>
                    <a:pt x="1" y="129"/>
                  </a:cubicBezTo>
                  <a:cubicBezTo>
                    <a:pt x="1" y="216"/>
                    <a:pt x="87" y="270"/>
                    <a:pt x="130" y="270"/>
                  </a:cubicBezTo>
                  <a:cubicBezTo>
                    <a:pt x="227" y="270"/>
                    <a:pt x="271" y="216"/>
                    <a:pt x="271" y="129"/>
                  </a:cubicBezTo>
                  <a:cubicBezTo>
                    <a:pt x="271" y="43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47"/>
            <p:cNvSpPr/>
            <p:nvPr/>
          </p:nvSpPr>
          <p:spPr>
            <a:xfrm>
              <a:off x="670413" y="1138199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86" y="1"/>
                    <a:pt x="0" y="87"/>
                    <a:pt x="0" y="130"/>
                  </a:cubicBezTo>
                  <a:cubicBezTo>
                    <a:pt x="0" y="216"/>
                    <a:pt x="86" y="270"/>
                    <a:pt x="140" y="270"/>
                  </a:cubicBezTo>
                  <a:cubicBezTo>
                    <a:pt x="226" y="270"/>
                    <a:pt x="270" y="216"/>
                    <a:pt x="270" y="130"/>
                  </a:cubicBezTo>
                  <a:cubicBezTo>
                    <a:pt x="270" y="87"/>
                    <a:pt x="226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47"/>
            <p:cNvSpPr/>
            <p:nvPr/>
          </p:nvSpPr>
          <p:spPr>
            <a:xfrm>
              <a:off x="721724" y="1138199"/>
              <a:ext cx="13747" cy="16340"/>
            </a:xfrm>
            <a:custGeom>
              <a:rect b="b" l="l" r="r" t="t"/>
              <a:pathLst>
                <a:path extrusionOk="0" h="271" w="228">
                  <a:moveTo>
                    <a:pt x="98" y="1"/>
                  </a:moveTo>
                  <a:cubicBezTo>
                    <a:pt x="44" y="1"/>
                    <a:pt x="1" y="87"/>
                    <a:pt x="1" y="130"/>
                  </a:cubicBezTo>
                  <a:cubicBezTo>
                    <a:pt x="1" y="216"/>
                    <a:pt x="44" y="270"/>
                    <a:pt x="98" y="270"/>
                  </a:cubicBezTo>
                  <a:cubicBezTo>
                    <a:pt x="184" y="270"/>
                    <a:pt x="227" y="216"/>
                    <a:pt x="227" y="130"/>
                  </a:cubicBezTo>
                  <a:cubicBezTo>
                    <a:pt x="227" y="87"/>
                    <a:pt x="184" y="1"/>
                    <a:pt x="9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47"/>
            <p:cNvSpPr/>
            <p:nvPr/>
          </p:nvSpPr>
          <p:spPr>
            <a:xfrm>
              <a:off x="770503" y="1138199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1" y="1"/>
                  </a:moveTo>
                  <a:cubicBezTo>
                    <a:pt x="43" y="1"/>
                    <a:pt x="0" y="87"/>
                    <a:pt x="0" y="130"/>
                  </a:cubicBezTo>
                  <a:cubicBezTo>
                    <a:pt x="0" y="216"/>
                    <a:pt x="43" y="270"/>
                    <a:pt x="141" y="270"/>
                  </a:cubicBezTo>
                  <a:cubicBezTo>
                    <a:pt x="184" y="270"/>
                    <a:pt x="270" y="216"/>
                    <a:pt x="270" y="130"/>
                  </a:cubicBezTo>
                  <a:cubicBezTo>
                    <a:pt x="270" y="87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47"/>
            <p:cNvSpPr/>
            <p:nvPr/>
          </p:nvSpPr>
          <p:spPr>
            <a:xfrm>
              <a:off x="819221" y="1138199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44" y="1"/>
                    <a:pt x="1" y="87"/>
                    <a:pt x="1" y="130"/>
                  </a:cubicBezTo>
                  <a:cubicBezTo>
                    <a:pt x="1" y="216"/>
                    <a:pt x="44" y="270"/>
                    <a:pt x="141" y="270"/>
                  </a:cubicBezTo>
                  <a:cubicBezTo>
                    <a:pt x="227" y="270"/>
                    <a:pt x="270" y="216"/>
                    <a:pt x="270" y="130"/>
                  </a:cubicBezTo>
                  <a:cubicBezTo>
                    <a:pt x="270" y="87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47"/>
            <p:cNvSpPr/>
            <p:nvPr/>
          </p:nvSpPr>
          <p:spPr>
            <a:xfrm>
              <a:off x="868000" y="1138199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98" y="1"/>
                    <a:pt x="1" y="87"/>
                    <a:pt x="1" y="130"/>
                  </a:cubicBezTo>
                  <a:cubicBezTo>
                    <a:pt x="1" y="216"/>
                    <a:pt x="98" y="270"/>
                    <a:pt x="141" y="270"/>
                  </a:cubicBezTo>
                  <a:cubicBezTo>
                    <a:pt x="227" y="270"/>
                    <a:pt x="270" y="216"/>
                    <a:pt x="270" y="130"/>
                  </a:cubicBezTo>
                  <a:cubicBezTo>
                    <a:pt x="270" y="87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47"/>
            <p:cNvSpPr/>
            <p:nvPr/>
          </p:nvSpPr>
          <p:spPr>
            <a:xfrm>
              <a:off x="919371" y="1138199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54" y="1"/>
                    <a:pt x="0" y="87"/>
                    <a:pt x="0" y="130"/>
                  </a:cubicBezTo>
                  <a:cubicBezTo>
                    <a:pt x="0" y="216"/>
                    <a:pt x="54" y="270"/>
                    <a:pt x="140" y="270"/>
                  </a:cubicBezTo>
                  <a:cubicBezTo>
                    <a:pt x="184" y="270"/>
                    <a:pt x="270" y="216"/>
                    <a:pt x="270" y="130"/>
                  </a:cubicBezTo>
                  <a:cubicBezTo>
                    <a:pt x="270" y="87"/>
                    <a:pt x="184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47"/>
            <p:cNvSpPr/>
            <p:nvPr/>
          </p:nvSpPr>
          <p:spPr>
            <a:xfrm>
              <a:off x="968089" y="1138199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5" y="1"/>
                    <a:pt x="1" y="87"/>
                    <a:pt x="1" y="130"/>
                  </a:cubicBezTo>
                  <a:cubicBezTo>
                    <a:pt x="1" y="216"/>
                    <a:pt x="55" y="270"/>
                    <a:pt x="141" y="270"/>
                  </a:cubicBezTo>
                  <a:cubicBezTo>
                    <a:pt x="184" y="270"/>
                    <a:pt x="270" y="216"/>
                    <a:pt x="270" y="130"/>
                  </a:cubicBezTo>
                  <a:cubicBezTo>
                    <a:pt x="270" y="87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47"/>
            <p:cNvSpPr/>
            <p:nvPr/>
          </p:nvSpPr>
          <p:spPr>
            <a:xfrm>
              <a:off x="1016868" y="1138199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4" y="1"/>
                    <a:pt x="0" y="87"/>
                    <a:pt x="0" y="130"/>
                  </a:cubicBezTo>
                  <a:cubicBezTo>
                    <a:pt x="0" y="216"/>
                    <a:pt x="54" y="270"/>
                    <a:pt x="141" y="270"/>
                  </a:cubicBezTo>
                  <a:cubicBezTo>
                    <a:pt x="227" y="270"/>
                    <a:pt x="270" y="216"/>
                    <a:pt x="270" y="130"/>
                  </a:cubicBezTo>
                  <a:cubicBezTo>
                    <a:pt x="270" y="87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47"/>
            <p:cNvSpPr/>
            <p:nvPr/>
          </p:nvSpPr>
          <p:spPr>
            <a:xfrm>
              <a:off x="1065646" y="1138199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97" y="1"/>
                    <a:pt x="0" y="87"/>
                    <a:pt x="0" y="130"/>
                  </a:cubicBezTo>
                  <a:cubicBezTo>
                    <a:pt x="0" y="216"/>
                    <a:pt x="97" y="270"/>
                    <a:pt x="140" y="270"/>
                  </a:cubicBezTo>
                  <a:cubicBezTo>
                    <a:pt x="227" y="270"/>
                    <a:pt x="270" y="216"/>
                    <a:pt x="270" y="130"/>
                  </a:cubicBezTo>
                  <a:cubicBezTo>
                    <a:pt x="270" y="87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47"/>
            <p:cNvSpPr/>
            <p:nvPr/>
          </p:nvSpPr>
          <p:spPr>
            <a:xfrm>
              <a:off x="1117620" y="1138199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87"/>
                    <a:pt x="1" y="130"/>
                  </a:cubicBezTo>
                  <a:cubicBezTo>
                    <a:pt x="1" y="216"/>
                    <a:pt x="44" y="270"/>
                    <a:pt x="130" y="270"/>
                  </a:cubicBezTo>
                  <a:cubicBezTo>
                    <a:pt x="173" y="270"/>
                    <a:pt x="270" y="216"/>
                    <a:pt x="270" y="130"/>
                  </a:cubicBezTo>
                  <a:cubicBezTo>
                    <a:pt x="270" y="87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47"/>
            <p:cNvSpPr/>
            <p:nvPr/>
          </p:nvSpPr>
          <p:spPr>
            <a:xfrm>
              <a:off x="1166399" y="1138199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87"/>
                    <a:pt x="0" y="130"/>
                  </a:cubicBezTo>
                  <a:cubicBezTo>
                    <a:pt x="0" y="216"/>
                    <a:pt x="43" y="270"/>
                    <a:pt x="130" y="270"/>
                  </a:cubicBezTo>
                  <a:cubicBezTo>
                    <a:pt x="216" y="270"/>
                    <a:pt x="270" y="216"/>
                    <a:pt x="270" y="130"/>
                  </a:cubicBezTo>
                  <a:cubicBezTo>
                    <a:pt x="270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47"/>
            <p:cNvSpPr/>
            <p:nvPr/>
          </p:nvSpPr>
          <p:spPr>
            <a:xfrm>
              <a:off x="1215117" y="1138199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87"/>
                    <a:pt x="1" y="130"/>
                  </a:cubicBezTo>
                  <a:cubicBezTo>
                    <a:pt x="1" y="216"/>
                    <a:pt x="44" y="270"/>
                    <a:pt x="130" y="270"/>
                  </a:cubicBezTo>
                  <a:cubicBezTo>
                    <a:pt x="216" y="270"/>
                    <a:pt x="270" y="216"/>
                    <a:pt x="270" y="130"/>
                  </a:cubicBezTo>
                  <a:cubicBezTo>
                    <a:pt x="270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47"/>
            <p:cNvSpPr/>
            <p:nvPr/>
          </p:nvSpPr>
          <p:spPr>
            <a:xfrm>
              <a:off x="1263896" y="1138199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87"/>
                    <a:pt x="0" y="130"/>
                  </a:cubicBezTo>
                  <a:cubicBezTo>
                    <a:pt x="0" y="216"/>
                    <a:pt x="87" y="270"/>
                    <a:pt x="130" y="270"/>
                  </a:cubicBezTo>
                  <a:cubicBezTo>
                    <a:pt x="216" y="270"/>
                    <a:pt x="270" y="216"/>
                    <a:pt x="270" y="130"/>
                  </a:cubicBezTo>
                  <a:cubicBezTo>
                    <a:pt x="270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47"/>
            <p:cNvSpPr/>
            <p:nvPr/>
          </p:nvSpPr>
          <p:spPr>
            <a:xfrm>
              <a:off x="1315267" y="1138199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87"/>
                    <a:pt x="0" y="130"/>
                  </a:cubicBezTo>
                  <a:cubicBezTo>
                    <a:pt x="0" y="216"/>
                    <a:pt x="43" y="270"/>
                    <a:pt x="130" y="270"/>
                  </a:cubicBezTo>
                  <a:cubicBezTo>
                    <a:pt x="173" y="270"/>
                    <a:pt x="270" y="216"/>
                    <a:pt x="270" y="130"/>
                  </a:cubicBezTo>
                  <a:cubicBezTo>
                    <a:pt x="270" y="87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47"/>
            <p:cNvSpPr/>
            <p:nvPr/>
          </p:nvSpPr>
          <p:spPr>
            <a:xfrm>
              <a:off x="1363985" y="1138199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87"/>
                    <a:pt x="1" y="130"/>
                  </a:cubicBezTo>
                  <a:cubicBezTo>
                    <a:pt x="1" y="216"/>
                    <a:pt x="44" y="270"/>
                    <a:pt x="130" y="270"/>
                  </a:cubicBezTo>
                  <a:cubicBezTo>
                    <a:pt x="227" y="270"/>
                    <a:pt x="270" y="216"/>
                    <a:pt x="270" y="130"/>
                  </a:cubicBezTo>
                  <a:cubicBezTo>
                    <a:pt x="270" y="87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47"/>
            <p:cNvSpPr/>
            <p:nvPr/>
          </p:nvSpPr>
          <p:spPr>
            <a:xfrm>
              <a:off x="1412764" y="1138199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87"/>
                    <a:pt x="0" y="130"/>
                  </a:cubicBezTo>
                  <a:cubicBezTo>
                    <a:pt x="0" y="216"/>
                    <a:pt x="87" y="270"/>
                    <a:pt x="130" y="270"/>
                  </a:cubicBezTo>
                  <a:cubicBezTo>
                    <a:pt x="227" y="270"/>
                    <a:pt x="270" y="216"/>
                    <a:pt x="270" y="130"/>
                  </a:cubicBezTo>
                  <a:cubicBezTo>
                    <a:pt x="270" y="87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47"/>
            <p:cNvSpPr/>
            <p:nvPr/>
          </p:nvSpPr>
          <p:spPr>
            <a:xfrm>
              <a:off x="1461482" y="1138199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87" y="1"/>
                    <a:pt x="1" y="87"/>
                    <a:pt x="1" y="130"/>
                  </a:cubicBezTo>
                  <a:cubicBezTo>
                    <a:pt x="1" y="216"/>
                    <a:pt x="87" y="270"/>
                    <a:pt x="130" y="270"/>
                  </a:cubicBezTo>
                  <a:cubicBezTo>
                    <a:pt x="227" y="270"/>
                    <a:pt x="271" y="216"/>
                    <a:pt x="271" y="130"/>
                  </a:cubicBezTo>
                  <a:cubicBezTo>
                    <a:pt x="271" y="87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47"/>
            <p:cNvSpPr/>
            <p:nvPr/>
          </p:nvSpPr>
          <p:spPr>
            <a:xfrm>
              <a:off x="670413" y="118957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86" y="0"/>
                    <a:pt x="0" y="43"/>
                    <a:pt x="0" y="130"/>
                  </a:cubicBezTo>
                  <a:cubicBezTo>
                    <a:pt x="0" y="173"/>
                    <a:pt x="86" y="270"/>
                    <a:pt x="140" y="270"/>
                  </a:cubicBezTo>
                  <a:cubicBezTo>
                    <a:pt x="226" y="270"/>
                    <a:pt x="270" y="173"/>
                    <a:pt x="270" y="130"/>
                  </a:cubicBezTo>
                  <a:cubicBezTo>
                    <a:pt x="270" y="43"/>
                    <a:pt x="226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47"/>
            <p:cNvSpPr/>
            <p:nvPr/>
          </p:nvSpPr>
          <p:spPr>
            <a:xfrm>
              <a:off x="721724" y="1189570"/>
              <a:ext cx="13747" cy="16280"/>
            </a:xfrm>
            <a:custGeom>
              <a:rect b="b" l="l" r="r" t="t"/>
              <a:pathLst>
                <a:path extrusionOk="0" h="270" w="228">
                  <a:moveTo>
                    <a:pt x="98" y="0"/>
                  </a:moveTo>
                  <a:cubicBezTo>
                    <a:pt x="44" y="0"/>
                    <a:pt x="1" y="43"/>
                    <a:pt x="1" y="130"/>
                  </a:cubicBezTo>
                  <a:cubicBezTo>
                    <a:pt x="1" y="173"/>
                    <a:pt x="44" y="270"/>
                    <a:pt x="98" y="270"/>
                  </a:cubicBezTo>
                  <a:cubicBezTo>
                    <a:pt x="184" y="270"/>
                    <a:pt x="227" y="173"/>
                    <a:pt x="227" y="130"/>
                  </a:cubicBezTo>
                  <a:cubicBezTo>
                    <a:pt x="227" y="43"/>
                    <a:pt x="184" y="0"/>
                    <a:pt x="98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47"/>
            <p:cNvSpPr/>
            <p:nvPr/>
          </p:nvSpPr>
          <p:spPr>
            <a:xfrm>
              <a:off x="770503" y="118957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1" y="0"/>
                  </a:moveTo>
                  <a:cubicBezTo>
                    <a:pt x="43" y="0"/>
                    <a:pt x="0" y="43"/>
                    <a:pt x="0" y="130"/>
                  </a:cubicBezTo>
                  <a:cubicBezTo>
                    <a:pt x="0" y="173"/>
                    <a:pt x="43" y="270"/>
                    <a:pt x="141" y="270"/>
                  </a:cubicBezTo>
                  <a:cubicBezTo>
                    <a:pt x="184" y="270"/>
                    <a:pt x="270" y="173"/>
                    <a:pt x="270" y="130"/>
                  </a:cubicBezTo>
                  <a:cubicBezTo>
                    <a:pt x="270" y="43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47"/>
            <p:cNvSpPr/>
            <p:nvPr/>
          </p:nvSpPr>
          <p:spPr>
            <a:xfrm>
              <a:off x="819221" y="118957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44" y="0"/>
                    <a:pt x="1" y="43"/>
                    <a:pt x="1" y="130"/>
                  </a:cubicBezTo>
                  <a:cubicBezTo>
                    <a:pt x="1" y="173"/>
                    <a:pt x="44" y="270"/>
                    <a:pt x="141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3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47"/>
            <p:cNvSpPr/>
            <p:nvPr/>
          </p:nvSpPr>
          <p:spPr>
            <a:xfrm>
              <a:off x="868000" y="118957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98" y="0"/>
                    <a:pt x="1" y="43"/>
                    <a:pt x="1" y="130"/>
                  </a:cubicBezTo>
                  <a:cubicBezTo>
                    <a:pt x="1" y="173"/>
                    <a:pt x="98" y="270"/>
                    <a:pt x="141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3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47"/>
            <p:cNvSpPr/>
            <p:nvPr/>
          </p:nvSpPr>
          <p:spPr>
            <a:xfrm>
              <a:off x="919371" y="118957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54" y="0"/>
                    <a:pt x="0" y="43"/>
                    <a:pt x="0" y="130"/>
                  </a:cubicBezTo>
                  <a:cubicBezTo>
                    <a:pt x="0" y="173"/>
                    <a:pt x="54" y="270"/>
                    <a:pt x="140" y="270"/>
                  </a:cubicBezTo>
                  <a:cubicBezTo>
                    <a:pt x="184" y="270"/>
                    <a:pt x="270" y="173"/>
                    <a:pt x="270" y="130"/>
                  </a:cubicBezTo>
                  <a:cubicBezTo>
                    <a:pt x="270" y="43"/>
                    <a:pt x="184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47"/>
            <p:cNvSpPr/>
            <p:nvPr/>
          </p:nvSpPr>
          <p:spPr>
            <a:xfrm>
              <a:off x="968089" y="118957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43"/>
                    <a:pt x="1" y="130"/>
                  </a:cubicBezTo>
                  <a:cubicBezTo>
                    <a:pt x="1" y="173"/>
                    <a:pt x="55" y="270"/>
                    <a:pt x="141" y="270"/>
                  </a:cubicBezTo>
                  <a:cubicBezTo>
                    <a:pt x="184" y="270"/>
                    <a:pt x="270" y="173"/>
                    <a:pt x="270" y="130"/>
                  </a:cubicBezTo>
                  <a:cubicBezTo>
                    <a:pt x="270" y="43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47"/>
            <p:cNvSpPr/>
            <p:nvPr/>
          </p:nvSpPr>
          <p:spPr>
            <a:xfrm>
              <a:off x="1016868" y="118957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43"/>
                    <a:pt x="0" y="130"/>
                  </a:cubicBezTo>
                  <a:cubicBezTo>
                    <a:pt x="0" y="173"/>
                    <a:pt x="54" y="270"/>
                    <a:pt x="141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3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47"/>
            <p:cNvSpPr/>
            <p:nvPr/>
          </p:nvSpPr>
          <p:spPr>
            <a:xfrm>
              <a:off x="1065646" y="118957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43"/>
                    <a:pt x="0" y="130"/>
                  </a:cubicBezTo>
                  <a:cubicBezTo>
                    <a:pt x="0" y="173"/>
                    <a:pt x="97" y="270"/>
                    <a:pt x="140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3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47"/>
            <p:cNvSpPr/>
            <p:nvPr/>
          </p:nvSpPr>
          <p:spPr>
            <a:xfrm>
              <a:off x="1117620" y="118957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3"/>
                    <a:pt x="1" y="130"/>
                  </a:cubicBezTo>
                  <a:cubicBezTo>
                    <a:pt x="1" y="173"/>
                    <a:pt x="44" y="270"/>
                    <a:pt x="130" y="270"/>
                  </a:cubicBezTo>
                  <a:cubicBezTo>
                    <a:pt x="173" y="270"/>
                    <a:pt x="270" y="173"/>
                    <a:pt x="270" y="130"/>
                  </a:cubicBezTo>
                  <a:cubicBezTo>
                    <a:pt x="270" y="43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47"/>
            <p:cNvSpPr/>
            <p:nvPr/>
          </p:nvSpPr>
          <p:spPr>
            <a:xfrm>
              <a:off x="1166399" y="118957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43"/>
                    <a:pt x="0" y="130"/>
                  </a:cubicBezTo>
                  <a:cubicBezTo>
                    <a:pt x="0" y="173"/>
                    <a:pt x="43" y="270"/>
                    <a:pt x="130" y="270"/>
                  </a:cubicBezTo>
                  <a:cubicBezTo>
                    <a:pt x="216" y="270"/>
                    <a:pt x="270" y="173"/>
                    <a:pt x="270" y="130"/>
                  </a:cubicBezTo>
                  <a:cubicBezTo>
                    <a:pt x="270" y="43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47"/>
            <p:cNvSpPr/>
            <p:nvPr/>
          </p:nvSpPr>
          <p:spPr>
            <a:xfrm>
              <a:off x="1215117" y="118957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3"/>
                    <a:pt x="1" y="130"/>
                  </a:cubicBezTo>
                  <a:cubicBezTo>
                    <a:pt x="1" y="173"/>
                    <a:pt x="44" y="270"/>
                    <a:pt x="130" y="270"/>
                  </a:cubicBezTo>
                  <a:cubicBezTo>
                    <a:pt x="216" y="270"/>
                    <a:pt x="270" y="173"/>
                    <a:pt x="270" y="130"/>
                  </a:cubicBezTo>
                  <a:cubicBezTo>
                    <a:pt x="270" y="43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47"/>
            <p:cNvSpPr/>
            <p:nvPr/>
          </p:nvSpPr>
          <p:spPr>
            <a:xfrm>
              <a:off x="1263896" y="118957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43"/>
                    <a:pt x="0" y="130"/>
                  </a:cubicBezTo>
                  <a:cubicBezTo>
                    <a:pt x="0" y="173"/>
                    <a:pt x="87" y="270"/>
                    <a:pt x="130" y="270"/>
                  </a:cubicBezTo>
                  <a:cubicBezTo>
                    <a:pt x="216" y="270"/>
                    <a:pt x="270" y="173"/>
                    <a:pt x="270" y="130"/>
                  </a:cubicBezTo>
                  <a:cubicBezTo>
                    <a:pt x="270" y="43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47"/>
            <p:cNvSpPr/>
            <p:nvPr/>
          </p:nvSpPr>
          <p:spPr>
            <a:xfrm>
              <a:off x="1315267" y="118957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43"/>
                    <a:pt x="0" y="130"/>
                  </a:cubicBezTo>
                  <a:cubicBezTo>
                    <a:pt x="0" y="173"/>
                    <a:pt x="43" y="270"/>
                    <a:pt x="130" y="270"/>
                  </a:cubicBezTo>
                  <a:cubicBezTo>
                    <a:pt x="173" y="270"/>
                    <a:pt x="270" y="173"/>
                    <a:pt x="270" y="130"/>
                  </a:cubicBezTo>
                  <a:cubicBezTo>
                    <a:pt x="270" y="43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47"/>
            <p:cNvSpPr/>
            <p:nvPr/>
          </p:nvSpPr>
          <p:spPr>
            <a:xfrm>
              <a:off x="1363985" y="118957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3"/>
                    <a:pt x="1" y="130"/>
                  </a:cubicBezTo>
                  <a:cubicBezTo>
                    <a:pt x="1" y="173"/>
                    <a:pt x="44" y="270"/>
                    <a:pt x="130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3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47"/>
            <p:cNvSpPr/>
            <p:nvPr/>
          </p:nvSpPr>
          <p:spPr>
            <a:xfrm>
              <a:off x="1412764" y="118957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43"/>
                    <a:pt x="0" y="130"/>
                  </a:cubicBezTo>
                  <a:cubicBezTo>
                    <a:pt x="0" y="173"/>
                    <a:pt x="87" y="270"/>
                    <a:pt x="130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3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47"/>
            <p:cNvSpPr/>
            <p:nvPr/>
          </p:nvSpPr>
          <p:spPr>
            <a:xfrm>
              <a:off x="1461482" y="118957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87" y="0"/>
                    <a:pt x="1" y="43"/>
                    <a:pt x="1" y="130"/>
                  </a:cubicBezTo>
                  <a:cubicBezTo>
                    <a:pt x="1" y="173"/>
                    <a:pt x="87" y="270"/>
                    <a:pt x="130" y="270"/>
                  </a:cubicBezTo>
                  <a:cubicBezTo>
                    <a:pt x="227" y="270"/>
                    <a:pt x="271" y="173"/>
                    <a:pt x="271" y="130"/>
                  </a:cubicBezTo>
                  <a:cubicBezTo>
                    <a:pt x="271" y="43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47"/>
            <p:cNvSpPr/>
            <p:nvPr/>
          </p:nvSpPr>
          <p:spPr>
            <a:xfrm>
              <a:off x="670413" y="1238288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173"/>
                    <a:pt x="86" y="270"/>
                    <a:pt x="140" y="270"/>
                  </a:cubicBezTo>
                  <a:cubicBezTo>
                    <a:pt x="226" y="270"/>
                    <a:pt x="270" y="173"/>
                    <a:pt x="270" y="130"/>
                  </a:cubicBezTo>
                  <a:cubicBezTo>
                    <a:pt x="270" y="44"/>
                    <a:pt x="226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47"/>
            <p:cNvSpPr/>
            <p:nvPr/>
          </p:nvSpPr>
          <p:spPr>
            <a:xfrm>
              <a:off x="721724" y="1238288"/>
              <a:ext cx="13747" cy="16340"/>
            </a:xfrm>
            <a:custGeom>
              <a:rect b="b" l="l" r="r" t="t"/>
              <a:pathLst>
                <a:path extrusionOk="0" h="271" w="228">
                  <a:moveTo>
                    <a:pt x="98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70"/>
                    <a:pt x="98" y="270"/>
                  </a:cubicBezTo>
                  <a:cubicBezTo>
                    <a:pt x="184" y="270"/>
                    <a:pt x="227" y="173"/>
                    <a:pt x="227" y="130"/>
                  </a:cubicBezTo>
                  <a:cubicBezTo>
                    <a:pt x="227" y="44"/>
                    <a:pt x="184" y="1"/>
                    <a:pt x="9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47"/>
            <p:cNvSpPr/>
            <p:nvPr/>
          </p:nvSpPr>
          <p:spPr>
            <a:xfrm>
              <a:off x="770503" y="1238288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1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173"/>
                    <a:pt x="43" y="270"/>
                    <a:pt x="141" y="270"/>
                  </a:cubicBezTo>
                  <a:cubicBezTo>
                    <a:pt x="184" y="270"/>
                    <a:pt x="270" y="173"/>
                    <a:pt x="270" y="130"/>
                  </a:cubicBezTo>
                  <a:cubicBezTo>
                    <a:pt x="270" y="44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47"/>
            <p:cNvSpPr/>
            <p:nvPr/>
          </p:nvSpPr>
          <p:spPr>
            <a:xfrm>
              <a:off x="819221" y="1238288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70"/>
                    <a:pt x="141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47"/>
            <p:cNvSpPr/>
            <p:nvPr/>
          </p:nvSpPr>
          <p:spPr>
            <a:xfrm>
              <a:off x="868000" y="1238288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98" y="1"/>
                    <a:pt x="1" y="44"/>
                    <a:pt x="1" y="130"/>
                  </a:cubicBezTo>
                  <a:cubicBezTo>
                    <a:pt x="1" y="173"/>
                    <a:pt x="98" y="270"/>
                    <a:pt x="141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47"/>
            <p:cNvSpPr/>
            <p:nvPr/>
          </p:nvSpPr>
          <p:spPr>
            <a:xfrm>
              <a:off x="919371" y="1238288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173"/>
                    <a:pt x="54" y="270"/>
                    <a:pt x="140" y="270"/>
                  </a:cubicBezTo>
                  <a:cubicBezTo>
                    <a:pt x="184" y="270"/>
                    <a:pt x="270" y="173"/>
                    <a:pt x="270" y="130"/>
                  </a:cubicBezTo>
                  <a:cubicBezTo>
                    <a:pt x="270" y="44"/>
                    <a:pt x="184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47"/>
            <p:cNvSpPr/>
            <p:nvPr/>
          </p:nvSpPr>
          <p:spPr>
            <a:xfrm>
              <a:off x="968089" y="1238288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5" y="1"/>
                    <a:pt x="1" y="44"/>
                    <a:pt x="1" y="130"/>
                  </a:cubicBezTo>
                  <a:cubicBezTo>
                    <a:pt x="1" y="173"/>
                    <a:pt x="55" y="270"/>
                    <a:pt x="141" y="270"/>
                  </a:cubicBezTo>
                  <a:cubicBezTo>
                    <a:pt x="184" y="270"/>
                    <a:pt x="270" y="173"/>
                    <a:pt x="270" y="130"/>
                  </a:cubicBezTo>
                  <a:cubicBezTo>
                    <a:pt x="270" y="44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47"/>
            <p:cNvSpPr/>
            <p:nvPr/>
          </p:nvSpPr>
          <p:spPr>
            <a:xfrm>
              <a:off x="1016868" y="1238288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173"/>
                    <a:pt x="54" y="270"/>
                    <a:pt x="141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47"/>
            <p:cNvSpPr/>
            <p:nvPr/>
          </p:nvSpPr>
          <p:spPr>
            <a:xfrm>
              <a:off x="1065646" y="1238288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97" y="1"/>
                    <a:pt x="0" y="44"/>
                    <a:pt x="0" y="130"/>
                  </a:cubicBezTo>
                  <a:cubicBezTo>
                    <a:pt x="0" y="173"/>
                    <a:pt x="97" y="270"/>
                    <a:pt x="140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47"/>
            <p:cNvSpPr/>
            <p:nvPr/>
          </p:nvSpPr>
          <p:spPr>
            <a:xfrm>
              <a:off x="1117620" y="1238288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70"/>
                    <a:pt x="130" y="270"/>
                  </a:cubicBezTo>
                  <a:cubicBezTo>
                    <a:pt x="173" y="270"/>
                    <a:pt x="270" y="173"/>
                    <a:pt x="270" y="130"/>
                  </a:cubicBezTo>
                  <a:cubicBezTo>
                    <a:pt x="270" y="44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47"/>
            <p:cNvSpPr/>
            <p:nvPr/>
          </p:nvSpPr>
          <p:spPr>
            <a:xfrm>
              <a:off x="1166399" y="1238288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173"/>
                    <a:pt x="43" y="270"/>
                    <a:pt x="130" y="270"/>
                  </a:cubicBezTo>
                  <a:cubicBezTo>
                    <a:pt x="216" y="270"/>
                    <a:pt x="270" y="173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47"/>
            <p:cNvSpPr/>
            <p:nvPr/>
          </p:nvSpPr>
          <p:spPr>
            <a:xfrm>
              <a:off x="1215117" y="1238288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70"/>
                    <a:pt x="130" y="270"/>
                  </a:cubicBezTo>
                  <a:cubicBezTo>
                    <a:pt x="216" y="270"/>
                    <a:pt x="270" y="173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47"/>
            <p:cNvSpPr/>
            <p:nvPr/>
          </p:nvSpPr>
          <p:spPr>
            <a:xfrm>
              <a:off x="1263896" y="1238288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173"/>
                    <a:pt x="87" y="270"/>
                    <a:pt x="130" y="270"/>
                  </a:cubicBezTo>
                  <a:cubicBezTo>
                    <a:pt x="216" y="270"/>
                    <a:pt x="270" y="173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47"/>
            <p:cNvSpPr/>
            <p:nvPr/>
          </p:nvSpPr>
          <p:spPr>
            <a:xfrm>
              <a:off x="1315267" y="1238288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173"/>
                    <a:pt x="43" y="270"/>
                    <a:pt x="130" y="270"/>
                  </a:cubicBezTo>
                  <a:cubicBezTo>
                    <a:pt x="173" y="270"/>
                    <a:pt x="270" y="173"/>
                    <a:pt x="270" y="130"/>
                  </a:cubicBezTo>
                  <a:cubicBezTo>
                    <a:pt x="270" y="44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47"/>
            <p:cNvSpPr/>
            <p:nvPr/>
          </p:nvSpPr>
          <p:spPr>
            <a:xfrm>
              <a:off x="1363985" y="1238288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70"/>
                    <a:pt x="130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47"/>
            <p:cNvSpPr/>
            <p:nvPr/>
          </p:nvSpPr>
          <p:spPr>
            <a:xfrm>
              <a:off x="1412764" y="1238288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173"/>
                    <a:pt x="87" y="270"/>
                    <a:pt x="130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47"/>
            <p:cNvSpPr/>
            <p:nvPr/>
          </p:nvSpPr>
          <p:spPr>
            <a:xfrm>
              <a:off x="1461482" y="1238288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87" y="1"/>
                    <a:pt x="1" y="44"/>
                    <a:pt x="1" y="130"/>
                  </a:cubicBezTo>
                  <a:cubicBezTo>
                    <a:pt x="1" y="173"/>
                    <a:pt x="87" y="270"/>
                    <a:pt x="130" y="270"/>
                  </a:cubicBezTo>
                  <a:cubicBezTo>
                    <a:pt x="227" y="270"/>
                    <a:pt x="271" y="173"/>
                    <a:pt x="271" y="130"/>
                  </a:cubicBezTo>
                  <a:cubicBezTo>
                    <a:pt x="271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47"/>
            <p:cNvSpPr/>
            <p:nvPr/>
          </p:nvSpPr>
          <p:spPr>
            <a:xfrm>
              <a:off x="670413" y="1287067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27"/>
                    <a:pt x="86" y="270"/>
                    <a:pt x="140" y="270"/>
                  </a:cubicBezTo>
                  <a:cubicBezTo>
                    <a:pt x="226" y="270"/>
                    <a:pt x="270" y="227"/>
                    <a:pt x="270" y="130"/>
                  </a:cubicBezTo>
                  <a:cubicBezTo>
                    <a:pt x="270" y="44"/>
                    <a:pt x="226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47"/>
            <p:cNvSpPr/>
            <p:nvPr/>
          </p:nvSpPr>
          <p:spPr>
            <a:xfrm>
              <a:off x="721724" y="1287067"/>
              <a:ext cx="13747" cy="16340"/>
            </a:xfrm>
            <a:custGeom>
              <a:rect b="b" l="l" r="r" t="t"/>
              <a:pathLst>
                <a:path extrusionOk="0" h="271" w="228">
                  <a:moveTo>
                    <a:pt x="98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227"/>
                    <a:pt x="44" y="270"/>
                    <a:pt x="98" y="270"/>
                  </a:cubicBezTo>
                  <a:cubicBezTo>
                    <a:pt x="184" y="270"/>
                    <a:pt x="227" y="227"/>
                    <a:pt x="227" y="130"/>
                  </a:cubicBezTo>
                  <a:cubicBezTo>
                    <a:pt x="227" y="44"/>
                    <a:pt x="184" y="1"/>
                    <a:pt x="9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47"/>
            <p:cNvSpPr/>
            <p:nvPr/>
          </p:nvSpPr>
          <p:spPr>
            <a:xfrm>
              <a:off x="770503" y="1287067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1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227"/>
                    <a:pt x="43" y="270"/>
                    <a:pt x="141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44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47"/>
            <p:cNvSpPr/>
            <p:nvPr/>
          </p:nvSpPr>
          <p:spPr>
            <a:xfrm>
              <a:off x="819221" y="1287067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227"/>
                    <a:pt x="44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47"/>
            <p:cNvSpPr/>
            <p:nvPr/>
          </p:nvSpPr>
          <p:spPr>
            <a:xfrm>
              <a:off x="868000" y="1287067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98" y="1"/>
                    <a:pt x="1" y="44"/>
                    <a:pt x="1" y="130"/>
                  </a:cubicBezTo>
                  <a:cubicBezTo>
                    <a:pt x="1" y="227"/>
                    <a:pt x="98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47"/>
            <p:cNvSpPr/>
            <p:nvPr/>
          </p:nvSpPr>
          <p:spPr>
            <a:xfrm>
              <a:off x="919371" y="1287067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227"/>
                    <a:pt x="54" y="270"/>
                    <a:pt x="140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44"/>
                    <a:pt x="184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47"/>
            <p:cNvSpPr/>
            <p:nvPr/>
          </p:nvSpPr>
          <p:spPr>
            <a:xfrm>
              <a:off x="968089" y="1287067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5" y="1"/>
                    <a:pt x="1" y="44"/>
                    <a:pt x="1" y="130"/>
                  </a:cubicBezTo>
                  <a:cubicBezTo>
                    <a:pt x="1" y="227"/>
                    <a:pt x="55" y="270"/>
                    <a:pt x="141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44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47"/>
            <p:cNvSpPr/>
            <p:nvPr/>
          </p:nvSpPr>
          <p:spPr>
            <a:xfrm>
              <a:off x="1016868" y="1287067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227"/>
                    <a:pt x="54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47"/>
            <p:cNvSpPr/>
            <p:nvPr/>
          </p:nvSpPr>
          <p:spPr>
            <a:xfrm>
              <a:off x="1065646" y="1287067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97" y="1"/>
                    <a:pt x="0" y="44"/>
                    <a:pt x="0" y="130"/>
                  </a:cubicBezTo>
                  <a:cubicBezTo>
                    <a:pt x="0" y="227"/>
                    <a:pt x="97" y="270"/>
                    <a:pt x="140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47"/>
            <p:cNvSpPr/>
            <p:nvPr/>
          </p:nvSpPr>
          <p:spPr>
            <a:xfrm>
              <a:off x="1117620" y="1287067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173" y="270"/>
                    <a:pt x="270" y="227"/>
                    <a:pt x="270" y="130"/>
                  </a:cubicBezTo>
                  <a:cubicBezTo>
                    <a:pt x="270" y="44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47"/>
            <p:cNvSpPr/>
            <p:nvPr/>
          </p:nvSpPr>
          <p:spPr>
            <a:xfrm>
              <a:off x="1166399" y="1287067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47"/>
            <p:cNvSpPr/>
            <p:nvPr/>
          </p:nvSpPr>
          <p:spPr>
            <a:xfrm>
              <a:off x="1215117" y="1287067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47"/>
            <p:cNvSpPr/>
            <p:nvPr/>
          </p:nvSpPr>
          <p:spPr>
            <a:xfrm>
              <a:off x="1263896" y="1287067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227"/>
                    <a:pt x="87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47"/>
            <p:cNvSpPr/>
            <p:nvPr/>
          </p:nvSpPr>
          <p:spPr>
            <a:xfrm>
              <a:off x="1315267" y="1287067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173" y="270"/>
                    <a:pt x="270" y="227"/>
                    <a:pt x="270" y="130"/>
                  </a:cubicBezTo>
                  <a:cubicBezTo>
                    <a:pt x="270" y="44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47"/>
            <p:cNvSpPr/>
            <p:nvPr/>
          </p:nvSpPr>
          <p:spPr>
            <a:xfrm>
              <a:off x="1363985" y="1287067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47"/>
            <p:cNvSpPr/>
            <p:nvPr/>
          </p:nvSpPr>
          <p:spPr>
            <a:xfrm>
              <a:off x="1412764" y="1287067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227"/>
                    <a:pt x="87" y="270"/>
                    <a:pt x="130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47"/>
            <p:cNvSpPr/>
            <p:nvPr/>
          </p:nvSpPr>
          <p:spPr>
            <a:xfrm>
              <a:off x="1461482" y="1287067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87" y="1"/>
                    <a:pt x="1" y="44"/>
                    <a:pt x="1" y="130"/>
                  </a:cubicBezTo>
                  <a:cubicBezTo>
                    <a:pt x="1" y="227"/>
                    <a:pt x="87" y="270"/>
                    <a:pt x="130" y="270"/>
                  </a:cubicBezTo>
                  <a:cubicBezTo>
                    <a:pt x="227" y="270"/>
                    <a:pt x="271" y="227"/>
                    <a:pt x="271" y="130"/>
                  </a:cubicBezTo>
                  <a:cubicBezTo>
                    <a:pt x="271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47"/>
            <p:cNvSpPr/>
            <p:nvPr/>
          </p:nvSpPr>
          <p:spPr>
            <a:xfrm>
              <a:off x="721724" y="1335845"/>
              <a:ext cx="13747" cy="16280"/>
            </a:xfrm>
            <a:custGeom>
              <a:rect b="b" l="l" r="r" t="t"/>
              <a:pathLst>
                <a:path extrusionOk="0" h="270" w="228">
                  <a:moveTo>
                    <a:pt x="98" y="0"/>
                  </a:moveTo>
                  <a:cubicBezTo>
                    <a:pt x="44" y="0"/>
                    <a:pt x="1" y="86"/>
                    <a:pt x="1" y="130"/>
                  </a:cubicBezTo>
                  <a:cubicBezTo>
                    <a:pt x="1" y="227"/>
                    <a:pt x="44" y="270"/>
                    <a:pt x="98" y="270"/>
                  </a:cubicBezTo>
                  <a:cubicBezTo>
                    <a:pt x="184" y="270"/>
                    <a:pt x="227" y="227"/>
                    <a:pt x="227" y="130"/>
                  </a:cubicBezTo>
                  <a:cubicBezTo>
                    <a:pt x="227" y="86"/>
                    <a:pt x="184" y="0"/>
                    <a:pt x="98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47"/>
            <p:cNvSpPr/>
            <p:nvPr/>
          </p:nvSpPr>
          <p:spPr>
            <a:xfrm>
              <a:off x="770503" y="133584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1" y="0"/>
                  </a:moveTo>
                  <a:cubicBezTo>
                    <a:pt x="43" y="0"/>
                    <a:pt x="0" y="86"/>
                    <a:pt x="0" y="130"/>
                  </a:cubicBezTo>
                  <a:cubicBezTo>
                    <a:pt x="0" y="227"/>
                    <a:pt x="43" y="270"/>
                    <a:pt x="141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86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47"/>
            <p:cNvSpPr/>
            <p:nvPr/>
          </p:nvSpPr>
          <p:spPr>
            <a:xfrm>
              <a:off x="819221" y="133584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44" y="0"/>
                    <a:pt x="1" y="86"/>
                    <a:pt x="1" y="130"/>
                  </a:cubicBezTo>
                  <a:cubicBezTo>
                    <a:pt x="1" y="227"/>
                    <a:pt x="44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86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47"/>
            <p:cNvSpPr/>
            <p:nvPr/>
          </p:nvSpPr>
          <p:spPr>
            <a:xfrm>
              <a:off x="868000" y="133584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98" y="0"/>
                    <a:pt x="1" y="86"/>
                    <a:pt x="1" y="130"/>
                  </a:cubicBezTo>
                  <a:cubicBezTo>
                    <a:pt x="1" y="227"/>
                    <a:pt x="98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86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47"/>
            <p:cNvSpPr/>
            <p:nvPr/>
          </p:nvSpPr>
          <p:spPr>
            <a:xfrm>
              <a:off x="919371" y="133584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54" y="0"/>
                    <a:pt x="0" y="86"/>
                    <a:pt x="0" y="130"/>
                  </a:cubicBezTo>
                  <a:cubicBezTo>
                    <a:pt x="0" y="227"/>
                    <a:pt x="54" y="270"/>
                    <a:pt x="140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86"/>
                    <a:pt x="184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47"/>
            <p:cNvSpPr/>
            <p:nvPr/>
          </p:nvSpPr>
          <p:spPr>
            <a:xfrm>
              <a:off x="968089" y="133584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86"/>
                    <a:pt x="1" y="130"/>
                  </a:cubicBezTo>
                  <a:cubicBezTo>
                    <a:pt x="1" y="227"/>
                    <a:pt x="55" y="270"/>
                    <a:pt x="141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86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47"/>
            <p:cNvSpPr/>
            <p:nvPr/>
          </p:nvSpPr>
          <p:spPr>
            <a:xfrm>
              <a:off x="1016868" y="133584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86"/>
                    <a:pt x="0" y="130"/>
                  </a:cubicBezTo>
                  <a:cubicBezTo>
                    <a:pt x="0" y="227"/>
                    <a:pt x="54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86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47"/>
            <p:cNvSpPr/>
            <p:nvPr/>
          </p:nvSpPr>
          <p:spPr>
            <a:xfrm>
              <a:off x="1065646" y="133584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86"/>
                    <a:pt x="0" y="130"/>
                  </a:cubicBezTo>
                  <a:cubicBezTo>
                    <a:pt x="0" y="227"/>
                    <a:pt x="97" y="270"/>
                    <a:pt x="140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86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47"/>
            <p:cNvSpPr/>
            <p:nvPr/>
          </p:nvSpPr>
          <p:spPr>
            <a:xfrm>
              <a:off x="1117620" y="133584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86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173" y="270"/>
                    <a:pt x="270" y="227"/>
                    <a:pt x="270" y="130"/>
                  </a:cubicBezTo>
                  <a:cubicBezTo>
                    <a:pt x="270" y="86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47"/>
            <p:cNvSpPr/>
            <p:nvPr/>
          </p:nvSpPr>
          <p:spPr>
            <a:xfrm>
              <a:off x="1166399" y="133584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86"/>
                    <a:pt x="0" y="130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86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47"/>
            <p:cNvSpPr/>
            <p:nvPr/>
          </p:nvSpPr>
          <p:spPr>
            <a:xfrm>
              <a:off x="1215117" y="133584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86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86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47"/>
            <p:cNvSpPr/>
            <p:nvPr/>
          </p:nvSpPr>
          <p:spPr>
            <a:xfrm>
              <a:off x="1263896" y="133584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86"/>
                    <a:pt x="0" y="130"/>
                  </a:cubicBezTo>
                  <a:cubicBezTo>
                    <a:pt x="0" y="227"/>
                    <a:pt x="87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86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47"/>
            <p:cNvSpPr/>
            <p:nvPr/>
          </p:nvSpPr>
          <p:spPr>
            <a:xfrm>
              <a:off x="1315267" y="133584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86"/>
                    <a:pt x="0" y="130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173" y="270"/>
                    <a:pt x="270" y="227"/>
                    <a:pt x="270" y="130"/>
                  </a:cubicBezTo>
                  <a:cubicBezTo>
                    <a:pt x="270" y="86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47"/>
            <p:cNvSpPr/>
            <p:nvPr/>
          </p:nvSpPr>
          <p:spPr>
            <a:xfrm>
              <a:off x="1363985" y="133584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86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86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47"/>
            <p:cNvSpPr/>
            <p:nvPr/>
          </p:nvSpPr>
          <p:spPr>
            <a:xfrm>
              <a:off x="1412764" y="133584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86"/>
                    <a:pt x="0" y="130"/>
                  </a:cubicBezTo>
                  <a:cubicBezTo>
                    <a:pt x="0" y="227"/>
                    <a:pt x="87" y="270"/>
                    <a:pt x="130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86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47"/>
            <p:cNvSpPr/>
            <p:nvPr/>
          </p:nvSpPr>
          <p:spPr>
            <a:xfrm>
              <a:off x="721724" y="1387156"/>
              <a:ext cx="13747" cy="16340"/>
            </a:xfrm>
            <a:custGeom>
              <a:rect b="b" l="l" r="r" t="t"/>
              <a:pathLst>
                <a:path extrusionOk="0" h="271" w="228">
                  <a:moveTo>
                    <a:pt x="98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84"/>
                    <a:pt x="44" y="270"/>
                    <a:pt x="98" y="270"/>
                  </a:cubicBezTo>
                  <a:cubicBezTo>
                    <a:pt x="184" y="270"/>
                    <a:pt x="227" y="184"/>
                    <a:pt x="227" y="130"/>
                  </a:cubicBezTo>
                  <a:cubicBezTo>
                    <a:pt x="227" y="44"/>
                    <a:pt x="184" y="1"/>
                    <a:pt x="9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47"/>
            <p:cNvSpPr/>
            <p:nvPr/>
          </p:nvSpPr>
          <p:spPr>
            <a:xfrm>
              <a:off x="770503" y="1387156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1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184"/>
                    <a:pt x="43" y="270"/>
                    <a:pt x="141" y="270"/>
                  </a:cubicBezTo>
                  <a:cubicBezTo>
                    <a:pt x="184" y="270"/>
                    <a:pt x="270" y="184"/>
                    <a:pt x="270" y="130"/>
                  </a:cubicBezTo>
                  <a:cubicBezTo>
                    <a:pt x="270" y="44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47"/>
            <p:cNvSpPr/>
            <p:nvPr/>
          </p:nvSpPr>
          <p:spPr>
            <a:xfrm>
              <a:off x="819221" y="1387156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84"/>
                    <a:pt x="44" y="270"/>
                    <a:pt x="141" y="270"/>
                  </a:cubicBezTo>
                  <a:cubicBezTo>
                    <a:pt x="227" y="270"/>
                    <a:pt x="270" y="184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47"/>
            <p:cNvSpPr/>
            <p:nvPr/>
          </p:nvSpPr>
          <p:spPr>
            <a:xfrm>
              <a:off x="868000" y="1387156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98" y="1"/>
                    <a:pt x="1" y="44"/>
                    <a:pt x="1" y="130"/>
                  </a:cubicBezTo>
                  <a:cubicBezTo>
                    <a:pt x="1" y="184"/>
                    <a:pt x="98" y="270"/>
                    <a:pt x="141" y="270"/>
                  </a:cubicBezTo>
                  <a:cubicBezTo>
                    <a:pt x="227" y="270"/>
                    <a:pt x="270" y="184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47"/>
            <p:cNvSpPr/>
            <p:nvPr/>
          </p:nvSpPr>
          <p:spPr>
            <a:xfrm>
              <a:off x="919371" y="1387156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184"/>
                    <a:pt x="54" y="270"/>
                    <a:pt x="140" y="270"/>
                  </a:cubicBezTo>
                  <a:cubicBezTo>
                    <a:pt x="184" y="270"/>
                    <a:pt x="270" y="184"/>
                    <a:pt x="270" y="130"/>
                  </a:cubicBezTo>
                  <a:cubicBezTo>
                    <a:pt x="270" y="44"/>
                    <a:pt x="184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47"/>
            <p:cNvSpPr/>
            <p:nvPr/>
          </p:nvSpPr>
          <p:spPr>
            <a:xfrm>
              <a:off x="968089" y="1387156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5" y="1"/>
                    <a:pt x="1" y="44"/>
                    <a:pt x="1" y="130"/>
                  </a:cubicBezTo>
                  <a:cubicBezTo>
                    <a:pt x="1" y="184"/>
                    <a:pt x="55" y="270"/>
                    <a:pt x="141" y="270"/>
                  </a:cubicBezTo>
                  <a:cubicBezTo>
                    <a:pt x="184" y="270"/>
                    <a:pt x="270" y="184"/>
                    <a:pt x="270" y="130"/>
                  </a:cubicBezTo>
                  <a:cubicBezTo>
                    <a:pt x="270" y="44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47"/>
            <p:cNvSpPr/>
            <p:nvPr/>
          </p:nvSpPr>
          <p:spPr>
            <a:xfrm>
              <a:off x="1016868" y="1387156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184"/>
                    <a:pt x="54" y="270"/>
                    <a:pt x="141" y="270"/>
                  </a:cubicBezTo>
                  <a:cubicBezTo>
                    <a:pt x="227" y="270"/>
                    <a:pt x="270" y="184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47"/>
            <p:cNvSpPr/>
            <p:nvPr/>
          </p:nvSpPr>
          <p:spPr>
            <a:xfrm>
              <a:off x="1065646" y="1387156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97" y="1"/>
                    <a:pt x="0" y="44"/>
                    <a:pt x="0" y="130"/>
                  </a:cubicBezTo>
                  <a:cubicBezTo>
                    <a:pt x="0" y="184"/>
                    <a:pt x="97" y="270"/>
                    <a:pt x="140" y="270"/>
                  </a:cubicBezTo>
                  <a:cubicBezTo>
                    <a:pt x="227" y="270"/>
                    <a:pt x="270" y="184"/>
                    <a:pt x="270" y="130"/>
                  </a:cubicBezTo>
                  <a:cubicBezTo>
                    <a:pt x="270" y="44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47"/>
            <p:cNvSpPr/>
            <p:nvPr/>
          </p:nvSpPr>
          <p:spPr>
            <a:xfrm>
              <a:off x="1117620" y="1387156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84"/>
                    <a:pt x="44" y="270"/>
                    <a:pt x="130" y="270"/>
                  </a:cubicBezTo>
                  <a:cubicBezTo>
                    <a:pt x="173" y="270"/>
                    <a:pt x="270" y="184"/>
                    <a:pt x="270" y="130"/>
                  </a:cubicBezTo>
                  <a:cubicBezTo>
                    <a:pt x="270" y="44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47"/>
            <p:cNvSpPr/>
            <p:nvPr/>
          </p:nvSpPr>
          <p:spPr>
            <a:xfrm>
              <a:off x="1166399" y="1387156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184"/>
                    <a:pt x="43" y="270"/>
                    <a:pt x="130" y="270"/>
                  </a:cubicBezTo>
                  <a:cubicBezTo>
                    <a:pt x="216" y="270"/>
                    <a:pt x="270" y="184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47"/>
            <p:cNvSpPr/>
            <p:nvPr/>
          </p:nvSpPr>
          <p:spPr>
            <a:xfrm>
              <a:off x="1215117" y="1387156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84"/>
                    <a:pt x="44" y="270"/>
                    <a:pt x="130" y="270"/>
                  </a:cubicBezTo>
                  <a:cubicBezTo>
                    <a:pt x="216" y="270"/>
                    <a:pt x="270" y="184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47"/>
            <p:cNvSpPr/>
            <p:nvPr/>
          </p:nvSpPr>
          <p:spPr>
            <a:xfrm>
              <a:off x="1263896" y="1387156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184"/>
                    <a:pt x="87" y="270"/>
                    <a:pt x="130" y="270"/>
                  </a:cubicBezTo>
                  <a:cubicBezTo>
                    <a:pt x="216" y="270"/>
                    <a:pt x="270" y="184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47"/>
            <p:cNvSpPr/>
            <p:nvPr/>
          </p:nvSpPr>
          <p:spPr>
            <a:xfrm>
              <a:off x="1315267" y="1387156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184"/>
                    <a:pt x="43" y="270"/>
                    <a:pt x="130" y="270"/>
                  </a:cubicBezTo>
                  <a:cubicBezTo>
                    <a:pt x="173" y="270"/>
                    <a:pt x="270" y="184"/>
                    <a:pt x="270" y="130"/>
                  </a:cubicBezTo>
                  <a:cubicBezTo>
                    <a:pt x="270" y="44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47"/>
            <p:cNvSpPr/>
            <p:nvPr/>
          </p:nvSpPr>
          <p:spPr>
            <a:xfrm>
              <a:off x="1363985" y="1387156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84"/>
                    <a:pt x="44" y="270"/>
                    <a:pt x="130" y="270"/>
                  </a:cubicBezTo>
                  <a:cubicBezTo>
                    <a:pt x="227" y="270"/>
                    <a:pt x="270" y="184"/>
                    <a:pt x="270" y="130"/>
                  </a:cubicBezTo>
                  <a:cubicBezTo>
                    <a:pt x="270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47"/>
            <p:cNvSpPr/>
            <p:nvPr/>
          </p:nvSpPr>
          <p:spPr>
            <a:xfrm>
              <a:off x="1412764" y="1387156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184"/>
                    <a:pt x="87" y="270"/>
                    <a:pt x="130" y="270"/>
                  </a:cubicBezTo>
                  <a:cubicBezTo>
                    <a:pt x="227" y="270"/>
                    <a:pt x="270" y="184"/>
                    <a:pt x="270" y="130"/>
                  </a:cubicBezTo>
                  <a:cubicBezTo>
                    <a:pt x="270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47"/>
            <p:cNvSpPr/>
            <p:nvPr/>
          </p:nvSpPr>
          <p:spPr>
            <a:xfrm>
              <a:off x="770503" y="143593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1" y="0"/>
                  </a:moveTo>
                  <a:cubicBezTo>
                    <a:pt x="43" y="0"/>
                    <a:pt x="0" y="44"/>
                    <a:pt x="0" y="130"/>
                  </a:cubicBezTo>
                  <a:cubicBezTo>
                    <a:pt x="0" y="227"/>
                    <a:pt x="43" y="270"/>
                    <a:pt x="141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44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47"/>
            <p:cNvSpPr/>
            <p:nvPr/>
          </p:nvSpPr>
          <p:spPr>
            <a:xfrm>
              <a:off x="819221" y="143593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44" y="0"/>
                    <a:pt x="1" y="44"/>
                    <a:pt x="1" y="130"/>
                  </a:cubicBezTo>
                  <a:cubicBezTo>
                    <a:pt x="1" y="227"/>
                    <a:pt x="44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47"/>
            <p:cNvSpPr/>
            <p:nvPr/>
          </p:nvSpPr>
          <p:spPr>
            <a:xfrm>
              <a:off x="868000" y="143593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98" y="0"/>
                    <a:pt x="1" y="44"/>
                    <a:pt x="1" y="130"/>
                  </a:cubicBezTo>
                  <a:cubicBezTo>
                    <a:pt x="1" y="227"/>
                    <a:pt x="98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47"/>
            <p:cNvSpPr/>
            <p:nvPr/>
          </p:nvSpPr>
          <p:spPr>
            <a:xfrm>
              <a:off x="919371" y="143593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54" y="0"/>
                    <a:pt x="0" y="44"/>
                    <a:pt x="0" y="130"/>
                  </a:cubicBezTo>
                  <a:cubicBezTo>
                    <a:pt x="0" y="227"/>
                    <a:pt x="54" y="270"/>
                    <a:pt x="140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44"/>
                    <a:pt x="184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47"/>
            <p:cNvSpPr/>
            <p:nvPr/>
          </p:nvSpPr>
          <p:spPr>
            <a:xfrm>
              <a:off x="968089" y="143593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44"/>
                    <a:pt x="1" y="130"/>
                  </a:cubicBezTo>
                  <a:cubicBezTo>
                    <a:pt x="1" y="227"/>
                    <a:pt x="55" y="270"/>
                    <a:pt x="141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44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47"/>
            <p:cNvSpPr/>
            <p:nvPr/>
          </p:nvSpPr>
          <p:spPr>
            <a:xfrm>
              <a:off x="1016868" y="143593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44"/>
                    <a:pt x="0" y="130"/>
                  </a:cubicBezTo>
                  <a:cubicBezTo>
                    <a:pt x="0" y="227"/>
                    <a:pt x="54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47"/>
            <p:cNvSpPr/>
            <p:nvPr/>
          </p:nvSpPr>
          <p:spPr>
            <a:xfrm>
              <a:off x="1065646" y="143593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44"/>
                    <a:pt x="0" y="130"/>
                  </a:cubicBezTo>
                  <a:cubicBezTo>
                    <a:pt x="0" y="227"/>
                    <a:pt x="97" y="270"/>
                    <a:pt x="140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47"/>
            <p:cNvSpPr/>
            <p:nvPr/>
          </p:nvSpPr>
          <p:spPr>
            <a:xfrm>
              <a:off x="1117620" y="143593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4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173" y="270"/>
                    <a:pt x="270" y="227"/>
                    <a:pt x="270" y="130"/>
                  </a:cubicBezTo>
                  <a:cubicBezTo>
                    <a:pt x="270" y="44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47"/>
            <p:cNvSpPr/>
            <p:nvPr/>
          </p:nvSpPr>
          <p:spPr>
            <a:xfrm>
              <a:off x="1166399" y="143593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44"/>
                    <a:pt x="0" y="130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4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47"/>
            <p:cNvSpPr/>
            <p:nvPr/>
          </p:nvSpPr>
          <p:spPr>
            <a:xfrm>
              <a:off x="1215117" y="143593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4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4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47"/>
            <p:cNvSpPr/>
            <p:nvPr/>
          </p:nvSpPr>
          <p:spPr>
            <a:xfrm>
              <a:off x="1263896" y="143593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44"/>
                    <a:pt x="0" y="130"/>
                  </a:cubicBezTo>
                  <a:cubicBezTo>
                    <a:pt x="0" y="227"/>
                    <a:pt x="87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4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47"/>
            <p:cNvSpPr/>
            <p:nvPr/>
          </p:nvSpPr>
          <p:spPr>
            <a:xfrm>
              <a:off x="1315267" y="143593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44"/>
                    <a:pt x="0" y="130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173" y="270"/>
                    <a:pt x="270" y="227"/>
                    <a:pt x="270" y="130"/>
                  </a:cubicBezTo>
                  <a:cubicBezTo>
                    <a:pt x="270" y="44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47"/>
            <p:cNvSpPr/>
            <p:nvPr/>
          </p:nvSpPr>
          <p:spPr>
            <a:xfrm>
              <a:off x="1363985" y="143593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4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47"/>
            <p:cNvSpPr/>
            <p:nvPr/>
          </p:nvSpPr>
          <p:spPr>
            <a:xfrm>
              <a:off x="819221" y="1484713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44" y="0"/>
                    <a:pt x="1" y="86"/>
                    <a:pt x="1" y="129"/>
                  </a:cubicBezTo>
                  <a:cubicBezTo>
                    <a:pt x="1" y="226"/>
                    <a:pt x="44" y="270"/>
                    <a:pt x="141" y="270"/>
                  </a:cubicBezTo>
                  <a:cubicBezTo>
                    <a:pt x="227" y="270"/>
                    <a:pt x="270" y="226"/>
                    <a:pt x="270" y="129"/>
                  </a:cubicBezTo>
                  <a:cubicBezTo>
                    <a:pt x="270" y="86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47"/>
            <p:cNvSpPr/>
            <p:nvPr/>
          </p:nvSpPr>
          <p:spPr>
            <a:xfrm>
              <a:off x="868000" y="1484713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98" y="0"/>
                    <a:pt x="1" y="86"/>
                    <a:pt x="1" y="129"/>
                  </a:cubicBezTo>
                  <a:cubicBezTo>
                    <a:pt x="1" y="226"/>
                    <a:pt x="98" y="270"/>
                    <a:pt x="141" y="270"/>
                  </a:cubicBezTo>
                  <a:cubicBezTo>
                    <a:pt x="227" y="270"/>
                    <a:pt x="270" y="226"/>
                    <a:pt x="270" y="129"/>
                  </a:cubicBezTo>
                  <a:cubicBezTo>
                    <a:pt x="270" y="86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47"/>
            <p:cNvSpPr/>
            <p:nvPr/>
          </p:nvSpPr>
          <p:spPr>
            <a:xfrm>
              <a:off x="919371" y="1484713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54" y="0"/>
                    <a:pt x="0" y="86"/>
                    <a:pt x="0" y="129"/>
                  </a:cubicBezTo>
                  <a:cubicBezTo>
                    <a:pt x="0" y="226"/>
                    <a:pt x="54" y="270"/>
                    <a:pt x="140" y="270"/>
                  </a:cubicBezTo>
                  <a:cubicBezTo>
                    <a:pt x="184" y="270"/>
                    <a:pt x="270" y="226"/>
                    <a:pt x="270" y="129"/>
                  </a:cubicBezTo>
                  <a:cubicBezTo>
                    <a:pt x="270" y="86"/>
                    <a:pt x="184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47"/>
            <p:cNvSpPr/>
            <p:nvPr/>
          </p:nvSpPr>
          <p:spPr>
            <a:xfrm>
              <a:off x="968089" y="1484713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86"/>
                    <a:pt x="1" y="129"/>
                  </a:cubicBezTo>
                  <a:cubicBezTo>
                    <a:pt x="1" y="226"/>
                    <a:pt x="55" y="270"/>
                    <a:pt x="141" y="270"/>
                  </a:cubicBezTo>
                  <a:cubicBezTo>
                    <a:pt x="184" y="270"/>
                    <a:pt x="270" y="226"/>
                    <a:pt x="270" y="129"/>
                  </a:cubicBezTo>
                  <a:cubicBezTo>
                    <a:pt x="270" y="86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47"/>
            <p:cNvSpPr/>
            <p:nvPr/>
          </p:nvSpPr>
          <p:spPr>
            <a:xfrm>
              <a:off x="1016868" y="1484713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86"/>
                    <a:pt x="0" y="129"/>
                  </a:cubicBezTo>
                  <a:cubicBezTo>
                    <a:pt x="0" y="226"/>
                    <a:pt x="54" y="270"/>
                    <a:pt x="141" y="270"/>
                  </a:cubicBezTo>
                  <a:cubicBezTo>
                    <a:pt x="227" y="270"/>
                    <a:pt x="270" y="226"/>
                    <a:pt x="270" y="129"/>
                  </a:cubicBezTo>
                  <a:cubicBezTo>
                    <a:pt x="270" y="86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47"/>
            <p:cNvSpPr/>
            <p:nvPr/>
          </p:nvSpPr>
          <p:spPr>
            <a:xfrm>
              <a:off x="1065646" y="1484713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86"/>
                    <a:pt x="0" y="129"/>
                  </a:cubicBezTo>
                  <a:cubicBezTo>
                    <a:pt x="0" y="226"/>
                    <a:pt x="97" y="270"/>
                    <a:pt x="140" y="270"/>
                  </a:cubicBezTo>
                  <a:cubicBezTo>
                    <a:pt x="227" y="270"/>
                    <a:pt x="270" y="226"/>
                    <a:pt x="270" y="129"/>
                  </a:cubicBezTo>
                  <a:cubicBezTo>
                    <a:pt x="270" y="86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47"/>
            <p:cNvSpPr/>
            <p:nvPr/>
          </p:nvSpPr>
          <p:spPr>
            <a:xfrm>
              <a:off x="1117620" y="1484713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86"/>
                    <a:pt x="1" y="129"/>
                  </a:cubicBezTo>
                  <a:cubicBezTo>
                    <a:pt x="1" y="226"/>
                    <a:pt x="44" y="270"/>
                    <a:pt x="130" y="270"/>
                  </a:cubicBezTo>
                  <a:cubicBezTo>
                    <a:pt x="173" y="270"/>
                    <a:pt x="270" y="226"/>
                    <a:pt x="270" y="129"/>
                  </a:cubicBezTo>
                  <a:cubicBezTo>
                    <a:pt x="270" y="86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47"/>
            <p:cNvSpPr/>
            <p:nvPr/>
          </p:nvSpPr>
          <p:spPr>
            <a:xfrm>
              <a:off x="1166399" y="1484713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86"/>
                    <a:pt x="0" y="129"/>
                  </a:cubicBezTo>
                  <a:cubicBezTo>
                    <a:pt x="0" y="226"/>
                    <a:pt x="43" y="270"/>
                    <a:pt x="130" y="270"/>
                  </a:cubicBezTo>
                  <a:cubicBezTo>
                    <a:pt x="216" y="270"/>
                    <a:pt x="270" y="226"/>
                    <a:pt x="270" y="129"/>
                  </a:cubicBezTo>
                  <a:cubicBezTo>
                    <a:pt x="270" y="86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47"/>
            <p:cNvSpPr/>
            <p:nvPr/>
          </p:nvSpPr>
          <p:spPr>
            <a:xfrm>
              <a:off x="1215117" y="1484713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86"/>
                    <a:pt x="1" y="129"/>
                  </a:cubicBezTo>
                  <a:cubicBezTo>
                    <a:pt x="1" y="226"/>
                    <a:pt x="44" y="270"/>
                    <a:pt x="130" y="270"/>
                  </a:cubicBezTo>
                  <a:cubicBezTo>
                    <a:pt x="216" y="270"/>
                    <a:pt x="270" y="226"/>
                    <a:pt x="270" y="129"/>
                  </a:cubicBezTo>
                  <a:cubicBezTo>
                    <a:pt x="270" y="86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47"/>
            <p:cNvSpPr/>
            <p:nvPr/>
          </p:nvSpPr>
          <p:spPr>
            <a:xfrm>
              <a:off x="1263896" y="1484713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86"/>
                    <a:pt x="0" y="129"/>
                  </a:cubicBezTo>
                  <a:cubicBezTo>
                    <a:pt x="0" y="226"/>
                    <a:pt x="87" y="270"/>
                    <a:pt x="130" y="270"/>
                  </a:cubicBezTo>
                  <a:cubicBezTo>
                    <a:pt x="216" y="270"/>
                    <a:pt x="270" y="226"/>
                    <a:pt x="270" y="129"/>
                  </a:cubicBezTo>
                  <a:cubicBezTo>
                    <a:pt x="270" y="86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47"/>
            <p:cNvSpPr/>
            <p:nvPr/>
          </p:nvSpPr>
          <p:spPr>
            <a:xfrm>
              <a:off x="1315267" y="1484713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86"/>
                    <a:pt x="0" y="129"/>
                  </a:cubicBezTo>
                  <a:cubicBezTo>
                    <a:pt x="0" y="226"/>
                    <a:pt x="43" y="270"/>
                    <a:pt x="130" y="270"/>
                  </a:cubicBezTo>
                  <a:cubicBezTo>
                    <a:pt x="173" y="270"/>
                    <a:pt x="270" y="226"/>
                    <a:pt x="270" y="129"/>
                  </a:cubicBezTo>
                  <a:cubicBezTo>
                    <a:pt x="270" y="86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47"/>
            <p:cNvSpPr/>
            <p:nvPr/>
          </p:nvSpPr>
          <p:spPr>
            <a:xfrm>
              <a:off x="868000" y="1533432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98" y="1"/>
                    <a:pt x="1" y="87"/>
                    <a:pt x="1" y="130"/>
                  </a:cubicBezTo>
                  <a:cubicBezTo>
                    <a:pt x="1" y="227"/>
                    <a:pt x="98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87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47"/>
            <p:cNvSpPr/>
            <p:nvPr/>
          </p:nvSpPr>
          <p:spPr>
            <a:xfrm>
              <a:off x="919371" y="1533432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54" y="1"/>
                    <a:pt x="0" y="87"/>
                    <a:pt x="0" y="130"/>
                  </a:cubicBezTo>
                  <a:cubicBezTo>
                    <a:pt x="0" y="227"/>
                    <a:pt x="54" y="270"/>
                    <a:pt x="140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87"/>
                    <a:pt x="184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47"/>
            <p:cNvSpPr/>
            <p:nvPr/>
          </p:nvSpPr>
          <p:spPr>
            <a:xfrm>
              <a:off x="968089" y="1533432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5" y="1"/>
                    <a:pt x="1" y="87"/>
                    <a:pt x="1" y="130"/>
                  </a:cubicBezTo>
                  <a:cubicBezTo>
                    <a:pt x="1" y="227"/>
                    <a:pt x="55" y="270"/>
                    <a:pt x="141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87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47"/>
            <p:cNvSpPr/>
            <p:nvPr/>
          </p:nvSpPr>
          <p:spPr>
            <a:xfrm>
              <a:off x="1016868" y="1533432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4" y="1"/>
                    <a:pt x="0" y="87"/>
                    <a:pt x="0" y="130"/>
                  </a:cubicBezTo>
                  <a:cubicBezTo>
                    <a:pt x="0" y="227"/>
                    <a:pt x="54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87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47"/>
            <p:cNvSpPr/>
            <p:nvPr/>
          </p:nvSpPr>
          <p:spPr>
            <a:xfrm>
              <a:off x="1065646" y="1533432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97" y="1"/>
                    <a:pt x="0" y="87"/>
                    <a:pt x="0" y="130"/>
                  </a:cubicBezTo>
                  <a:cubicBezTo>
                    <a:pt x="0" y="227"/>
                    <a:pt x="97" y="270"/>
                    <a:pt x="140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87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47"/>
            <p:cNvSpPr/>
            <p:nvPr/>
          </p:nvSpPr>
          <p:spPr>
            <a:xfrm>
              <a:off x="1117620" y="1533432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87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173" y="270"/>
                    <a:pt x="270" y="227"/>
                    <a:pt x="270" y="130"/>
                  </a:cubicBezTo>
                  <a:cubicBezTo>
                    <a:pt x="270" y="87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47"/>
            <p:cNvSpPr/>
            <p:nvPr/>
          </p:nvSpPr>
          <p:spPr>
            <a:xfrm>
              <a:off x="1166399" y="1533432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87"/>
                    <a:pt x="0" y="130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47"/>
            <p:cNvSpPr/>
            <p:nvPr/>
          </p:nvSpPr>
          <p:spPr>
            <a:xfrm>
              <a:off x="1215117" y="1533432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87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47"/>
            <p:cNvSpPr/>
            <p:nvPr/>
          </p:nvSpPr>
          <p:spPr>
            <a:xfrm>
              <a:off x="1263896" y="1533432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87"/>
                    <a:pt x="0" y="130"/>
                  </a:cubicBezTo>
                  <a:cubicBezTo>
                    <a:pt x="0" y="227"/>
                    <a:pt x="87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47"/>
            <p:cNvSpPr/>
            <p:nvPr/>
          </p:nvSpPr>
          <p:spPr>
            <a:xfrm>
              <a:off x="968089" y="1584803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44"/>
                    <a:pt x="1" y="141"/>
                  </a:cubicBezTo>
                  <a:cubicBezTo>
                    <a:pt x="1" y="184"/>
                    <a:pt x="55" y="270"/>
                    <a:pt x="141" y="270"/>
                  </a:cubicBezTo>
                  <a:cubicBezTo>
                    <a:pt x="184" y="270"/>
                    <a:pt x="270" y="184"/>
                    <a:pt x="270" y="141"/>
                  </a:cubicBezTo>
                  <a:cubicBezTo>
                    <a:pt x="270" y="44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47"/>
            <p:cNvSpPr/>
            <p:nvPr/>
          </p:nvSpPr>
          <p:spPr>
            <a:xfrm>
              <a:off x="1016868" y="1584803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44"/>
                    <a:pt x="0" y="141"/>
                  </a:cubicBezTo>
                  <a:cubicBezTo>
                    <a:pt x="0" y="184"/>
                    <a:pt x="54" y="270"/>
                    <a:pt x="141" y="270"/>
                  </a:cubicBezTo>
                  <a:cubicBezTo>
                    <a:pt x="227" y="270"/>
                    <a:pt x="270" y="184"/>
                    <a:pt x="270" y="141"/>
                  </a:cubicBezTo>
                  <a:cubicBezTo>
                    <a:pt x="270" y="44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47"/>
            <p:cNvSpPr/>
            <p:nvPr/>
          </p:nvSpPr>
          <p:spPr>
            <a:xfrm>
              <a:off x="1065646" y="1584803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44"/>
                    <a:pt x="0" y="141"/>
                  </a:cubicBezTo>
                  <a:cubicBezTo>
                    <a:pt x="0" y="184"/>
                    <a:pt x="97" y="270"/>
                    <a:pt x="140" y="270"/>
                  </a:cubicBezTo>
                  <a:cubicBezTo>
                    <a:pt x="227" y="270"/>
                    <a:pt x="270" y="184"/>
                    <a:pt x="270" y="141"/>
                  </a:cubicBezTo>
                  <a:cubicBezTo>
                    <a:pt x="270" y="44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47"/>
            <p:cNvSpPr/>
            <p:nvPr/>
          </p:nvSpPr>
          <p:spPr>
            <a:xfrm>
              <a:off x="1117620" y="1584803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4"/>
                    <a:pt x="1" y="141"/>
                  </a:cubicBezTo>
                  <a:cubicBezTo>
                    <a:pt x="1" y="184"/>
                    <a:pt x="44" y="270"/>
                    <a:pt x="130" y="270"/>
                  </a:cubicBezTo>
                  <a:cubicBezTo>
                    <a:pt x="173" y="270"/>
                    <a:pt x="270" y="184"/>
                    <a:pt x="270" y="141"/>
                  </a:cubicBezTo>
                  <a:cubicBezTo>
                    <a:pt x="270" y="44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47"/>
            <p:cNvSpPr/>
            <p:nvPr/>
          </p:nvSpPr>
          <p:spPr>
            <a:xfrm>
              <a:off x="1166399" y="1584803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44"/>
                    <a:pt x="0" y="141"/>
                  </a:cubicBezTo>
                  <a:cubicBezTo>
                    <a:pt x="0" y="184"/>
                    <a:pt x="43" y="270"/>
                    <a:pt x="130" y="270"/>
                  </a:cubicBezTo>
                  <a:cubicBezTo>
                    <a:pt x="216" y="270"/>
                    <a:pt x="270" y="184"/>
                    <a:pt x="270" y="141"/>
                  </a:cubicBezTo>
                  <a:cubicBezTo>
                    <a:pt x="270" y="4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0" name="Google Shape;2400;p47"/>
          <p:cNvSpPr txBox="1"/>
          <p:nvPr>
            <p:ph idx="8" type="title"/>
          </p:nvPr>
        </p:nvSpPr>
        <p:spPr>
          <a:xfrm>
            <a:off x="4785434" y="1169943"/>
            <a:ext cx="7758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05</a:t>
            </a:r>
            <a:endParaRPr/>
          </a:p>
        </p:txBody>
      </p:sp>
      <p:sp>
        <p:nvSpPr>
          <p:cNvPr id="2401" name="Google Shape;2401;p47"/>
          <p:cNvSpPr txBox="1"/>
          <p:nvPr>
            <p:ph idx="8" type="title"/>
          </p:nvPr>
        </p:nvSpPr>
        <p:spPr>
          <a:xfrm>
            <a:off x="4785434" y="2188668"/>
            <a:ext cx="7758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06</a:t>
            </a:r>
            <a:endParaRPr/>
          </a:p>
        </p:txBody>
      </p:sp>
      <p:sp>
        <p:nvSpPr>
          <p:cNvPr id="2402" name="Google Shape;2402;p47"/>
          <p:cNvSpPr txBox="1"/>
          <p:nvPr>
            <p:ph idx="8" type="title"/>
          </p:nvPr>
        </p:nvSpPr>
        <p:spPr>
          <a:xfrm>
            <a:off x="4785434" y="3207393"/>
            <a:ext cx="7758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07</a:t>
            </a:r>
            <a:endParaRPr/>
          </a:p>
        </p:txBody>
      </p:sp>
      <p:sp>
        <p:nvSpPr>
          <p:cNvPr id="2403" name="Google Shape;2403;p47"/>
          <p:cNvSpPr txBox="1"/>
          <p:nvPr>
            <p:ph idx="8" type="title"/>
          </p:nvPr>
        </p:nvSpPr>
        <p:spPr>
          <a:xfrm>
            <a:off x="4785434" y="4123918"/>
            <a:ext cx="7758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08</a:t>
            </a:r>
            <a:endParaRPr/>
          </a:p>
        </p:txBody>
      </p:sp>
      <p:sp>
        <p:nvSpPr>
          <p:cNvPr id="2404" name="Google Shape;2404;p47"/>
          <p:cNvSpPr txBox="1"/>
          <p:nvPr>
            <p:ph type="title"/>
          </p:nvPr>
        </p:nvSpPr>
        <p:spPr>
          <a:xfrm>
            <a:off x="5813550" y="1265300"/>
            <a:ext cx="2792700" cy="658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Mass Balance Sheet</a:t>
            </a:r>
            <a:endParaRPr/>
          </a:p>
        </p:txBody>
      </p:sp>
      <p:sp>
        <p:nvSpPr>
          <p:cNvPr id="2405" name="Google Shape;2405;p47"/>
          <p:cNvSpPr txBox="1"/>
          <p:nvPr>
            <p:ph type="title"/>
          </p:nvPr>
        </p:nvSpPr>
        <p:spPr>
          <a:xfrm>
            <a:off x="5790675" y="2160175"/>
            <a:ext cx="2696700" cy="889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Technoeconomic Evaluation</a:t>
            </a:r>
            <a:endParaRPr/>
          </a:p>
        </p:txBody>
      </p:sp>
      <p:sp>
        <p:nvSpPr>
          <p:cNvPr id="2406" name="Google Shape;2406;p47"/>
          <p:cNvSpPr txBox="1"/>
          <p:nvPr>
            <p:ph type="title"/>
          </p:nvPr>
        </p:nvSpPr>
        <p:spPr>
          <a:xfrm>
            <a:off x="5813550" y="3100200"/>
            <a:ext cx="3084900" cy="1206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Plant Layout, Safety Measures &amp; Environmental Impact</a:t>
            </a:r>
            <a:endParaRPr/>
          </a:p>
        </p:txBody>
      </p:sp>
      <p:sp>
        <p:nvSpPr>
          <p:cNvPr id="2407" name="Google Shape;2407;p47"/>
          <p:cNvSpPr txBox="1"/>
          <p:nvPr>
            <p:ph type="title"/>
          </p:nvPr>
        </p:nvSpPr>
        <p:spPr>
          <a:xfrm>
            <a:off x="5790675" y="4357325"/>
            <a:ext cx="2245500" cy="542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7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p74"/>
          <p:cNvSpPr txBox="1"/>
          <p:nvPr>
            <p:ph type="title"/>
          </p:nvPr>
        </p:nvSpPr>
        <p:spPr>
          <a:xfrm>
            <a:off x="633225" y="2533075"/>
            <a:ext cx="7876200" cy="16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Plant Layout, Safety Measures &amp; Environmental Impact</a:t>
            </a:r>
            <a:endParaRPr/>
          </a:p>
        </p:txBody>
      </p:sp>
      <p:sp>
        <p:nvSpPr>
          <p:cNvPr id="3839" name="Google Shape;3839;p74"/>
          <p:cNvSpPr txBox="1"/>
          <p:nvPr>
            <p:ph idx="2" type="title"/>
          </p:nvPr>
        </p:nvSpPr>
        <p:spPr>
          <a:xfrm>
            <a:off x="3960300" y="1327575"/>
            <a:ext cx="1223100" cy="104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07</a:t>
            </a:r>
            <a:endParaRPr/>
          </a:p>
        </p:txBody>
      </p:sp>
      <p:grpSp>
        <p:nvGrpSpPr>
          <p:cNvPr id="3840" name="Google Shape;3840;p74"/>
          <p:cNvGrpSpPr/>
          <p:nvPr/>
        </p:nvGrpSpPr>
        <p:grpSpPr>
          <a:xfrm rot="10800000">
            <a:off x="1074377" y="1723526"/>
            <a:ext cx="1441860" cy="320244"/>
            <a:chOff x="6182269" y="1262346"/>
            <a:chExt cx="1197459" cy="265961"/>
          </a:xfrm>
        </p:grpSpPr>
        <p:sp>
          <p:nvSpPr>
            <p:cNvPr id="3841" name="Google Shape;3841;p74"/>
            <p:cNvSpPr/>
            <p:nvPr/>
          </p:nvSpPr>
          <p:spPr>
            <a:xfrm>
              <a:off x="6182269" y="1262346"/>
              <a:ext cx="1197459" cy="265961"/>
            </a:xfrm>
            <a:custGeom>
              <a:rect b="b" l="l" r="r" t="t"/>
              <a:pathLst>
                <a:path extrusionOk="0" h="4411" w="19860">
                  <a:moveTo>
                    <a:pt x="0" y="1"/>
                  </a:moveTo>
                  <a:lnTo>
                    <a:pt x="0" y="4410"/>
                  </a:lnTo>
                  <a:lnTo>
                    <a:pt x="19860" y="4410"/>
                  </a:lnTo>
                  <a:lnTo>
                    <a:pt x="19860" y="1"/>
                  </a:lnTo>
                  <a:close/>
                </a:path>
              </a:pathLst>
            </a:custGeom>
            <a:solidFill>
              <a:srgbClr val="E1BAF7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2" name="Google Shape;3842;p74"/>
            <p:cNvSpPr/>
            <p:nvPr/>
          </p:nvSpPr>
          <p:spPr>
            <a:xfrm>
              <a:off x="6182269" y="1471027"/>
              <a:ext cx="54688" cy="57280"/>
            </a:xfrm>
            <a:custGeom>
              <a:rect b="b" l="l" r="r" t="t"/>
              <a:pathLst>
                <a:path extrusionOk="0" h="950" w="907">
                  <a:moveTo>
                    <a:pt x="0" y="1"/>
                  </a:moveTo>
                  <a:lnTo>
                    <a:pt x="0" y="270"/>
                  </a:lnTo>
                  <a:lnTo>
                    <a:pt x="680" y="949"/>
                  </a:lnTo>
                  <a:lnTo>
                    <a:pt x="906" y="9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3" name="Google Shape;3843;p74"/>
            <p:cNvSpPr/>
            <p:nvPr/>
          </p:nvSpPr>
          <p:spPr>
            <a:xfrm>
              <a:off x="6182269" y="1403436"/>
              <a:ext cx="124871" cy="124871"/>
            </a:xfrm>
            <a:custGeom>
              <a:rect b="b" l="l" r="r" t="t"/>
              <a:pathLst>
                <a:path extrusionOk="0" h="2071" w="2071">
                  <a:moveTo>
                    <a:pt x="0" y="0"/>
                  </a:moveTo>
                  <a:lnTo>
                    <a:pt x="0" y="270"/>
                  </a:lnTo>
                  <a:lnTo>
                    <a:pt x="1801" y="2070"/>
                  </a:lnTo>
                  <a:lnTo>
                    <a:pt x="2070" y="20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4" name="Google Shape;3844;p74"/>
            <p:cNvSpPr/>
            <p:nvPr/>
          </p:nvSpPr>
          <p:spPr>
            <a:xfrm>
              <a:off x="6182269" y="1335845"/>
              <a:ext cx="192462" cy="192462"/>
            </a:xfrm>
            <a:custGeom>
              <a:rect b="b" l="l" r="r" t="t"/>
              <a:pathLst>
                <a:path extrusionOk="0" h="3192" w="3192">
                  <a:moveTo>
                    <a:pt x="0" y="0"/>
                  </a:moveTo>
                  <a:lnTo>
                    <a:pt x="0" y="270"/>
                  </a:lnTo>
                  <a:lnTo>
                    <a:pt x="2922" y="3191"/>
                  </a:lnTo>
                  <a:lnTo>
                    <a:pt x="3192" y="31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5" name="Google Shape;3845;p74"/>
            <p:cNvSpPr/>
            <p:nvPr/>
          </p:nvSpPr>
          <p:spPr>
            <a:xfrm>
              <a:off x="6182269" y="1268194"/>
              <a:ext cx="260052" cy="260113"/>
            </a:xfrm>
            <a:custGeom>
              <a:rect b="b" l="l" r="r" t="t"/>
              <a:pathLst>
                <a:path extrusionOk="0" h="4314" w="4313">
                  <a:moveTo>
                    <a:pt x="0" y="1"/>
                  </a:moveTo>
                  <a:lnTo>
                    <a:pt x="0" y="217"/>
                  </a:lnTo>
                  <a:lnTo>
                    <a:pt x="4043" y="4313"/>
                  </a:lnTo>
                  <a:lnTo>
                    <a:pt x="4313" y="43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6" name="Google Shape;3846;p74"/>
            <p:cNvSpPr/>
            <p:nvPr/>
          </p:nvSpPr>
          <p:spPr>
            <a:xfrm>
              <a:off x="6228394" y="1262346"/>
              <a:ext cx="281578" cy="265961"/>
            </a:xfrm>
            <a:custGeom>
              <a:rect b="b" l="l" r="r" t="t"/>
              <a:pathLst>
                <a:path extrusionOk="0" h="4411" w="4670">
                  <a:moveTo>
                    <a:pt x="1" y="1"/>
                  </a:moveTo>
                  <a:lnTo>
                    <a:pt x="4400" y="4410"/>
                  </a:lnTo>
                  <a:lnTo>
                    <a:pt x="4669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7" name="Google Shape;3847;p74"/>
            <p:cNvSpPr/>
            <p:nvPr/>
          </p:nvSpPr>
          <p:spPr>
            <a:xfrm>
              <a:off x="6296045" y="1262346"/>
              <a:ext cx="282181" cy="265961"/>
            </a:xfrm>
            <a:custGeom>
              <a:rect b="b" l="l" r="r" t="t"/>
              <a:pathLst>
                <a:path extrusionOk="0" h="4411" w="4680">
                  <a:moveTo>
                    <a:pt x="0" y="1"/>
                  </a:moveTo>
                  <a:lnTo>
                    <a:pt x="4453" y="4410"/>
                  </a:lnTo>
                  <a:lnTo>
                    <a:pt x="4679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8" name="Google Shape;3848;p74"/>
            <p:cNvSpPr/>
            <p:nvPr/>
          </p:nvSpPr>
          <p:spPr>
            <a:xfrm>
              <a:off x="6363636" y="1262346"/>
              <a:ext cx="282181" cy="265961"/>
            </a:xfrm>
            <a:custGeom>
              <a:rect b="b" l="l" r="r" t="t"/>
              <a:pathLst>
                <a:path extrusionOk="0" h="4411" w="4680">
                  <a:moveTo>
                    <a:pt x="0" y="1"/>
                  </a:moveTo>
                  <a:lnTo>
                    <a:pt x="4453" y="4410"/>
                  </a:lnTo>
                  <a:lnTo>
                    <a:pt x="4680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9" name="Google Shape;3849;p74"/>
            <p:cNvSpPr/>
            <p:nvPr/>
          </p:nvSpPr>
          <p:spPr>
            <a:xfrm>
              <a:off x="6434482" y="1262346"/>
              <a:ext cx="281517" cy="265961"/>
            </a:xfrm>
            <a:custGeom>
              <a:rect b="b" l="l" r="r" t="t"/>
              <a:pathLst>
                <a:path extrusionOk="0" h="4411" w="4669">
                  <a:moveTo>
                    <a:pt x="1" y="1"/>
                  </a:moveTo>
                  <a:lnTo>
                    <a:pt x="4399" y="4410"/>
                  </a:lnTo>
                  <a:lnTo>
                    <a:pt x="4669" y="4410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0" name="Google Shape;3850;p74"/>
            <p:cNvSpPr/>
            <p:nvPr/>
          </p:nvSpPr>
          <p:spPr>
            <a:xfrm>
              <a:off x="6502073" y="1262346"/>
              <a:ext cx="281578" cy="265961"/>
            </a:xfrm>
            <a:custGeom>
              <a:rect b="b" l="l" r="r" t="t"/>
              <a:pathLst>
                <a:path extrusionOk="0" h="4411" w="4670">
                  <a:moveTo>
                    <a:pt x="1" y="1"/>
                  </a:moveTo>
                  <a:lnTo>
                    <a:pt x="4400" y="4410"/>
                  </a:lnTo>
                  <a:lnTo>
                    <a:pt x="4669" y="4410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1" name="Google Shape;3851;p74"/>
            <p:cNvSpPr/>
            <p:nvPr/>
          </p:nvSpPr>
          <p:spPr>
            <a:xfrm>
              <a:off x="6569724" y="1262346"/>
              <a:ext cx="281517" cy="265961"/>
            </a:xfrm>
            <a:custGeom>
              <a:rect b="b" l="l" r="r" t="t"/>
              <a:pathLst>
                <a:path extrusionOk="0" h="4411" w="4669">
                  <a:moveTo>
                    <a:pt x="0" y="1"/>
                  </a:moveTo>
                  <a:lnTo>
                    <a:pt x="4399" y="4410"/>
                  </a:lnTo>
                  <a:lnTo>
                    <a:pt x="4668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2" name="Google Shape;3852;p74"/>
            <p:cNvSpPr/>
            <p:nvPr/>
          </p:nvSpPr>
          <p:spPr>
            <a:xfrm>
              <a:off x="6637314" y="1262346"/>
              <a:ext cx="282181" cy="265961"/>
            </a:xfrm>
            <a:custGeom>
              <a:rect b="b" l="l" r="r" t="t"/>
              <a:pathLst>
                <a:path extrusionOk="0" h="4411" w="4680">
                  <a:moveTo>
                    <a:pt x="0" y="1"/>
                  </a:moveTo>
                  <a:lnTo>
                    <a:pt x="4410" y="4410"/>
                  </a:lnTo>
                  <a:lnTo>
                    <a:pt x="4680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3" name="Google Shape;3853;p74"/>
            <p:cNvSpPr/>
            <p:nvPr/>
          </p:nvSpPr>
          <p:spPr>
            <a:xfrm>
              <a:off x="6704905" y="1262346"/>
              <a:ext cx="282181" cy="265961"/>
            </a:xfrm>
            <a:custGeom>
              <a:rect b="b" l="l" r="r" t="t"/>
              <a:pathLst>
                <a:path extrusionOk="0" h="4411" w="4680">
                  <a:moveTo>
                    <a:pt x="1" y="1"/>
                  </a:moveTo>
                  <a:lnTo>
                    <a:pt x="4453" y="4410"/>
                  </a:lnTo>
                  <a:lnTo>
                    <a:pt x="4680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4" name="Google Shape;3854;p74"/>
            <p:cNvSpPr/>
            <p:nvPr/>
          </p:nvSpPr>
          <p:spPr>
            <a:xfrm>
              <a:off x="6773159" y="1262346"/>
              <a:ext cx="281578" cy="265961"/>
            </a:xfrm>
            <a:custGeom>
              <a:rect b="b" l="l" r="r" t="t"/>
              <a:pathLst>
                <a:path extrusionOk="0" h="4411" w="4670">
                  <a:moveTo>
                    <a:pt x="1" y="1"/>
                  </a:moveTo>
                  <a:lnTo>
                    <a:pt x="4443" y="4410"/>
                  </a:lnTo>
                  <a:lnTo>
                    <a:pt x="4669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5" name="Google Shape;3855;p74"/>
            <p:cNvSpPr/>
            <p:nvPr/>
          </p:nvSpPr>
          <p:spPr>
            <a:xfrm>
              <a:off x="6843402" y="1262346"/>
              <a:ext cx="281517" cy="265961"/>
            </a:xfrm>
            <a:custGeom>
              <a:rect b="b" l="l" r="r" t="t"/>
              <a:pathLst>
                <a:path extrusionOk="0" h="4411" w="4669">
                  <a:moveTo>
                    <a:pt x="0" y="1"/>
                  </a:moveTo>
                  <a:lnTo>
                    <a:pt x="4399" y="4410"/>
                  </a:lnTo>
                  <a:lnTo>
                    <a:pt x="4668" y="4410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6" name="Google Shape;3856;p74"/>
            <p:cNvSpPr/>
            <p:nvPr/>
          </p:nvSpPr>
          <p:spPr>
            <a:xfrm>
              <a:off x="6910993" y="1262346"/>
              <a:ext cx="281517" cy="265961"/>
            </a:xfrm>
            <a:custGeom>
              <a:rect b="b" l="l" r="r" t="t"/>
              <a:pathLst>
                <a:path extrusionOk="0" h="4411" w="4669">
                  <a:moveTo>
                    <a:pt x="0" y="1"/>
                  </a:moveTo>
                  <a:lnTo>
                    <a:pt x="4399" y="4410"/>
                  </a:lnTo>
                  <a:lnTo>
                    <a:pt x="4669" y="4410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7" name="Google Shape;3857;p74"/>
            <p:cNvSpPr/>
            <p:nvPr/>
          </p:nvSpPr>
          <p:spPr>
            <a:xfrm>
              <a:off x="6978583" y="1262346"/>
              <a:ext cx="282181" cy="265961"/>
            </a:xfrm>
            <a:custGeom>
              <a:rect b="b" l="l" r="r" t="t"/>
              <a:pathLst>
                <a:path extrusionOk="0" h="4411" w="4680">
                  <a:moveTo>
                    <a:pt x="1" y="1"/>
                  </a:moveTo>
                  <a:lnTo>
                    <a:pt x="4410" y="4410"/>
                  </a:lnTo>
                  <a:lnTo>
                    <a:pt x="4680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8" name="Google Shape;3858;p74"/>
            <p:cNvSpPr/>
            <p:nvPr/>
          </p:nvSpPr>
          <p:spPr>
            <a:xfrm>
              <a:off x="7046174" y="1262346"/>
              <a:ext cx="282241" cy="265961"/>
            </a:xfrm>
            <a:custGeom>
              <a:rect b="b" l="l" r="r" t="t"/>
              <a:pathLst>
                <a:path extrusionOk="0" h="4411" w="4681">
                  <a:moveTo>
                    <a:pt x="1" y="1"/>
                  </a:moveTo>
                  <a:lnTo>
                    <a:pt x="4410" y="4410"/>
                  </a:lnTo>
                  <a:lnTo>
                    <a:pt x="4680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9" name="Google Shape;3859;p74"/>
            <p:cNvSpPr/>
            <p:nvPr/>
          </p:nvSpPr>
          <p:spPr>
            <a:xfrm>
              <a:off x="7114428" y="1262346"/>
              <a:ext cx="265298" cy="262705"/>
            </a:xfrm>
            <a:custGeom>
              <a:rect b="b" l="l" r="r" t="t"/>
              <a:pathLst>
                <a:path extrusionOk="0" h="4357" w="4400">
                  <a:moveTo>
                    <a:pt x="1" y="1"/>
                  </a:moveTo>
                  <a:lnTo>
                    <a:pt x="4400" y="4357"/>
                  </a:lnTo>
                  <a:lnTo>
                    <a:pt x="4400" y="4087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0" name="Google Shape;3860;p74"/>
            <p:cNvSpPr/>
            <p:nvPr/>
          </p:nvSpPr>
          <p:spPr>
            <a:xfrm>
              <a:off x="7182078" y="1262346"/>
              <a:ext cx="197647" cy="195115"/>
            </a:xfrm>
            <a:custGeom>
              <a:rect b="b" l="l" r="r" t="t"/>
              <a:pathLst>
                <a:path extrusionOk="0" h="3236" w="3278">
                  <a:moveTo>
                    <a:pt x="0" y="1"/>
                  </a:moveTo>
                  <a:lnTo>
                    <a:pt x="3278" y="3235"/>
                  </a:lnTo>
                  <a:lnTo>
                    <a:pt x="3278" y="2966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1" name="Google Shape;3861;p74"/>
            <p:cNvSpPr/>
            <p:nvPr/>
          </p:nvSpPr>
          <p:spPr>
            <a:xfrm>
              <a:off x="7252262" y="1262346"/>
              <a:ext cx="127464" cy="127464"/>
            </a:xfrm>
            <a:custGeom>
              <a:rect b="b" l="l" r="r" t="t"/>
              <a:pathLst>
                <a:path extrusionOk="0" h="2114" w="2114">
                  <a:moveTo>
                    <a:pt x="1" y="1"/>
                  </a:moveTo>
                  <a:lnTo>
                    <a:pt x="2114" y="2114"/>
                  </a:lnTo>
                  <a:lnTo>
                    <a:pt x="2114" y="1844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2" name="Google Shape;3862;p74"/>
            <p:cNvSpPr/>
            <p:nvPr/>
          </p:nvSpPr>
          <p:spPr>
            <a:xfrm>
              <a:off x="7319852" y="1262346"/>
              <a:ext cx="59873" cy="59873"/>
            </a:xfrm>
            <a:custGeom>
              <a:rect b="b" l="l" r="r" t="t"/>
              <a:pathLst>
                <a:path extrusionOk="0" h="993" w="993">
                  <a:moveTo>
                    <a:pt x="1" y="1"/>
                  </a:moveTo>
                  <a:lnTo>
                    <a:pt x="993" y="993"/>
                  </a:lnTo>
                  <a:lnTo>
                    <a:pt x="993" y="723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63" name="Google Shape;3863;p74"/>
          <p:cNvSpPr/>
          <p:nvPr/>
        </p:nvSpPr>
        <p:spPr>
          <a:xfrm>
            <a:off x="438314" y="3836537"/>
            <a:ext cx="885344" cy="876924"/>
          </a:xfrm>
          <a:custGeom>
            <a:rect b="b" l="l" r="r" t="t"/>
            <a:pathLst>
              <a:path extrusionOk="0" h="4540" w="4583">
                <a:moveTo>
                  <a:pt x="863" y="1"/>
                </a:moveTo>
                <a:lnTo>
                  <a:pt x="0" y="809"/>
                </a:lnTo>
                <a:lnTo>
                  <a:pt x="1488" y="2254"/>
                </a:lnTo>
                <a:lnTo>
                  <a:pt x="0" y="3688"/>
                </a:lnTo>
                <a:lnTo>
                  <a:pt x="863" y="4539"/>
                </a:lnTo>
                <a:lnTo>
                  <a:pt x="2297" y="3106"/>
                </a:lnTo>
                <a:lnTo>
                  <a:pt x="3731" y="4539"/>
                </a:lnTo>
                <a:lnTo>
                  <a:pt x="4582" y="3688"/>
                </a:lnTo>
                <a:lnTo>
                  <a:pt x="3105" y="2254"/>
                </a:lnTo>
                <a:lnTo>
                  <a:pt x="4582" y="809"/>
                </a:lnTo>
                <a:lnTo>
                  <a:pt x="3731" y="1"/>
                </a:lnTo>
                <a:lnTo>
                  <a:pt x="2297" y="1445"/>
                </a:lnTo>
                <a:lnTo>
                  <a:pt x="863" y="1"/>
                </a:lnTo>
                <a:close/>
              </a:path>
            </a:pathLst>
          </a:custGeom>
          <a:solidFill>
            <a:schemeClr val="accent1"/>
          </a:solidFill>
          <a:ln cap="rnd" cmpd="sng" w="9525">
            <a:solidFill>
              <a:srgbClr val="2D4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4" name="Google Shape;3864;p74"/>
          <p:cNvSpPr/>
          <p:nvPr/>
        </p:nvSpPr>
        <p:spPr>
          <a:xfrm>
            <a:off x="7858188" y="1723525"/>
            <a:ext cx="572700" cy="572700"/>
          </a:xfrm>
          <a:prstGeom prst="donut">
            <a:avLst>
              <a:gd fmla="val 2500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5" name="Google Shape;3865;p74"/>
          <p:cNvGrpSpPr/>
          <p:nvPr/>
        </p:nvGrpSpPr>
        <p:grpSpPr>
          <a:xfrm>
            <a:off x="7583073" y="568263"/>
            <a:ext cx="759302" cy="759302"/>
            <a:chOff x="2753179" y="2741260"/>
            <a:chExt cx="587695" cy="587695"/>
          </a:xfrm>
        </p:grpSpPr>
        <p:sp>
          <p:nvSpPr>
            <p:cNvPr id="3866" name="Google Shape;3866;p74"/>
            <p:cNvSpPr/>
            <p:nvPr/>
          </p:nvSpPr>
          <p:spPr>
            <a:xfrm>
              <a:off x="2772051" y="2760132"/>
              <a:ext cx="568823" cy="568823"/>
            </a:xfrm>
            <a:custGeom>
              <a:rect b="b" l="l" r="r" t="t"/>
              <a:pathLst>
                <a:path extrusionOk="0" h="9434" w="9434">
                  <a:moveTo>
                    <a:pt x="7687" y="0"/>
                  </a:moveTo>
                  <a:lnTo>
                    <a:pt x="6469" y="1218"/>
                  </a:lnTo>
                  <a:lnTo>
                    <a:pt x="6609" y="1348"/>
                  </a:lnTo>
                  <a:cubicBezTo>
                    <a:pt x="7332" y="2070"/>
                    <a:pt x="7687" y="3019"/>
                    <a:pt x="7687" y="4000"/>
                  </a:cubicBezTo>
                  <a:cubicBezTo>
                    <a:pt x="7687" y="4992"/>
                    <a:pt x="7332" y="5930"/>
                    <a:pt x="6609" y="6609"/>
                  </a:cubicBezTo>
                  <a:cubicBezTo>
                    <a:pt x="5887" y="7331"/>
                    <a:pt x="4992" y="7730"/>
                    <a:pt x="4000" y="7730"/>
                  </a:cubicBezTo>
                  <a:cubicBezTo>
                    <a:pt x="2965" y="7730"/>
                    <a:pt x="2070" y="7331"/>
                    <a:pt x="1348" y="6609"/>
                  </a:cubicBezTo>
                  <a:lnTo>
                    <a:pt x="1219" y="6469"/>
                  </a:lnTo>
                  <a:lnTo>
                    <a:pt x="0" y="7730"/>
                  </a:lnTo>
                  <a:lnTo>
                    <a:pt x="140" y="7817"/>
                  </a:lnTo>
                  <a:cubicBezTo>
                    <a:pt x="1175" y="8852"/>
                    <a:pt x="2523" y="9434"/>
                    <a:pt x="4000" y="9434"/>
                  </a:cubicBezTo>
                  <a:cubicBezTo>
                    <a:pt x="5445" y="9434"/>
                    <a:pt x="6793" y="8852"/>
                    <a:pt x="7817" y="7817"/>
                  </a:cubicBezTo>
                  <a:cubicBezTo>
                    <a:pt x="8852" y="6835"/>
                    <a:pt x="9434" y="5445"/>
                    <a:pt x="9434" y="4000"/>
                  </a:cubicBezTo>
                  <a:cubicBezTo>
                    <a:pt x="9434" y="2523"/>
                    <a:pt x="8852" y="1175"/>
                    <a:pt x="7817" y="140"/>
                  </a:cubicBezTo>
                  <a:lnTo>
                    <a:pt x="768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7" name="Google Shape;3867;p74"/>
            <p:cNvSpPr/>
            <p:nvPr/>
          </p:nvSpPr>
          <p:spPr>
            <a:xfrm>
              <a:off x="3145819" y="2741260"/>
              <a:ext cx="108652" cy="108591"/>
            </a:xfrm>
            <a:custGeom>
              <a:rect b="b" l="l" r="r" t="t"/>
              <a:pathLst>
                <a:path extrusionOk="0" h="1801" w="1802">
                  <a:moveTo>
                    <a:pt x="906" y="0"/>
                  </a:moveTo>
                  <a:cubicBezTo>
                    <a:pt x="410" y="0"/>
                    <a:pt x="1" y="410"/>
                    <a:pt x="1" y="906"/>
                  </a:cubicBezTo>
                  <a:cubicBezTo>
                    <a:pt x="1" y="1391"/>
                    <a:pt x="410" y="1801"/>
                    <a:pt x="906" y="1801"/>
                  </a:cubicBezTo>
                  <a:cubicBezTo>
                    <a:pt x="1402" y="1801"/>
                    <a:pt x="1801" y="1391"/>
                    <a:pt x="1801" y="906"/>
                  </a:cubicBezTo>
                  <a:cubicBezTo>
                    <a:pt x="1801" y="410"/>
                    <a:pt x="1402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8" name="Google Shape;3868;p74"/>
            <p:cNvSpPr/>
            <p:nvPr/>
          </p:nvSpPr>
          <p:spPr>
            <a:xfrm>
              <a:off x="2753179" y="3131308"/>
              <a:ext cx="105999" cy="108591"/>
            </a:xfrm>
            <a:custGeom>
              <a:rect b="b" l="l" r="r" t="t"/>
              <a:pathLst>
                <a:path extrusionOk="0" h="1801" w="1758">
                  <a:moveTo>
                    <a:pt x="906" y="0"/>
                  </a:moveTo>
                  <a:cubicBezTo>
                    <a:pt x="410" y="0"/>
                    <a:pt x="1" y="410"/>
                    <a:pt x="1" y="906"/>
                  </a:cubicBezTo>
                  <a:cubicBezTo>
                    <a:pt x="1" y="1391"/>
                    <a:pt x="410" y="1801"/>
                    <a:pt x="906" y="1801"/>
                  </a:cubicBezTo>
                  <a:cubicBezTo>
                    <a:pt x="1391" y="1801"/>
                    <a:pt x="1758" y="1391"/>
                    <a:pt x="1758" y="906"/>
                  </a:cubicBezTo>
                  <a:cubicBezTo>
                    <a:pt x="1758" y="410"/>
                    <a:pt x="1391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9" name="Google Shape;3869;p74"/>
          <p:cNvGrpSpPr/>
          <p:nvPr/>
        </p:nvGrpSpPr>
        <p:grpSpPr>
          <a:xfrm>
            <a:off x="8161911" y="3616986"/>
            <a:ext cx="537980" cy="537206"/>
            <a:chOff x="9234348" y="2174936"/>
            <a:chExt cx="537980" cy="537206"/>
          </a:xfrm>
        </p:grpSpPr>
        <p:sp>
          <p:nvSpPr>
            <p:cNvPr id="3870" name="Google Shape;3870;p74"/>
            <p:cNvSpPr/>
            <p:nvPr/>
          </p:nvSpPr>
          <p:spPr>
            <a:xfrm>
              <a:off x="9234348" y="2174936"/>
              <a:ext cx="22800" cy="22026"/>
            </a:xfrm>
            <a:custGeom>
              <a:rect b="b" l="l" r="r" t="t"/>
              <a:pathLst>
                <a:path extrusionOk="0" h="313" w="324">
                  <a:moveTo>
                    <a:pt x="183" y="0"/>
                  </a:moveTo>
                  <a:cubicBezTo>
                    <a:pt x="54" y="0"/>
                    <a:pt x="0" y="43"/>
                    <a:pt x="0" y="173"/>
                  </a:cubicBezTo>
                  <a:cubicBezTo>
                    <a:pt x="0" y="270"/>
                    <a:pt x="54" y="313"/>
                    <a:pt x="183" y="313"/>
                  </a:cubicBezTo>
                  <a:cubicBezTo>
                    <a:pt x="270" y="313"/>
                    <a:pt x="323" y="270"/>
                    <a:pt x="323" y="173"/>
                  </a:cubicBezTo>
                  <a:cubicBezTo>
                    <a:pt x="323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1" name="Google Shape;3871;p74"/>
            <p:cNvSpPr/>
            <p:nvPr/>
          </p:nvSpPr>
          <p:spPr>
            <a:xfrm>
              <a:off x="9307181" y="2174936"/>
              <a:ext cx="25826" cy="22026"/>
            </a:xfrm>
            <a:custGeom>
              <a:rect b="b" l="l" r="r" t="t"/>
              <a:pathLst>
                <a:path extrusionOk="0" h="313" w="367">
                  <a:moveTo>
                    <a:pt x="183" y="0"/>
                  </a:moveTo>
                  <a:cubicBezTo>
                    <a:pt x="97" y="0"/>
                    <a:pt x="0" y="43"/>
                    <a:pt x="0" y="173"/>
                  </a:cubicBezTo>
                  <a:cubicBezTo>
                    <a:pt x="0" y="270"/>
                    <a:pt x="97" y="313"/>
                    <a:pt x="183" y="313"/>
                  </a:cubicBezTo>
                  <a:cubicBezTo>
                    <a:pt x="270" y="313"/>
                    <a:pt x="367" y="270"/>
                    <a:pt x="367" y="173"/>
                  </a:cubicBezTo>
                  <a:cubicBezTo>
                    <a:pt x="367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2" name="Google Shape;3872;p74"/>
            <p:cNvSpPr/>
            <p:nvPr/>
          </p:nvSpPr>
          <p:spPr>
            <a:xfrm>
              <a:off x="9380014" y="2174936"/>
              <a:ext cx="25052" cy="22026"/>
            </a:xfrm>
            <a:custGeom>
              <a:rect b="b" l="l" r="r" t="t"/>
              <a:pathLst>
                <a:path extrusionOk="0" h="313" w="356">
                  <a:moveTo>
                    <a:pt x="183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8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3" name="Google Shape;3873;p74"/>
            <p:cNvSpPr/>
            <p:nvPr/>
          </p:nvSpPr>
          <p:spPr>
            <a:xfrm>
              <a:off x="9455873" y="2174936"/>
              <a:ext cx="22026" cy="22026"/>
            </a:xfrm>
            <a:custGeom>
              <a:rect b="b" l="l" r="r" t="t"/>
              <a:pathLst>
                <a:path extrusionOk="0" h="313" w="313">
                  <a:moveTo>
                    <a:pt x="140" y="0"/>
                  </a:moveTo>
                  <a:cubicBezTo>
                    <a:pt x="43" y="0"/>
                    <a:pt x="0" y="43"/>
                    <a:pt x="0" y="173"/>
                  </a:cubicBezTo>
                  <a:cubicBezTo>
                    <a:pt x="0" y="270"/>
                    <a:pt x="43" y="313"/>
                    <a:pt x="140" y="313"/>
                  </a:cubicBezTo>
                  <a:cubicBezTo>
                    <a:pt x="227" y="313"/>
                    <a:pt x="313" y="270"/>
                    <a:pt x="313" y="173"/>
                  </a:cubicBezTo>
                  <a:cubicBezTo>
                    <a:pt x="313" y="43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4" name="Google Shape;3874;p74"/>
            <p:cNvSpPr/>
            <p:nvPr/>
          </p:nvSpPr>
          <p:spPr>
            <a:xfrm>
              <a:off x="9528706" y="2174936"/>
              <a:ext cx="22026" cy="22026"/>
            </a:xfrm>
            <a:custGeom>
              <a:rect b="b" l="l" r="r" t="t"/>
              <a:pathLst>
                <a:path extrusionOk="0" h="313" w="313">
                  <a:moveTo>
                    <a:pt x="184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84" y="313"/>
                  </a:cubicBezTo>
                  <a:cubicBezTo>
                    <a:pt x="270" y="313"/>
                    <a:pt x="313" y="270"/>
                    <a:pt x="313" y="173"/>
                  </a:cubicBezTo>
                  <a:cubicBezTo>
                    <a:pt x="313" y="43"/>
                    <a:pt x="270" y="0"/>
                    <a:pt x="18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5" name="Google Shape;3875;p74"/>
            <p:cNvSpPr/>
            <p:nvPr/>
          </p:nvSpPr>
          <p:spPr>
            <a:xfrm>
              <a:off x="9601539" y="2174936"/>
              <a:ext cx="25122" cy="22026"/>
            </a:xfrm>
            <a:custGeom>
              <a:rect b="b" l="l" r="r" t="t"/>
              <a:pathLst>
                <a:path extrusionOk="0" h="313" w="357">
                  <a:moveTo>
                    <a:pt x="173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7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6" name="Google Shape;3876;p74"/>
            <p:cNvSpPr/>
            <p:nvPr/>
          </p:nvSpPr>
          <p:spPr>
            <a:xfrm>
              <a:off x="9674373" y="2174936"/>
              <a:ext cx="25122" cy="22026"/>
            </a:xfrm>
            <a:custGeom>
              <a:rect b="b" l="l" r="r" t="t"/>
              <a:pathLst>
                <a:path extrusionOk="0" h="313" w="357">
                  <a:moveTo>
                    <a:pt x="173" y="0"/>
                  </a:moveTo>
                  <a:cubicBezTo>
                    <a:pt x="87" y="0"/>
                    <a:pt x="0" y="43"/>
                    <a:pt x="0" y="173"/>
                  </a:cubicBezTo>
                  <a:cubicBezTo>
                    <a:pt x="0" y="270"/>
                    <a:pt x="87" y="313"/>
                    <a:pt x="17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7" name="Google Shape;3877;p74"/>
            <p:cNvSpPr/>
            <p:nvPr/>
          </p:nvSpPr>
          <p:spPr>
            <a:xfrm>
              <a:off x="9750232" y="2174936"/>
              <a:ext cx="22096" cy="22026"/>
            </a:xfrm>
            <a:custGeom>
              <a:rect b="b" l="l" r="r" t="t"/>
              <a:pathLst>
                <a:path extrusionOk="0" h="313" w="314">
                  <a:moveTo>
                    <a:pt x="130" y="0"/>
                  </a:moveTo>
                  <a:cubicBezTo>
                    <a:pt x="44" y="0"/>
                    <a:pt x="0" y="43"/>
                    <a:pt x="0" y="173"/>
                  </a:cubicBezTo>
                  <a:cubicBezTo>
                    <a:pt x="0" y="270"/>
                    <a:pt x="44" y="313"/>
                    <a:pt x="130" y="313"/>
                  </a:cubicBezTo>
                  <a:cubicBezTo>
                    <a:pt x="216" y="313"/>
                    <a:pt x="313" y="270"/>
                    <a:pt x="313" y="173"/>
                  </a:cubicBezTo>
                  <a:cubicBezTo>
                    <a:pt x="313" y="43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8" name="Google Shape;3878;p74"/>
            <p:cNvSpPr/>
            <p:nvPr/>
          </p:nvSpPr>
          <p:spPr>
            <a:xfrm>
              <a:off x="9234348" y="2247769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0"/>
                  </a:moveTo>
                  <a:cubicBezTo>
                    <a:pt x="54" y="0"/>
                    <a:pt x="0" y="87"/>
                    <a:pt x="0" y="173"/>
                  </a:cubicBezTo>
                  <a:cubicBezTo>
                    <a:pt x="0" y="270"/>
                    <a:pt x="54" y="356"/>
                    <a:pt x="183" y="356"/>
                  </a:cubicBezTo>
                  <a:cubicBezTo>
                    <a:pt x="270" y="356"/>
                    <a:pt x="323" y="270"/>
                    <a:pt x="323" y="173"/>
                  </a:cubicBezTo>
                  <a:cubicBezTo>
                    <a:pt x="323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9" name="Google Shape;3879;p74"/>
            <p:cNvSpPr/>
            <p:nvPr/>
          </p:nvSpPr>
          <p:spPr>
            <a:xfrm>
              <a:off x="9307181" y="2247769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0"/>
                  </a:moveTo>
                  <a:cubicBezTo>
                    <a:pt x="97" y="0"/>
                    <a:pt x="0" y="87"/>
                    <a:pt x="0" y="173"/>
                  </a:cubicBezTo>
                  <a:cubicBezTo>
                    <a:pt x="0" y="270"/>
                    <a:pt x="97" y="356"/>
                    <a:pt x="183" y="356"/>
                  </a:cubicBezTo>
                  <a:cubicBezTo>
                    <a:pt x="270" y="356"/>
                    <a:pt x="367" y="270"/>
                    <a:pt x="367" y="173"/>
                  </a:cubicBezTo>
                  <a:cubicBezTo>
                    <a:pt x="367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0" name="Google Shape;3880;p74"/>
            <p:cNvSpPr/>
            <p:nvPr/>
          </p:nvSpPr>
          <p:spPr>
            <a:xfrm>
              <a:off x="9380014" y="2247769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8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1" name="Google Shape;3881;p74"/>
            <p:cNvSpPr/>
            <p:nvPr/>
          </p:nvSpPr>
          <p:spPr>
            <a:xfrm>
              <a:off x="9455873" y="2247769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0"/>
                  </a:moveTo>
                  <a:cubicBezTo>
                    <a:pt x="43" y="0"/>
                    <a:pt x="0" y="87"/>
                    <a:pt x="0" y="173"/>
                  </a:cubicBezTo>
                  <a:cubicBezTo>
                    <a:pt x="0" y="270"/>
                    <a:pt x="43" y="356"/>
                    <a:pt x="140" y="356"/>
                  </a:cubicBezTo>
                  <a:cubicBezTo>
                    <a:pt x="227" y="356"/>
                    <a:pt x="313" y="270"/>
                    <a:pt x="313" y="173"/>
                  </a:cubicBezTo>
                  <a:cubicBezTo>
                    <a:pt x="313" y="87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2" name="Google Shape;3882;p74"/>
            <p:cNvSpPr/>
            <p:nvPr/>
          </p:nvSpPr>
          <p:spPr>
            <a:xfrm>
              <a:off x="9528706" y="2247769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84" y="356"/>
                  </a:cubicBezTo>
                  <a:cubicBezTo>
                    <a:pt x="270" y="356"/>
                    <a:pt x="313" y="270"/>
                    <a:pt x="313" y="173"/>
                  </a:cubicBezTo>
                  <a:cubicBezTo>
                    <a:pt x="313" y="87"/>
                    <a:pt x="270" y="0"/>
                    <a:pt x="18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3" name="Google Shape;3883;p74"/>
            <p:cNvSpPr/>
            <p:nvPr/>
          </p:nvSpPr>
          <p:spPr>
            <a:xfrm>
              <a:off x="9601539" y="2247769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7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4" name="Google Shape;3884;p74"/>
            <p:cNvSpPr/>
            <p:nvPr/>
          </p:nvSpPr>
          <p:spPr>
            <a:xfrm>
              <a:off x="9674373" y="2247769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0"/>
                  </a:moveTo>
                  <a:cubicBezTo>
                    <a:pt x="87" y="0"/>
                    <a:pt x="0" y="87"/>
                    <a:pt x="0" y="173"/>
                  </a:cubicBezTo>
                  <a:cubicBezTo>
                    <a:pt x="0" y="270"/>
                    <a:pt x="87" y="356"/>
                    <a:pt x="17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5" name="Google Shape;3885;p74"/>
            <p:cNvSpPr/>
            <p:nvPr/>
          </p:nvSpPr>
          <p:spPr>
            <a:xfrm>
              <a:off x="9750232" y="2247769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0"/>
                  </a:moveTo>
                  <a:cubicBezTo>
                    <a:pt x="44" y="0"/>
                    <a:pt x="0" y="87"/>
                    <a:pt x="0" y="173"/>
                  </a:cubicBezTo>
                  <a:cubicBezTo>
                    <a:pt x="0" y="270"/>
                    <a:pt x="44" y="356"/>
                    <a:pt x="130" y="356"/>
                  </a:cubicBezTo>
                  <a:cubicBezTo>
                    <a:pt x="216" y="356"/>
                    <a:pt x="313" y="270"/>
                    <a:pt x="313" y="173"/>
                  </a:cubicBezTo>
                  <a:cubicBezTo>
                    <a:pt x="313" y="87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6" name="Google Shape;3886;p74"/>
            <p:cNvSpPr/>
            <p:nvPr/>
          </p:nvSpPr>
          <p:spPr>
            <a:xfrm>
              <a:off x="9234348" y="2319829"/>
              <a:ext cx="22800" cy="25896"/>
            </a:xfrm>
            <a:custGeom>
              <a:rect b="b" l="l" r="r" t="t"/>
              <a:pathLst>
                <a:path extrusionOk="0" h="368" w="324">
                  <a:moveTo>
                    <a:pt x="183" y="1"/>
                  </a:moveTo>
                  <a:cubicBezTo>
                    <a:pt x="54" y="1"/>
                    <a:pt x="0" y="98"/>
                    <a:pt x="0" y="184"/>
                  </a:cubicBezTo>
                  <a:cubicBezTo>
                    <a:pt x="0" y="270"/>
                    <a:pt x="54" y="367"/>
                    <a:pt x="183" y="367"/>
                  </a:cubicBezTo>
                  <a:cubicBezTo>
                    <a:pt x="270" y="367"/>
                    <a:pt x="323" y="270"/>
                    <a:pt x="323" y="184"/>
                  </a:cubicBezTo>
                  <a:cubicBezTo>
                    <a:pt x="323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7" name="Google Shape;3887;p74"/>
            <p:cNvSpPr/>
            <p:nvPr/>
          </p:nvSpPr>
          <p:spPr>
            <a:xfrm>
              <a:off x="9307181" y="2319829"/>
              <a:ext cx="25826" cy="25896"/>
            </a:xfrm>
            <a:custGeom>
              <a:rect b="b" l="l" r="r" t="t"/>
              <a:pathLst>
                <a:path extrusionOk="0" h="368" w="367">
                  <a:moveTo>
                    <a:pt x="183" y="1"/>
                  </a:moveTo>
                  <a:cubicBezTo>
                    <a:pt x="97" y="1"/>
                    <a:pt x="0" y="98"/>
                    <a:pt x="0" y="184"/>
                  </a:cubicBezTo>
                  <a:cubicBezTo>
                    <a:pt x="0" y="270"/>
                    <a:pt x="97" y="367"/>
                    <a:pt x="183" y="367"/>
                  </a:cubicBezTo>
                  <a:cubicBezTo>
                    <a:pt x="270" y="367"/>
                    <a:pt x="367" y="270"/>
                    <a:pt x="367" y="184"/>
                  </a:cubicBezTo>
                  <a:cubicBezTo>
                    <a:pt x="367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8" name="Google Shape;3888;p74"/>
            <p:cNvSpPr/>
            <p:nvPr/>
          </p:nvSpPr>
          <p:spPr>
            <a:xfrm>
              <a:off x="9380014" y="2319829"/>
              <a:ext cx="25052" cy="25896"/>
            </a:xfrm>
            <a:custGeom>
              <a:rect b="b" l="l" r="r" t="t"/>
              <a:pathLst>
                <a:path extrusionOk="0" h="368" w="356">
                  <a:moveTo>
                    <a:pt x="18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8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9" name="Google Shape;3889;p74"/>
            <p:cNvSpPr/>
            <p:nvPr/>
          </p:nvSpPr>
          <p:spPr>
            <a:xfrm>
              <a:off x="9455873" y="2319829"/>
              <a:ext cx="22026" cy="25896"/>
            </a:xfrm>
            <a:custGeom>
              <a:rect b="b" l="l" r="r" t="t"/>
              <a:pathLst>
                <a:path extrusionOk="0" h="368" w="313">
                  <a:moveTo>
                    <a:pt x="140" y="1"/>
                  </a:moveTo>
                  <a:cubicBezTo>
                    <a:pt x="43" y="1"/>
                    <a:pt x="0" y="98"/>
                    <a:pt x="0" y="184"/>
                  </a:cubicBezTo>
                  <a:cubicBezTo>
                    <a:pt x="0" y="270"/>
                    <a:pt x="43" y="367"/>
                    <a:pt x="140" y="367"/>
                  </a:cubicBezTo>
                  <a:cubicBezTo>
                    <a:pt x="227" y="367"/>
                    <a:pt x="313" y="270"/>
                    <a:pt x="313" y="184"/>
                  </a:cubicBezTo>
                  <a:cubicBezTo>
                    <a:pt x="313" y="98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0" name="Google Shape;3890;p74"/>
            <p:cNvSpPr/>
            <p:nvPr/>
          </p:nvSpPr>
          <p:spPr>
            <a:xfrm>
              <a:off x="9528706" y="2319829"/>
              <a:ext cx="22026" cy="25896"/>
            </a:xfrm>
            <a:custGeom>
              <a:rect b="b" l="l" r="r" t="t"/>
              <a:pathLst>
                <a:path extrusionOk="0" h="368" w="313">
                  <a:moveTo>
                    <a:pt x="184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84" y="367"/>
                  </a:cubicBezTo>
                  <a:cubicBezTo>
                    <a:pt x="270" y="367"/>
                    <a:pt x="313" y="270"/>
                    <a:pt x="313" y="184"/>
                  </a:cubicBezTo>
                  <a:cubicBezTo>
                    <a:pt x="313" y="98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1" name="Google Shape;3891;p74"/>
            <p:cNvSpPr/>
            <p:nvPr/>
          </p:nvSpPr>
          <p:spPr>
            <a:xfrm>
              <a:off x="9601539" y="2319829"/>
              <a:ext cx="25122" cy="25896"/>
            </a:xfrm>
            <a:custGeom>
              <a:rect b="b" l="l" r="r" t="t"/>
              <a:pathLst>
                <a:path extrusionOk="0" h="368" w="357">
                  <a:moveTo>
                    <a:pt x="17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7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2" name="Google Shape;3892;p74"/>
            <p:cNvSpPr/>
            <p:nvPr/>
          </p:nvSpPr>
          <p:spPr>
            <a:xfrm>
              <a:off x="9674373" y="2319829"/>
              <a:ext cx="25122" cy="25896"/>
            </a:xfrm>
            <a:custGeom>
              <a:rect b="b" l="l" r="r" t="t"/>
              <a:pathLst>
                <a:path extrusionOk="0" h="368" w="357">
                  <a:moveTo>
                    <a:pt x="173" y="1"/>
                  </a:moveTo>
                  <a:cubicBezTo>
                    <a:pt x="87" y="1"/>
                    <a:pt x="0" y="98"/>
                    <a:pt x="0" y="184"/>
                  </a:cubicBezTo>
                  <a:cubicBezTo>
                    <a:pt x="0" y="270"/>
                    <a:pt x="87" y="367"/>
                    <a:pt x="17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3" name="Google Shape;3893;p74"/>
            <p:cNvSpPr/>
            <p:nvPr/>
          </p:nvSpPr>
          <p:spPr>
            <a:xfrm>
              <a:off x="9750232" y="2319829"/>
              <a:ext cx="22096" cy="25896"/>
            </a:xfrm>
            <a:custGeom>
              <a:rect b="b" l="l" r="r" t="t"/>
              <a:pathLst>
                <a:path extrusionOk="0" h="368" w="314">
                  <a:moveTo>
                    <a:pt x="130" y="1"/>
                  </a:moveTo>
                  <a:cubicBezTo>
                    <a:pt x="44" y="1"/>
                    <a:pt x="0" y="98"/>
                    <a:pt x="0" y="184"/>
                  </a:cubicBezTo>
                  <a:cubicBezTo>
                    <a:pt x="0" y="270"/>
                    <a:pt x="44" y="367"/>
                    <a:pt x="130" y="367"/>
                  </a:cubicBezTo>
                  <a:cubicBezTo>
                    <a:pt x="216" y="367"/>
                    <a:pt x="313" y="270"/>
                    <a:pt x="313" y="184"/>
                  </a:cubicBezTo>
                  <a:cubicBezTo>
                    <a:pt x="313" y="98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4" name="Google Shape;3894;p74"/>
            <p:cNvSpPr/>
            <p:nvPr/>
          </p:nvSpPr>
          <p:spPr>
            <a:xfrm>
              <a:off x="9234348" y="2395688"/>
              <a:ext cx="22800" cy="22870"/>
            </a:xfrm>
            <a:custGeom>
              <a:rect b="b" l="l" r="r" t="t"/>
              <a:pathLst>
                <a:path extrusionOk="0" h="325" w="324">
                  <a:moveTo>
                    <a:pt x="183" y="1"/>
                  </a:moveTo>
                  <a:cubicBezTo>
                    <a:pt x="54" y="1"/>
                    <a:pt x="0" y="55"/>
                    <a:pt x="0" y="141"/>
                  </a:cubicBezTo>
                  <a:cubicBezTo>
                    <a:pt x="0" y="227"/>
                    <a:pt x="54" y="324"/>
                    <a:pt x="183" y="324"/>
                  </a:cubicBezTo>
                  <a:cubicBezTo>
                    <a:pt x="270" y="324"/>
                    <a:pt x="323" y="227"/>
                    <a:pt x="323" y="141"/>
                  </a:cubicBezTo>
                  <a:cubicBezTo>
                    <a:pt x="323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5" name="Google Shape;3895;p74"/>
            <p:cNvSpPr/>
            <p:nvPr/>
          </p:nvSpPr>
          <p:spPr>
            <a:xfrm>
              <a:off x="9307181" y="2395688"/>
              <a:ext cx="25826" cy="22870"/>
            </a:xfrm>
            <a:custGeom>
              <a:rect b="b" l="l" r="r" t="t"/>
              <a:pathLst>
                <a:path extrusionOk="0" h="325" w="367">
                  <a:moveTo>
                    <a:pt x="183" y="1"/>
                  </a:moveTo>
                  <a:cubicBezTo>
                    <a:pt x="97" y="1"/>
                    <a:pt x="0" y="55"/>
                    <a:pt x="0" y="141"/>
                  </a:cubicBezTo>
                  <a:cubicBezTo>
                    <a:pt x="0" y="227"/>
                    <a:pt x="97" y="324"/>
                    <a:pt x="183" y="324"/>
                  </a:cubicBezTo>
                  <a:cubicBezTo>
                    <a:pt x="270" y="324"/>
                    <a:pt x="367" y="227"/>
                    <a:pt x="367" y="141"/>
                  </a:cubicBezTo>
                  <a:cubicBezTo>
                    <a:pt x="367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6" name="Google Shape;3896;p74"/>
            <p:cNvSpPr/>
            <p:nvPr/>
          </p:nvSpPr>
          <p:spPr>
            <a:xfrm>
              <a:off x="9380014" y="2395688"/>
              <a:ext cx="25052" cy="22870"/>
            </a:xfrm>
            <a:custGeom>
              <a:rect b="b" l="l" r="r" t="t"/>
              <a:pathLst>
                <a:path extrusionOk="0" h="325" w="356">
                  <a:moveTo>
                    <a:pt x="183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8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7" name="Google Shape;3897;p74"/>
            <p:cNvSpPr/>
            <p:nvPr/>
          </p:nvSpPr>
          <p:spPr>
            <a:xfrm>
              <a:off x="9455873" y="2395688"/>
              <a:ext cx="22026" cy="22870"/>
            </a:xfrm>
            <a:custGeom>
              <a:rect b="b" l="l" r="r" t="t"/>
              <a:pathLst>
                <a:path extrusionOk="0" h="325" w="313">
                  <a:moveTo>
                    <a:pt x="140" y="1"/>
                  </a:moveTo>
                  <a:cubicBezTo>
                    <a:pt x="43" y="1"/>
                    <a:pt x="0" y="55"/>
                    <a:pt x="0" y="141"/>
                  </a:cubicBezTo>
                  <a:cubicBezTo>
                    <a:pt x="0" y="227"/>
                    <a:pt x="43" y="324"/>
                    <a:pt x="140" y="324"/>
                  </a:cubicBezTo>
                  <a:cubicBezTo>
                    <a:pt x="227" y="324"/>
                    <a:pt x="313" y="227"/>
                    <a:pt x="313" y="141"/>
                  </a:cubicBezTo>
                  <a:cubicBezTo>
                    <a:pt x="313" y="55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8" name="Google Shape;3898;p74"/>
            <p:cNvSpPr/>
            <p:nvPr/>
          </p:nvSpPr>
          <p:spPr>
            <a:xfrm>
              <a:off x="9528706" y="2395688"/>
              <a:ext cx="22026" cy="22870"/>
            </a:xfrm>
            <a:custGeom>
              <a:rect b="b" l="l" r="r" t="t"/>
              <a:pathLst>
                <a:path extrusionOk="0" h="325" w="313">
                  <a:moveTo>
                    <a:pt x="184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84" y="324"/>
                  </a:cubicBezTo>
                  <a:cubicBezTo>
                    <a:pt x="270" y="324"/>
                    <a:pt x="313" y="227"/>
                    <a:pt x="313" y="141"/>
                  </a:cubicBezTo>
                  <a:cubicBezTo>
                    <a:pt x="313" y="55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9" name="Google Shape;3899;p74"/>
            <p:cNvSpPr/>
            <p:nvPr/>
          </p:nvSpPr>
          <p:spPr>
            <a:xfrm>
              <a:off x="9601539" y="2395688"/>
              <a:ext cx="25122" cy="22870"/>
            </a:xfrm>
            <a:custGeom>
              <a:rect b="b" l="l" r="r" t="t"/>
              <a:pathLst>
                <a:path extrusionOk="0" h="325" w="357">
                  <a:moveTo>
                    <a:pt x="173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7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0" name="Google Shape;3900;p74"/>
            <p:cNvSpPr/>
            <p:nvPr/>
          </p:nvSpPr>
          <p:spPr>
            <a:xfrm>
              <a:off x="9674373" y="2395688"/>
              <a:ext cx="25122" cy="22870"/>
            </a:xfrm>
            <a:custGeom>
              <a:rect b="b" l="l" r="r" t="t"/>
              <a:pathLst>
                <a:path extrusionOk="0" h="325" w="357">
                  <a:moveTo>
                    <a:pt x="173" y="1"/>
                  </a:moveTo>
                  <a:cubicBezTo>
                    <a:pt x="87" y="1"/>
                    <a:pt x="0" y="55"/>
                    <a:pt x="0" y="141"/>
                  </a:cubicBezTo>
                  <a:cubicBezTo>
                    <a:pt x="0" y="227"/>
                    <a:pt x="87" y="324"/>
                    <a:pt x="17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1" name="Google Shape;3901;p74"/>
            <p:cNvSpPr/>
            <p:nvPr/>
          </p:nvSpPr>
          <p:spPr>
            <a:xfrm>
              <a:off x="9750232" y="2395688"/>
              <a:ext cx="22096" cy="22870"/>
            </a:xfrm>
            <a:custGeom>
              <a:rect b="b" l="l" r="r" t="t"/>
              <a:pathLst>
                <a:path extrusionOk="0" h="325" w="314">
                  <a:moveTo>
                    <a:pt x="130" y="1"/>
                  </a:moveTo>
                  <a:cubicBezTo>
                    <a:pt x="44" y="1"/>
                    <a:pt x="0" y="55"/>
                    <a:pt x="0" y="141"/>
                  </a:cubicBezTo>
                  <a:cubicBezTo>
                    <a:pt x="0" y="227"/>
                    <a:pt x="44" y="324"/>
                    <a:pt x="130" y="324"/>
                  </a:cubicBezTo>
                  <a:cubicBezTo>
                    <a:pt x="216" y="324"/>
                    <a:pt x="313" y="227"/>
                    <a:pt x="313" y="141"/>
                  </a:cubicBezTo>
                  <a:cubicBezTo>
                    <a:pt x="313" y="55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2" name="Google Shape;3902;p74"/>
            <p:cNvSpPr/>
            <p:nvPr/>
          </p:nvSpPr>
          <p:spPr>
            <a:xfrm>
              <a:off x="9234348" y="2468521"/>
              <a:ext cx="22800" cy="22096"/>
            </a:xfrm>
            <a:custGeom>
              <a:rect b="b" l="l" r="r" t="t"/>
              <a:pathLst>
                <a:path extrusionOk="0" h="314" w="324">
                  <a:moveTo>
                    <a:pt x="183" y="1"/>
                  </a:moveTo>
                  <a:cubicBezTo>
                    <a:pt x="54" y="1"/>
                    <a:pt x="0" y="98"/>
                    <a:pt x="0" y="184"/>
                  </a:cubicBezTo>
                  <a:cubicBezTo>
                    <a:pt x="0" y="270"/>
                    <a:pt x="54" y="313"/>
                    <a:pt x="183" y="313"/>
                  </a:cubicBezTo>
                  <a:cubicBezTo>
                    <a:pt x="270" y="313"/>
                    <a:pt x="323" y="270"/>
                    <a:pt x="323" y="184"/>
                  </a:cubicBezTo>
                  <a:cubicBezTo>
                    <a:pt x="323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3" name="Google Shape;3903;p74"/>
            <p:cNvSpPr/>
            <p:nvPr/>
          </p:nvSpPr>
          <p:spPr>
            <a:xfrm>
              <a:off x="9307181" y="2468521"/>
              <a:ext cx="25826" cy="22096"/>
            </a:xfrm>
            <a:custGeom>
              <a:rect b="b" l="l" r="r" t="t"/>
              <a:pathLst>
                <a:path extrusionOk="0" h="314" w="367">
                  <a:moveTo>
                    <a:pt x="183" y="1"/>
                  </a:moveTo>
                  <a:cubicBezTo>
                    <a:pt x="97" y="1"/>
                    <a:pt x="0" y="98"/>
                    <a:pt x="0" y="184"/>
                  </a:cubicBezTo>
                  <a:cubicBezTo>
                    <a:pt x="0" y="270"/>
                    <a:pt x="97" y="313"/>
                    <a:pt x="183" y="313"/>
                  </a:cubicBezTo>
                  <a:cubicBezTo>
                    <a:pt x="270" y="313"/>
                    <a:pt x="367" y="270"/>
                    <a:pt x="367" y="184"/>
                  </a:cubicBezTo>
                  <a:cubicBezTo>
                    <a:pt x="367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4" name="Google Shape;3904;p74"/>
            <p:cNvSpPr/>
            <p:nvPr/>
          </p:nvSpPr>
          <p:spPr>
            <a:xfrm>
              <a:off x="9380014" y="2468521"/>
              <a:ext cx="25052" cy="22096"/>
            </a:xfrm>
            <a:custGeom>
              <a:rect b="b" l="l" r="r" t="t"/>
              <a:pathLst>
                <a:path extrusionOk="0" h="314" w="356">
                  <a:moveTo>
                    <a:pt x="18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8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74"/>
            <p:cNvSpPr/>
            <p:nvPr/>
          </p:nvSpPr>
          <p:spPr>
            <a:xfrm>
              <a:off x="9455873" y="2468521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40" y="1"/>
                  </a:moveTo>
                  <a:cubicBezTo>
                    <a:pt x="43" y="1"/>
                    <a:pt x="0" y="98"/>
                    <a:pt x="0" y="184"/>
                  </a:cubicBezTo>
                  <a:cubicBezTo>
                    <a:pt x="0" y="270"/>
                    <a:pt x="43" y="313"/>
                    <a:pt x="140" y="313"/>
                  </a:cubicBezTo>
                  <a:cubicBezTo>
                    <a:pt x="227" y="313"/>
                    <a:pt x="313" y="270"/>
                    <a:pt x="313" y="184"/>
                  </a:cubicBezTo>
                  <a:cubicBezTo>
                    <a:pt x="313" y="98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6" name="Google Shape;3906;p74"/>
            <p:cNvSpPr/>
            <p:nvPr/>
          </p:nvSpPr>
          <p:spPr>
            <a:xfrm>
              <a:off x="9528706" y="2468521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84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84" y="313"/>
                  </a:cubicBezTo>
                  <a:cubicBezTo>
                    <a:pt x="270" y="313"/>
                    <a:pt x="313" y="270"/>
                    <a:pt x="313" y="184"/>
                  </a:cubicBezTo>
                  <a:cubicBezTo>
                    <a:pt x="313" y="98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7" name="Google Shape;3907;p74"/>
            <p:cNvSpPr/>
            <p:nvPr/>
          </p:nvSpPr>
          <p:spPr>
            <a:xfrm>
              <a:off x="9601539" y="2468521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7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8" name="Google Shape;3908;p74"/>
            <p:cNvSpPr/>
            <p:nvPr/>
          </p:nvSpPr>
          <p:spPr>
            <a:xfrm>
              <a:off x="9674373" y="2468521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7" y="1"/>
                    <a:pt x="0" y="98"/>
                    <a:pt x="0" y="184"/>
                  </a:cubicBezTo>
                  <a:cubicBezTo>
                    <a:pt x="0" y="270"/>
                    <a:pt x="87" y="313"/>
                    <a:pt x="17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9" name="Google Shape;3909;p74"/>
            <p:cNvSpPr/>
            <p:nvPr/>
          </p:nvSpPr>
          <p:spPr>
            <a:xfrm>
              <a:off x="9750232" y="2468521"/>
              <a:ext cx="22096" cy="22096"/>
            </a:xfrm>
            <a:custGeom>
              <a:rect b="b" l="l" r="r" t="t"/>
              <a:pathLst>
                <a:path extrusionOk="0" h="314" w="314">
                  <a:moveTo>
                    <a:pt x="130" y="1"/>
                  </a:moveTo>
                  <a:cubicBezTo>
                    <a:pt x="44" y="1"/>
                    <a:pt x="0" y="98"/>
                    <a:pt x="0" y="184"/>
                  </a:cubicBezTo>
                  <a:cubicBezTo>
                    <a:pt x="0" y="270"/>
                    <a:pt x="44" y="313"/>
                    <a:pt x="130" y="313"/>
                  </a:cubicBezTo>
                  <a:cubicBezTo>
                    <a:pt x="216" y="313"/>
                    <a:pt x="313" y="270"/>
                    <a:pt x="313" y="184"/>
                  </a:cubicBezTo>
                  <a:cubicBezTo>
                    <a:pt x="313" y="98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0" name="Google Shape;3910;p74"/>
            <p:cNvSpPr/>
            <p:nvPr/>
          </p:nvSpPr>
          <p:spPr>
            <a:xfrm>
              <a:off x="9234348" y="2541354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1"/>
                  </a:moveTo>
                  <a:cubicBezTo>
                    <a:pt x="54" y="1"/>
                    <a:pt x="0" y="87"/>
                    <a:pt x="0" y="184"/>
                  </a:cubicBezTo>
                  <a:cubicBezTo>
                    <a:pt x="0" y="270"/>
                    <a:pt x="54" y="357"/>
                    <a:pt x="183" y="357"/>
                  </a:cubicBezTo>
                  <a:cubicBezTo>
                    <a:pt x="270" y="357"/>
                    <a:pt x="323" y="270"/>
                    <a:pt x="323" y="184"/>
                  </a:cubicBezTo>
                  <a:cubicBezTo>
                    <a:pt x="323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1" name="Google Shape;3911;p74"/>
            <p:cNvSpPr/>
            <p:nvPr/>
          </p:nvSpPr>
          <p:spPr>
            <a:xfrm>
              <a:off x="9307181" y="2541354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1"/>
                  </a:moveTo>
                  <a:cubicBezTo>
                    <a:pt x="97" y="1"/>
                    <a:pt x="0" y="87"/>
                    <a:pt x="0" y="184"/>
                  </a:cubicBezTo>
                  <a:cubicBezTo>
                    <a:pt x="0" y="270"/>
                    <a:pt x="97" y="357"/>
                    <a:pt x="183" y="357"/>
                  </a:cubicBezTo>
                  <a:cubicBezTo>
                    <a:pt x="270" y="357"/>
                    <a:pt x="367" y="270"/>
                    <a:pt x="367" y="184"/>
                  </a:cubicBezTo>
                  <a:cubicBezTo>
                    <a:pt x="367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2" name="Google Shape;3912;p74"/>
            <p:cNvSpPr/>
            <p:nvPr/>
          </p:nvSpPr>
          <p:spPr>
            <a:xfrm>
              <a:off x="9380014" y="2541354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3" name="Google Shape;3913;p74"/>
            <p:cNvSpPr/>
            <p:nvPr/>
          </p:nvSpPr>
          <p:spPr>
            <a:xfrm>
              <a:off x="9455873" y="2541354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1"/>
                  </a:moveTo>
                  <a:cubicBezTo>
                    <a:pt x="43" y="1"/>
                    <a:pt x="0" y="87"/>
                    <a:pt x="0" y="184"/>
                  </a:cubicBezTo>
                  <a:cubicBezTo>
                    <a:pt x="0" y="270"/>
                    <a:pt x="43" y="357"/>
                    <a:pt x="140" y="357"/>
                  </a:cubicBezTo>
                  <a:cubicBezTo>
                    <a:pt x="227" y="357"/>
                    <a:pt x="313" y="270"/>
                    <a:pt x="313" y="184"/>
                  </a:cubicBezTo>
                  <a:cubicBezTo>
                    <a:pt x="313" y="87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4" name="Google Shape;3914;p74"/>
            <p:cNvSpPr/>
            <p:nvPr/>
          </p:nvSpPr>
          <p:spPr>
            <a:xfrm>
              <a:off x="9528706" y="2541354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4" y="357"/>
                  </a:cubicBezTo>
                  <a:cubicBezTo>
                    <a:pt x="270" y="357"/>
                    <a:pt x="313" y="270"/>
                    <a:pt x="313" y="184"/>
                  </a:cubicBezTo>
                  <a:cubicBezTo>
                    <a:pt x="313" y="87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5" name="Google Shape;3915;p74"/>
            <p:cNvSpPr/>
            <p:nvPr/>
          </p:nvSpPr>
          <p:spPr>
            <a:xfrm>
              <a:off x="9601539" y="2541354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6" name="Google Shape;3916;p74"/>
            <p:cNvSpPr/>
            <p:nvPr/>
          </p:nvSpPr>
          <p:spPr>
            <a:xfrm>
              <a:off x="9674373" y="2541354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7" y="1"/>
                    <a:pt x="0" y="87"/>
                    <a:pt x="0" y="184"/>
                  </a:cubicBezTo>
                  <a:cubicBezTo>
                    <a:pt x="0" y="270"/>
                    <a:pt x="87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7" name="Google Shape;3917;p74"/>
            <p:cNvSpPr/>
            <p:nvPr/>
          </p:nvSpPr>
          <p:spPr>
            <a:xfrm>
              <a:off x="9750232" y="2541354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1"/>
                  </a:moveTo>
                  <a:cubicBezTo>
                    <a:pt x="44" y="1"/>
                    <a:pt x="0" y="87"/>
                    <a:pt x="0" y="184"/>
                  </a:cubicBezTo>
                  <a:cubicBezTo>
                    <a:pt x="0" y="270"/>
                    <a:pt x="44" y="357"/>
                    <a:pt x="130" y="357"/>
                  </a:cubicBezTo>
                  <a:cubicBezTo>
                    <a:pt x="216" y="357"/>
                    <a:pt x="313" y="270"/>
                    <a:pt x="313" y="184"/>
                  </a:cubicBezTo>
                  <a:cubicBezTo>
                    <a:pt x="313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8" name="Google Shape;3918;p74"/>
            <p:cNvSpPr/>
            <p:nvPr/>
          </p:nvSpPr>
          <p:spPr>
            <a:xfrm>
              <a:off x="9234348" y="2614187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1"/>
                  </a:moveTo>
                  <a:cubicBezTo>
                    <a:pt x="54" y="1"/>
                    <a:pt x="0" y="87"/>
                    <a:pt x="0" y="184"/>
                  </a:cubicBezTo>
                  <a:cubicBezTo>
                    <a:pt x="0" y="270"/>
                    <a:pt x="54" y="357"/>
                    <a:pt x="183" y="357"/>
                  </a:cubicBezTo>
                  <a:cubicBezTo>
                    <a:pt x="270" y="357"/>
                    <a:pt x="323" y="270"/>
                    <a:pt x="323" y="184"/>
                  </a:cubicBezTo>
                  <a:cubicBezTo>
                    <a:pt x="323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9" name="Google Shape;3919;p74"/>
            <p:cNvSpPr/>
            <p:nvPr/>
          </p:nvSpPr>
          <p:spPr>
            <a:xfrm>
              <a:off x="9307181" y="2614187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1"/>
                  </a:moveTo>
                  <a:cubicBezTo>
                    <a:pt x="97" y="1"/>
                    <a:pt x="0" y="87"/>
                    <a:pt x="0" y="184"/>
                  </a:cubicBezTo>
                  <a:cubicBezTo>
                    <a:pt x="0" y="270"/>
                    <a:pt x="97" y="357"/>
                    <a:pt x="183" y="357"/>
                  </a:cubicBezTo>
                  <a:cubicBezTo>
                    <a:pt x="270" y="357"/>
                    <a:pt x="367" y="270"/>
                    <a:pt x="367" y="184"/>
                  </a:cubicBezTo>
                  <a:cubicBezTo>
                    <a:pt x="367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0" name="Google Shape;3920;p74"/>
            <p:cNvSpPr/>
            <p:nvPr/>
          </p:nvSpPr>
          <p:spPr>
            <a:xfrm>
              <a:off x="9380014" y="2614187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1" name="Google Shape;3921;p74"/>
            <p:cNvSpPr/>
            <p:nvPr/>
          </p:nvSpPr>
          <p:spPr>
            <a:xfrm>
              <a:off x="9455873" y="2614187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1"/>
                  </a:moveTo>
                  <a:cubicBezTo>
                    <a:pt x="43" y="1"/>
                    <a:pt x="0" y="87"/>
                    <a:pt x="0" y="184"/>
                  </a:cubicBezTo>
                  <a:cubicBezTo>
                    <a:pt x="0" y="270"/>
                    <a:pt x="43" y="357"/>
                    <a:pt x="140" y="357"/>
                  </a:cubicBezTo>
                  <a:cubicBezTo>
                    <a:pt x="227" y="357"/>
                    <a:pt x="313" y="270"/>
                    <a:pt x="313" y="184"/>
                  </a:cubicBezTo>
                  <a:cubicBezTo>
                    <a:pt x="313" y="87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2" name="Google Shape;3922;p74"/>
            <p:cNvSpPr/>
            <p:nvPr/>
          </p:nvSpPr>
          <p:spPr>
            <a:xfrm>
              <a:off x="9528706" y="2614187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4" y="357"/>
                  </a:cubicBezTo>
                  <a:cubicBezTo>
                    <a:pt x="270" y="357"/>
                    <a:pt x="313" y="270"/>
                    <a:pt x="313" y="184"/>
                  </a:cubicBezTo>
                  <a:cubicBezTo>
                    <a:pt x="313" y="87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3" name="Google Shape;3923;p74"/>
            <p:cNvSpPr/>
            <p:nvPr/>
          </p:nvSpPr>
          <p:spPr>
            <a:xfrm>
              <a:off x="9601539" y="2614187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4" name="Google Shape;3924;p74"/>
            <p:cNvSpPr/>
            <p:nvPr/>
          </p:nvSpPr>
          <p:spPr>
            <a:xfrm>
              <a:off x="9674373" y="2614187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7" y="1"/>
                    <a:pt x="0" y="87"/>
                    <a:pt x="0" y="184"/>
                  </a:cubicBezTo>
                  <a:cubicBezTo>
                    <a:pt x="0" y="270"/>
                    <a:pt x="87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5" name="Google Shape;3925;p74"/>
            <p:cNvSpPr/>
            <p:nvPr/>
          </p:nvSpPr>
          <p:spPr>
            <a:xfrm>
              <a:off x="9750232" y="2614187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1"/>
                  </a:moveTo>
                  <a:cubicBezTo>
                    <a:pt x="44" y="1"/>
                    <a:pt x="0" y="87"/>
                    <a:pt x="0" y="184"/>
                  </a:cubicBezTo>
                  <a:cubicBezTo>
                    <a:pt x="0" y="270"/>
                    <a:pt x="44" y="357"/>
                    <a:pt x="130" y="357"/>
                  </a:cubicBezTo>
                  <a:cubicBezTo>
                    <a:pt x="216" y="357"/>
                    <a:pt x="313" y="270"/>
                    <a:pt x="313" y="184"/>
                  </a:cubicBezTo>
                  <a:cubicBezTo>
                    <a:pt x="313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6" name="Google Shape;3926;p74"/>
            <p:cNvSpPr/>
            <p:nvPr/>
          </p:nvSpPr>
          <p:spPr>
            <a:xfrm>
              <a:off x="9234348" y="2690046"/>
              <a:ext cx="22800" cy="22096"/>
            </a:xfrm>
            <a:custGeom>
              <a:rect b="b" l="l" r="r" t="t"/>
              <a:pathLst>
                <a:path extrusionOk="0" h="314" w="324">
                  <a:moveTo>
                    <a:pt x="183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270"/>
                    <a:pt x="54" y="314"/>
                    <a:pt x="183" y="314"/>
                  </a:cubicBezTo>
                  <a:cubicBezTo>
                    <a:pt x="270" y="314"/>
                    <a:pt x="323" y="270"/>
                    <a:pt x="323" y="130"/>
                  </a:cubicBezTo>
                  <a:cubicBezTo>
                    <a:pt x="323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74"/>
            <p:cNvSpPr/>
            <p:nvPr/>
          </p:nvSpPr>
          <p:spPr>
            <a:xfrm>
              <a:off x="9307181" y="2690046"/>
              <a:ext cx="25826" cy="22096"/>
            </a:xfrm>
            <a:custGeom>
              <a:rect b="b" l="l" r="r" t="t"/>
              <a:pathLst>
                <a:path extrusionOk="0" h="314" w="367">
                  <a:moveTo>
                    <a:pt x="183" y="1"/>
                  </a:moveTo>
                  <a:cubicBezTo>
                    <a:pt x="97" y="1"/>
                    <a:pt x="0" y="44"/>
                    <a:pt x="0" y="130"/>
                  </a:cubicBezTo>
                  <a:cubicBezTo>
                    <a:pt x="0" y="270"/>
                    <a:pt x="97" y="314"/>
                    <a:pt x="183" y="314"/>
                  </a:cubicBezTo>
                  <a:cubicBezTo>
                    <a:pt x="270" y="314"/>
                    <a:pt x="367" y="270"/>
                    <a:pt x="367" y="130"/>
                  </a:cubicBezTo>
                  <a:cubicBezTo>
                    <a:pt x="367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8" name="Google Shape;3928;p74"/>
            <p:cNvSpPr/>
            <p:nvPr/>
          </p:nvSpPr>
          <p:spPr>
            <a:xfrm>
              <a:off x="9380014" y="2690046"/>
              <a:ext cx="25052" cy="22096"/>
            </a:xfrm>
            <a:custGeom>
              <a:rect b="b" l="l" r="r" t="t"/>
              <a:pathLst>
                <a:path extrusionOk="0" h="314" w="356">
                  <a:moveTo>
                    <a:pt x="183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8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9" name="Google Shape;3929;p74"/>
            <p:cNvSpPr/>
            <p:nvPr/>
          </p:nvSpPr>
          <p:spPr>
            <a:xfrm>
              <a:off x="9455873" y="2690046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4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270"/>
                    <a:pt x="43" y="314"/>
                    <a:pt x="140" y="314"/>
                  </a:cubicBezTo>
                  <a:cubicBezTo>
                    <a:pt x="227" y="314"/>
                    <a:pt x="313" y="270"/>
                    <a:pt x="313" y="130"/>
                  </a:cubicBezTo>
                  <a:cubicBezTo>
                    <a:pt x="313" y="44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74"/>
            <p:cNvSpPr/>
            <p:nvPr/>
          </p:nvSpPr>
          <p:spPr>
            <a:xfrm>
              <a:off x="9528706" y="2690046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84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84" y="314"/>
                  </a:cubicBezTo>
                  <a:cubicBezTo>
                    <a:pt x="270" y="314"/>
                    <a:pt x="313" y="270"/>
                    <a:pt x="313" y="130"/>
                  </a:cubicBezTo>
                  <a:cubicBezTo>
                    <a:pt x="313" y="44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74"/>
            <p:cNvSpPr/>
            <p:nvPr/>
          </p:nvSpPr>
          <p:spPr>
            <a:xfrm>
              <a:off x="9601539" y="2690046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7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2" name="Google Shape;3932;p74"/>
            <p:cNvSpPr/>
            <p:nvPr/>
          </p:nvSpPr>
          <p:spPr>
            <a:xfrm>
              <a:off x="9674373" y="2690046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270"/>
                    <a:pt x="87" y="314"/>
                    <a:pt x="17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3" name="Google Shape;3933;p74"/>
            <p:cNvSpPr/>
            <p:nvPr/>
          </p:nvSpPr>
          <p:spPr>
            <a:xfrm>
              <a:off x="9750232" y="2690046"/>
              <a:ext cx="22096" cy="22096"/>
            </a:xfrm>
            <a:custGeom>
              <a:rect b="b" l="l" r="r" t="t"/>
              <a:pathLst>
                <a:path extrusionOk="0" h="314" w="314">
                  <a:moveTo>
                    <a:pt x="130" y="1"/>
                  </a:moveTo>
                  <a:cubicBezTo>
                    <a:pt x="44" y="1"/>
                    <a:pt x="0" y="44"/>
                    <a:pt x="0" y="130"/>
                  </a:cubicBezTo>
                  <a:cubicBezTo>
                    <a:pt x="0" y="270"/>
                    <a:pt x="44" y="314"/>
                    <a:pt x="130" y="314"/>
                  </a:cubicBezTo>
                  <a:cubicBezTo>
                    <a:pt x="216" y="314"/>
                    <a:pt x="313" y="270"/>
                    <a:pt x="313" y="130"/>
                  </a:cubicBezTo>
                  <a:cubicBezTo>
                    <a:pt x="313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7" name="Shape 3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8" name="Google Shape;3938;p75"/>
          <p:cNvSpPr txBox="1"/>
          <p:nvPr>
            <p:ph type="title"/>
          </p:nvPr>
        </p:nvSpPr>
        <p:spPr>
          <a:xfrm>
            <a:off x="196400" y="490950"/>
            <a:ext cx="26913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General Plant Layout</a:t>
            </a:r>
            <a:endParaRPr sz="2200"/>
          </a:p>
        </p:txBody>
      </p:sp>
      <p:pic>
        <p:nvPicPr>
          <p:cNvPr id="3939" name="Google Shape;3939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2342750" y="4685825"/>
            <a:ext cx="94575" cy="1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0" name="Google Shape;3940;p75"/>
          <p:cNvPicPr preferRelativeResize="0"/>
          <p:nvPr/>
        </p:nvPicPr>
        <p:blipFill rotWithShape="1">
          <a:blip r:embed="rId4">
            <a:alphaModFix/>
          </a:blip>
          <a:srcRect b="4978" l="2927" r="2955" t="4507"/>
          <a:stretch/>
        </p:blipFill>
        <p:spPr>
          <a:xfrm>
            <a:off x="2953150" y="599325"/>
            <a:ext cx="5928099" cy="434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4" name="Shape 3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5" name="Google Shape;3945;p76"/>
          <p:cNvSpPr txBox="1"/>
          <p:nvPr>
            <p:ph type="title"/>
          </p:nvPr>
        </p:nvSpPr>
        <p:spPr>
          <a:xfrm>
            <a:off x="239975" y="425575"/>
            <a:ext cx="17106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Process Flow</a:t>
            </a:r>
            <a:endParaRPr sz="2200"/>
          </a:p>
        </p:txBody>
      </p:sp>
      <p:pic>
        <p:nvPicPr>
          <p:cNvPr id="3946" name="Google Shape;394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2473525" y="4555050"/>
            <a:ext cx="94575" cy="1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7" name="Google Shape;3947;p76"/>
          <p:cNvPicPr preferRelativeResize="0"/>
          <p:nvPr/>
        </p:nvPicPr>
        <p:blipFill rotWithShape="1">
          <a:blip r:embed="rId4">
            <a:alphaModFix/>
          </a:blip>
          <a:srcRect b="4286" l="3014" r="3352" t="4505"/>
          <a:stretch/>
        </p:blipFill>
        <p:spPr>
          <a:xfrm>
            <a:off x="2103175" y="425575"/>
            <a:ext cx="6799877" cy="454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1" name="Shape 3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" name="Google Shape;3952;p77"/>
          <p:cNvSpPr txBox="1"/>
          <p:nvPr>
            <p:ph type="title"/>
          </p:nvPr>
        </p:nvSpPr>
        <p:spPr>
          <a:xfrm>
            <a:off x="196400" y="436475"/>
            <a:ext cx="19830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Personnel Flow</a:t>
            </a:r>
            <a:endParaRPr sz="2200"/>
          </a:p>
        </p:txBody>
      </p:sp>
      <p:pic>
        <p:nvPicPr>
          <p:cNvPr id="3953" name="Google Shape;3953;p77"/>
          <p:cNvPicPr preferRelativeResize="0"/>
          <p:nvPr/>
        </p:nvPicPr>
        <p:blipFill rotWithShape="1">
          <a:blip r:embed="rId3">
            <a:alphaModFix/>
          </a:blip>
          <a:srcRect b="4954" l="3311" r="3404" t="4963"/>
          <a:stretch/>
        </p:blipFill>
        <p:spPr>
          <a:xfrm>
            <a:off x="2266625" y="392300"/>
            <a:ext cx="6614623" cy="4576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7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78"/>
          <p:cNvSpPr txBox="1"/>
          <p:nvPr>
            <p:ph type="title"/>
          </p:nvPr>
        </p:nvSpPr>
        <p:spPr>
          <a:xfrm>
            <a:off x="207300" y="425575"/>
            <a:ext cx="18195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Material Flow</a:t>
            </a:r>
            <a:endParaRPr sz="2200"/>
          </a:p>
        </p:txBody>
      </p:sp>
      <p:pic>
        <p:nvPicPr>
          <p:cNvPr id="3959" name="Google Shape;3959;p78"/>
          <p:cNvPicPr preferRelativeResize="0"/>
          <p:nvPr/>
        </p:nvPicPr>
        <p:blipFill rotWithShape="1">
          <a:blip r:embed="rId3">
            <a:alphaModFix/>
          </a:blip>
          <a:srcRect b="3601" l="3308" r="3233" t="4062"/>
          <a:stretch/>
        </p:blipFill>
        <p:spPr>
          <a:xfrm>
            <a:off x="2255725" y="425575"/>
            <a:ext cx="6647326" cy="446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3" name="Shape 3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4" name="Google Shape;3964;p79"/>
          <p:cNvSpPr txBox="1"/>
          <p:nvPr/>
        </p:nvSpPr>
        <p:spPr>
          <a:xfrm>
            <a:off x="855400" y="1810775"/>
            <a:ext cx="35106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Char char="●"/>
            </a:pPr>
            <a:r>
              <a:rPr lang="es" sz="1600">
                <a:latin typeface="Dosis"/>
                <a:ea typeface="Dosis"/>
                <a:cs typeface="Dosis"/>
                <a:sym typeface="Dosis"/>
              </a:rPr>
              <a:t>Wear personal protective equipment (PPE)</a:t>
            </a:r>
            <a:endParaRPr sz="1600">
              <a:latin typeface="Dosis"/>
              <a:ea typeface="Dosis"/>
              <a:cs typeface="Dosis"/>
              <a:sym typeface="Dosi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Char char="●"/>
            </a:pPr>
            <a:r>
              <a:rPr lang="es" sz="1600">
                <a:latin typeface="Dosis"/>
                <a:ea typeface="Dosis"/>
                <a:cs typeface="Dosis"/>
                <a:sym typeface="Dosis"/>
              </a:rPr>
              <a:t>Notify supervisor of any impairment</a:t>
            </a:r>
            <a:endParaRPr sz="1600">
              <a:latin typeface="Dosis"/>
              <a:ea typeface="Dosis"/>
              <a:cs typeface="Dosis"/>
              <a:sym typeface="Dosi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Char char="●"/>
            </a:pPr>
            <a:r>
              <a:rPr lang="es" sz="1600">
                <a:latin typeface="Dosis"/>
                <a:ea typeface="Dosis"/>
                <a:cs typeface="Dosis"/>
                <a:sym typeface="Dosis"/>
              </a:rPr>
              <a:t>Only trained workers can operate</a:t>
            </a:r>
            <a:endParaRPr sz="1600">
              <a:latin typeface="Dosis"/>
              <a:ea typeface="Dosis"/>
              <a:cs typeface="Dosis"/>
              <a:sym typeface="Dosi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Char char="●"/>
            </a:pPr>
            <a:r>
              <a:rPr lang="es" sz="1600">
                <a:latin typeface="Dosis"/>
                <a:ea typeface="Dosis"/>
                <a:cs typeface="Dosis"/>
                <a:sym typeface="Dosis"/>
              </a:rPr>
              <a:t>Report all accidents to supervisor</a:t>
            </a:r>
            <a:endParaRPr sz="1600">
              <a:latin typeface="Dosis"/>
              <a:ea typeface="Dosis"/>
              <a:cs typeface="Dosis"/>
              <a:sym typeface="Dosi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Char char="●"/>
            </a:pPr>
            <a:r>
              <a:rPr lang="es" sz="1600">
                <a:latin typeface="Dosis"/>
                <a:ea typeface="Dosis"/>
                <a:cs typeface="Dosis"/>
                <a:sym typeface="Dosis"/>
              </a:rPr>
              <a:t>Keep all tools in a designated area</a:t>
            </a:r>
            <a:endParaRPr sz="16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965" name="Google Shape;3965;p79"/>
          <p:cNvSpPr txBox="1"/>
          <p:nvPr/>
        </p:nvSpPr>
        <p:spPr>
          <a:xfrm>
            <a:off x="4718250" y="1441175"/>
            <a:ext cx="2813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General Workplace Safety Measures</a:t>
            </a:r>
            <a:endParaRPr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9" name="Shape 3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0" name="Google Shape;3970;p80"/>
          <p:cNvSpPr txBox="1"/>
          <p:nvPr>
            <p:ph type="title"/>
          </p:nvPr>
        </p:nvSpPr>
        <p:spPr>
          <a:xfrm>
            <a:off x="1096125" y="2190825"/>
            <a:ext cx="312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Swallowed</a:t>
            </a:r>
            <a:endParaRPr/>
          </a:p>
        </p:txBody>
      </p:sp>
      <p:sp>
        <p:nvSpPr>
          <p:cNvPr id="3971" name="Google Shape;3971;p80"/>
          <p:cNvSpPr txBox="1"/>
          <p:nvPr>
            <p:ph idx="2" type="title"/>
          </p:nvPr>
        </p:nvSpPr>
        <p:spPr>
          <a:xfrm>
            <a:off x="4919329" y="2190825"/>
            <a:ext cx="312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Eye</a:t>
            </a:r>
            <a:endParaRPr/>
          </a:p>
        </p:txBody>
      </p:sp>
      <p:sp>
        <p:nvSpPr>
          <p:cNvPr id="3972" name="Google Shape;3972;p80"/>
          <p:cNvSpPr txBox="1"/>
          <p:nvPr>
            <p:ph idx="1" type="subTitle"/>
          </p:nvPr>
        </p:nvSpPr>
        <p:spPr>
          <a:xfrm>
            <a:off x="1096125" y="2815025"/>
            <a:ext cx="3128700" cy="16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s" sz="1600"/>
              <a:t>Do not induce vomiting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s" sz="1600"/>
              <a:t>If vomiting, lean patient forward or place on left side to keep airway open</a:t>
            </a:r>
            <a:endParaRPr sz="1600"/>
          </a:p>
        </p:txBody>
      </p:sp>
      <p:sp>
        <p:nvSpPr>
          <p:cNvPr id="3973" name="Google Shape;3973;p80"/>
          <p:cNvSpPr txBox="1"/>
          <p:nvPr>
            <p:ph idx="3" type="subTitle"/>
          </p:nvPr>
        </p:nvSpPr>
        <p:spPr>
          <a:xfrm>
            <a:off x="4919331" y="2815025"/>
            <a:ext cx="3128700" cy="16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s" sz="1600"/>
              <a:t>F</a:t>
            </a:r>
            <a:r>
              <a:rPr lang="es" sz="1600"/>
              <a:t>lush the eye continuously with running water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s" sz="1600"/>
              <a:t>Keep eyelids apart from eye</a:t>
            </a:r>
            <a:endParaRPr sz="1600"/>
          </a:p>
        </p:txBody>
      </p:sp>
      <p:sp>
        <p:nvSpPr>
          <p:cNvPr id="3974" name="Google Shape;3974;p80"/>
          <p:cNvSpPr txBox="1"/>
          <p:nvPr>
            <p:ph idx="4" type="title"/>
          </p:nvPr>
        </p:nvSpPr>
        <p:spPr>
          <a:xfrm>
            <a:off x="1096225" y="486825"/>
            <a:ext cx="6951900" cy="10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First Aid Measures</a:t>
            </a:r>
            <a:endParaRPr sz="4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8" name="Shape 3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9" name="Google Shape;3979;p81"/>
          <p:cNvSpPr txBox="1"/>
          <p:nvPr>
            <p:ph type="title"/>
          </p:nvPr>
        </p:nvSpPr>
        <p:spPr>
          <a:xfrm>
            <a:off x="1096125" y="2190825"/>
            <a:ext cx="312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Skin</a:t>
            </a:r>
            <a:endParaRPr/>
          </a:p>
        </p:txBody>
      </p:sp>
      <p:sp>
        <p:nvSpPr>
          <p:cNvPr id="3980" name="Google Shape;3980;p81"/>
          <p:cNvSpPr txBox="1"/>
          <p:nvPr>
            <p:ph idx="2" type="title"/>
          </p:nvPr>
        </p:nvSpPr>
        <p:spPr>
          <a:xfrm>
            <a:off x="4919329" y="2190825"/>
            <a:ext cx="312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Inhaled</a:t>
            </a:r>
            <a:endParaRPr/>
          </a:p>
        </p:txBody>
      </p:sp>
      <p:sp>
        <p:nvSpPr>
          <p:cNvPr id="3981" name="Google Shape;3981;p81"/>
          <p:cNvSpPr txBox="1"/>
          <p:nvPr>
            <p:ph idx="1" type="subTitle"/>
          </p:nvPr>
        </p:nvSpPr>
        <p:spPr>
          <a:xfrm>
            <a:off x="1096125" y="2815025"/>
            <a:ext cx="3128700" cy="16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s" sz="1600"/>
              <a:t>Remove all contaminated clothing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s" sz="1600"/>
              <a:t>Flush skin and hair with running water</a:t>
            </a:r>
            <a:endParaRPr sz="1600"/>
          </a:p>
        </p:txBody>
      </p:sp>
      <p:sp>
        <p:nvSpPr>
          <p:cNvPr id="3982" name="Google Shape;3982;p81"/>
          <p:cNvSpPr txBox="1"/>
          <p:nvPr>
            <p:ph idx="3" type="subTitle"/>
          </p:nvPr>
        </p:nvSpPr>
        <p:spPr>
          <a:xfrm>
            <a:off x="4919331" y="2815025"/>
            <a:ext cx="3128700" cy="16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s" sz="1600"/>
              <a:t>Leave contaminated area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s" sz="1600"/>
              <a:t>Lay patient down, keep warm and rested</a:t>
            </a:r>
            <a:endParaRPr sz="1600"/>
          </a:p>
        </p:txBody>
      </p:sp>
      <p:sp>
        <p:nvSpPr>
          <p:cNvPr id="3983" name="Google Shape;3983;p81"/>
          <p:cNvSpPr txBox="1"/>
          <p:nvPr>
            <p:ph idx="4" type="title"/>
          </p:nvPr>
        </p:nvSpPr>
        <p:spPr>
          <a:xfrm>
            <a:off x="1096225" y="486825"/>
            <a:ext cx="6951900" cy="10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First Aid Measures</a:t>
            </a:r>
            <a:endParaRPr sz="4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7" name="Shape 3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8" name="Google Shape;3988;p82"/>
          <p:cNvSpPr txBox="1"/>
          <p:nvPr>
            <p:ph idx="1" type="body"/>
          </p:nvPr>
        </p:nvSpPr>
        <p:spPr>
          <a:xfrm>
            <a:off x="2055175" y="2126625"/>
            <a:ext cx="5010000" cy="15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s" sz="1600"/>
              <a:t>Extinguishing media: </a:t>
            </a:r>
            <a:r>
              <a:rPr lang="es" sz="1600"/>
              <a:t>water spray, alcohol-resistant foam, dry chemical, or carbon dioxide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Wear </a:t>
            </a:r>
            <a:r>
              <a:rPr b="1" lang="es" sz="1600"/>
              <a:t>self-contained breathing apparatus</a:t>
            </a:r>
            <a:r>
              <a:rPr lang="es" sz="1600"/>
              <a:t> and </a:t>
            </a:r>
            <a:r>
              <a:rPr b="1" lang="es" sz="1600"/>
              <a:t>protective gloves</a:t>
            </a:r>
            <a:r>
              <a:rPr lang="es" sz="1600"/>
              <a:t> for firefighting</a:t>
            </a:r>
            <a:endParaRPr sz="1600"/>
          </a:p>
        </p:txBody>
      </p:sp>
      <p:sp>
        <p:nvSpPr>
          <p:cNvPr id="3989" name="Google Shape;3989;p82"/>
          <p:cNvSpPr txBox="1"/>
          <p:nvPr>
            <p:ph type="title"/>
          </p:nvPr>
        </p:nvSpPr>
        <p:spPr>
          <a:xfrm>
            <a:off x="713100" y="486830"/>
            <a:ext cx="7717800" cy="8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Fire Fighting Measures</a:t>
            </a:r>
            <a:endParaRPr sz="4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3" name="Shape 3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" name="Google Shape;3994;p83"/>
          <p:cNvSpPr txBox="1"/>
          <p:nvPr>
            <p:ph type="title"/>
          </p:nvPr>
        </p:nvSpPr>
        <p:spPr>
          <a:xfrm>
            <a:off x="1096125" y="2190825"/>
            <a:ext cx="312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Minor spills</a:t>
            </a:r>
            <a:endParaRPr/>
          </a:p>
        </p:txBody>
      </p:sp>
      <p:sp>
        <p:nvSpPr>
          <p:cNvPr id="3995" name="Google Shape;3995;p83"/>
          <p:cNvSpPr txBox="1"/>
          <p:nvPr>
            <p:ph idx="2" type="title"/>
          </p:nvPr>
        </p:nvSpPr>
        <p:spPr>
          <a:xfrm>
            <a:off x="4919329" y="2190825"/>
            <a:ext cx="312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Major spills</a:t>
            </a:r>
            <a:endParaRPr/>
          </a:p>
        </p:txBody>
      </p:sp>
      <p:sp>
        <p:nvSpPr>
          <p:cNvPr id="3996" name="Google Shape;3996;p83"/>
          <p:cNvSpPr txBox="1"/>
          <p:nvPr>
            <p:ph idx="1" type="subTitle"/>
          </p:nvPr>
        </p:nvSpPr>
        <p:spPr>
          <a:xfrm>
            <a:off x="1096125" y="2815025"/>
            <a:ext cx="3128700" cy="16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s" sz="1600"/>
              <a:t>Clean up all spills immediately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s" sz="1600"/>
              <a:t>Use protective equipment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s" sz="1600"/>
              <a:t>Avoid contact with eyes and skin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s" sz="1600"/>
              <a:t>Place in a suitable, labelled container for disposal</a:t>
            </a:r>
            <a:endParaRPr sz="1600"/>
          </a:p>
        </p:txBody>
      </p:sp>
      <p:sp>
        <p:nvSpPr>
          <p:cNvPr id="3997" name="Google Shape;3997;p83"/>
          <p:cNvSpPr txBox="1"/>
          <p:nvPr>
            <p:ph idx="3" type="subTitle"/>
          </p:nvPr>
        </p:nvSpPr>
        <p:spPr>
          <a:xfrm>
            <a:off x="4919331" y="2815025"/>
            <a:ext cx="3128700" cy="16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s" sz="1600"/>
              <a:t>Alert emergency responders and tell them location and nature of hazard</a:t>
            </a:r>
            <a:endParaRPr sz="1600"/>
          </a:p>
        </p:txBody>
      </p:sp>
      <p:sp>
        <p:nvSpPr>
          <p:cNvPr id="3998" name="Google Shape;3998;p83"/>
          <p:cNvSpPr txBox="1"/>
          <p:nvPr>
            <p:ph idx="4" type="title"/>
          </p:nvPr>
        </p:nvSpPr>
        <p:spPr>
          <a:xfrm>
            <a:off x="1096225" y="486825"/>
            <a:ext cx="6951900" cy="10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Accidental Release Measures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48"/>
          <p:cNvSpPr txBox="1"/>
          <p:nvPr>
            <p:ph type="title"/>
          </p:nvPr>
        </p:nvSpPr>
        <p:spPr>
          <a:xfrm>
            <a:off x="1616550" y="2630040"/>
            <a:ext cx="5910900" cy="15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Design Objective &amp; Process Description</a:t>
            </a:r>
            <a:endParaRPr/>
          </a:p>
        </p:txBody>
      </p:sp>
      <p:sp>
        <p:nvSpPr>
          <p:cNvPr id="2413" name="Google Shape;2413;p48"/>
          <p:cNvSpPr txBox="1"/>
          <p:nvPr>
            <p:ph idx="2" type="title"/>
          </p:nvPr>
        </p:nvSpPr>
        <p:spPr>
          <a:xfrm>
            <a:off x="3960300" y="1385787"/>
            <a:ext cx="1223100" cy="1176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grpSp>
        <p:nvGrpSpPr>
          <p:cNvPr id="2414" name="Google Shape;2414;p48"/>
          <p:cNvGrpSpPr/>
          <p:nvPr/>
        </p:nvGrpSpPr>
        <p:grpSpPr>
          <a:xfrm>
            <a:off x="267965" y="2297066"/>
            <a:ext cx="1018081" cy="609824"/>
            <a:chOff x="3541715" y="2565078"/>
            <a:chExt cx="1018081" cy="609824"/>
          </a:xfrm>
        </p:grpSpPr>
        <p:sp>
          <p:nvSpPr>
            <p:cNvPr id="2415" name="Google Shape;2415;p48"/>
            <p:cNvSpPr/>
            <p:nvPr/>
          </p:nvSpPr>
          <p:spPr>
            <a:xfrm>
              <a:off x="3541715" y="2565078"/>
              <a:ext cx="1018081" cy="609824"/>
            </a:xfrm>
            <a:custGeom>
              <a:rect b="b" l="l" r="r" t="t"/>
              <a:pathLst>
                <a:path extrusionOk="0" h="10114" w="16885">
                  <a:moveTo>
                    <a:pt x="0" y="1"/>
                  </a:moveTo>
                  <a:lnTo>
                    <a:pt x="0" y="10114"/>
                  </a:lnTo>
                  <a:lnTo>
                    <a:pt x="16884" y="10114"/>
                  </a:lnTo>
                  <a:lnTo>
                    <a:pt x="1688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48"/>
            <p:cNvSpPr/>
            <p:nvPr/>
          </p:nvSpPr>
          <p:spPr>
            <a:xfrm>
              <a:off x="3609306" y="2565078"/>
              <a:ext cx="67651" cy="609824"/>
            </a:xfrm>
            <a:custGeom>
              <a:rect b="b" l="l" r="r" t="t"/>
              <a:pathLst>
                <a:path extrusionOk="0" h="10114" w="1122">
                  <a:moveTo>
                    <a:pt x="1" y="1"/>
                  </a:moveTo>
                  <a:lnTo>
                    <a:pt x="1" y="10114"/>
                  </a:lnTo>
                  <a:lnTo>
                    <a:pt x="1122" y="10114"/>
                  </a:lnTo>
                  <a:lnTo>
                    <a:pt x="1122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48"/>
            <p:cNvSpPr/>
            <p:nvPr/>
          </p:nvSpPr>
          <p:spPr>
            <a:xfrm>
              <a:off x="3744547" y="2565078"/>
              <a:ext cx="67651" cy="609824"/>
            </a:xfrm>
            <a:custGeom>
              <a:rect b="b" l="l" r="r" t="t"/>
              <a:pathLst>
                <a:path extrusionOk="0" h="10114" w="1122">
                  <a:moveTo>
                    <a:pt x="0" y="1"/>
                  </a:moveTo>
                  <a:lnTo>
                    <a:pt x="0" y="10114"/>
                  </a:lnTo>
                  <a:lnTo>
                    <a:pt x="1121" y="10114"/>
                  </a:lnTo>
                  <a:lnTo>
                    <a:pt x="112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48"/>
            <p:cNvSpPr/>
            <p:nvPr/>
          </p:nvSpPr>
          <p:spPr>
            <a:xfrm>
              <a:off x="3880392" y="2565078"/>
              <a:ext cx="67651" cy="609824"/>
            </a:xfrm>
            <a:custGeom>
              <a:rect b="b" l="l" r="r" t="t"/>
              <a:pathLst>
                <a:path extrusionOk="0" h="10114" w="1122">
                  <a:moveTo>
                    <a:pt x="1" y="1"/>
                  </a:moveTo>
                  <a:lnTo>
                    <a:pt x="1" y="10114"/>
                  </a:lnTo>
                  <a:lnTo>
                    <a:pt x="1122" y="10114"/>
                  </a:lnTo>
                  <a:lnTo>
                    <a:pt x="1122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48"/>
            <p:cNvSpPr/>
            <p:nvPr/>
          </p:nvSpPr>
          <p:spPr>
            <a:xfrm>
              <a:off x="4015633" y="2565078"/>
              <a:ext cx="67651" cy="609824"/>
            </a:xfrm>
            <a:custGeom>
              <a:rect b="b" l="l" r="r" t="t"/>
              <a:pathLst>
                <a:path extrusionOk="0" h="10114" w="1122">
                  <a:moveTo>
                    <a:pt x="0" y="1"/>
                  </a:moveTo>
                  <a:lnTo>
                    <a:pt x="0" y="10114"/>
                  </a:lnTo>
                  <a:lnTo>
                    <a:pt x="1121" y="10114"/>
                  </a:lnTo>
                  <a:lnTo>
                    <a:pt x="112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48"/>
            <p:cNvSpPr/>
            <p:nvPr/>
          </p:nvSpPr>
          <p:spPr>
            <a:xfrm>
              <a:off x="4150814" y="2565078"/>
              <a:ext cx="65058" cy="609824"/>
            </a:xfrm>
            <a:custGeom>
              <a:rect b="b" l="l" r="r" t="t"/>
              <a:pathLst>
                <a:path extrusionOk="0" h="10114" w="1079">
                  <a:moveTo>
                    <a:pt x="1" y="1"/>
                  </a:moveTo>
                  <a:lnTo>
                    <a:pt x="1" y="10114"/>
                  </a:lnTo>
                  <a:lnTo>
                    <a:pt x="1079" y="10114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48"/>
            <p:cNvSpPr/>
            <p:nvPr/>
          </p:nvSpPr>
          <p:spPr>
            <a:xfrm>
              <a:off x="4283403" y="2565078"/>
              <a:ext cx="68375" cy="609824"/>
            </a:xfrm>
            <a:custGeom>
              <a:rect b="b" l="l" r="r" t="t"/>
              <a:pathLst>
                <a:path extrusionOk="0" h="10114" w="1134">
                  <a:moveTo>
                    <a:pt x="1" y="1"/>
                  </a:moveTo>
                  <a:lnTo>
                    <a:pt x="1" y="10114"/>
                  </a:lnTo>
                  <a:lnTo>
                    <a:pt x="1133" y="10114"/>
                  </a:lnTo>
                  <a:lnTo>
                    <a:pt x="113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48"/>
            <p:cNvSpPr/>
            <p:nvPr/>
          </p:nvSpPr>
          <p:spPr>
            <a:xfrm>
              <a:off x="4419307" y="2565078"/>
              <a:ext cx="67651" cy="609824"/>
            </a:xfrm>
            <a:custGeom>
              <a:rect b="b" l="l" r="r" t="t"/>
              <a:pathLst>
                <a:path extrusionOk="0" h="10114" w="1122">
                  <a:moveTo>
                    <a:pt x="0" y="1"/>
                  </a:moveTo>
                  <a:lnTo>
                    <a:pt x="0" y="10114"/>
                  </a:lnTo>
                  <a:lnTo>
                    <a:pt x="1122" y="10114"/>
                  </a:lnTo>
                  <a:lnTo>
                    <a:pt x="1122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3" name="Google Shape;2423;p48"/>
          <p:cNvGrpSpPr/>
          <p:nvPr/>
        </p:nvGrpSpPr>
        <p:grpSpPr>
          <a:xfrm>
            <a:off x="7488025" y="1445725"/>
            <a:ext cx="837120" cy="837795"/>
            <a:chOff x="655525" y="778450"/>
            <a:chExt cx="837120" cy="837795"/>
          </a:xfrm>
        </p:grpSpPr>
        <p:sp>
          <p:nvSpPr>
            <p:cNvPr id="2424" name="Google Shape;2424;p48"/>
            <p:cNvSpPr/>
            <p:nvPr/>
          </p:nvSpPr>
          <p:spPr>
            <a:xfrm>
              <a:off x="655525" y="778450"/>
              <a:ext cx="837120" cy="837795"/>
            </a:xfrm>
            <a:custGeom>
              <a:rect b="b" l="l" r="r" t="t"/>
              <a:pathLst>
                <a:path extrusionOk="0" h="13661" w="13650">
                  <a:moveTo>
                    <a:pt x="6825" y="0"/>
                  </a:moveTo>
                  <a:cubicBezTo>
                    <a:pt x="3052" y="0"/>
                    <a:pt x="1" y="3051"/>
                    <a:pt x="1" y="6825"/>
                  </a:cubicBezTo>
                  <a:cubicBezTo>
                    <a:pt x="1" y="10555"/>
                    <a:pt x="3052" y="13660"/>
                    <a:pt x="6825" y="13660"/>
                  </a:cubicBezTo>
                  <a:cubicBezTo>
                    <a:pt x="10599" y="13660"/>
                    <a:pt x="13650" y="10555"/>
                    <a:pt x="13650" y="6825"/>
                  </a:cubicBezTo>
                  <a:cubicBezTo>
                    <a:pt x="13650" y="3051"/>
                    <a:pt x="10599" y="0"/>
                    <a:pt x="682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3500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48"/>
            <p:cNvSpPr/>
            <p:nvPr/>
          </p:nvSpPr>
          <p:spPr>
            <a:xfrm>
              <a:off x="968089" y="791081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97"/>
                    <a:pt x="1" y="141"/>
                  </a:cubicBezTo>
                  <a:cubicBezTo>
                    <a:pt x="1" y="227"/>
                    <a:pt x="55" y="270"/>
                    <a:pt x="141" y="270"/>
                  </a:cubicBezTo>
                  <a:cubicBezTo>
                    <a:pt x="184" y="270"/>
                    <a:pt x="270" y="227"/>
                    <a:pt x="270" y="141"/>
                  </a:cubicBezTo>
                  <a:cubicBezTo>
                    <a:pt x="270" y="97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48"/>
            <p:cNvSpPr/>
            <p:nvPr/>
          </p:nvSpPr>
          <p:spPr>
            <a:xfrm>
              <a:off x="1016868" y="791081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97"/>
                    <a:pt x="0" y="141"/>
                  </a:cubicBezTo>
                  <a:cubicBezTo>
                    <a:pt x="0" y="227"/>
                    <a:pt x="54" y="270"/>
                    <a:pt x="141" y="270"/>
                  </a:cubicBezTo>
                  <a:cubicBezTo>
                    <a:pt x="227" y="270"/>
                    <a:pt x="270" y="227"/>
                    <a:pt x="270" y="141"/>
                  </a:cubicBezTo>
                  <a:cubicBezTo>
                    <a:pt x="270" y="97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48"/>
            <p:cNvSpPr/>
            <p:nvPr/>
          </p:nvSpPr>
          <p:spPr>
            <a:xfrm>
              <a:off x="1065646" y="791081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97"/>
                    <a:pt x="0" y="141"/>
                  </a:cubicBezTo>
                  <a:cubicBezTo>
                    <a:pt x="0" y="227"/>
                    <a:pt x="97" y="270"/>
                    <a:pt x="140" y="270"/>
                  </a:cubicBezTo>
                  <a:cubicBezTo>
                    <a:pt x="227" y="270"/>
                    <a:pt x="270" y="227"/>
                    <a:pt x="270" y="141"/>
                  </a:cubicBezTo>
                  <a:cubicBezTo>
                    <a:pt x="270" y="97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48"/>
            <p:cNvSpPr/>
            <p:nvPr/>
          </p:nvSpPr>
          <p:spPr>
            <a:xfrm>
              <a:off x="1117620" y="791081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97"/>
                    <a:pt x="1" y="141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173" y="270"/>
                    <a:pt x="270" y="227"/>
                    <a:pt x="270" y="141"/>
                  </a:cubicBezTo>
                  <a:cubicBezTo>
                    <a:pt x="270" y="97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48"/>
            <p:cNvSpPr/>
            <p:nvPr/>
          </p:nvSpPr>
          <p:spPr>
            <a:xfrm>
              <a:off x="1166399" y="791081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97"/>
                    <a:pt x="0" y="141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216" y="270"/>
                    <a:pt x="270" y="227"/>
                    <a:pt x="270" y="141"/>
                  </a:cubicBezTo>
                  <a:cubicBezTo>
                    <a:pt x="270" y="97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48"/>
            <p:cNvSpPr/>
            <p:nvPr/>
          </p:nvSpPr>
          <p:spPr>
            <a:xfrm>
              <a:off x="868000" y="84245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98" y="0"/>
                    <a:pt x="1" y="54"/>
                    <a:pt x="1" y="140"/>
                  </a:cubicBezTo>
                  <a:cubicBezTo>
                    <a:pt x="1" y="183"/>
                    <a:pt x="98" y="270"/>
                    <a:pt x="141" y="270"/>
                  </a:cubicBezTo>
                  <a:cubicBezTo>
                    <a:pt x="227" y="270"/>
                    <a:pt x="270" y="183"/>
                    <a:pt x="270" y="140"/>
                  </a:cubicBezTo>
                  <a:cubicBezTo>
                    <a:pt x="270" y="54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48"/>
            <p:cNvSpPr/>
            <p:nvPr/>
          </p:nvSpPr>
          <p:spPr>
            <a:xfrm>
              <a:off x="919371" y="84245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54" y="0"/>
                    <a:pt x="0" y="54"/>
                    <a:pt x="0" y="140"/>
                  </a:cubicBezTo>
                  <a:cubicBezTo>
                    <a:pt x="0" y="183"/>
                    <a:pt x="54" y="270"/>
                    <a:pt x="140" y="270"/>
                  </a:cubicBezTo>
                  <a:cubicBezTo>
                    <a:pt x="184" y="270"/>
                    <a:pt x="270" y="183"/>
                    <a:pt x="270" y="140"/>
                  </a:cubicBezTo>
                  <a:cubicBezTo>
                    <a:pt x="270" y="54"/>
                    <a:pt x="184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48"/>
            <p:cNvSpPr/>
            <p:nvPr/>
          </p:nvSpPr>
          <p:spPr>
            <a:xfrm>
              <a:off x="968089" y="84245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54"/>
                    <a:pt x="1" y="140"/>
                  </a:cubicBezTo>
                  <a:cubicBezTo>
                    <a:pt x="1" y="183"/>
                    <a:pt x="55" y="270"/>
                    <a:pt x="141" y="270"/>
                  </a:cubicBezTo>
                  <a:cubicBezTo>
                    <a:pt x="184" y="270"/>
                    <a:pt x="270" y="183"/>
                    <a:pt x="270" y="140"/>
                  </a:cubicBezTo>
                  <a:cubicBezTo>
                    <a:pt x="270" y="54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48"/>
            <p:cNvSpPr/>
            <p:nvPr/>
          </p:nvSpPr>
          <p:spPr>
            <a:xfrm>
              <a:off x="1016868" y="84245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54"/>
                    <a:pt x="0" y="140"/>
                  </a:cubicBezTo>
                  <a:cubicBezTo>
                    <a:pt x="0" y="183"/>
                    <a:pt x="54" y="270"/>
                    <a:pt x="141" y="270"/>
                  </a:cubicBezTo>
                  <a:cubicBezTo>
                    <a:pt x="227" y="270"/>
                    <a:pt x="270" y="183"/>
                    <a:pt x="270" y="140"/>
                  </a:cubicBezTo>
                  <a:cubicBezTo>
                    <a:pt x="270" y="54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48"/>
            <p:cNvSpPr/>
            <p:nvPr/>
          </p:nvSpPr>
          <p:spPr>
            <a:xfrm>
              <a:off x="1065646" y="84245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54"/>
                    <a:pt x="0" y="140"/>
                  </a:cubicBezTo>
                  <a:cubicBezTo>
                    <a:pt x="0" y="183"/>
                    <a:pt x="97" y="270"/>
                    <a:pt x="140" y="270"/>
                  </a:cubicBezTo>
                  <a:cubicBezTo>
                    <a:pt x="227" y="270"/>
                    <a:pt x="270" y="183"/>
                    <a:pt x="270" y="140"/>
                  </a:cubicBezTo>
                  <a:cubicBezTo>
                    <a:pt x="270" y="54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48"/>
            <p:cNvSpPr/>
            <p:nvPr/>
          </p:nvSpPr>
          <p:spPr>
            <a:xfrm>
              <a:off x="1117620" y="84245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54"/>
                    <a:pt x="1" y="140"/>
                  </a:cubicBezTo>
                  <a:cubicBezTo>
                    <a:pt x="1" y="183"/>
                    <a:pt x="44" y="270"/>
                    <a:pt x="130" y="270"/>
                  </a:cubicBezTo>
                  <a:cubicBezTo>
                    <a:pt x="173" y="270"/>
                    <a:pt x="270" y="183"/>
                    <a:pt x="270" y="140"/>
                  </a:cubicBezTo>
                  <a:cubicBezTo>
                    <a:pt x="270" y="54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48"/>
            <p:cNvSpPr/>
            <p:nvPr/>
          </p:nvSpPr>
          <p:spPr>
            <a:xfrm>
              <a:off x="1166399" y="84245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54"/>
                    <a:pt x="0" y="140"/>
                  </a:cubicBezTo>
                  <a:cubicBezTo>
                    <a:pt x="0" y="183"/>
                    <a:pt x="43" y="270"/>
                    <a:pt x="130" y="270"/>
                  </a:cubicBezTo>
                  <a:cubicBezTo>
                    <a:pt x="216" y="270"/>
                    <a:pt x="270" y="183"/>
                    <a:pt x="270" y="140"/>
                  </a:cubicBezTo>
                  <a:cubicBezTo>
                    <a:pt x="270" y="5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48"/>
            <p:cNvSpPr/>
            <p:nvPr/>
          </p:nvSpPr>
          <p:spPr>
            <a:xfrm>
              <a:off x="1215117" y="84245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54"/>
                    <a:pt x="1" y="140"/>
                  </a:cubicBezTo>
                  <a:cubicBezTo>
                    <a:pt x="1" y="183"/>
                    <a:pt x="44" y="270"/>
                    <a:pt x="130" y="270"/>
                  </a:cubicBezTo>
                  <a:cubicBezTo>
                    <a:pt x="216" y="270"/>
                    <a:pt x="270" y="183"/>
                    <a:pt x="270" y="140"/>
                  </a:cubicBezTo>
                  <a:cubicBezTo>
                    <a:pt x="270" y="5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48"/>
            <p:cNvSpPr/>
            <p:nvPr/>
          </p:nvSpPr>
          <p:spPr>
            <a:xfrm>
              <a:off x="1263896" y="84245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54"/>
                    <a:pt x="0" y="140"/>
                  </a:cubicBezTo>
                  <a:cubicBezTo>
                    <a:pt x="0" y="183"/>
                    <a:pt x="87" y="270"/>
                    <a:pt x="130" y="270"/>
                  </a:cubicBezTo>
                  <a:cubicBezTo>
                    <a:pt x="216" y="270"/>
                    <a:pt x="270" y="183"/>
                    <a:pt x="270" y="140"/>
                  </a:cubicBezTo>
                  <a:cubicBezTo>
                    <a:pt x="270" y="5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48"/>
            <p:cNvSpPr/>
            <p:nvPr/>
          </p:nvSpPr>
          <p:spPr>
            <a:xfrm>
              <a:off x="819221" y="891170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44" y="1"/>
                    <a:pt x="1" y="55"/>
                    <a:pt x="1" y="141"/>
                  </a:cubicBezTo>
                  <a:cubicBezTo>
                    <a:pt x="1" y="227"/>
                    <a:pt x="44" y="270"/>
                    <a:pt x="141" y="270"/>
                  </a:cubicBezTo>
                  <a:cubicBezTo>
                    <a:pt x="227" y="270"/>
                    <a:pt x="270" y="227"/>
                    <a:pt x="270" y="141"/>
                  </a:cubicBezTo>
                  <a:cubicBezTo>
                    <a:pt x="270" y="55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48"/>
            <p:cNvSpPr/>
            <p:nvPr/>
          </p:nvSpPr>
          <p:spPr>
            <a:xfrm>
              <a:off x="868000" y="891170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98" y="1"/>
                    <a:pt x="1" y="55"/>
                    <a:pt x="1" y="141"/>
                  </a:cubicBezTo>
                  <a:cubicBezTo>
                    <a:pt x="1" y="227"/>
                    <a:pt x="98" y="270"/>
                    <a:pt x="141" y="270"/>
                  </a:cubicBezTo>
                  <a:cubicBezTo>
                    <a:pt x="227" y="270"/>
                    <a:pt x="270" y="227"/>
                    <a:pt x="270" y="141"/>
                  </a:cubicBezTo>
                  <a:cubicBezTo>
                    <a:pt x="270" y="55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48"/>
            <p:cNvSpPr/>
            <p:nvPr/>
          </p:nvSpPr>
          <p:spPr>
            <a:xfrm>
              <a:off x="919371" y="891170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54" y="1"/>
                    <a:pt x="0" y="55"/>
                    <a:pt x="0" y="141"/>
                  </a:cubicBezTo>
                  <a:cubicBezTo>
                    <a:pt x="0" y="227"/>
                    <a:pt x="54" y="270"/>
                    <a:pt x="140" y="270"/>
                  </a:cubicBezTo>
                  <a:cubicBezTo>
                    <a:pt x="184" y="270"/>
                    <a:pt x="270" y="227"/>
                    <a:pt x="270" y="141"/>
                  </a:cubicBezTo>
                  <a:cubicBezTo>
                    <a:pt x="270" y="55"/>
                    <a:pt x="184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48"/>
            <p:cNvSpPr/>
            <p:nvPr/>
          </p:nvSpPr>
          <p:spPr>
            <a:xfrm>
              <a:off x="968089" y="891170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5" y="1"/>
                    <a:pt x="1" y="55"/>
                    <a:pt x="1" y="141"/>
                  </a:cubicBezTo>
                  <a:cubicBezTo>
                    <a:pt x="1" y="227"/>
                    <a:pt x="55" y="270"/>
                    <a:pt x="141" y="270"/>
                  </a:cubicBezTo>
                  <a:cubicBezTo>
                    <a:pt x="184" y="270"/>
                    <a:pt x="270" y="227"/>
                    <a:pt x="270" y="141"/>
                  </a:cubicBezTo>
                  <a:cubicBezTo>
                    <a:pt x="270" y="55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48"/>
            <p:cNvSpPr/>
            <p:nvPr/>
          </p:nvSpPr>
          <p:spPr>
            <a:xfrm>
              <a:off x="1016868" y="891170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4" y="1"/>
                    <a:pt x="0" y="55"/>
                    <a:pt x="0" y="141"/>
                  </a:cubicBezTo>
                  <a:cubicBezTo>
                    <a:pt x="0" y="227"/>
                    <a:pt x="54" y="270"/>
                    <a:pt x="141" y="270"/>
                  </a:cubicBezTo>
                  <a:cubicBezTo>
                    <a:pt x="227" y="270"/>
                    <a:pt x="270" y="227"/>
                    <a:pt x="270" y="141"/>
                  </a:cubicBezTo>
                  <a:cubicBezTo>
                    <a:pt x="270" y="55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48"/>
            <p:cNvSpPr/>
            <p:nvPr/>
          </p:nvSpPr>
          <p:spPr>
            <a:xfrm>
              <a:off x="1065646" y="891170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97" y="1"/>
                    <a:pt x="0" y="55"/>
                    <a:pt x="0" y="141"/>
                  </a:cubicBezTo>
                  <a:cubicBezTo>
                    <a:pt x="0" y="227"/>
                    <a:pt x="97" y="270"/>
                    <a:pt x="140" y="270"/>
                  </a:cubicBezTo>
                  <a:cubicBezTo>
                    <a:pt x="227" y="270"/>
                    <a:pt x="270" y="227"/>
                    <a:pt x="270" y="141"/>
                  </a:cubicBezTo>
                  <a:cubicBezTo>
                    <a:pt x="270" y="55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48"/>
            <p:cNvSpPr/>
            <p:nvPr/>
          </p:nvSpPr>
          <p:spPr>
            <a:xfrm>
              <a:off x="1117620" y="891170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55"/>
                    <a:pt x="1" y="141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173" y="270"/>
                    <a:pt x="270" y="227"/>
                    <a:pt x="270" y="141"/>
                  </a:cubicBezTo>
                  <a:cubicBezTo>
                    <a:pt x="270" y="55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48"/>
            <p:cNvSpPr/>
            <p:nvPr/>
          </p:nvSpPr>
          <p:spPr>
            <a:xfrm>
              <a:off x="1166399" y="891170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55"/>
                    <a:pt x="0" y="141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216" y="270"/>
                    <a:pt x="270" y="227"/>
                    <a:pt x="270" y="141"/>
                  </a:cubicBezTo>
                  <a:cubicBezTo>
                    <a:pt x="270" y="55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48"/>
            <p:cNvSpPr/>
            <p:nvPr/>
          </p:nvSpPr>
          <p:spPr>
            <a:xfrm>
              <a:off x="1215117" y="891170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55"/>
                    <a:pt x="1" y="141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16" y="270"/>
                    <a:pt x="270" y="227"/>
                    <a:pt x="270" y="141"/>
                  </a:cubicBezTo>
                  <a:cubicBezTo>
                    <a:pt x="270" y="55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48"/>
            <p:cNvSpPr/>
            <p:nvPr/>
          </p:nvSpPr>
          <p:spPr>
            <a:xfrm>
              <a:off x="1263896" y="891170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55"/>
                    <a:pt x="0" y="141"/>
                  </a:cubicBezTo>
                  <a:cubicBezTo>
                    <a:pt x="0" y="227"/>
                    <a:pt x="87" y="270"/>
                    <a:pt x="130" y="270"/>
                  </a:cubicBezTo>
                  <a:cubicBezTo>
                    <a:pt x="216" y="270"/>
                    <a:pt x="270" y="227"/>
                    <a:pt x="270" y="141"/>
                  </a:cubicBezTo>
                  <a:cubicBezTo>
                    <a:pt x="270" y="55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48"/>
            <p:cNvSpPr/>
            <p:nvPr/>
          </p:nvSpPr>
          <p:spPr>
            <a:xfrm>
              <a:off x="1315267" y="891170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55"/>
                    <a:pt x="0" y="141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173" y="270"/>
                    <a:pt x="270" y="227"/>
                    <a:pt x="270" y="141"/>
                  </a:cubicBezTo>
                  <a:cubicBezTo>
                    <a:pt x="270" y="55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48"/>
            <p:cNvSpPr/>
            <p:nvPr/>
          </p:nvSpPr>
          <p:spPr>
            <a:xfrm>
              <a:off x="770503" y="939949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1" y="0"/>
                  </a:moveTo>
                  <a:cubicBezTo>
                    <a:pt x="43" y="0"/>
                    <a:pt x="0" y="97"/>
                    <a:pt x="0" y="140"/>
                  </a:cubicBezTo>
                  <a:cubicBezTo>
                    <a:pt x="0" y="227"/>
                    <a:pt x="43" y="270"/>
                    <a:pt x="141" y="270"/>
                  </a:cubicBezTo>
                  <a:cubicBezTo>
                    <a:pt x="184" y="270"/>
                    <a:pt x="270" y="227"/>
                    <a:pt x="270" y="140"/>
                  </a:cubicBezTo>
                  <a:cubicBezTo>
                    <a:pt x="270" y="97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48"/>
            <p:cNvSpPr/>
            <p:nvPr/>
          </p:nvSpPr>
          <p:spPr>
            <a:xfrm>
              <a:off x="819221" y="939949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44" y="0"/>
                    <a:pt x="1" y="97"/>
                    <a:pt x="1" y="140"/>
                  </a:cubicBezTo>
                  <a:cubicBezTo>
                    <a:pt x="1" y="227"/>
                    <a:pt x="44" y="270"/>
                    <a:pt x="141" y="270"/>
                  </a:cubicBezTo>
                  <a:cubicBezTo>
                    <a:pt x="227" y="270"/>
                    <a:pt x="270" y="227"/>
                    <a:pt x="270" y="140"/>
                  </a:cubicBezTo>
                  <a:cubicBezTo>
                    <a:pt x="270" y="97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48"/>
            <p:cNvSpPr/>
            <p:nvPr/>
          </p:nvSpPr>
          <p:spPr>
            <a:xfrm>
              <a:off x="868000" y="939949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98" y="0"/>
                    <a:pt x="1" y="97"/>
                    <a:pt x="1" y="140"/>
                  </a:cubicBezTo>
                  <a:cubicBezTo>
                    <a:pt x="1" y="227"/>
                    <a:pt x="98" y="270"/>
                    <a:pt x="141" y="270"/>
                  </a:cubicBezTo>
                  <a:cubicBezTo>
                    <a:pt x="227" y="270"/>
                    <a:pt x="270" y="227"/>
                    <a:pt x="270" y="140"/>
                  </a:cubicBezTo>
                  <a:cubicBezTo>
                    <a:pt x="270" y="97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48"/>
            <p:cNvSpPr/>
            <p:nvPr/>
          </p:nvSpPr>
          <p:spPr>
            <a:xfrm>
              <a:off x="919371" y="939949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54" y="0"/>
                    <a:pt x="0" y="97"/>
                    <a:pt x="0" y="140"/>
                  </a:cubicBezTo>
                  <a:cubicBezTo>
                    <a:pt x="0" y="227"/>
                    <a:pt x="54" y="270"/>
                    <a:pt x="140" y="270"/>
                  </a:cubicBezTo>
                  <a:cubicBezTo>
                    <a:pt x="184" y="270"/>
                    <a:pt x="270" y="227"/>
                    <a:pt x="270" y="140"/>
                  </a:cubicBezTo>
                  <a:cubicBezTo>
                    <a:pt x="270" y="97"/>
                    <a:pt x="184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48"/>
            <p:cNvSpPr/>
            <p:nvPr/>
          </p:nvSpPr>
          <p:spPr>
            <a:xfrm>
              <a:off x="968089" y="939949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97"/>
                    <a:pt x="1" y="140"/>
                  </a:cubicBezTo>
                  <a:cubicBezTo>
                    <a:pt x="1" y="227"/>
                    <a:pt x="55" y="270"/>
                    <a:pt x="141" y="270"/>
                  </a:cubicBezTo>
                  <a:cubicBezTo>
                    <a:pt x="184" y="270"/>
                    <a:pt x="270" y="227"/>
                    <a:pt x="270" y="140"/>
                  </a:cubicBezTo>
                  <a:cubicBezTo>
                    <a:pt x="270" y="97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48"/>
            <p:cNvSpPr/>
            <p:nvPr/>
          </p:nvSpPr>
          <p:spPr>
            <a:xfrm>
              <a:off x="1016868" y="939949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97"/>
                    <a:pt x="0" y="140"/>
                  </a:cubicBezTo>
                  <a:cubicBezTo>
                    <a:pt x="0" y="227"/>
                    <a:pt x="54" y="270"/>
                    <a:pt x="141" y="270"/>
                  </a:cubicBezTo>
                  <a:cubicBezTo>
                    <a:pt x="227" y="270"/>
                    <a:pt x="270" y="227"/>
                    <a:pt x="270" y="140"/>
                  </a:cubicBezTo>
                  <a:cubicBezTo>
                    <a:pt x="270" y="97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48"/>
            <p:cNvSpPr/>
            <p:nvPr/>
          </p:nvSpPr>
          <p:spPr>
            <a:xfrm>
              <a:off x="1065646" y="939949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97"/>
                    <a:pt x="0" y="140"/>
                  </a:cubicBezTo>
                  <a:cubicBezTo>
                    <a:pt x="0" y="227"/>
                    <a:pt x="97" y="270"/>
                    <a:pt x="140" y="270"/>
                  </a:cubicBezTo>
                  <a:cubicBezTo>
                    <a:pt x="227" y="270"/>
                    <a:pt x="270" y="227"/>
                    <a:pt x="270" y="140"/>
                  </a:cubicBezTo>
                  <a:cubicBezTo>
                    <a:pt x="270" y="97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48"/>
            <p:cNvSpPr/>
            <p:nvPr/>
          </p:nvSpPr>
          <p:spPr>
            <a:xfrm>
              <a:off x="1117620" y="939949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97"/>
                    <a:pt x="1" y="14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173" y="270"/>
                    <a:pt x="270" y="227"/>
                    <a:pt x="270" y="140"/>
                  </a:cubicBezTo>
                  <a:cubicBezTo>
                    <a:pt x="270" y="97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48"/>
            <p:cNvSpPr/>
            <p:nvPr/>
          </p:nvSpPr>
          <p:spPr>
            <a:xfrm>
              <a:off x="1166399" y="939949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97"/>
                    <a:pt x="0" y="140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216" y="270"/>
                    <a:pt x="270" y="227"/>
                    <a:pt x="270" y="140"/>
                  </a:cubicBezTo>
                  <a:cubicBezTo>
                    <a:pt x="270" y="97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48"/>
            <p:cNvSpPr/>
            <p:nvPr/>
          </p:nvSpPr>
          <p:spPr>
            <a:xfrm>
              <a:off x="1215117" y="939949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97"/>
                    <a:pt x="1" y="14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16" y="270"/>
                    <a:pt x="270" y="227"/>
                    <a:pt x="270" y="140"/>
                  </a:cubicBezTo>
                  <a:cubicBezTo>
                    <a:pt x="270" y="97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48"/>
            <p:cNvSpPr/>
            <p:nvPr/>
          </p:nvSpPr>
          <p:spPr>
            <a:xfrm>
              <a:off x="1263896" y="939949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97"/>
                    <a:pt x="0" y="140"/>
                  </a:cubicBezTo>
                  <a:cubicBezTo>
                    <a:pt x="0" y="227"/>
                    <a:pt x="87" y="270"/>
                    <a:pt x="130" y="270"/>
                  </a:cubicBezTo>
                  <a:cubicBezTo>
                    <a:pt x="216" y="270"/>
                    <a:pt x="270" y="227"/>
                    <a:pt x="270" y="140"/>
                  </a:cubicBezTo>
                  <a:cubicBezTo>
                    <a:pt x="270" y="97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48"/>
            <p:cNvSpPr/>
            <p:nvPr/>
          </p:nvSpPr>
          <p:spPr>
            <a:xfrm>
              <a:off x="1315267" y="939949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97"/>
                    <a:pt x="0" y="140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173" y="270"/>
                    <a:pt x="270" y="227"/>
                    <a:pt x="270" y="140"/>
                  </a:cubicBezTo>
                  <a:cubicBezTo>
                    <a:pt x="270" y="97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48"/>
            <p:cNvSpPr/>
            <p:nvPr/>
          </p:nvSpPr>
          <p:spPr>
            <a:xfrm>
              <a:off x="1363985" y="939949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97"/>
                    <a:pt x="1" y="14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27" y="270"/>
                    <a:pt x="270" y="227"/>
                    <a:pt x="270" y="140"/>
                  </a:cubicBezTo>
                  <a:cubicBezTo>
                    <a:pt x="270" y="97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48"/>
            <p:cNvSpPr/>
            <p:nvPr/>
          </p:nvSpPr>
          <p:spPr>
            <a:xfrm>
              <a:off x="721724" y="991923"/>
              <a:ext cx="13747" cy="13084"/>
            </a:xfrm>
            <a:custGeom>
              <a:rect b="b" l="l" r="r" t="t"/>
              <a:pathLst>
                <a:path extrusionOk="0" h="217" w="228">
                  <a:moveTo>
                    <a:pt x="98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16"/>
                    <a:pt x="98" y="216"/>
                  </a:cubicBezTo>
                  <a:cubicBezTo>
                    <a:pt x="184" y="216"/>
                    <a:pt x="227" y="173"/>
                    <a:pt x="227" y="130"/>
                  </a:cubicBezTo>
                  <a:cubicBezTo>
                    <a:pt x="227" y="44"/>
                    <a:pt x="184" y="1"/>
                    <a:pt x="9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48"/>
            <p:cNvSpPr/>
            <p:nvPr/>
          </p:nvSpPr>
          <p:spPr>
            <a:xfrm>
              <a:off x="770503" y="991923"/>
              <a:ext cx="16280" cy="13084"/>
            </a:xfrm>
            <a:custGeom>
              <a:rect b="b" l="l" r="r" t="t"/>
              <a:pathLst>
                <a:path extrusionOk="0" h="217" w="270">
                  <a:moveTo>
                    <a:pt x="141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173"/>
                    <a:pt x="43" y="216"/>
                    <a:pt x="141" y="216"/>
                  </a:cubicBezTo>
                  <a:cubicBezTo>
                    <a:pt x="184" y="216"/>
                    <a:pt x="270" y="173"/>
                    <a:pt x="270" y="130"/>
                  </a:cubicBezTo>
                  <a:cubicBezTo>
                    <a:pt x="270" y="44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48"/>
            <p:cNvSpPr/>
            <p:nvPr/>
          </p:nvSpPr>
          <p:spPr>
            <a:xfrm>
              <a:off x="819221" y="991923"/>
              <a:ext cx="16340" cy="13084"/>
            </a:xfrm>
            <a:custGeom>
              <a:rect b="b" l="l" r="r" t="t"/>
              <a:pathLst>
                <a:path extrusionOk="0" h="217" w="271">
                  <a:moveTo>
                    <a:pt x="141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16"/>
                    <a:pt x="141" y="216"/>
                  </a:cubicBezTo>
                  <a:cubicBezTo>
                    <a:pt x="227" y="216"/>
                    <a:pt x="270" y="173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48"/>
            <p:cNvSpPr/>
            <p:nvPr/>
          </p:nvSpPr>
          <p:spPr>
            <a:xfrm>
              <a:off x="868000" y="991923"/>
              <a:ext cx="16340" cy="13084"/>
            </a:xfrm>
            <a:custGeom>
              <a:rect b="b" l="l" r="r" t="t"/>
              <a:pathLst>
                <a:path extrusionOk="0" h="217" w="271">
                  <a:moveTo>
                    <a:pt x="141" y="1"/>
                  </a:moveTo>
                  <a:cubicBezTo>
                    <a:pt x="98" y="1"/>
                    <a:pt x="1" y="44"/>
                    <a:pt x="1" y="130"/>
                  </a:cubicBezTo>
                  <a:cubicBezTo>
                    <a:pt x="1" y="173"/>
                    <a:pt x="98" y="216"/>
                    <a:pt x="141" y="216"/>
                  </a:cubicBezTo>
                  <a:cubicBezTo>
                    <a:pt x="227" y="216"/>
                    <a:pt x="270" y="173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48"/>
            <p:cNvSpPr/>
            <p:nvPr/>
          </p:nvSpPr>
          <p:spPr>
            <a:xfrm>
              <a:off x="919371" y="991923"/>
              <a:ext cx="16280" cy="13084"/>
            </a:xfrm>
            <a:custGeom>
              <a:rect b="b" l="l" r="r" t="t"/>
              <a:pathLst>
                <a:path extrusionOk="0" h="217" w="270">
                  <a:moveTo>
                    <a:pt x="140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173"/>
                    <a:pt x="54" y="216"/>
                    <a:pt x="140" y="216"/>
                  </a:cubicBezTo>
                  <a:cubicBezTo>
                    <a:pt x="184" y="216"/>
                    <a:pt x="270" y="173"/>
                    <a:pt x="270" y="130"/>
                  </a:cubicBezTo>
                  <a:cubicBezTo>
                    <a:pt x="270" y="44"/>
                    <a:pt x="184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48"/>
            <p:cNvSpPr/>
            <p:nvPr/>
          </p:nvSpPr>
          <p:spPr>
            <a:xfrm>
              <a:off x="968089" y="991923"/>
              <a:ext cx="16340" cy="13084"/>
            </a:xfrm>
            <a:custGeom>
              <a:rect b="b" l="l" r="r" t="t"/>
              <a:pathLst>
                <a:path extrusionOk="0" h="217" w="271">
                  <a:moveTo>
                    <a:pt x="141" y="1"/>
                  </a:moveTo>
                  <a:cubicBezTo>
                    <a:pt x="55" y="1"/>
                    <a:pt x="1" y="44"/>
                    <a:pt x="1" y="130"/>
                  </a:cubicBezTo>
                  <a:cubicBezTo>
                    <a:pt x="1" y="173"/>
                    <a:pt x="55" y="216"/>
                    <a:pt x="141" y="216"/>
                  </a:cubicBezTo>
                  <a:cubicBezTo>
                    <a:pt x="184" y="216"/>
                    <a:pt x="270" y="173"/>
                    <a:pt x="270" y="130"/>
                  </a:cubicBezTo>
                  <a:cubicBezTo>
                    <a:pt x="270" y="44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48"/>
            <p:cNvSpPr/>
            <p:nvPr/>
          </p:nvSpPr>
          <p:spPr>
            <a:xfrm>
              <a:off x="1016868" y="991923"/>
              <a:ext cx="16340" cy="13084"/>
            </a:xfrm>
            <a:custGeom>
              <a:rect b="b" l="l" r="r" t="t"/>
              <a:pathLst>
                <a:path extrusionOk="0" h="217" w="271">
                  <a:moveTo>
                    <a:pt x="141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173"/>
                    <a:pt x="54" y="216"/>
                    <a:pt x="141" y="216"/>
                  </a:cubicBezTo>
                  <a:cubicBezTo>
                    <a:pt x="227" y="216"/>
                    <a:pt x="270" y="173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48"/>
            <p:cNvSpPr/>
            <p:nvPr/>
          </p:nvSpPr>
          <p:spPr>
            <a:xfrm>
              <a:off x="1065646" y="991923"/>
              <a:ext cx="16280" cy="13084"/>
            </a:xfrm>
            <a:custGeom>
              <a:rect b="b" l="l" r="r" t="t"/>
              <a:pathLst>
                <a:path extrusionOk="0" h="217" w="270">
                  <a:moveTo>
                    <a:pt x="140" y="1"/>
                  </a:moveTo>
                  <a:cubicBezTo>
                    <a:pt x="97" y="1"/>
                    <a:pt x="0" y="44"/>
                    <a:pt x="0" y="130"/>
                  </a:cubicBezTo>
                  <a:cubicBezTo>
                    <a:pt x="0" y="173"/>
                    <a:pt x="97" y="216"/>
                    <a:pt x="140" y="216"/>
                  </a:cubicBezTo>
                  <a:cubicBezTo>
                    <a:pt x="227" y="216"/>
                    <a:pt x="270" y="173"/>
                    <a:pt x="270" y="130"/>
                  </a:cubicBezTo>
                  <a:cubicBezTo>
                    <a:pt x="270" y="44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48"/>
            <p:cNvSpPr/>
            <p:nvPr/>
          </p:nvSpPr>
          <p:spPr>
            <a:xfrm>
              <a:off x="1117620" y="991923"/>
              <a:ext cx="16340" cy="13084"/>
            </a:xfrm>
            <a:custGeom>
              <a:rect b="b" l="l" r="r" t="t"/>
              <a:pathLst>
                <a:path extrusionOk="0" h="217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16"/>
                    <a:pt x="130" y="216"/>
                  </a:cubicBezTo>
                  <a:cubicBezTo>
                    <a:pt x="173" y="216"/>
                    <a:pt x="270" y="173"/>
                    <a:pt x="270" y="130"/>
                  </a:cubicBezTo>
                  <a:cubicBezTo>
                    <a:pt x="270" y="44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48"/>
            <p:cNvSpPr/>
            <p:nvPr/>
          </p:nvSpPr>
          <p:spPr>
            <a:xfrm>
              <a:off x="1166399" y="991923"/>
              <a:ext cx="16280" cy="13084"/>
            </a:xfrm>
            <a:custGeom>
              <a:rect b="b" l="l" r="r" t="t"/>
              <a:pathLst>
                <a:path extrusionOk="0" h="217" w="270">
                  <a:moveTo>
                    <a:pt x="13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173"/>
                    <a:pt x="43" y="216"/>
                    <a:pt x="130" y="216"/>
                  </a:cubicBezTo>
                  <a:cubicBezTo>
                    <a:pt x="216" y="216"/>
                    <a:pt x="270" y="173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48"/>
            <p:cNvSpPr/>
            <p:nvPr/>
          </p:nvSpPr>
          <p:spPr>
            <a:xfrm>
              <a:off x="1215117" y="991923"/>
              <a:ext cx="16340" cy="13084"/>
            </a:xfrm>
            <a:custGeom>
              <a:rect b="b" l="l" r="r" t="t"/>
              <a:pathLst>
                <a:path extrusionOk="0" h="217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16"/>
                    <a:pt x="130" y="216"/>
                  </a:cubicBezTo>
                  <a:cubicBezTo>
                    <a:pt x="216" y="216"/>
                    <a:pt x="270" y="173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48"/>
            <p:cNvSpPr/>
            <p:nvPr/>
          </p:nvSpPr>
          <p:spPr>
            <a:xfrm>
              <a:off x="1263896" y="991923"/>
              <a:ext cx="16280" cy="13084"/>
            </a:xfrm>
            <a:custGeom>
              <a:rect b="b" l="l" r="r" t="t"/>
              <a:pathLst>
                <a:path extrusionOk="0" h="217" w="270">
                  <a:moveTo>
                    <a:pt x="130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173"/>
                    <a:pt x="87" y="216"/>
                    <a:pt x="130" y="216"/>
                  </a:cubicBezTo>
                  <a:cubicBezTo>
                    <a:pt x="216" y="216"/>
                    <a:pt x="270" y="173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48"/>
            <p:cNvSpPr/>
            <p:nvPr/>
          </p:nvSpPr>
          <p:spPr>
            <a:xfrm>
              <a:off x="1315267" y="991923"/>
              <a:ext cx="16280" cy="13084"/>
            </a:xfrm>
            <a:custGeom>
              <a:rect b="b" l="l" r="r" t="t"/>
              <a:pathLst>
                <a:path extrusionOk="0" h="217" w="270">
                  <a:moveTo>
                    <a:pt x="13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173"/>
                    <a:pt x="43" y="216"/>
                    <a:pt x="130" y="216"/>
                  </a:cubicBezTo>
                  <a:cubicBezTo>
                    <a:pt x="173" y="216"/>
                    <a:pt x="270" y="173"/>
                    <a:pt x="270" y="130"/>
                  </a:cubicBezTo>
                  <a:cubicBezTo>
                    <a:pt x="270" y="44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48"/>
            <p:cNvSpPr/>
            <p:nvPr/>
          </p:nvSpPr>
          <p:spPr>
            <a:xfrm>
              <a:off x="1363985" y="991923"/>
              <a:ext cx="16340" cy="13084"/>
            </a:xfrm>
            <a:custGeom>
              <a:rect b="b" l="l" r="r" t="t"/>
              <a:pathLst>
                <a:path extrusionOk="0" h="217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16"/>
                    <a:pt x="130" y="216"/>
                  </a:cubicBezTo>
                  <a:cubicBezTo>
                    <a:pt x="227" y="216"/>
                    <a:pt x="270" y="173"/>
                    <a:pt x="270" y="130"/>
                  </a:cubicBezTo>
                  <a:cubicBezTo>
                    <a:pt x="270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48"/>
            <p:cNvSpPr/>
            <p:nvPr/>
          </p:nvSpPr>
          <p:spPr>
            <a:xfrm>
              <a:off x="1412764" y="991923"/>
              <a:ext cx="16280" cy="13084"/>
            </a:xfrm>
            <a:custGeom>
              <a:rect b="b" l="l" r="r" t="t"/>
              <a:pathLst>
                <a:path extrusionOk="0" h="217" w="270">
                  <a:moveTo>
                    <a:pt x="130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173"/>
                    <a:pt x="87" y="216"/>
                    <a:pt x="130" y="216"/>
                  </a:cubicBezTo>
                  <a:cubicBezTo>
                    <a:pt x="227" y="216"/>
                    <a:pt x="270" y="173"/>
                    <a:pt x="270" y="130"/>
                  </a:cubicBezTo>
                  <a:cubicBezTo>
                    <a:pt x="270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48"/>
            <p:cNvSpPr/>
            <p:nvPr/>
          </p:nvSpPr>
          <p:spPr>
            <a:xfrm>
              <a:off x="721724" y="1040702"/>
              <a:ext cx="13747" cy="16280"/>
            </a:xfrm>
            <a:custGeom>
              <a:rect b="b" l="l" r="r" t="t"/>
              <a:pathLst>
                <a:path extrusionOk="0" h="270" w="228">
                  <a:moveTo>
                    <a:pt x="98" y="0"/>
                  </a:moveTo>
                  <a:cubicBezTo>
                    <a:pt x="44" y="0"/>
                    <a:pt x="1" y="44"/>
                    <a:pt x="1" y="130"/>
                  </a:cubicBezTo>
                  <a:cubicBezTo>
                    <a:pt x="1" y="173"/>
                    <a:pt x="44" y="270"/>
                    <a:pt x="98" y="270"/>
                  </a:cubicBezTo>
                  <a:cubicBezTo>
                    <a:pt x="184" y="270"/>
                    <a:pt x="227" y="173"/>
                    <a:pt x="227" y="130"/>
                  </a:cubicBezTo>
                  <a:cubicBezTo>
                    <a:pt x="227" y="44"/>
                    <a:pt x="184" y="0"/>
                    <a:pt x="98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48"/>
            <p:cNvSpPr/>
            <p:nvPr/>
          </p:nvSpPr>
          <p:spPr>
            <a:xfrm>
              <a:off x="770503" y="104070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1" y="0"/>
                  </a:moveTo>
                  <a:cubicBezTo>
                    <a:pt x="43" y="0"/>
                    <a:pt x="0" y="44"/>
                    <a:pt x="0" y="130"/>
                  </a:cubicBezTo>
                  <a:cubicBezTo>
                    <a:pt x="0" y="173"/>
                    <a:pt x="43" y="270"/>
                    <a:pt x="141" y="270"/>
                  </a:cubicBezTo>
                  <a:cubicBezTo>
                    <a:pt x="184" y="270"/>
                    <a:pt x="270" y="173"/>
                    <a:pt x="270" y="130"/>
                  </a:cubicBezTo>
                  <a:cubicBezTo>
                    <a:pt x="270" y="44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48"/>
            <p:cNvSpPr/>
            <p:nvPr/>
          </p:nvSpPr>
          <p:spPr>
            <a:xfrm>
              <a:off x="819221" y="104070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44" y="0"/>
                    <a:pt x="1" y="44"/>
                    <a:pt x="1" y="130"/>
                  </a:cubicBezTo>
                  <a:cubicBezTo>
                    <a:pt x="1" y="173"/>
                    <a:pt x="44" y="270"/>
                    <a:pt x="141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48"/>
            <p:cNvSpPr/>
            <p:nvPr/>
          </p:nvSpPr>
          <p:spPr>
            <a:xfrm>
              <a:off x="868000" y="104070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98" y="0"/>
                    <a:pt x="1" y="44"/>
                    <a:pt x="1" y="130"/>
                  </a:cubicBezTo>
                  <a:cubicBezTo>
                    <a:pt x="1" y="173"/>
                    <a:pt x="98" y="270"/>
                    <a:pt x="141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48"/>
            <p:cNvSpPr/>
            <p:nvPr/>
          </p:nvSpPr>
          <p:spPr>
            <a:xfrm>
              <a:off x="919371" y="104070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54" y="0"/>
                    <a:pt x="0" y="44"/>
                    <a:pt x="0" y="130"/>
                  </a:cubicBezTo>
                  <a:cubicBezTo>
                    <a:pt x="0" y="173"/>
                    <a:pt x="54" y="270"/>
                    <a:pt x="140" y="270"/>
                  </a:cubicBezTo>
                  <a:cubicBezTo>
                    <a:pt x="184" y="270"/>
                    <a:pt x="270" y="173"/>
                    <a:pt x="270" y="130"/>
                  </a:cubicBezTo>
                  <a:cubicBezTo>
                    <a:pt x="270" y="44"/>
                    <a:pt x="184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48"/>
            <p:cNvSpPr/>
            <p:nvPr/>
          </p:nvSpPr>
          <p:spPr>
            <a:xfrm>
              <a:off x="968089" y="104070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44"/>
                    <a:pt x="1" y="130"/>
                  </a:cubicBezTo>
                  <a:cubicBezTo>
                    <a:pt x="1" y="173"/>
                    <a:pt x="55" y="270"/>
                    <a:pt x="141" y="270"/>
                  </a:cubicBezTo>
                  <a:cubicBezTo>
                    <a:pt x="184" y="270"/>
                    <a:pt x="270" y="173"/>
                    <a:pt x="270" y="130"/>
                  </a:cubicBezTo>
                  <a:cubicBezTo>
                    <a:pt x="270" y="44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48"/>
            <p:cNvSpPr/>
            <p:nvPr/>
          </p:nvSpPr>
          <p:spPr>
            <a:xfrm>
              <a:off x="1016868" y="104070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44"/>
                    <a:pt x="0" y="130"/>
                  </a:cubicBezTo>
                  <a:cubicBezTo>
                    <a:pt x="0" y="173"/>
                    <a:pt x="54" y="270"/>
                    <a:pt x="141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48"/>
            <p:cNvSpPr/>
            <p:nvPr/>
          </p:nvSpPr>
          <p:spPr>
            <a:xfrm>
              <a:off x="1065646" y="104070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44"/>
                    <a:pt x="0" y="130"/>
                  </a:cubicBezTo>
                  <a:cubicBezTo>
                    <a:pt x="0" y="173"/>
                    <a:pt x="97" y="270"/>
                    <a:pt x="140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48"/>
            <p:cNvSpPr/>
            <p:nvPr/>
          </p:nvSpPr>
          <p:spPr>
            <a:xfrm>
              <a:off x="1117620" y="104070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4"/>
                    <a:pt x="1" y="130"/>
                  </a:cubicBezTo>
                  <a:cubicBezTo>
                    <a:pt x="1" y="173"/>
                    <a:pt x="44" y="270"/>
                    <a:pt x="130" y="270"/>
                  </a:cubicBezTo>
                  <a:cubicBezTo>
                    <a:pt x="173" y="270"/>
                    <a:pt x="270" y="173"/>
                    <a:pt x="270" y="130"/>
                  </a:cubicBezTo>
                  <a:cubicBezTo>
                    <a:pt x="270" y="44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48"/>
            <p:cNvSpPr/>
            <p:nvPr/>
          </p:nvSpPr>
          <p:spPr>
            <a:xfrm>
              <a:off x="1166399" y="104070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44"/>
                    <a:pt x="0" y="130"/>
                  </a:cubicBezTo>
                  <a:cubicBezTo>
                    <a:pt x="0" y="173"/>
                    <a:pt x="43" y="270"/>
                    <a:pt x="130" y="270"/>
                  </a:cubicBezTo>
                  <a:cubicBezTo>
                    <a:pt x="216" y="270"/>
                    <a:pt x="270" y="173"/>
                    <a:pt x="270" y="130"/>
                  </a:cubicBezTo>
                  <a:cubicBezTo>
                    <a:pt x="270" y="4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48"/>
            <p:cNvSpPr/>
            <p:nvPr/>
          </p:nvSpPr>
          <p:spPr>
            <a:xfrm>
              <a:off x="1215117" y="104070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4"/>
                    <a:pt x="1" y="130"/>
                  </a:cubicBezTo>
                  <a:cubicBezTo>
                    <a:pt x="1" y="173"/>
                    <a:pt x="44" y="270"/>
                    <a:pt x="130" y="270"/>
                  </a:cubicBezTo>
                  <a:cubicBezTo>
                    <a:pt x="216" y="270"/>
                    <a:pt x="270" y="173"/>
                    <a:pt x="270" y="130"/>
                  </a:cubicBezTo>
                  <a:cubicBezTo>
                    <a:pt x="270" y="4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48"/>
            <p:cNvSpPr/>
            <p:nvPr/>
          </p:nvSpPr>
          <p:spPr>
            <a:xfrm>
              <a:off x="1263896" y="104070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44"/>
                    <a:pt x="0" y="130"/>
                  </a:cubicBezTo>
                  <a:cubicBezTo>
                    <a:pt x="0" y="173"/>
                    <a:pt x="87" y="270"/>
                    <a:pt x="130" y="270"/>
                  </a:cubicBezTo>
                  <a:cubicBezTo>
                    <a:pt x="216" y="270"/>
                    <a:pt x="270" y="173"/>
                    <a:pt x="270" y="130"/>
                  </a:cubicBezTo>
                  <a:cubicBezTo>
                    <a:pt x="270" y="4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48"/>
            <p:cNvSpPr/>
            <p:nvPr/>
          </p:nvSpPr>
          <p:spPr>
            <a:xfrm>
              <a:off x="1315267" y="104070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44"/>
                    <a:pt x="0" y="130"/>
                  </a:cubicBezTo>
                  <a:cubicBezTo>
                    <a:pt x="0" y="173"/>
                    <a:pt x="43" y="270"/>
                    <a:pt x="130" y="270"/>
                  </a:cubicBezTo>
                  <a:cubicBezTo>
                    <a:pt x="173" y="270"/>
                    <a:pt x="270" y="173"/>
                    <a:pt x="270" y="130"/>
                  </a:cubicBezTo>
                  <a:cubicBezTo>
                    <a:pt x="270" y="44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48"/>
            <p:cNvSpPr/>
            <p:nvPr/>
          </p:nvSpPr>
          <p:spPr>
            <a:xfrm>
              <a:off x="1363985" y="104070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4"/>
                    <a:pt x="1" y="130"/>
                  </a:cubicBezTo>
                  <a:cubicBezTo>
                    <a:pt x="1" y="173"/>
                    <a:pt x="44" y="270"/>
                    <a:pt x="130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48"/>
            <p:cNvSpPr/>
            <p:nvPr/>
          </p:nvSpPr>
          <p:spPr>
            <a:xfrm>
              <a:off x="1412764" y="104070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44"/>
                    <a:pt x="0" y="130"/>
                  </a:cubicBezTo>
                  <a:cubicBezTo>
                    <a:pt x="0" y="173"/>
                    <a:pt x="87" y="270"/>
                    <a:pt x="130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48"/>
            <p:cNvSpPr/>
            <p:nvPr/>
          </p:nvSpPr>
          <p:spPr>
            <a:xfrm>
              <a:off x="670413" y="108948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86" y="0"/>
                    <a:pt x="0" y="43"/>
                    <a:pt x="0" y="129"/>
                  </a:cubicBezTo>
                  <a:cubicBezTo>
                    <a:pt x="0" y="216"/>
                    <a:pt x="86" y="270"/>
                    <a:pt x="140" y="270"/>
                  </a:cubicBezTo>
                  <a:cubicBezTo>
                    <a:pt x="226" y="270"/>
                    <a:pt x="270" y="216"/>
                    <a:pt x="270" y="129"/>
                  </a:cubicBezTo>
                  <a:cubicBezTo>
                    <a:pt x="270" y="43"/>
                    <a:pt x="226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48"/>
            <p:cNvSpPr/>
            <p:nvPr/>
          </p:nvSpPr>
          <p:spPr>
            <a:xfrm>
              <a:off x="721724" y="1089480"/>
              <a:ext cx="13747" cy="16280"/>
            </a:xfrm>
            <a:custGeom>
              <a:rect b="b" l="l" r="r" t="t"/>
              <a:pathLst>
                <a:path extrusionOk="0" h="270" w="228">
                  <a:moveTo>
                    <a:pt x="98" y="0"/>
                  </a:moveTo>
                  <a:cubicBezTo>
                    <a:pt x="44" y="0"/>
                    <a:pt x="1" y="43"/>
                    <a:pt x="1" y="129"/>
                  </a:cubicBezTo>
                  <a:cubicBezTo>
                    <a:pt x="1" y="216"/>
                    <a:pt x="44" y="270"/>
                    <a:pt x="98" y="270"/>
                  </a:cubicBezTo>
                  <a:cubicBezTo>
                    <a:pt x="184" y="270"/>
                    <a:pt x="227" y="216"/>
                    <a:pt x="227" y="129"/>
                  </a:cubicBezTo>
                  <a:cubicBezTo>
                    <a:pt x="227" y="43"/>
                    <a:pt x="184" y="0"/>
                    <a:pt x="98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48"/>
            <p:cNvSpPr/>
            <p:nvPr/>
          </p:nvSpPr>
          <p:spPr>
            <a:xfrm>
              <a:off x="770503" y="108948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1" y="0"/>
                  </a:moveTo>
                  <a:cubicBezTo>
                    <a:pt x="43" y="0"/>
                    <a:pt x="0" y="43"/>
                    <a:pt x="0" y="129"/>
                  </a:cubicBezTo>
                  <a:cubicBezTo>
                    <a:pt x="0" y="216"/>
                    <a:pt x="43" y="270"/>
                    <a:pt x="141" y="270"/>
                  </a:cubicBezTo>
                  <a:cubicBezTo>
                    <a:pt x="184" y="270"/>
                    <a:pt x="270" y="216"/>
                    <a:pt x="270" y="129"/>
                  </a:cubicBezTo>
                  <a:cubicBezTo>
                    <a:pt x="270" y="43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48"/>
            <p:cNvSpPr/>
            <p:nvPr/>
          </p:nvSpPr>
          <p:spPr>
            <a:xfrm>
              <a:off x="819221" y="108948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44" y="0"/>
                    <a:pt x="1" y="43"/>
                    <a:pt x="1" y="129"/>
                  </a:cubicBezTo>
                  <a:cubicBezTo>
                    <a:pt x="1" y="216"/>
                    <a:pt x="44" y="270"/>
                    <a:pt x="141" y="270"/>
                  </a:cubicBezTo>
                  <a:cubicBezTo>
                    <a:pt x="227" y="270"/>
                    <a:pt x="270" y="216"/>
                    <a:pt x="270" y="129"/>
                  </a:cubicBezTo>
                  <a:cubicBezTo>
                    <a:pt x="270" y="43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48"/>
            <p:cNvSpPr/>
            <p:nvPr/>
          </p:nvSpPr>
          <p:spPr>
            <a:xfrm>
              <a:off x="868000" y="108948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98" y="0"/>
                    <a:pt x="1" y="43"/>
                    <a:pt x="1" y="129"/>
                  </a:cubicBezTo>
                  <a:cubicBezTo>
                    <a:pt x="1" y="216"/>
                    <a:pt x="98" y="270"/>
                    <a:pt x="141" y="270"/>
                  </a:cubicBezTo>
                  <a:cubicBezTo>
                    <a:pt x="227" y="270"/>
                    <a:pt x="270" y="216"/>
                    <a:pt x="270" y="129"/>
                  </a:cubicBezTo>
                  <a:cubicBezTo>
                    <a:pt x="270" y="43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48"/>
            <p:cNvSpPr/>
            <p:nvPr/>
          </p:nvSpPr>
          <p:spPr>
            <a:xfrm>
              <a:off x="919371" y="108948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54" y="0"/>
                    <a:pt x="0" y="43"/>
                    <a:pt x="0" y="129"/>
                  </a:cubicBezTo>
                  <a:cubicBezTo>
                    <a:pt x="0" y="216"/>
                    <a:pt x="54" y="270"/>
                    <a:pt x="140" y="270"/>
                  </a:cubicBezTo>
                  <a:cubicBezTo>
                    <a:pt x="184" y="270"/>
                    <a:pt x="270" y="216"/>
                    <a:pt x="270" y="129"/>
                  </a:cubicBezTo>
                  <a:cubicBezTo>
                    <a:pt x="270" y="43"/>
                    <a:pt x="184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48"/>
            <p:cNvSpPr/>
            <p:nvPr/>
          </p:nvSpPr>
          <p:spPr>
            <a:xfrm>
              <a:off x="968089" y="108948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43"/>
                    <a:pt x="1" y="129"/>
                  </a:cubicBezTo>
                  <a:cubicBezTo>
                    <a:pt x="1" y="216"/>
                    <a:pt x="55" y="270"/>
                    <a:pt x="141" y="270"/>
                  </a:cubicBezTo>
                  <a:cubicBezTo>
                    <a:pt x="184" y="270"/>
                    <a:pt x="270" y="216"/>
                    <a:pt x="270" y="129"/>
                  </a:cubicBezTo>
                  <a:cubicBezTo>
                    <a:pt x="270" y="43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48"/>
            <p:cNvSpPr/>
            <p:nvPr/>
          </p:nvSpPr>
          <p:spPr>
            <a:xfrm>
              <a:off x="1016868" y="108948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43"/>
                    <a:pt x="0" y="129"/>
                  </a:cubicBezTo>
                  <a:cubicBezTo>
                    <a:pt x="0" y="216"/>
                    <a:pt x="54" y="270"/>
                    <a:pt x="141" y="270"/>
                  </a:cubicBezTo>
                  <a:cubicBezTo>
                    <a:pt x="227" y="270"/>
                    <a:pt x="270" y="216"/>
                    <a:pt x="270" y="129"/>
                  </a:cubicBezTo>
                  <a:cubicBezTo>
                    <a:pt x="270" y="43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48"/>
            <p:cNvSpPr/>
            <p:nvPr/>
          </p:nvSpPr>
          <p:spPr>
            <a:xfrm>
              <a:off x="1065646" y="108948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43"/>
                    <a:pt x="0" y="129"/>
                  </a:cubicBezTo>
                  <a:cubicBezTo>
                    <a:pt x="0" y="216"/>
                    <a:pt x="97" y="270"/>
                    <a:pt x="140" y="270"/>
                  </a:cubicBezTo>
                  <a:cubicBezTo>
                    <a:pt x="227" y="270"/>
                    <a:pt x="270" y="216"/>
                    <a:pt x="270" y="129"/>
                  </a:cubicBezTo>
                  <a:cubicBezTo>
                    <a:pt x="270" y="43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48"/>
            <p:cNvSpPr/>
            <p:nvPr/>
          </p:nvSpPr>
          <p:spPr>
            <a:xfrm>
              <a:off x="1117620" y="108948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3"/>
                    <a:pt x="1" y="129"/>
                  </a:cubicBezTo>
                  <a:cubicBezTo>
                    <a:pt x="1" y="216"/>
                    <a:pt x="44" y="270"/>
                    <a:pt x="130" y="270"/>
                  </a:cubicBezTo>
                  <a:cubicBezTo>
                    <a:pt x="173" y="270"/>
                    <a:pt x="270" y="216"/>
                    <a:pt x="270" y="129"/>
                  </a:cubicBezTo>
                  <a:cubicBezTo>
                    <a:pt x="270" y="43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48"/>
            <p:cNvSpPr/>
            <p:nvPr/>
          </p:nvSpPr>
          <p:spPr>
            <a:xfrm>
              <a:off x="1166399" y="108948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43"/>
                    <a:pt x="0" y="129"/>
                  </a:cubicBezTo>
                  <a:cubicBezTo>
                    <a:pt x="0" y="216"/>
                    <a:pt x="43" y="270"/>
                    <a:pt x="130" y="270"/>
                  </a:cubicBezTo>
                  <a:cubicBezTo>
                    <a:pt x="216" y="270"/>
                    <a:pt x="270" y="216"/>
                    <a:pt x="270" y="129"/>
                  </a:cubicBezTo>
                  <a:cubicBezTo>
                    <a:pt x="270" y="43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48"/>
            <p:cNvSpPr/>
            <p:nvPr/>
          </p:nvSpPr>
          <p:spPr>
            <a:xfrm>
              <a:off x="1215117" y="108948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3"/>
                    <a:pt x="1" y="129"/>
                  </a:cubicBezTo>
                  <a:cubicBezTo>
                    <a:pt x="1" y="216"/>
                    <a:pt x="44" y="270"/>
                    <a:pt x="130" y="270"/>
                  </a:cubicBezTo>
                  <a:cubicBezTo>
                    <a:pt x="216" y="270"/>
                    <a:pt x="270" y="216"/>
                    <a:pt x="270" y="129"/>
                  </a:cubicBezTo>
                  <a:cubicBezTo>
                    <a:pt x="270" y="43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48"/>
            <p:cNvSpPr/>
            <p:nvPr/>
          </p:nvSpPr>
          <p:spPr>
            <a:xfrm>
              <a:off x="1263896" y="108948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43"/>
                    <a:pt x="0" y="129"/>
                  </a:cubicBezTo>
                  <a:cubicBezTo>
                    <a:pt x="0" y="216"/>
                    <a:pt x="87" y="270"/>
                    <a:pt x="130" y="270"/>
                  </a:cubicBezTo>
                  <a:cubicBezTo>
                    <a:pt x="216" y="270"/>
                    <a:pt x="270" y="216"/>
                    <a:pt x="270" y="129"/>
                  </a:cubicBezTo>
                  <a:cubicBezTo>
                    <a:pt x="270" y="43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48"/>
            <p:cNvSpPr/>
            <p:nvPr/>
          </p:nvSpPr>
          <p:spPr>
            <a:xfrm>
              <a:off x="1315267" y="108948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43"/>
                    <a:pt x="0" y="129"/>
                  </a:cubicBezTo>
                  <a:cubicBezTo>
                    <a:pt x="0" y="216"/>
                    <a:pt x="43" y="270"/>
                    <a:pt x="130" y="270"/>
                  </a:cubicBezTo>
                  <a:cubicBezTo>
                    <a:pt x="173" y="270"/>
                    <a:pt x="270" y="216"/>
                    <a:pt x="270" y="129"/>
                  </a:cubicBezTo>
                  <a:cubicBezTo>
                    <a:pt x="270" y="43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48"/>
            <p:cNvSpPr/>
            <p:nvPr/>
          </p:nvSpPr>
          <p:spPr>
            <a:xfrm>
              <a:off x="1363985" y="108948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3"/>
                    <a:pt x="1" y="129"/>
                  </a:cubicBezTo>
                  <a:cubicBezTo>
                    <a:pt x="1" y="216"/>
                    <a:pt x="44" y="270"/>
                    <a:pt x="130" y="270"/>
                  </a:cubicBezTo>
                  <a:cubicBezTo>
                    <a:pt x="227" y="270"/>
                    <a:pt x="270" y="216"/>
                    <a:pt x="270" y="129"/>
                  </a:cubicBezTo>
                  <a:cubicBezTo>
                    <a:pt x="270" y="43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48"/>
            <p:cNvSpPr/>
            <p:nvPr/>
          </p:nvSpPr>
          <p:spPr>
            <a:xfrm>
              <a:off x="1412764" y="108948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43"/>
                    <a:pt x="0" y="129"/>
                  </a:cubicBezTo>
                  <a:cubicBezTo>
                    <a:pt x="0" y="216"/>
                    <a:pt x="87" y="270"/>
                    <a:pt x="130" y="270"/>
                  </a:cubicBezTo>
                  <a:cubicBezTo>
                    <a:pt x="227" y="270"/>
                    <a:pt x="270" y="216"/>
                    <a:pt x="270" y="129"/>
                  </a:cubicBezTo>
                  <a:cubicBezTo>
                    <a:pt x="270" y="43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48"/>
            <p:cNvSpPr/>
            <p:nvPr/>
          </p:nvSpPr>
          <p:spPr>
            <a:xfrm>
              <a:off x="1461482" y="108948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87" y="0"/>
                    <a:pt x="1" y="43"/>
                    <a:pt x="1" y="129"/>
                  </a:cubicBezTo>
                  <a:cubicBezTo>
                    <a:pt x="1" y="216"/>
                    <a:pt x="87" y="270"/>
                    <a:pt x="130" y="270"/>
                  </a:cubicBezTo>
                  <a:cubicBezTo>
                    <a:pt x="227" y="270"/>
                    <a:pt x="271" y="216"/>
                    <a:pt x="271" y="129"/>
                  </a:cubicBezTo>
                  <a:cubicBezTo>
                    <a:pt x="271" y="43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48"/>
            <p:cNvSpPr/>
            <p:nvPr/>
          </p:nvSpPr>
          <p:spPr>
            <a:xfrm>
              <a:off x="670413" y="1138199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86" y="1"/>
                    <a:pt x="0" y="87"/>
                    <a:pt x="0" y="130"/>
                  </a:cubicBezTo>
                  <a:cubicBezTo>
                    <a:pt x="0" y="216"/>
                    <a:pt x="86" y="270"/>
                    <a:pt x="140" y="270"/>
                  </a:cubicBezTo>
                  <a:cubicBezTo>
                    <a:pt x="226" y="270"/>
                    <a:pt x="270" y="216"/>
                    <a:pt x="270" y="130"/>
                  </a:cubicBezTo>
                  <a:cubicBezTo>
                    <a:pt x="270" y="87"/>
                    <a:pt x="226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48"/>
            <p:cNvSpPr/>
            <p:nvPr/>
          </p:nvSpPr>
          <p:spPr>
            <a:xfrm>
              <a:off x="721724" y="1138199"/>
              <a:ext cx="13747" cy="16340"/>
            </a:xfrm>
            <a:custGeom>
              <a:rect b="b" l="l" r="r" t="t"/>
              <a:pathLst>
                <a:path extrusionOk="0" h="271" w="228">
                  <a:moveTo>
                    <a:pt x="98" y="1"/>
                  </a:moveTo>
                  <a:cubicBezTo>
                    <a:pt x="44" y="1"/>
                    <a:pt x="1" y="87"/>
                    <a:pt x="1" y="130"/>
                  </a:cubicBezTo>
                  <a:cubicBezTo>
                    <a:pt x="1" y="216"/>
                    <a:pt x="44" y="270"/>
                    <a:pt x="98" y="270"/>
                  </a:cubicBezTo>
                  <a:cubicBezTo>
                    <a:pt x="184" y="270"/>
                    <a:pt x="227" y="216"/>
                    <a:pt x="227" y="130"/>
                  </a:cubicBezTo>
                  <a:cubicBezTo>
                    <a:pt x="227" y="87"/>
                    <a:pt x="184" y="1"/>
                    <a:pt x="9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48"/>
            <p:cNvSpPr/>
            <p:nvPr/>
          </p:nvSpPr>
          <p:spPr>
            <a:xfrm>
              <a:off x="770503" y="1138199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1" y="1"/>
                  </a:moveTo>
                  <a:cubicBezTo>
                    <a:pt x="43" y="1"/>
                    <a:pt x="0" y="87"/>
                    <a:pt x="0" y="130"/>
                  </a:cubicBezTo>
                  <a:cubicBezTo>
                    <a:pt x="0" y="216"/>
                    <a:pt x="43" y="270"/>
                    <a:pt x="141" y="270"/>
                  </a:cubicBezTo>
                  <a:cubicBezTo>
                    <a:pt x="184" y="270"/>
                    <a:pt x="270" y="216"/>
                    <a:pt x="270" y="130"/>
                  </a:cubicBezTo>
                  <a:cubicBezTo>
                    <a:pt x="270" y="87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48"/>
            <p:cNvSpPr/>
            <p:nvPr/>
          </p:nvSpPr>
          <p:spPr>
            <a:xfrm>
              <a:off x="819221" y="1138199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44" y="1"/>
                    <a:pt x="1" y="87"/>
                    <a:pt x="1" y="130"/>
                  </a:cubicBezTo>
                  <a:cubicBezTo>
                    <a:pt x="1" y="216"/>
                    <a:pt x="44" y="270"/>
                    <a:pt x="141" y="270"/>
                  </a:cubicBezTo>
                  <a:cubicBezTo>
                    <a:pt x="227" y="270"/>
                    <a:pt x="270" y="216"/>
                    <a:pt x="270" y="130"/>
                  </a:cubicBezTo>
                  <a:cubicBezTo>
                    <a:pt x="270" y="87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48"/>
            <p:cNvSpPr/>
            <p:nvPr/>
          </p:nvSpPr>
          <p:spPr>
            <a:xfrm>
              <a:off x="868000" y="1138199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98" y="1"/>
                    <a:pt x="1" y="87"/>
                    <a:pt x="1" y="130"/>
                  </a:cubicBezTo>
                  <a:cubicBezTo>
                    <a:pt x="1" y="216"/>
                    <a:pt x="98" y="270"/>
                    <a:pt x="141" y="270"/>
                  </a:cubicBezTo>
                  <a:cubicBezTo>
                    <a:pt x="227" y="270"/>
                    <a:pt x="270" y="216"/>
                    <a:pt x="270" y="130"/>
                  </a:cubicBezTo>
                  <a:cubicBezTo>
                    <a:pt x="270" y="87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48"/>
            <p:cNvSpPr/>
            <p:nvPr/>
          </p:nvSpPr>
          <p:spPr>
            <a:xfrm>
              <a:off x="919371" y="1138199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54" y="1"/>
                    <a:pt x="0" y="87"/>
                    <a:pt x="0" y="130"/>
                  </a:cubicBezTo>
                  <a:cubicBezTo>
                    <a:pt x="0" y="216"/>
                    <a:pt x="54" y="270"/>
                    <a:pt x="140" y="270"/>
                  </a:cubicBezTo>
                  <a:cubicBezTo>
                    <a:pt x="184" y="270"/>
                    <a:pt x="270" y="216"/>
                    <a:pt x="270" y="130"/>
                  </a:cubicBezTo>
                  <a:cubicBezTo>
                    <a:pt x="270" y="87"/>
                    <a:pt x="184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48"/>
            <p:cNvSpPr/>
            <p:nvPr/>
          </p:nvSpPr>
          <p:spPr>
            <a:xfrm>
              <a:off x="968089" y="1138199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5" y="1"/>
                    <a:pt x="1" y="87"/>
                    <a:pt x="1" y="130"/>
                  </a:cubicBezTo>
                  <a:cubicBezTo>
                    <a:pt x="1" y="216"/>
                    <a:pt x="55" y="270"/>
                    <a:pt x="141" y="270"/>
                  </a:cubicBezTo>
                  <a:cubicBezTo>
                    <a:pt x="184" y="270"/>
                    <a:pt x="270" y="216"/>
                    <a:pt x="270" y="130"/>
                  </a:cubicBezTo>
                  <a:cubicBezTo>
                    <a:pt x="270" y="87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48"/>
            <p:cNvSpPr/>
            <p:nvPr/>
          </p:nvSpPr>
          <p:spPr>
            <a:xfrm>
              <a:off x="1016868" y="1138199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4" y="1"/>
                    <a:pt x="0" y="87"/>
                    <a:pt x="0" y="130"/>
                  </a:cubicBezTo>
                  <a:cubicBezTo>
                    <a:pt x="0" y="216"/>
                    <a:pt x="54" y="270"/>
                    <a:pt x="141" y="270"/>
                  </a:cubicBezTo>
                  <a:cubicBezTo>
                    <a:pt x="227" y="270"/>
                    <a:pt x="270" y="216"/>
                    <a:pt x="270" y="130"/>
                  </a:cubicBezTo>
                  <a:cubicBezTo>
                    <a:pt x="270" y="87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48"/>
            <p:cNvSpPr/>
            <p:nvPr/>
          </p:nvSpPr>
          <p:spPr>
            <a:xfrm>
              <a:off x="1065646" y="1138199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97" y="1"/>
                    <a:pt x="0" y="87"/>
                    <a:pt x="0" y="130"/>
                  </a:cubicBezTo>
                  <a:cubicBezTo>
                    <a:pt x="0" y="216"/>
                    <a:pt x="97" y="270"/>
                    <a:pt x="140" y="270"/>
                  </a:cubicBezTo>
                  <a:cubicBezTo>
                    <a:pt x="227" y="270"/>
                    <a:pt x="270" y="216"/>
                    <a:pt x="270" y="130"/>
                  </a:cubicBezTo>
                  <a:cubicBezTo>
                    <a:pt x="270" y="87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48"/>
            <p:cNvSpPr/>
            <p:nvPr/>
          </p:nvSpPr>
          <p:spPr>
            <a:xfrm>
              <a:off x="1117620" y="1138199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87"/>
                    <a:pt x="1" y="130"/>
                  </a:cubicBezTo>
                  <a:cubicBezTo>
                    <a:pt x="1" y="216"/>
                    <a:pt x="44" y="270"/>
                    <a:pt x="130" y="270"/>
                  </a:cubicBezTo>
                  <a:cubicBezTo>
                    <a:pt x="173" y="270"/>
                    <a:pt x="270" y="216"/>
                    <a:pt x="270" y="130"/>
                  </a:cubicBezTo>
                  <a:cubicBezTo>
                    <a:pt x="270" y="87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48"/>
            <p:cNvSpPr/>
            <p:nvPr/>
          </p:nvSpPr>
          <p:spPr>
            <a:xfrm>
              <a:off x="1166399" y="1138199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87"/>
                    <a:pt x="0" y="130"/>
                  </a:cubicBezTo>
                  <a:cubicBezTo>
                    <a:pt x="0" y="216"/>
                    <a:pt x="43" y="270"/>
                    <a:pt x="130" y="270"/>
                  </a:cubicBezTo>
                  <a:cubicBezTo>
                    <a:pt x="216" y="270"/>
                    <a:pt x="270" y="216"/>
                    <a:pt x="270" y="130"/>
                  </a:cubicBezTo>
                  <a:cubicBezTo>
                    <a:pt x="270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48"/>
            <p:cNvSpPr/>
            <p:nvPr/>
          </p:nvSpPr>
          <p:spPr>
            <a:xfrm>
              <a:off x="1215117" y="1138199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87"/>
                    <a:pt x="1" y="130"/>
                  </a:cubicBezTo>
                  <a:cubicBezTo>
                    <a:pt x="1" y="216"/>
                    <a:pt x="44" y="270"/>
                    <a:pt x="130" y="270"/>
                  </a:cubicBezTo>
                  <a:cubicBezTo>
                    <a:pt x="216" y="270"/>
                    <a:pt x="270" y="216"/>
                    <a:pt x="270" y="130"/>
                  </a:cubicBezTo>
                  <a:cubicBezTo>
                    <a:pt x="270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48"/>
            <p:cNvSpPr/>
            <p:nvPr/>
          </p:nvSpPr>
          <p:spPr>
            <a:xfrm>
              <a:off x="1263896" y="1138199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87"/>
                    <a:pt x="0" y="130"/>
                  </a:cubicBezTo>
                  <a:cubicBezTo>
                    <a:pt x="0" y="216"/>
                    <a:pt x="87" y="270"/>
                    <a:pt x="130" y="270"/>
                  </a:cubicBezTo>
                  <a:cubicBezTo>
                    <a:pt x="216" y="270"/>
                    <a:pt x="270" y="216"/>
                    <a:pt x="270" y="130"/>
                  </a:cubicBezTo>
                  <a:cubicBezTo>
                    <a:pt x="270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48"/>
            <p:cNvSpPr/>
            <p:nvPr/>
          </p:nvSpPr>
          <p:spPr>
            <a:xfrm>
              <a:off x="1315267" y="1138199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87"/>
                    <a:pt x="0" y="130"/>
                  </a:cubicBezTo>
                  <a:cubicBezTo>
                    <a:pt x="0" y="216"/>
                    <a:pt x="43" y="270"/>
                    <a:pt x="130" y="270"/>
                  </a:cubicBezTo>
                  <a:cubicBezTo>
                    <a:pt x="173" y="270"/>
                    <a:pt x="270" y="216"/>
                    <a:pt x="270" y="130"/>
                  </a:cubicBezTo>
                  <a:cubicBezTo>
                    <a:pt x="270" y="87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48"/>
            <p:cNvSpPr/>
            <p:nvPr/>
          </p:nvSpPr>
          <p:spPr>
            <a:xfrm>
              <a:off x="1363985" y="1138199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87"/>
                    <a:pt x="1" y="130"/>
                  </a:cubicBezTo>
                  <a:cubicBezTo>
                    <a:pt x="1" y="216"/>
                    <a:pt x="44" y="270"/>
                    <a:pt x="130" y="270"/>
                  </a:cubicBezTo>
                  <a:cubicBezTo>
                    <a:pt x="227" y="270"/>
                    <a:pt x="270" y="216"/>
                    <a:pt x="270" y="130"/>
                  </a:cubicBezTo>
                  <a:cubicBezTo>
                    <a:pt x="270" y="87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48"/>
            <p:cNvSpPr/>
            <p:nvPr/>
          </p:nvSpPr>
          <p:spPr>
            <a:xfrm>
              <a:off x="1412764" y="1138199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87"/>
                    <a:pt x="0" y="130"/>
                  </a:cubicBezTo>
                  <a:cubicBezTo>
                    <a:pt x="0" y="216"/>
                    <a:pt x="87" y="270"/>
                    <a:pt x="130" y="270"/>
                  </a:cubicBezTo>
                  <a:cubicBezTo>
                    <a:pt x="227" y="270"/>
                    <a:pt x="270" y="216"/>
                    <a:pt x="270" y="130"/>
                  </a:cubicBezTo>
                  <a:cubicBezTo>
                    <a:pt x="270" y="87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48"/>
            <p:cNvSpPr/>
            <p:nvPr/>
          </p:nvSpPr>
          <p:spPr>
            <a:xfrm>
              <a:off x="1461482" y="1138199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87" y="1"/>
                    <a:pt x="1" y="87"/>
                    <a:pt x="1" y="130"/>
                  </a:cubicBezTo>
                  <a:cubicBezTo>
                    <a:pt x="1" y="216"/>
                    <a:pt x="87" y="270"/>
                    <a:pt x="130" y="270"/>
                  </a:cubicBezTo>
                  <a:cubicBezTo>
                    <a:pt x="227" y="270"/>
                    <a:pt x="271" y="216"/>
                    <a:pt x="271" y="130"/>
                  </a:cubicBezTo>
                  <a:cubicBezTo>
                    <a:pt x="271" y="87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48"/>
            <p:cNvSpPr/>
            <p:nvPr/>
          </p:nvSpPr>
          <p:spPr>
            <a:xfrm>
              <a:off x="670413" y="118957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86" y="0"/>
                    <a:pt x="0" y="43"/>
                    <a:pt x="0" y="130"/>
                  </a:cubicBezTo>
                  <a:cubicBezTo>
                    <a:pt x="0" y="173"/>
                    <a:pt x="86" y="270"/>
                    <a:pt x="140" y="270"/>
                  </a:cubicBezTo>
                  <a:cubicBezTo>
                    <a:pt x="226" y="270"/>
                    <a:pt x="270" y="173"/>
                    <a:pt x="270" y="130"/>
                  </a:cubicBezTo>
                  <a:cubicBezTo>
                    <a:pt x="270" y="43"/>
                    <a:pt x="226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48"/>
            <p:cNvSpPr/>
            <p:nvPr/>
          </p:nvSpPr>
          <p:spPr>
            <a:xfrm>
              <a:off x="721724" y="1189570"/>
              <a:ext cx="13747" cy="16280"/>
            </a:xfrm>
            <a:custGeom>
              <a:rect b="b" l="l" r="r" t="t"/>
              <a:pathLst>
                <a:path extrusionOk="0" h="270" w="228">
                  <a:moveTo>
                    <a:pt x="98" y="0"/>
                  </a:moveTo>
                  <a:cubicBezTo>
                    <a:pt x="44" y="0"/>
                    <a:pt x="1" y="43"/>
                    <a:pt x="1" y="130"/>
                  </a:cubicBezTo>
                  <a:cubicBezTo>
                    <a:pt x="1" y="173"/>
                    <a:pt x="44" y="270"/>
                    <a:pt x="98" y="270"/>
                  </a:cubicBezTo>
                  <a:cubicBezTo>
                    <a:pt x="184" y="270"/>
                    <a:pt x="227" y="173"/>
                    <a:pt x="227" y="130"/>
                  </a:cubicBezTo>
                  <a:cubicBezTo>
                    <a:pt x="227" y="43"/>
                    <a:pt x="184" y="0"/>
                    <a:pt x="98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48"/>
            <p:cNvSpPr/>
            <p:nvPr/>
          </p:nvSpPr>
          <p:spPr>
            <a:xfrm>
              <a:off x="770503" y="118957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1" y="0"/>
                  </a:moveTo>
                  <a:cubicBezTo>
                    <a:pt x="43" y="0"/>
                    <a:pt x="0" y="43"/>
                    <a:pt x="0" y="130"/>
                  </a:cubicBezTo>
                  <a:cubicBezTo>
                    <a:pt x="0" y="173"/>
                    <a:pt x="43" y="270"/>
                    <a:pt x="141" y="270"/>
                  </a:cubicBezTo>
                  <a:cubicBezTo>
                    <a:pt x="184" y="270"/>
                    <a:pt x="270" y="173"/>
                    <a:pt x="270" y="130"/>
                  </a:cubicBezTo>
                  <a:cubicBezTo>
                    <a:pt x="270" y="43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48"/>
            <p:cNvSpPr/>
            <p:nvPr/>
          </p:nvSpPr>
          <p:spPr>
            <a:xfrm>
              <a:off x="819221" y="118957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44" y="0"/>
                    <a:pt x="1" y="43"/>
                    <a:pt x="1" y="130"/>
                  </a:cubicBezTo>
                  <a:cubicBezTo>
                    <a:pt x="1" y="173"/>
                    <a:pt x="44" y="270"/>
                    <a:pt x="141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3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48"/>
            <p:cNvSpPr/>
            <p:nvPr/>
          </p:nvSpPr>
          <p:spPr>
            <a:xfrm>
              <a:off x="868000" y="118957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98" y="0"/>
                    <a:pt x="1" y="43"/>
                    <a:pt x="1" y="130"/>
                  </a:cubicBezTo>
                  <a:cubicBezTo>
                    <a:pt x="1" y="173"/>
                    <a:pt x="98" y="270"/>
                    <a:pt x="141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3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48"/>
            <p:cNvSpPr/>
            <p:nvPr/>
          </p:nvSpPr>
          <p:spPr>
            <a:xfrm>
              <a:off x="919371" y="118957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54" y="0"/>
                    <a:pt x="0" y="43"/>
                    <a:pt x="0" y="130"/>
                  </a:cubicBezTo>
                  <a:cubicBezTo>
                    <a:pt x="0" y="173"/>
                    <a:pt x="54" y="270"/>
                    <a:pt x="140" y="270"/>
                  </a:cubicBezTo>
                  <a:cubicBezTo>
                    <a:pt x="184" y="270"/>
                    <a:pt x="270" y="173"/>
                    <a:pt x="270" y="130"/>
                  </a:cubicBezTo>
                  <a:cubicBezTo>
                    <a:pt x="270" y="43"/>
                    <a:pt x="184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48"/>
            <p:cNvSpPr/>
            <p:nvPr/>
          </p:nvSpPr>
          <p:spPr>
            <a:xfrm>
              <a:off x="968089" y="118957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43"/>
                    <a:pt x="1" y="130"/>
                  </a:cubicBezTo>
                  <a:cubicBezTo>
                    <a:pt x="1" y="173"/>
                    <a:pt x="55" y="270"/>
                    <a:pt x="141" y="270"/>
                  </a:cubicBezTo>
                  <a:cubicBezTo>
                    <a:pt x="184" y="270"/>
                    <a:pt x="270" y="173"/>
                    <a:pt x="270" y="130"/>
                  </a:cubicBezTo>
                  <a:cubicBezTo>
                    <a:pt x="270" y="43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48"/>
            <p:cNvSpPr/>
            <p:nvPr/>
          </p:nvSpPr>
          <p:spPr>
            <a:xfrm>
              <a:off x="1016868" y="118957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43"/>
                    <a:pt x="0" y="130"/>
                  </a:cubicBezTo>
                  <a:cubicBezTo>
                    <a:pt x="0" y="173"/>
                    <a:pt x="54" y="270"/>
                    <a:pt x="141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3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48"/>
            <p:cNvSpPr/>
            <p:nvPr/>
          </p:nvSpPr>
          <p:spPr>
            <a:xfrm>
              <a:off x="1065646" y="118957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43"/>
                    <a:pt x="0" y="130"/>
                  </a:cubicBezTo>
                  <a:cubicBezTo>
                    <a:pt x="0" y="173"/>
                    <a:pt x="97" y="270"/>
                    <a:pt x="140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3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48"/>
            <p:cNvSpPr/>
            <p:nvPr/>
          </p:nvSpPr>
          <p:spPr>
            <a:xfrm>
              <a:off x="1117620" y="118957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3"/>
                    <a:pt x="1" y="130"/>
                  </a:cubicBezTo>
                  <a:cubicBezTo>
                    <a:pt x="1" y="173"/>
                    <a:pt x="44" y="270"/>
                    <a:pt x="130" y="270"/>
                  </a:cubicBezTo>
                  <a:cubicBezTo>
                    <a:pt x="173" y="270"/>
                    <a:pt x="270" y="173"/>
                    <a:pt x="270" y="130"/>
                  </a:cubicBezTo>
                  <a:cubicBezTo>
                    <a:pt x="270" y="43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48"/>
            <p:cNvSpPr/>
            <p:nvPr/>
          </p:nvSpPr>
          <p:spPr>
            <a:xfrm>
              <a:off x="1166399" y="118957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43"/>
                    <a:pt x="0" y="130"/>
                  </a:cubicBezTo>
                  <a:cubicBezTo>
                    <a:pt x="0" y="173"/>
                    <a:pt x="43" y="270"/>
                    <a:pt x="130" y="270"/>
                  </a:cubicBezTo>
                  <a:cubicBezTo>
                    <a:pt x="216" y="270"/>
                    <a:pt x="270" y="173"/>
                    <a:pt x="270" y="130"/>
                  </a:cubicBezTo>
                  <a:cubicBezTo>
                    <a:pt x="270" y="43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48"/>
            <p:cNvSpPr/>
            <p:nvPr/>
          </p:nvSpPr>
          <p:spPr>
            <a:xfrm>
              <a:off x="1215117" y="118957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3"/>
                    <a:pt x="1" y="130"/>
                  </a:cubicBezTo>
                  <a:cubicBezTo>
                    <a:pt x="1" y="173"/>
                    <a:pt x="44" y="270"/>
                    <a:pt x="130" y="270"/>
                  </a:cubicBezTo>
                  <a:cubicBezTo>
                    <a:pt x="216" y="270"/>
                    <a:pt x="270" y="173"/>
                    <a:pt x="270" y="130"/>
                  </a:cubicBezTo>
                  <a:cubicBezTo>
                    <a:pt x="270" y="43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48"/>
            <p:cNvSpPr/>
            <p:nvPr/>
          </p:nvSpPr>
          <p:spPr>
            <a:xfrm>
              <a:off x="1263896" y="118957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43"/>
                    <a:pt x="0" y="130"/>
                  </a:cubicBezTo>
                  <a:cubicBezTo>
                    <a:pt x="0" y="173"/>
                    <a:pt x="87" y="270"/>
                    <a:pt x="130" y="270"/>
                  </a:cubicBezTo>
                  <a:cubicBezTo>
                    <a:pt x="216" y="270"/>
                    <a:pt x="270" y="173"/>
                    <a:pt x="270" y="130"/>
                  </a:cubicBezTo>
                  <a:cubicBezTo>
                    <a:pt x="270" y="43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48"/>
            <p:cNvSpPr/>
            <p:nvPr/>
          </p:nvSpPr>
          <p:spPr>
            <a:xfrm>
              <a:off x="1315267" y="118957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43"/>
                    <a:pt x="0" y="130"/>
                  </a:cubicBezTo>
                  <a:cubicBezTo>
                    <a:pt x="0" y="173"/>
                    <a:pt x="43" y="270"/>
                    <a:pt x="130" y="270"/>
                  </a:cubicBezTo>
                  <a:cubicBezTo>
                    <a:pt x="173" y="270"/>
                    <a:pt x="270" y="173"/>
                    <a:pt x="270" y="130"/>
                  </a:cubicBezTo>
                  <a:cubicBezTo>
                    <a:pt x="270" y="43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48"/>
            <p:cNvSpPr/>
            <p:nvPr/>
          </p:nvSpPr>
          <p:spPr>
            <a:xfrm>
              <a:off x="1363985" y="118957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3"/>
                    <a:pt x="1" y="130"/>
                  </a:cubicBezTo>
                  <a:cubicBezTo>
                    <a:pt x="1" y="173"/>
                    <a:pt x="44" y="270"/>
                    <a:pt x="130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3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48"/>
            <p:cNvSpPr/>
            <p:nvPr/>
          </p:nvSpPr>
          <p:spPr>
            <a:xfrm>
              <a:off x="1412764" y="118957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43"/>
                    <a:pt x="0" y="130"/>
                  </a:cubicBezTo>
                  <a:cubicBezTo>
                    <a:pt x="0" y="173"/>
                    <a:pt x="87" y="270"/>
                    <a:pt x="130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3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48"/>
            <p:cNvSpPr/>
            <p:nvPr/>
          </p:nvSpPr>
          <p:spPr>
            <a:xfrm>
              <a:off x="1461482" y="118957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87" y="0"/>
                    <a:pt x="1" y="43"/>
                    <a:pt x="1" y="130"/>
                  </a:cubicBezTo>
                  <a:cubicBezTo>
                    <a:pt x="1" y="173"/>
                    <a:pt x="87" y="270"/>
                    <a:pt x="130" y="270"/>
                  </a:cubicBezTo>
                  <a:cubicBezTo>
                    <a:pt x="227" y="270"/>
                    <a:pt x="271" y="173"/>
                    <a:pt x="271" y="130"/>
                  </a:cubicBezTo>
                  <a:cubicBezTo>
                    <a:pt x="271" y="43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48"/>
            <p:cNvSpPr/>
            <p:nvPr/>
          </p:nvSpPr>
          <p:spPr>
            <a:xfrm>
              <a:off x="670413" y="1238288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173"/>
                    <a:pt x="86" y="270"/>
                    <a:pt x="140" y="270"/>
                  </a:cubicBezTo>
                  <a:cubicBezTo>
                    <a:pt x="226" y="270"/>
                    <a:pt x="270" y="173"/>
                    <a:pt x="270" y="130"/>
                  </a:cubicBezTo>
                  <a:cubicBezTo>
                    <a:pt x="270" y="44"/>
                    <a:pt x="226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48"/>
            <p:cNvSpPr/>
            <p:nvPr/>
          </p:nvSpPr>
          <p:spPr>
            <a:xfrm>
              <a:off x="721724" y="1238288"/>
              <a:ext cx="13747" cy="16340"/>
            </a:xfrm>
            <a:custGeom>
              <a:rect b="b" l="l" r="r" t="t"/>
              <a:pathLst>
                <a:path extrusionOk="0" h="271" w="228">
                  <a:moveTo>
                    <a:pt x="98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70"/>
                    <a:pt x="98" y="270"/>
                  </a:cubicBezTo>
                  <a:cubicBezTo>
                    <a:pt x="184" y="270"/>
                    <a:pt x="227" y="173"/>
                    <a:pt x="227" y="130"/>
                  </a:cubicBezTo>
                  <a:cubicBezTo>
                    <a:pt x="227" y="44"/>
                    <a:pt x="184" y="1"/>
                    <a:pt x="9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48"/>
            <p:cNvSpPr/>
            <p:nvPr/>
          </p:nvSpPr>
          <p:spPr>
            <a:xfrm>
              <a:off x="770503" y="1238288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1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173"/>
                    <a:pt x="43" y="270"/>
                    <a:pt x="141" y="270"/>
                  </a:cubicBezTo>
                  <a:cubicBezTo>
                    <a:pt x="184" y="270"/>
                    <a:pt x="270" y="173"/>
                    <a:pt x="270" y="130"/>
                  </a:cubicBezTo>
                  <a:cubicBezTo>
                    <a:pt x="270" y="44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48"/>
            <p:cNvSpPr/>
            <p:nvPr/>
          </p:nvSpPr>
          <p:spPr>
            <a:xfrm>
              <a:off x="819221" y="1238288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70"/>
                    <a:pt x="141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48"/>
            <p:cNvSpPr/>
            <p:nvPr/>
          </p:nvSpPr>
          <p:spPr>
            <a:xfrm>
              <a:off x="868000" y="1238288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98" y="1"/>
                    <a:pt x="1" y="44"/>
                    <a:pt x="1" y="130"/>
                  </a:cubicBezTo>
                  <a:cubicBezTo>
                    <a:pt x="1" y="173"/>
                    <a:pt x="98" y="270"/>
                    <a:pt x="141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48"/>
            <p:cNvSpPr/>
            <p:nvPr/>
          </p:nvSpPr>
          <p:spPr>
            <a:xfrm>
              <a:off x="919371" y="1238288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173"/>
                    <a:pt x="54" y="270"/>
                    <a:pt x="140" y="270"/>
                  </a:cubicBezTo>
                  <a:cubicBezTo>
                    <a:pt x="184" y="270"/>
                    <a:pt x="270" y="173"/>
                    <a:pt x="270" y="130"/>
                  </a:cubicBezTo>
                  <a:cubicBezTo>
                    <a:pt x="270" y="44"/>
                    <a:pt x="184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48"/>
            <p:cNvSpPr/>
            <p:nvPr/>
          </p:nvSpPr>
          <p:spPr>
            <a:xfrm>
              <a:off x="968089" y="1238288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5" y="1"/>
                    <a:pt x="1" y="44"/>
                    <a:pt x="1" y="130"/>
                  </a:cubicBezTo>
                  <a:cubicBezTo>
                    <a:pt x="1" y="173"/>
                    <a:pt x="55" y="270"/>
                    <a:pt x="141" y="270"/>
                  </a:cubicBezTo>
                  <a:cubicBezTo>
                    <a:pt x="184" y="270"/>
                    <a:pt x="270" y="173"/>
                    <a:pt x="270" y="130"/>
                  </a:cubicBezTo>
                  <a:cubicBezTo>
                    <a:pt x="270" y="44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48"/>
            <p:cNvSpPr/>
            <p:nvPr/>
          </p:nvSpPr>
          <p:spPr>
            <a:xfrm>
              <a:off x="1016868" y="1238288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173"/>
                    <a:pt x="54" y="270"/>
                    <a:pt x="141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48"/>
            <p:cNvSpPr/>
            <p:nvPr/>
          </p:nvSpPr>
          <p:spPr>
            <a:xfrm>
              <a:off x="1065646" y="1238288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97" y="1"/>
                    <a:pt x="0" y="44"/>
                    <a:pt x="0" y="130"/>
                  </a:cubicBezTo>
                  <a:cubicBezTo>
                    <a:pt x="0" y="173"/>
                    <a:pt x="97" y="270"/>
                    <a:pt x="140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48"/>
            <p:cNvSpPr/>
            <p:nvPr/>
          </p:nvSpPr>
          <p:spPr>
            <a:xfrm>
              <a:off x="1117620" y="1238288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70"/>
                    <a:pt x="130" y="270"/>
                  </a:cubicBezTo>
                  <a:cubicBezTo>
                    <a:pt x="173" y="270"/>
                    <a:pt x="270" y="173"/>
                    <a:pt x="270" y="130"/>
                  </a:cubicBezTo>
                  <a:cubicBezTo>
                    <a:pt x="270" y="44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48"/>
            <p:cNvSpPr/>
            <p:nvPr/>
          </p:nvSpPr>
          <p:spPr>
            <a:xfrm>
              <a:off x="1166399" y="1238288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173"/>
                    <a:pt x="43" y="270"/>
                    <a:pt x="130" y="270"/>
                  </a:cubicBezTo>
                  <a:cubicBezTo>
                    <a:pt x="216" y="270"/>
                    <a:pt x="270" y="173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48"/>
            <p:cNvSpPr/>
            <p:nvPr/>
          </p:nvSpPr>
          <p:spPr>
            <a:xfrm>
              <a:off x="1215117" y="1238288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70"/>
                    <a:pt x="130" y="270"/>
                  </a:cubicBezTo>
                  <a:cubicBezTo>
                    <a:pt x="216" y="270"/>
                    <a:pt x="270" y="173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48"/>
            <p:cNvSpPr/>
            <p:nvPr/>
          </p:nvSpPr>
          <p:spPr>
            <a:xfrm>
              <a:off x="1263896" y="1238288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173"/>
                    <a:pt x="87" y="270"/>
                    <a:pt x="130" y="270"/>
                  </a:cubicBezTo>
                  <a:cubicBezTo>
                    <a:pt x="216" y="270"/>
                    <a:pt x="270" y="173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48"/>
            <p:cNvSpPr/>
            <p:nvPr/>
          </p:nvSpPr>
          <p:spPr>
            <a:xfrm>
              <a:off x="1315267" y="1238288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173"/>
                    <a:pt x="43" y="270"/>
                    <a:pt x="130" y="270"/>
                  </a:cubicBezTo>
                  <a:cubicBezTo>
                    <a:pt x="173" y="270"/>
                    <a:pt x="270" y="173"/>
                    <a:pt x="270" y="130"/>
                  </a:cubicBezTo>
                  <a:cubicBezTo>
                    <a:pt x="270" y="44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48"/>
            <p:cNvSpPr/>
            <p:nvPr/>
          </p:nvSpPr>
          <p:spPr>
            <a:xfrm>
              <a:off x="1363985" y="1238288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70"/>
                    <a:pt x="130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48"/>
            <p:cNvSpPr/>
            <p:nvPr/>
          </p:nvSpPr>
          <p:spPr>
            <a:xfrm>
              <a:off x="1412764" y="1238288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173"/>
                    <a:pt x="87" y="270"/>
                    <a:pt x="130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48"/>
            <p:cNvSpPr/>
            <p:nvPr/>
          </p:nvSpPr>
          <p:spPr>
            <a:xfrm>
              <a:off x="1461482" y="1238288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87" y="1"/>
                    <a:pt x="1" y="44"/>
                    <a:pt x="1" y="130"/>
                  </a:cubicBezTo>
                  <a:cubicBezTo>
                    <a:pt x="1" y="173"/>
                    <a:pt x="87" y="270"/>
                    <a:pt x="130" y="270"/>
                  </a:cubicBezTo>
                  <a:cubicBezTo>
                    <a:pt x="227" y="270"/>
                    <a:pt x="271" y="173"/>
                    <a:pt x="271" y="130"/>
                  </a:cubicBezTo>
                  <a:cubicBezTo>
                    <a:pt x="271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48"/>
            <p:cNvSpPr/>
            <p:nvPr/>
          </p:nvSpPr>
          <p:spPr>
            <a:xfrm>
              <a:off x="670413" y="1287067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27"/>
                    <a:pt x="86" y="270"/>
                    <a:pt x="140" y="270"/>
                  </a:cubicBezTo>
                  <a:cubicBezTo>
                    <a:pt x="226" y="270"/>
                    <a:pt x="270" y="227"/>
                    <a:pt x="270" y="130"/>
                  </a:cubicBezTo>
                  <a:cubicBezTo>
                    <a:pt x="270" y="44"/>
                    <a:pt x="226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48"/>
            <p:cNvSpPr/>
            <p:nvPr/>
          </p:nvSpPr>
          <p:spPr>
            <a:xfrm>
              <a:off x="721724" y="1287067"/>
              <a:ext cx="13747" cy="16340"/>
            </a:xfrm>
            <a:custGeom>
              <a:rect b="b" l="l" r="r" t="t"/>
              <a:pathLst>
                <a:path extrusionOk="0" h="271" w="228">
                  <a:moveTo>
                    <a:pt x="98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227"/>
                    <a:pt x="44" y="270"/>
                    <a:pt x="98" y="270"/>
                  </a:cubicBezTo>
                  <a:cubicBezTo>
                    <a:pt x="184" y="270"/>
                    <a:pt x="227" y="227"/>
                    <a:pt x="227" y="130"/>
                  </a:cubicBezTo>
                  <a:cubicBezTo>
                    <a:pt x="227" y="44"/>
                    <a:pt x="184" y="1"/>
                    <a:pt x="9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48"/>
            <p:cNvSpPr/>
            <p:nvPr/>
          </p:nvSpPr>
          <p:spPr>
            <a:xfrm>
              <a:off x="770503" y="1287067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1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227"/>
                    <a:pt x="43" y="270"/>
                    <a:pt x="141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44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48"/>
            <p:cNvSpPr/>
            <p:nvPr/>
          </p:nvSpPr>
          <p:spPr>
            <a:xfrm>
              <a:off x="819221" y="1287067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227"/>
                    <a:pt x="44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48"/>
            <p:cNvSpPr/>
            <p:nvPr/>
          </p:nvSpPr>
          <p:spPr>
            <a:xfrm>
              <a:off x="868000" y="1287067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98" y="1"/>
                    <a:pt x="1" y="44"/>
                    <a:pt x="1" y="130"/>
                  </a:cubicBezTo>
                  <a:cubicBezTo>
                    <a:pt x="1" y="227"/>
                    <a:pt x="98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48"/>
            <p:cNvSpPr/>
            <p:nvPr/>
          </p:nvSpPr>
          <p:spPr>
            <a:xfrm>
              <a:off x="919371" y="1287067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227"/>
                    <a:pt x="54" y="270"/>
                    <a:pt x="140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44"/>
                    <a:pt x="184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48"/>
            <p:cNvSpPr/>
            <p:nvPr/>
          </p:nvSpPr>
          <p:spPr>
            <a:xfrm>
              <a:off x="968089" y="1287067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5" y="1"/>
                    <a:pt x="1" y="44"/>
                    <a:pt x="1" y="130"/>
                  </a:cubicBezTo>
                  <a:cubicBezTo>
                    <a:pt x="1" y="227"/>
                    <a:pt x="55" y="270"/>
                    <a:pt x="141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44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48"/>
            <p:cNvSpPr/>
            <p:nvPr/>
          </p:nvSpPr>
          <p:spPr>
            <a:xfrm>
              <a:off x="1016868" y="1287067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227"/>
                    <a:pt x="54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48"/>
            <p:cNvSpPr/>
            <p:nvPr/>
          </p:nvSpPr>
          <p:spPr>
            <a:xfrm>
              <a:off x="1065646" y="1287067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97" y="1"/>
                    <a:pt x="0" y="44"/>
                    <a:pt x="0" y="130"/>
                  </a:cubicBezTo>
                  <a:cubicBezTo>
                    <a:pt x="0" y="227"/>
                    <a:pt x="97" y="270"/>
                    <a:pt x="140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48"/>
            <p:cNvSpPr/>
            <p:nvPr/>
          </p:nvSpPr>
          <p:spPr>
            <a:xfrm>
              <a:off x="1117620" y="1287067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173" y="270"/>
                    <a:pt x="270" y="227"/>
                    <a:pt x="270" y="130"/>
                  </a:cubicBezTo>
                  <a:cubicBezTo>
                    <a:pt x="270" y="44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48"/>
            <p:cNvSpPr/>
            <p:nvPr/>
          </p:nvSpPr>
          <p:spPr>
            <a:xfrm>
              <a:off x="1166399" y="1287067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48"/>
            <p:cNvSpPr/>
            <p:nvPr/>
          </p:nvSpPr>
          <p:spPr>
            <a:xfrm>
              <a:off x="1215117" y="1287067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48"/>
            <p:cNvSpPr/>
            <p:nvPr/>
          </p:nvSpPr>
          <p:spPr>
            <a:xfrm>
              <a:off x="1263896" y="1287067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227"/>
                    <a:pt x="87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48"/>
            <p:cNvSpPr/>
            <p:nvPr/>
          </p:nvSpPr>
          <p:spPr>
            <a:xfrm>
              <a:off x="1315267" y="1287067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173" y="270"/>
                    <a:pt x="270" y="227"/>
                    <a:pt x="270" y="130"/>
                  </a:cubicBezTo>
                  <a:cubicBezTo>
                    <a:pt x="270" y="44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48"/>
            <p:cNvSpPr/>
            <p:nvPr/>
          </p:nvSpPr>
          <p:spPr>
            <a:xfrm>
              <a:off x="1363985" y="1287067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48"/>
            <p:cNvSpPr/>
            <p:nvPr/>
          </p:nvSpPr>
          <p:spPr>
            <a:xfrm>
              <a:off x="1412764" y="1287067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227"/>
                    <a:pt x="87" y="270"/>
                    <a:pt x="130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48"/>
            <p:cNvSpPr/>
            <p:nvPr/>
          </p:nvSpPr>
          <p:spPr>
            <a:xfrm>
              <a:off x="1461482" y="1287067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87" y="1"/>
                    <a:pt x="1" y="44"/>
                    <a:pt x="1" y="130"/>
                  </a:cubicBezTo>
                  <a:cubicBezTo>
                    <a:pt x="1" y="227"/>
                    <a:pt x="87" y="270"/>
                    <a:pt x="130" y="270"/>
                  </a:cubicBezTo>
                  <a:cubicBezTo>
                    <a:pt x="227" y="270"/>
                    <a:pt x="271" y="227"/>
                    <a:pt x="271" y="130"/>
                  </a:cubicBezTo>
                  <a:cubicBezTo>
                    <a:pt x="271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48"/>
            <p:cNvSpPr/>
            <p:nvPr/>
          </p:nvSpPr>
          <p:spPr>
            <a:xfrm>
              <a:off x="721724" y="1335845"/>
              <a:ext cx="13747" cy="16280"/>
            </a:xfrm>
            <a:custGeom>
              <a:rect b="b" l="l" r="r" t="t"/>
              <a:pathLst>
                <a:path extrusionOk="0" h="270" w="228">
                  <a:moveTo>
                    <a:pt x="98" y="0"/>
                  </a:moveTo>
                  <a:cubicBezTo>
                    <a:pt x="44" y="0"/>
                    <a:pt x="1" y="86"/>
                    <a:pt x="1" y="130"/>
                  </a:cubicBezTo>
                  <a:cubicBezTo>
                    <a:pt x="1" y="227"/>
                    <a:pt x="44" y="270"/>
                    <a:pt x="98" y="270"/>
                  </a:cubicBezTo>
                  <a:cubicBezTo>
                    <a:pt x="184" y="270"/>
                    <a:pt x="227" y="227"/>
                    <a:pt x="227" y="130"/>
                  </a:cubicBezTo>
                  <a:cubicBezTo>
                    <a:pt x="227" y="86"/>
                    <a:pt x="184" y="0"/>
                    <a:pt x="98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48"/>
            <p:cNvSpPr/>
            <p:nvPr/>
          </p:nvSpPr>
          <p:spPr>
            <a:xfrm>
              <a:off x="770503" y="133584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1" y="0"/>
                  </a:moveTo>
                  <a:cubicBezTo>
                    <a:pt x="43" y="0"/>
                    <a:pt x="0" y="86"/>
                    <a:pt x="0" y="130"/>
                  </a:cubicBezTo>
                  <a:cubicBezTo>
                    <a:pt x="0" y="227"/>
                    <a:pt x="43" y="270"/>
                    <a:pt x="141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86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48"/>
            <p:cNvSpPr/>
            <p:nvPr/>
          </p:nvSpPr>
          <p:spPr>
            <a:xfrm>
              <a:off x="819221" y="133584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44" y="0"/>
                    <a:pt x="1" y="86"/>
                    <a:pt x="1" y="130"/>
                  </a:cubicBezTo>
                  <a:cubicBezTo>
                    <a:pt x="1" y="227"/>
                    <a:pt x="44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86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48"/>
            <p:cNvSpPr/>
            <p:nvPr/>
          </p:nvSpPr>
          <p:spPr>
            <a:xfrm>
              <a:off x="868000" y="133584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98" y="0"/>
                    <a:pt x="1" y="86"/>
                    <a:pt x="1" y="130"/>
                  </a:cubicBezTo>
                  <a:cubicBezTo>
                    <a:pt x="1" y="227"/>
                    <a:pt x="98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86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48"/>
            <p:cNvSpPr/>
            <p:nvPr/>
          </p:nvSpPr>
          <p:spPr>
            <a:xfrm>
              <a:off x="919371" y="133584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54" y="0"/>
                    <a:pt x="0" y="86"/>
                    <a:pt x="0" y="130"/>
                  </a:cubicBezTo>
                  <a:cubicBezTo>
                    <a:pt x="0" y="227"/>
                    <a:pt x="54" y="270"/>
                    <a:pt x="140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86"/>
                    <a:pt x="184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48"/>
            <p:cNvSpPr/>
            <p:nvPr/>
          </p:nvSpPr>
          <p:spPr>
            <a:xfrm>
              <a:off x="968089" y="133584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86"/>
                    <a:pt x="1" y="130"/>
                  </a:cubicBezTo>
                  <a:cubicBezTo>
                    <a:pt x="1" y="227"/>
                    <a:pt x="55" y="270"/>
                    <a:pt x="141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86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48"/>
            <p:cNvSpPr/>
            <p:nvPr/>
          </p:nvSpPr>
          <p:spPr>
            <a:xfrm>
              <a:off x="1016868" y="133584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86"/>
                    <a:pt x="0" y="130"/>
                  </a:cubicBezTo>
                  <a:cubicBezTo>
                    <a:pt x="0" y="227"/>
                    <a:pt x="54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86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48"/>
            <p:cNvSpPr/>
            <p:nvPr/>
          </p:nvSpPr>
          <p:spPr>
            <a:xfrm>
              <a:off x="1065646" y="133584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86"/>
                    <a:pt x="0" y="130"/>
                  </a:cubicBezTo>
                  <a:cubicBezTo>
                    <a:pt x="0" y="227"/>
                    <a:pt x="97" y="270"/>
                    <a:pt x="140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86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48"/>
            <p:cNvSpPr/>
            <p:nvPr/>
          </p:nvSpPr>
          <p:spPr>
            <a:xfrm>
              <a:off x="1117620" y="133584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86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173" y="270"/>
                    <a:pt x="270" y="227"/>
                    <a:pt x="270" y="130"/>
                  </a:cubicBezTo>
                  <a:cubicBezTo>
                    <a:pt x="270" y="86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48"/>
            <p:cNvSpPr/>
            <p:nvPr/>
          </p:nvSpPr>
          <p:spPr>
            <a:xfrm>
              <a:off x="1166399" y="133584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86"/>
                    <a:pt x="0" y="130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86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48"/>
            <p:cNvSpPr/>
            <p:nvPr/>
          </p:nvSpPr>
          <p:spPr>
            <a:xfrm>
              <a:off x="1215117" y="133584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86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86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48"/>
            <p:cNvSpPr/>
            <p:nvPr/>
          </p:nvSpPr>
          <p:spPr>
            <a:xfrm>
              <a:off x="1263896" y="133584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86"/>
                    <a:pt x="0" y="130"/>
                  </a:cubicBezTo>
                  <a:cubicBezTo>
                    <a:pt x="0" y="227"/>
                    <a:pt x="87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86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48"/>
            <p:cNvSpPr/>
            <p:nvPr/>
          </p:nvSpPr>
          <p:spPr>
            <a:xfrm>
              <a:off x="1315267" y="133584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86"/>
                    <a:pt x="0" y="130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173" y="270"/>
                    <a:pt x="270" y="227"/>
                    <a:pt x="270" y="130"/>
                  </a:cubicBezTo>
                  <a:cubicBezTo>
                    <a:pt x="270" y="86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48"/>
            <p:cNvSpPr/>
            <p:nvPr/>
          </p:nvSpPr>
          <p:spPr>
            <a:xfrm>
              <a:off x="1363985" y="133584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86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86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48"/>
            <p:cNvSpPr/>
            <p:nvPr/>
          </p:nvSpPr>
          <p:spPr>
            <a:xfrm>
              <a:off x="1412764" y="133584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86"/>
                    <a:pt x="0" y="130"/>
                  </a:cubicBezTo>
                  <a:cubicBezTo>
                    <a:pt x="0" y="227"/>
                    <a:pt x="87" y="270"/>
                    <a:pt x="130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86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48"/>
            <p:cNvSpPr/>
            <p:nvPr/>
          </p:nvSpPr>
          <p:spPr>
            <a:xfrm>
              <a:off x="721724" y="1387156"/>
              <a:ext cx="13747" cy="16340"/>
            </a:xfrm>
            <a:custGeom>
              <a:rect b="b" l="l" r="r" t="t"/>
              <a:pathLst>
                <a:path extrusionOk="0" h="271" w="228">
                  <a:moveTo>
                    <a:pt x="98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84"/>
                    <a:pt x="44" y="270"/>
                    <a:pt x="98" y="270"/>
                  </a:cubicBezTo>
                  <a:cubicBezTo>
                    <a:pt x="184" y="270"/>
                    <a:pt x="227" y="184"/>
                    <a:pt x="227" y="130"/>
                  </a:cubicBezTo>
                  <a:cubicBezTo>
                    <a:pt x="227" y="44"/>
                    <a:pt x="184" y="1"/>
                    <a:pt x="9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48"/>
            <p:cNvSpPr/>
            <p:nvPr/>
          </p:nvSpPr>
          <p:spPr>
            <a:xfrm>
              <a:off x="770503" y="1387156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1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184"/>
                    <a:pt x="43" y="270"/>
                    <a:pt x="141" y="270"/>
                  </a:cubicBezTo>
                  <a:cubicBezTo>
                    <a:pt x="184" y="270"/>
                    <a:pt x="270" y="184"/>
                    <a:pt x="270" y="130"/>
                  </a:cubicBezTo>
                  <a:cubicBezTo>
                    <a:pt x="270" y="44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48"/>
            <p:cNvSpPr/>
            <p:nvPr/>
          </p:nvSpPr>
          <p:spPr>
            <a:xfrm>
              <a:off x="819221" y="1387156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84"/>
                    <a:pt x="44" y="270"/>
                    <a:pt x="141" y="270"/>
                  </a:cubicBezTo>
                  <a:cubicBezTo>
                    <a:pt x="227" y="270"/>
                    <a:pt x="270" y="184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48"/>
            <p:cNvSpPr/>
            <p:nvPr/>
          </p:nvSpPr>
          <p:spPr>
            <a:xfrm>
              <a:off x="868000" y="1387156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98" y="1"/>
                    <a:pt x="1" y="44"/>
                    <a:pt x="1" y="130"/>
                  </a:cubicBezTo>
                  <a:cubicBezTo>
                    <a:pt x="1" y="184"/>
                    <a:pt x="98" y="270"/>
                    <a:pt x="141" y="270"/>
                  </a:cubicBezTo>
                  <a:cubicBezTo>
                    <a:pt x="227" y="270"/>
                    <a:pt x="270" y="184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48"/>
            <p:cNvSpPr/>
            <p:nvPr/>
          </p:nvSpPr>
          <p:spPr>
            <a:xfrm>
              <a:off x="919371" y="1387156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184"/>
                    <a:pt x="54" y="270"/>
                    <a:pt x="140" y="270"/>
                  </a:cubicBezTo>
                  <a:cubicBezTo>
                    <a:pt x="184" y="270"/>
                    <a:pt x="270" y="184"/>
                    <a:pt x="270" y="130"/>
                  </a:cubicBezTo>
                  <a:cubicBezTo>
                    <a:pt x="270" y="44"/>
                    <a:pt x="184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48"/>
            <p:cNvSpPr/>
            <p:nvPr/>
          </p:nvSpPr>
          <p:spPr>
            <a:xfrm>
              <a:off x="968089" y="1387156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5" y="1"/>
                    <a:pt x="1" y="44"/>
                    <a:pt x="1" y="130"/>
                  </a:cubicBezTo>
                  <a:cubicBezTo>
                    <a:pt x="1" y="184"/>
                    <a:pt x="55" y="270"/>
                    <a:pt x="141" y="270"/>
                  </a:cubicBezTo>
                  <a:cubicBezTo>
                    <a:pt x="184" y="270"/>
                    <a:pt x="270" y="184"/>
                    <a:pt x="270" y="130"/>
                  </a:cubicBezTo>
                  <a:cubicBezTo>
                    <a:pt x="270" y="44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48"/>
            <p:cNvSpPr/>
            <p:nvPr/>
          </p:nvSpPr>
          <p:spPr>
            <a:xfrm>
              <a:off x="1016868" y="1387156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184"/>
                    <a:pt x="54" y="270"/>
                    <a:pt x="141" y="270"/>
                  </a:cubicBezTo>
                  <a:cubicBezTo>
                    <a:pt x="227" y="270"/>
                    <a:pt x="270" y="184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48"/>
            <p:cNvSpPr/>
            <p:nvPr/>
          </p:nvSpPr>
          <p:spPr>
            <a:xfrm>
              <a:off x="1065646" y="1387156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97" y="1"/>
                    <a:pt x="0" y="44"/>
                    <a:pt x="0" y="130"/>
                  </a:cubicBezTo>
                  <a:cubicBezTo>
                    <a:pt x="0" y="184"/>
                    <a:pt x="97" y="270"/>
                    <a:pt x="140" y="270"/>
                  </a:cubicBezTo>
                  <a:cubicBezTo>
                    <a:pt x="227" y="270"/>
                    <a:pt x="270" y="184"/>
                    <a:pt x="270" y="130"/>
                  </a:cubicBezTo>
                  <a:cubicBezTo>
                    <a:pt x="270" y="44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48"/>
            <p:cNvSpPr/>
            <p:nvPr/>
          </p:nvSpPr>
          <p:spPr>
            <a:xfrm>
              <a:off x="1117620" y="1387156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84"/>
                    <a:pt x="44" y="270"/>
                    <a:pt x="130" y="270"/>
                  </a:cubicBezTo>
                  <a:cubicBezTo>
                    <a:pt x="173" y="270"/>
                    <a:pt x="270" y="184"/>
                    <a:pt x="270" y="130"/>
                  </a:cubicBezTo>
                  <a:cubicBezTo>
                    <a:pt x="270" y="44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48"/>
            <p:cNvSpPr/>
            <p:nvPr/>
          </p:nvSpPr>
          <p:spPr>
            <a:xfrm>
              <a:off x="1166399" y="1387156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184"/>
                    <a:pt x="43" y="270"/>
                    <a:pt x="130" y="270"/>
                  </a:cubicBezTo>
                  <a:cubicBezTo>
                    <a:pt x="216" y="270"/>
                    <a:pt x="270" y="184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48"/>
            <p:cNvSpPr/>
            <p:nvPr/>
          </p:nvSpPr>
          <p:spPr>
            <a:xfrm>
              <a:off x="1215117" y="1387156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84"/>
                    <a:pt x="44" y="270"/>
                    <a:pt x="130" y="270"/>
                  </a:cubicBezTo>
                  <a:cubicBezTo>
                    <a:pt x="216" y="270"/>
                    <a:pt x="270" y="184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48"/>
            <p:cNvSpPr/>
            <p:nvPr/>
          </p:nvSpPr>
          <p:spPr>
            <a:xfrm>
              <a:off x="1263896" y="1387156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184"/>
                    <a:pt x="87" y="270"/>
                    <a:pt x="130" y="270"/>
                  </a:cubicBezTo>
                  <a:cubicBezTo>
                    <a:pt x="216" y="270"/>
                    <a:pt x="270" y="184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48"/>
            <p:cNvSpPr/>
            <p:nvPr/>
          </p:nvSpPr>
          <p:spPr>
            <a:xfrm>
              <a:off x="1315267" y="1387156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184"/>
                    <a:pt x="43" y="270"/>
                    <a:pt x="130" y="270"/>
                  </a:cubicBezTo>
                  <a:cubicBezTo>
                    <a:pt x="173" y="270"/>
                    <a:pt x="270" y="184"/>
                    <a:pt x="270" y="130"/>
                  </a:cubicBezTo>
                  <a:cubicBezTo>
                    <a:pt x="270" y="44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48"/>
            <p:cNvSpPr/>
            <p:nvPr/>
          </p:nvSpPr>
          <p:spPr>
            <a:xfrm>
              <a:off x="1363985" y="1387156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84"/>
                    <a:pt x="44" y="270"/>
                    <a:pt x="130" y="270"/>
                  </a:cubicBezTo>
                  <a:cubicBezTo>
                    <a:pt x="227" y="270"/>
                    <a:pt x="270" y="184"/>
                    <a:pt x="270" y="130"/>
                  </a:cubicBezTo>
                  <a:cubicBezTo>
                    <a:pt x="270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48"/>
            <p:cNvSpPr/>
            <p:nvPr/>
          </p:nvSpPr>
          <p:spPr>
            <a:xfrm>
              <a:off x="1412764" y="1387156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184"/>
                    <a:pt x="87" y="270"/>
                    <a:pt x="130" y="270"/>
                  </a:cubicBezTo>
                  <a:cubicBezTo>
                    <a:pt x="227" y="270"/>
                    <a:pt x="270" y="184"/>
                    <a:pt x="270" y="130"/>
                  </a:cubicBezTo>
                  <a:cubicBezTo>
                    <a:pt x="270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48"/>
            <p:cNvSpPr/>
            <p:nvPr/>
          </p:nvSpPr>
          <p:spPr>
            <a:xfrm>
              <a:off x="770503" y="143593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1" y="0"/>
                  </a:moveTo>
                  <a:cubicBezTo>
                    <a:pt x="43" y="0"/>
                    <a:pt x="0" y="44"/>
                    <a:pt x="0" y="130"/>
                  </a:cubicBezTo>
                  <a:cubicBezTo>
                    <a:pt x="0" y="227"/>
                    <a:pt x="43" y="270"/>
                    <a:pt x="141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44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48"/>
            <p:cNvSpPr/>
            <p:nvPr/>
          </p:nvSpPr>
          <p:spPr>
            <a:xfrm>
              <a:off x="819221" y="143593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44" y="0"/>
                    <a:pt x="1" y="44"/>
                    <a:pt x="1" y="130"/>
                  </a:cubicBezTo>
                  <a:cubicBezTo>
                    <a:pt x="1" y="227"/>
                    <a:pt x="44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48"/>
            <p:cNvSpPr/>
            <p:nvPr/>
          </p:nvSpPr>
          <p:spPr>
            <a:xfrm>
              <a:off x="868000" y="143593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98" y="0"/>
                    <a:pt x="1" y="44"/>
                    <a:pt x="1" y="130"/>
                  </a:cubicBezTo>
                  <a:cubicBezTo>
                    <a:pt x="1" y="227"/>
                    <a:pt x="98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48"/>
            <p:cNvSpPr/>
            <p:nvPr/>
          </p:nvSpPr>
          <p:spPr>
            <a:xfrm>
              <a:off x="919371" y="143593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54" y="0"/>
                    <a:pt x="0" y="44"/>
                    <a:pt x="0" y="130"/>
                  </a:cubicBezTo>
                  <a:cubicBezTo>
                    <a:pt x="0" y="227"/>
                    <a:pt x="54" y="270"/>
                    <a:pt x="140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44"/>
                    <a:pt x="184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48"/>
            <p:cNvSpPr/>
            <p:nvPr/>
          </p:nvSpPr>
          <p:spPr>
            <a:xfrm>
              <a:off x="968089" y="143593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44"/>
                    <a:pt x="1" y="130"/>
                  </a:cubicBezTo>
                  <a:cubicBezTo>
                    <a:pt x="1" y="227"/>
                    <a:pt x="55" y="270"/>
                    <a:pt x="141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44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48"/>
            <p:cNvSpPr/>
            <p:nvPr/>
          </p:nvSpPr>
          <p:spPr>
            <a:xfrm>
              <a:off x="1016868" y="143593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44"/>
                    <a:pt x="0" y="130"/>
                  </a:cubicBezTo>
                  <a:cubicBezTo>
                    <a:pt x="0" y="227"/>
                    <a:pt x="54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48"/>
            <p:cNvSpPr/>
            <p:nvPr/>
          </p:nvSpPr>
          <p:spPr>
            <a:xfrm>
              <a:off x="1065646" y="143593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44"/>
                    <a:pt x="0" y="130"/>
                  </a:cubicBezTo>
                  <a:cubicBezTo>
                    <a:pt x="0" y="227"/>
                    <a:pt x="97" y="270"/>
                    <a:pt x="140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48"/>
            <p:cNvSpPr/>
            <p:nvPr/>
          </p:nvSpPr>
          <p:spPr>
            <a:xfrm>
              <a:off x="1117620" y="143593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4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173" y="270"/>
                    <a:pt x="270" y="227"/>
                    <a:pt x="270" y="130"/>
                  </a:cubicBezTo>
                  <a:cubicBezTo>
                    <a:pt x="270" y="44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48"/>
            <p:cNvSpPr/>
            <p:nvPr/>
          </p:nvSpPr>
          <p:spPr>
            <a:xfrm>
              <a:off x="1166399" y="143593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44"/>
                    <a:pt x="0" y="130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4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48"/>
            <p:cNvSpPr/>
            <p:nvPr/>
          </p:nvSpPr>
          <p:spPr>
            <a:xfrm>
              <a:off x="1215117" y="143593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4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4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48"/>
            <p:cNvSpPr/>
            <p:nvPr/>
          </p:nvSpPr>
          <p:spPr>
            <a:xfrm>
              <a:off x="1263896" y="143593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44"/>
                    <a:pt x="0" y="130"/>
                  </a:cubicBezTo>
                  <a:cubicBezTo>
                    <a:pt x="0" y="227"/>
                    <a:pt x="87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4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48"/>
            <p:cNvSpPr/>
            <p:nvPr/>
          </p:nvSpPr>
          <p:spPr>
            <a:xfrm>
              <a:off x="1315267" y="143593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44"/>
                    <a:pt x="0" y="130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173" y="270"/>
                    <a:pt x="270" y="227"/>
                    <a:pt x="270" y="130"/>
                  </a:cubicBezTo>
                  <a:cubicBezTo>
                    <a:pt x="270" y="44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48"/>
            <p:cNvSpPr/>
            <p:nvPr/>
          </p:nvSpPr>
          <p:spPr>
            <a:xfrm>
              <a:off x="1363985" y="143593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4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48"/>
            <p:cNvSpPr/>
            <p:nvPr/>
          </p:nvSpPr>
          <p:spPr>
            <a:xfrm>
              <a:off x="819221" y="1484713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44" y="0"/>
                    <a:pt x="1" y="86"/>
                    <a:pt x="1" y="129"/>
                  </a:cubicBezTo>
                  <a:cubicBezTo>
                    <a:pt x="1" y="226"/>
                    <a:pt x="44" y="270"/>
                    <a:pt x="141" y="270"/>
                  </a:cubicBezTo>
                  <a:cubicBezTo>
                    <a:pt x="227" y="270"/>
                    <a:pt x="270" y="226"/>
                    <a:pt x="270" y="129"/>
                  </a:cubicBezTo>
                  <a:cubicBezTo>
                    <a:pt x="270" y="86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48"/>
            <p:cNvSpPr/>
            <p:nvPr/>
          </p:nvSpPr>
          <p:spPr>
            <a:xfrm>
              <a:off x="868000" y="1484713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98" y="0"/>
                    <a:pt x="1" y="86"/>
                    <a:pt x="1" y="129"/>
                  </a:cubicBezTo>
                  <a:cubicBezTo>
                    <a:pt x="1" y="226"/>
                    <a:pt x="98" y="270"/>
                    <a:pt x="141" y="270"/>
                  </a:cubicBezTo>
                  <a:cubicBezTo>
                    <a:pt x="227" y="270"/>
                    <a:pt x="270" y="226"/>
                    <a:pt x="270" y="129"/>
                  </a:cubicBezTo>
                  <a:cubicBezTo>
                    <a:pt x="270" y="86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48"/>
            <p:cNvSpPr/>
            <p:nvPr/>
          </p:nvSpPr>
          <p:spPr>
            <a:xfrm>
              <a:off x="919371" y="1484713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54" y="0"/>
                    <a:pt x="0" y="86"/>
                    <a:pt x="0" y="129"/>
                  </a:cubicBezTo>
                  <a:cubicBezTo>
                    <a:pt x="0" y="226"/>
                    <a:pt x="54" y="270"/>
                    <a:pt x="140" y="270"/>
                  </a:cubicBezTo>
                  <a:cubicBezTo>
                    <a:pt x="184" y="270"/>
                    <a:pt x="270" y="226"/>
                    <a:pt x="270" y="129"/>
                  </a:cubicBezTo>
                  <a:cubicBezTo>
                    <a:pt x="270" y="86"/>
                    <a:pt x="184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48"/>
            <p:cNvSpPr/>
            <p:nvPr/>
          </p:nvSpPr>
          <p:spPr>
            <a:xfrm>
              <a:off x="968089" y="1484713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86"/>
                    <a:pt x="1" y="129"/>
                  </a:cubicBezTo>
                  <a:cubicBezTo>
                    <a:pt x="1" y="226"/>
                    <a:pt x="55" y="270"/>
                    <a:pt x="141" y="270"/>
                  </a:cubicBezTo>
                  <a:cubicBezTo>
                    <a:pt x="184" y="270"/>
                    <a:pt x="270" y="226"/>
                    <a:pt x="270" y="129"/>
                  </a:cubicBezTo>
                  <a:cubicBezTo>
                    <a:pt x="270" y="86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48"/>
            <p:cNvSpPr/>
            <p:nvPr/>
          </p:nvSpPr>
          <p:spPr>
            <a:xfrm>
              <a:off x="1016868" y="1484713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86"/>
                    <a:pt x="0" y="129"/>
                  </a:cubicBezTo>
                  <a:cubicBezTo>
                    <a:pt x="0" y="226"/>
                    <a:pt x="54" y="270"/>
                    <a:pt x="141" y="270"/>
                  </a:cubicBezTo>
                  <a:cubicBezTo>
                    <a:pt x="227" y="270"/>
                    <a:pt x="270" y="226"/>
                    <a:pt x="270" y="129"/>
                  </a:cubicBezTo>
                  <a:cubicBezTo>
                    <a:pt x="270" y="86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48"/>
            <p:cNvSpPr/>
            <p:nvPr/>
          </p:nvSpPr>
          <p:spPr>
            <a:xfrm>
              <a:off x="1065646" y="1484713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86"/>
                    <a:pt x="0" y="129"/>
                  </a:cubicBezTo>
                  <a:cubicBezTo>
                    <a:pt x="0" y="226"/>
                    <a:pt x="97" y="270"/>
                    <a:pt x="140" y="270"/>
                  </a:cubicBezTo>
                  <a:cubicBezTo>
                    <a:pt x="227" y="270"/>
                    <a:pt x="270" y="226"/>
                    <a:pt x="270" y="129"/>
                  </a:cubicBezTo>
                  <a:cubicBezTo>
                    <a:pt x="270" y="86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48"/>
            <p:cNvSpPr/>
            <p:nvPr/>
          </p:nvSpPr>
          <p:spPr>
            <a:xfrm>
              <a:off x="1117620" y="1484713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86"/>
                    <a:pt x="1" y="129"/>
                  </a:cubicBezTo>
                  <a:cubicBezTo>
                    <a:pt x="1" y="226"/>
                    <a:pt x="44" y="270"/>
                    <a:pt x="130" y="270"/>
                  </a:cubicBezTo>
                  <a:cubicBezTo>
                    <a:pt x="173" y="270"/>
                    <a:pt x="270" y="226"/>
                    <a:pt x="270" y="129"/>
                  </a:cubicBezTo>
                  <a:cubicBezTo>
                    <a:pt x="270" y="86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48"/>
            <p:cNvSpPr/>
            <p:nvPr/>
          </p:nvSpPr>
          <p:spPr>
            <a:xfrm>
              <a:off x="1166399" y="1484713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86"/>
                    <a:pt x="0" y="129"/>
                  </a:cubicBezTo>
                  <a:cubicBezTo>
                    <a:pt x="0" y="226"/>
                    <a:pt x="43" y="270"/>
                    <a:pt x="130" y="270"/>
                  </a:cubicBezTo>
                  <a:cubicBezTo>
                    <a:pt x="216" y="270"/>
                    <a:pt x="270" y="226"/>
                    <a:pt x="270" y="129"/>
                  </a:cubicBezTo>
                  <a:cubicBezTo>
                    <a:pt x="270" y="86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48"/>
            <p:cNvSpPr/>
            <p:nvPr/>
          </p:nvSpPr>
          <p:spPr>
            <a:xfrm>
              <a:off x="1215117" y="1484713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86"/>
                    <a:pt x="1" y="129"/>
                  </a:cubicBezTo>
                  <a:cubicBezTo>
                    <a:pt x="1" y="226"/>
                    <a:pt x="44" y="270"/>
                    <a:pt x="130" y="270"/>
                  </a:cubicBezTo>
                  <a:cubicBezTo>
                    <a:pt x="216" y="270"/>
                    <a:pt x="270" y="226"/>
                    <a:pt x="270" y="129"/>
                  </a:cubicBezTo>
                  <a:cubicBezTo>
                    <a:pt x="270" y="86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48"/>
            <p:cNvSpPr/>
            <p:nvPr/>
          </p:nvSpPr>
          <p:spPr>
            <a:xfrm>
              <a:off x="1263896" y="1484713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86"/>
                    <a:pt x="0" y="129"/>
                  </a:cubicBezTo>
                  <a:cubicBezTo>
                    <a:pt x="0" y="226"/>
                    <a:pt x="87" y="270"/>
                    <a:pt x="130" y="270"/>
                  </a:cubicBezTo>
                  <a:cubicBezTo>
                    <a:pt x="216" y="270"/>
                    <a:pt x="270" y="226"/>
                    <a:pt x="270" y="129"/>
                  </a:cubicBezTo>
                  <a:cubicBezTo>
                    <a:pt x="270" y="86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48"/>
            <p:cNvSpPr/>
            <p:nvPr/>
          </p:nvSpPr>
          <p:spPr>
            <a:xfrm>
              <a:off x="1315267" y="1484713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86"/>
                    <a:pt x="0" y="129"/>
                  </a:cubicBezTo>
                  <a:cubicBezTo>
                    <a:pt x="0" y="226"/>
                    <a:pt x="43" y="270"/>
                    <a:pt x="130" y="270"/>
                  </a:cubicBezTo>
                  <a:cubicBezTo>
                    <a:pt x="173" y="270"/>
                    <a:pt x="270" y="226"/>
                    <a:pt x="270" y="129"/>
                  </a:cubicBezTo>
                  <a:cubicBezTo>
                    <a:pt x="270" y="86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48"/>
            <p:cNvSpPr/>
            <p:nvPr/>
          </p:nvSpPr>
          <p:spPr>
            <a:xfrm>
              <a:off x="868000" y="1533432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98" y="1"/>
                    <a:pt x="1" y="87"/>
                    <a:pt x="1" y="130"/>
                  </a:cubicBezTo>
                  <a:cubicBezTo>
                    <a:pt x="1" y="227"/>
                    <a:pt x="98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87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48"/>
            <p:cNvSpPr/>
            <p:nvPr/>
          </p:nvSpPr>
          <p:spPr>
            <a:xfrm>
              <a:off x="919371" y="1533432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54" y="1"/>
                    <a:pt x="0" y="87"/>
                    <a:pt x="0" y="130"/>
                  </a:cubicBezTo>
                  <a:cubicBezTo>
                    <a:pt x="0" y="227"/>
                    <a:pt x="54" y="270"/>
                    <a:pt x="140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87"/>
                    <a:pt x="184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48"/>
            <p:cNvSpPr/>
            <p:nvPr/>
          </p:nvSpPr>
          <p:spPr>
            <a:xfrm>
              <a:off x="968089" y="1533432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5" y="1"/>
                    <a:pt x="1" y="87"/>
                    <a:pt x="1" y="130"/>
                  </a:cubicBezTo>
                  <a:cubicBezTo>
                    <a:pt x="1" y="227"/>
                    <a:pt x="55" y="270"/>
                    <a:pt x="141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87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48"/>
            <p:cNvSpPr/>
            <p:nvPr/>
          </p:nvSpPr>
          <p:spPr>
            <a:xfrm>
              <a:off x="1016868" y="1533432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4" y="1"/>
                    <a:pt x="0" y="87"/>
                    <a:pt x="0" y="130"/>
                  </a:cubicBezTo>
                  <a:cubicBezTo>
                    <a:pt x="0" y="227"/>
                    <a:pt x="54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87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48"/>
            <p:cNvSpPr/>
            <p:nvPr/>
          </p:nvSpPr>
          <p:spPr>
            <a:xfrm>
              <a:off x="1065646" y="1533432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97" y="1"/>
                    <a:pt x="0" y="87"/>
                    <a:pt x="0" y="130"/>
                  </a:cubicBezTo>
                  <a:cubicBezTo>
                    <a:pt x="0" y="227"/>
                    <a:pt x="97" y="270"/>
                    <a:pt x="140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87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48"/>
            <p:cNvSpPr/>
            <p:nvPr/>
          </p:nvSpPr>
          <p:spPr>
            <a:xfrm>
              <a:off x="1117620" y="1533432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87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173" y="270"/>
                    <a:pt x="270" y="227"/>
                    <a:pt x="270" y="130"/>
                  </a:cubicBezTo>
                  <a:cubicBezTo>
                    <a:pt x="270" y="87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48"/>
            <p:cNvSpPr/>
            <p:nvPr/>
          </p:nvSpPr>
          <p:spPr>
            <a:xfrm>
              <a:off x="1166399" y="1533432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87"/>
                    <a:pt x="0" y="130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48"/>
            <p:cNvSpPr/>
            <p:nvPr/>
          </p:nvSpPr>
          <p:spPr>
            <a:xfrm>
              <a:off x="1215117" y="1533432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87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48"/>
            <p:cNvSpPr/>
            <p:nvPr/>
          </p:nvSpPr>
          <p:spPr>
            <a:xfrm>
              <a:off x="1263896" y="1533432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87"/>
                    <a:pt x="0" y="130"/>
                  </a:cubicBezTo>
                  <a:cubicBezTo>
                    <a:pt x="0" y="227"/>
                    <a:pt x="87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48"/>
            <p:cNvSpPr/>
            <p:nvPr/>
          </p:nvSpPr>
          <p:spPr>
            <a:xfrm>
              <a:off x="968089" y="1584803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44"/>
                    <a:pt x="1" y="141"/>
                  </a:cubicBezTo>
                  <a:cubicBezTo>
                    <a:pt x="1" y="184"/>
                    <a:pt x="55" y="270"/>
                    <a:pt x="141" y="270"/>
                  </a:cubicBezTo>
                  <a:cubicBezTo>
                    <a:pt x="184" y="270"/>
                    <a:pt x="270" y="184"/>
                    <a:pt x="270" y="141"/>
                  </a:cubicBezTo>
                  <a:cubicBezTo>
                    <a:pt x="270" y="44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48"/>
            <p:cNvSpPr/>
            <p:nvPr/>
          </p:nvSpPr>
          <p:spPr>
            <a:xfrm>
              <a:off x="1016868" y="1584803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44"/>
                    <a:pt x="0" y="141"/>
                  </a:cubicBezTo>
                  <a:cubicBezTo>
                    <a:pt x="0" y="184"/>
                    <a:pt x="54" y="270"/>
                    <a:pt x="141" y="270"/>
                  </a:cubicBezTo>
                  <a:cubicBezTo>
                    <a:pt x="227" y="270"/>
                    <a:pt x="270" y="184"/>
                    <a:pt x="270" y="141"/>
                  </a:cubicBezTo>
                  <a:cubicBezTo>
                    <a:pt x="270" y="44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48"/>
            <p:cNvSpPr/>
            <p:nvPr/>
          </p:nvSpPr>
          <p:spPr>
            <a:xfrm>
              <a:off x="1065646" y="1584803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44"/>
                    <a:pt x="0" y="141"/>
                  </a:cubicBezTo>
                  <a:cubicBezTo>
                    <a:pt x="0" y="184"/>
                    <a:pt x="97" y="270"/>
                    <a:pt x="140" y="270"/>
                  </a:cubicBezTo>
                  <a:cubicBezTo>
                    <a:pt x="227" y="270"/>
                    <a:pt x="270" y="184"/>
                    <a:pt x="270" y="141"/>
                  </a:cubicBezTo>
                  <a:cubicBezTo>
                    <a:pt x="270" y="44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48"/>
            <p:cNvSpPr/>
            <p:nvPr/>
          </p:nvSpPr>
          <p:spPr>
            <a:xfrm>
              <a:off x="1117620" y="1584803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4"/>
                    <a:pt x="1" y="141"/>
                  </a:cubicBezTo>
                  <a:cubicBezTo>
                    <a:pt x="1" y="184"/>
                    <a:pt x="44" y="270"/>
                    <a:pt x="130" y="270"/>
                  </a:cubicBezTo>
                  <a:cubicBezTo>
                    <a:pt x="173" y="270"/>
                    <a:pt x="270" y="184"/>
                    <a:pt x="270" y="141"/>
                  </a:cubicBezTo>
                  <a:cubicBezTo>
                    <a:pt x="270" y="44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48"/>
            <p:cNvSpPr/>
            <p:nvPr/>
          </p:nvSpPr>
          <p:spPr>
            <a:xfrm>
              <a:off x="1166399" y="1584803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44"/>
                    <a:pt x="0" y="141"/>
                  </a:cubicBezTo>
                  <a:cubicBezTo>
                    <a:pt x="0" y="184"/>
                    <a:pt x="43" y="270"/>
                    <a:pt x="130" y="270"/>
                  </a:cubicBezTo>
                  <a:cubicBezTo>
                    <a:pt x="216" y="270"/>
                    <a:pt x="270" y="184"/>
                    <a:pt x="270" y="141"/>
                  </a:cubicBezTo>
                  <a:cubicBezTo>
                    <a:pt x="270" y="4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6" name="Google Shape;2646;p48"/>
          <p:cNvSpPr/>
          <p:nvPr/>
        </p:nvSpPr>
        <p:spPr>
          <a:xfrm>
            <a:off x="270129" y="3784214"/>
            <a:ext cx="885951" cy="877548"/>
          </a:xfrm>
          <a:custGeom>
            <a:rect b="b" l="l" r="r" t="t"/>
            <a:pathLst>
              <a:path extrusionOk="0" h="4540" w="4583">
                <a:moveTo>
                  <a:pt x="863" y="1"/>
                </a:moveTo>
                <a:lnTo>
                  <a:pt x="0" y="809"/>
                </a:lnTo>
                <a:lnTo>
                  <a:pt x="1488" y="2254"/>
                </a:lnTo>
                <a:lnTo>
                  <a:pt x="0" y="3688"/>
                </a:lnTo>
                <a:lnTo>
                  <a:pt x="863" y="4539"/>
                </a:lnTo>
                <a:lnTo>
                  <a:pt x="2297" y="3106"/>
                </a:lnTo>
                <a:lnTo>
                  <a:pt x="3731" y="4539"/>
                </a:lnTo>
                <a:lnTo>
                  <a:pt x="4582" y="3688"/>
                </a:lnTo>
                <a:lnTo>
                  <a:pt x="3105" y="2254"/>
                </a:lnTo>
                <a:lnTo>
                  <a:pt x="4582" y="809"/>
                </a:lnTo>
                <a:lnTo>
                  <a:pt x="3731" y="1"/>
                </a:lnTo>
                <a:lnTo>
                  <a:pt x="2297" y="1445"/>
                </a:lnTo>
                <a:lnTo>
                  <a:pt x="863" y="1"/>
                </a:lnTo>
                <a:close/>
              </a:path>
            </a:pathLst>
          </a:custGeom>
          <a:solidFill>
            <a:schemeClr val="accent3"/>
          </a:solidFill>
          <a:ln cap="rnd" cmpd="sng" w="9525">
            <a:solidFill>
              <a:srgbClr val="2D4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2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p84"/>
          <p:cNvSpPr txBox="1"/>
          <p:nvPr>
            <p:ph type="title"/>
          </p:nvPr>
        </p:nvSpPr>
        <p:spPr>
          <a:xfrm>
            <a:off x="6019500" y="1704450"/>
            <a:ext cx="240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Disk-stack centrifuge</a:t>
            </a:r>
            <a:endParaRPr/>
          </a:p>
        </p:txBody>
      </p:sp>
      <p:sp>
        <p:nvSpPr>
          <p:cNvPr id="4004" name="Google Shape;4004;p84"/>
          <p:cNvSpPr txBox="1"/>
          <p:nvPr>
            <p:ph idx="2" type="title"/>
          </p:nvPr>
        </p:nvSpPr>
        <p:spPr>
          <a:xfrm>
            <a:off x="3369748" y="1704450"/>
            <a:ext cx="240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Stirred reactor</a:t>
            </a:r>
            <a:endParaRPr/>
          </a:p>
        </p:txBody>
      </p:sp>
      <p:sp>
        <p:nvSpPr>
          <p:cNvPr id="4005" name="Google Shape;4005;p84"/>
          <p:cNvSpPr txBox="1"/>
          <p:nvPr>
            <p:ph idx="1" type="subTitle"/>
          </p:nvPr>
        </p:nvSpPr>
        <p:spPr>
          <a:xfrm>
            <a:off x="720000" y="2098050"/>
            <a:ext cx="2404500" cy="23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Stay alert </a:t>
            </a:r>
            <a:r>
              <a:rPr lang="es"/>
              <a:t>and watch what you are doing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Do not use tool while tired</a:t>
            </a:r>
            <a:r>
              <a:rPr lang="es"/>
              <a:t> or under the influence of drugs, alcohol or medication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Keep loose clothing</a:t>
            </a:r>
            <a:r>
              <a:rPr lang="es"/>
              <a:t>, gloves, and long hair </a:t>
            </a:r>
            <a:r>
              <a:rPr b="1" lang="es"/>
              <a:t>away</a:t>
            </a:r>
            <a:r>
              <a:rPr lang="es"/>
              <a:t> from moving parts </a:t>
            </a:r>
            <a:endParaRPr/>
          </a:p>
        </p:txBody>
      </p:sp>
      <p:sp>
        <p:nvSpPr>
          <p:cNvPr id="4006" name="Google Shape;4006;p84"/>
          <p:cNvSpPr txBox="1"/>
          <p:nvPr>
            <p:ph idx="3" type="subTitle"/>
          </p:nvPr>
        </p:nvSpPr>
        <p:spPr>
          <a:xfrm>
            <a:off x="3369750" y="2333275"/>
            <a:ext cx="2404500" cy="20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Check</a:t>
            </a:r>
            <a:r>
              <a:rPr lang="es"/>
              <a:t> the </a:t>
            </a:r>
            <a:r>
              <a:rPr b="1" lang="es"/>
              <a:t>electric system</a:t>
            </a:r>
            <a:r>
              <a:rPr lang="es"/>
              <a:t> regularly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When the temperature or pressure exceeds the safety limit, use the </a:t>
            </a:r>
            <a:r>
              <a:rPr b="1" lang="es"/>
              <a:t>temperature or pressure relief valve</a:t>
            </a:r>
            <a:r>
              <a:rPr lang="es"/>
              <a:t> to prevent it from exploding</a:t>
            </a:r>
            <a:endParaRPr/>
          </a:p>
        </p:txBody>
      </p:sp>
      <p:sp>
        <p:nvSpPr>
          <p:cNvPr id="4007" name="Google Shape;4007;p84"/>
          <p:cNvSpPr txBox="1"/>
          <p:nvPr>
            <p:ph idx="4" type="title"/>
          </p:nvPr>
        </p:nvSpPr>
        <p:spPr>
          <a:xfrm>
            <a:off x="720001" y="1704450"/>
            <a:ext cx="240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Grinder</a:t>
            </a:r>
            <a:endParaRPr/>
          </a:p>
        </p:txBody>
      </p:sp>
      <p:sp>
        <p:nvSpPr>
          <p:cNvPr id="4008" name="Google Shape;4008;p84"/>
          <p:cNvSpPr txBox="1"/>
          <p:nvPr>
            <p:ph idx="5" type="subTitle"/>
          </p:nvPr>
        </p:nvSpPr>
        <p:spPr>
          <a:xfrm>
            <a:off x="6019500" y="2333275"/>
            <a:ext cx="2404500" cy="20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Operate at above 0℃ </a:t>
            </a:r>
            <a:r>
              <a:rPr lang="es"/>
              <a:t>as below it will make the liquid freeze and lead to machine damage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Do not repair</a:t>
            </a:r>
            <a:r>
              <a:rPr lang="es"/>
              <a:t> the worn-out bowl of a disk-stack centrifuge </a:t>
            </a:r>
            <a:r>
              <a:rPr b="1" lang="es"/>
              <a:t>by welding</a:t>
            </a:r>
            <a:endParaRPr b="1"/>
          </a:p>
        </p:txBody>
      </p:sp>
      <p:sp>
        <p:nvSpPr>
          <p:cNvPr id="4009" name="Google Shape;4009;p84"/>
          <p:cNvSpPr txBox="1"/>
          <p:nvPr>
            <p:ph idx="6" type="title"/>
          </p:nvPr>
        </p:nvSpPr>
        <p:spPr>
          <a:xfrm>
            <a:off x="713100" y="486816"/>
            <a:ext cx="77178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Safety Measures for Unit Operations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3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Google Shape;4014;p85"/>
          <p:cNvSpPr txBox="1"/>
          <p:nvPr>
            <p:ph type="title"/>
          </p:nvPr>
        </p:nvSpPr>
        <p:spPr>
          <a:xfrm>
            <a:off x="6019500" y="1704450"/>
            <a:ext cx="240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Crystalliser</a:t>
            </a:r>
            <a:endParaRPr/>
          </a:p>
        </p:txBody>
      </p:sp>
      <p:sp>
        <p:nvSpPr>
          <p:cNvPr id="4015" name="Google Shape;4015;p85"/>
          <p:cNvSpPr txBox="1"/>
          <p:nvPr>
            <p:ph idx="2" type="title"/>
          </p:nvPr>
        </p:nvSpPr>
        <p:spPr>
          <a:xfrm>
            <a:off x="3369748" y="1704450"/>
            <a:ext cx="240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Evaporator</a:t>
            </a:r>
            <a:endParaRPr/>
          </a:p>
        </p:txBody>
      </p:sp>
      <p:sp>
        <p:nvSpPr>
          <p:cNvPr id="4016" name="Google Shape;4016;p85"/>
          <p:cNvSpPr txBox="1"/>
          <p:nvPr>
            <p:ph idx="1" type="subTitle"/>
          </p:nvPr>
        </p:nvSpPr>
        <p:spPr>
          <a:xfrm>
            <a:off x="720000" y="2333275"/>
            <a:ext cx="2404500" cy="20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To avoid accidental starting and possible injury, </a:t>
            </a:r>
            <a:r>
              <a:rPr b="1" lang="es"/>
              <a:t>lock</a:t>
            </a:r>
            <a:r>
              <a:rPr lang="es"/>
              <a:t> the </a:t>
            </a:r>
            <a:r>
              <a:rPr b="1" lang="es"/>
              <a:t>power out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Check carefully</a:t>
            </a:r>
            <a:r>
              <a:rPr lang="es"/>
              <a:t> because when tools or bolts are left on moving parts, they can fly off </a:t>
            </a:r>
            <a:endParaRPr/>
          </a:p>
        </p:txBody>
      </p:sp>
      <p:sp>
        <p:nvSpPr>
          <p:cNvPr id="4017" name="Google Shape;4017;p85"/>
          <p:cNvSpPr txBox="1"/>
          <p:nvPr>
            <p:ph idx="3" type="subTitle"/>
          </p:nvPr>
        </p:nvSpPr>
        <p:spPr>
          <a:xfrm>
            <a:off x="3369750" y="2098050"/>
            <a:ext cx="2404500" cy="22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Check </a:t>
            </a:r>
            <a:r>
              <a:rPr lang="es"/>
              <a:t>the condition of the </a:t>
            </a:r>
            <a:r>
              <a:rPr b="1" lang="es"/>
              <a:t>pressure gauges</a:t>
            </a:r>
            <a:r>
              <a:rPr lang="es"/>
              <a:t> and other indicators on a regular basis to ensure that the boilers and other metallic devices are </a:t>
            </a:r>
            <a:r>
              <a:rPr b="1" lang="es"/>
              <a:t>free of corrosion</a:t>
            </a:r>
            <a:r>
              <a:rPr lang="es"/>
              <a:t> and that their rubber gaskets are in good working order</a:t>
            </a:r>
            <a:endParaRPr/>
          </a:p>
        </p:txBody>
      </p:sp>
      <p:sp>
        <p:nvSpPr>
          <p:cNvPr id="4018" name="Google Shape;4018;p85"/>
          <p:cNvSpPr txBox="1"/>
          <p:nvPr>
            <p:ph idx="4" type="title"/>
          </p:nvPr>
        </p:nvSpPr>
        <p:spPr>
          <a:xfrm>
            <a:off x="720001" y="1704450"/>
            <a:ext cx="240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Mixer</a:t>
            </a:r>
            <a:endParaRPr/>
          </a:p>
        </p:txBody>
      </p:sp>
      <p:sp>
        <p:nvSpPr>
          <p:cNvPr id="4019" name="Google Shape;4019;p85"/>
          <p:cNvSpPr txBox="1"/>
          <p:nvPr>
            <p:ph idx="5" type="subTitle"/>
          </p:nvPr>
        </p:nvSpPr>
        <p:spPr>
          <a:xfrm>
            <a:off x="6019500" y="2333275"/>
            <a:ext cx="2404500" cy="20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Only </a:t>
            </a:r>
            <a:r>
              <a:rPr b="1" lang="es"/>
              <a:t>qualified service personnel </a:t>
            </a:r>
            <a:r>
              <a:rPr lang="es"/>
              <a:t>should examine and correct problems that necessitate opening the crystalliser's control panel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Wear gloves </a:t>
            </a:r>
            <a:r>
              <a:rPr lang="es"/>
              <a:t>and </a:t>
            </a:r>
            <a:r>
              <a:rPr b="1" lang="es"/>
              <a:t>safety glasses</a:t>
            </a:r>
            <a:r>
              <a:rPr lang="es"/>
              <a:t> while operating</a:t>
            </a:r>
            <a:endParaRPr/>
          </a:p>
        </p:txBody>
      </p:sp>
      <p:sp>
        <p:nvSpPr>
          <p:cNvPr id="4020" name="Google Shape;4020;p85"/>
          <p:cNvSpPr txBox="1"/>
          <p:nvPr>
            <p:ph idx="6" type="title"/>
          </p:nvPr>
        </p:nvSpPr>
        <p:spPr>
          <a:xfrm>
            <a:off x="713100" y="486816"/>
            <a:ext cx="77178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Safety Measures for Unit Operations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4" name="Shape 4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5" name="Google Shape;4025;p86"/>
          <p:cNvSpPr txBox="1"/>
          <p:nvPr>
            <p:ph type="title"/>
          </p:nvPr>
        </p:nvSpPr>
        <p:spPr>
          <a:xfrm>
            <a:off x="823125" y="832850"/>
            <a:ext cx="35070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Rotary vacuum filter</a:t>
            </a:r>
            <a:endParaRPr sz="2000"/>
          </a:p>
        </p:txBody>
      </p:sp>
      <p:sp>
        <p:nvSpPr>
          <p:cNvPr id="4026" name="Google Shape;4026;p86"/>
          <p:cNvSpPr txBox="1"/>
          <p:nvPr>
            <p:ph idx="1" type="subTitle"/>
          </p:nvPr>
        </p:nvSpPr>
        <p:spPr>
          <a:xfrm>
            <a:off x="823125" y="1366471"/>
            <a:ext cx="3507000" cy="10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Always </a:t>
            </a:r>
            <a:r>
              <a:rPr b="1" lang="es" sz="1400"/>
              <a:t>stop</a:t>
            </a:r>
            <a:r>
              <a:rPr lang="es" sz="1400"/>
              <a:t> the filter </a:t>
            </a:r>
            <a:r>
              <a:rPr b="1" lang="es" sz="1400"/>
              <a:t>prior to touching</a:t>
            </a:r>
            <a:r>
              <a:rPr lang="es" sz="1400"/>
              <a:t> it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 sz="1400"/>
              <a:t>Never work</a:t>
            </a:r>
            <a:r>
              <a:rPr lang="es" sz="1400"/>
              <a:t> on the filter when it is </a:t>
            </a:r>
            <a:r>
              <a:rPr b="1" lang="es" sz="1400"/>
              <a:t>hot</a:t>
            </a:r>
            <a:endParaRPr b="1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027" name="Google Shape;4027;p86"/>
          <p:cNvSpPr txBox="1"/>
          <p:nvPr>
            <p:ph idx="3" type="subTitle"/>
          </p:nvPr>
        </p:nvSpPr>
        <p:spPr>
          <a:xfrm>
            <a:off x="4813800" y="1366421"/>
            <a:ext cx="3507000" cy="10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s" sz="1400"/>
              <a:t>Keep</a:t>
            </a:r>
            <a:r>
              <a:rPr lang="es" sz="1400"/>
              <a:t> the heat exchanger </a:t>
            </a:r>
            <a:r>
              <a:rPr b="1" lang="es" sz="1400"/>
              <a:t>from being over-pressurized</a:t>
            </a:r>
            <a:endParaRPr b="1" sz="14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s" sz="1400"/>
              <a:t>Staying away</a:t>
            </a:r>
            <a:r>
              <a:rPr lang="es" sz="1400"/>
              <a:t> from </a:t>
            </a:r>
            <a:r>
              <a:rPr b="1" lang="es" sz="1400"/>
              <a:t>hot </a:t>
            </a:r>
            <a:r>
              <a:rPr lang="es" sz="1400"/>
              <a:t>surfaces</a:t>
            </a:r>
            <a:endParaRPr sz="1400"/>
          </a:p>
        </p:txBody>
      </p:sp>
      <p:sp>
        <p:nvSpPr>
          <p:cNvPr id="4028" name="Google Shape;4028;p86"/>
          <p:cNvSpPr txBox="1"/>
          <p:nvPr>
            <p:ph idx="5" type="subTitle"/>
          </p:nvPr>
        </p:nvSpPr>
        <p:spPr>
          <a:xfrm>
            <a:off x="4813800" y="3566000"/>
            <a:ext cx="3507000" cy="1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400"/>
              <a:t>The</a:t>
            </a:r>
            <a:r>
              <a:rPr b="1" lang="es" sz="1400"/>
              <a:t> storage</a:t>
            </a:r>
            <a:r>
              <a:rPr lang="es" sz="1400"/>
              <a:t> place shall be </a:t>
            </a:r>
            <a:r>
              <a:rPr b="1" lang="es" sz="1400"/>
              <a:t>dry</a:t>
            </a:r>
            <a:r>
              <a:rPr lang="es" sz="1400"/>
              <a:t> and </a:t>
            </a:r>
            <a:r>
              <a:rPr b="1" lang="es" sz="1400"/>
              <a:t>well ventilated indoor</a:t>
            </a:r>
            <a:r>
              <a:rPr lang="es" sz="1400"/>
              <a:t> rooms</a:t>
            </a:r>
            <a:endParaRPr sz="14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400"/>
              <a:t>The </a:t>
            </a:r>
            <a:r>
              <a:rPr b="1" lang="es" sz="1400"/>
              <a:t>fan</a:t>
            </a:r>
            <a:r>
              <a:rPr lang="es" sz="1400"/>
              <a:t> must be checked to ensure that it runs in </a:t>
            </a:r>
            <a:r>
              <a:rPr b="1" lang="es" sz="1400"/>
              <a:t>clockwise rotation</a:t>
            </a:r>
            <a:endParaRPr b="1" sz="1400"/>
          </a:p>
        </p:txBody>
      </p:sp>
      <p:sp>
        <p:nvSpPr>
          <p:cNvPr id="4029" name="Google Shape;4029;p86"/>
          <p:cNvSpPr txBox="1"/>
          <p:nvPr>
            <p:ph idx="7" type="subTitle"/>
          </p:nvPr>
        </p:nvSpPr>
        <p:spPr>
          <a:xfrm>
            <a:off x="823125" y="3566000"/>
            <a:ext cx="3507000" cy="1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 sz="1400"/>
              <a:t>Check</a:t>
            </a:r>
            <a:r>
              <a:rPr lang="es" sz="1400"/>
              <a:t> the </a:t>
            </a:r>
            <a:r>
              <a:rPr b="1" lang="es" sz="1400"/>
              <a:t>atmosphere</a:t>
            </a:r>
            <a:r>
              <a:rPr lang="es" sz="1400"/>
              <a:t> inside the vessel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 sz="1400"/>
              <a:t>Before entering</a:t>
            </a:r>
            <a:r>
              <a:rPr lang="es" sz="1400"/>
              <a:t> the vessel, the </a:t>
            </a:r>
            <a:r>
              <a:rPr b="1" lang="es" sz="1400"/>
              <a:t>carbon bed</a:t>
            </a:r>
            <a:r>
              <a:rPr lang="es" sz="1400"/>
              <a:t> must be completely </a:t>
            </a:r>
            <a:r>
              <a:rPr b="1" lang="es" sz="1400"/>
              <a:t>drained</a:t>
            </a:r>
            <a:endParaRPr b="1" sz="1400"/>
          </a:p>
        </p:txBody>
      </p:sp>
      <p:sp>
        <p:nvSpPr>
          <p:cNvPr id="4030" name="Google Shape;4030;p86"/>
          <p:cNvSpPr txBox="1"/>
          <p:nvPr>
            <p:ph type="title"/>
          </p:nvPr>
        </p:nvSpPr>
        <p:spPr>
          <a:xfrm>
            <a:off x="4813800" y="832850"/>
            <a:ext cx="35070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Heat exchanger</a:t>
            </a:r>
            <a:endParaRPr sz="2000"/>
          </a:p>
        </p:txBody>
      </p:sp>
      <p:sp>
        <p:nvSpPr>
          <p:cNvPr id="4031" name="Google Shape;4031;p86"/>
          <p:cNvSpPr txBox="1"/>
          <p:nvPr>
            <p:ph type="title"/>
          </p:nvPr>
        </p:nvSpPr>
        <p:spPr>
          <a:xfrm>
            <a:off x="823125" y="3042175"/>
            <a:ext cx="35070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GAC column</a:t>
            </a:r>
            <a:endParaRPr sz="2000"/>
          </a:p>
        </p:txBody>
      </p:sp>
      <p:sp>
        <p:nvSpPr>
          <p:cNvPr id="4032" name="Google Shape;4032;p86"/>
          <p:cNvSpPr txBox="1"/>
          <p:nvPr>
            <p:ph type="title"/>
          </p:nvPr>
        </p:nvSpPr>
        <p:spPr>
          <a:xfrm>
            <a:off x="4813800" y="3042175"/>
            <a:ext cx="35070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Rotary dryer</a:t>
            </a:r>
            <a:endParaRPr sz="2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6" name="Shape 4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7" name="Google Shape;4037;p87"/>
          <p:cNvSpPr txBox="1"/>
          <p:nvPr>
            <p:ph type="title"/>
          </p:nvPr>
        </p:nvSpPr>
        <p:spPr>
          <a:xfrm>
            <a:off x="1096125" y="2190825"/>
            <a:ext cx="312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Global warming</a:t>
            </a:r>
            <a:endParaRPr/>
          </a:p>
        </p:txBody>
      </p:sp>
      <p:sp>
        <p:nvSpPr>
          <p:cNvPr id="4038" name="Google Shape;4038;p87"/>
          <p:cNvSpPr txBox="1"/>
          <p:nvPr>
            <p:ph idx="2" type="title"/>
          </p:nvPr>
        </p:nvSpPr>
        <p:spPr>
          <a:xfrm>
            <a:off x="4919329" y="2190825"/>
            <a:ext cx="312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Eutrophication</a:t>
            </a:r>
            <a:endParaRPr/>
          </a:p>
        </p:txBody>
      </p:sp>
      <p:sp>
        <p:nvSpPr>
          <p:cNvPr id="4039" name="Google Shape;4039;p87"/>
          <p:cNvSpPr txBox="1"/>
          <p:nvPr>
            <p:ph idx="1" type="subTitle"/>
          </p:nvPr>
        </p:nvSpPr>
        <p:spPr>
          <a:xfrm>
            <a:off x="1096125" y="2735525"/>
            <a:ext cx="3128700" cy="17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s"/>
              <a:t>Increase of </a:t>
            </a:r>
            <a:r>
              <a:rPr b="1" lang="es"/>
              <a:t>greenhouse gas</a:t>
            </a:r>
            <a:endParaRPr b="1"/>
          </a:p>
          <a:p>
            <a: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I</a:t>
            </a:r>
            <a:r>
              <a:rPr lang="es"/>
              <a:t>noculum, fermentation: 40%</a:t>
            </a:r>
            <a:endParaRPr/>
          </a:p>
          <a:p>
            <a: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Pretreatment: 35%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s"/>
              <a:t>Electricity demand</a:t>
            </a:r>
            <a:r>
              <a:rPr lang="es"/>
              <a:t> in inoculum and fermentation section: 86%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s"/>
              <a:t>85% for CO</a:t>
            </a:r>
            <a:r>
              <a:rPr baseline="-25000" lang="es"/>
              <a:t>2</a:t>
            </a:r>
            <a:r>
              <a:rPr lang="es"/>
              <a:t>, 9% for N</a:t>
            </a:r>
            <a:r>
              <a:rPr baseline="-25000" lang="es"/>
              <a:t>2</a:t>
            </a:r>
            <a:r>
              <a:rPr lang="es"/>
              <a:t>O, and 5% for CH</a:t>
            </a:r>
            <a:r>
              <a:rPr baseline="-25000" lang="es"/>
              <a:t>4</a:t>
            </a:r>
            <a:endParaRPr baseline="-25000"/>
          </a:p>
        </p:txBody>
      </p:sp>
      <p:sp>
        <p:nvSpPr>
          <p:cNvPr id="4040" name="Google Shape;4040;p87"/>
          <p:cNvSpPr txBox="1"/>
          <p:nvPr>
            <p:ph idx="3" type="subTitle"/>
          </p:nvPr>
        </p:nvSpPr>
        <p:spPr>
          <a:xfrm>
            <a:off x="4919331" y="2815025"/>
            <a:ext cx="3128700" cy="16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s"/>
              <a:t>I</a:t>
            </a:r>
            <a:r>
              <a:rPr lang="es"/>
              <a:t>noculum,  fermentation: 55%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s"/>
              <a:t>Recovery section: 22%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s"/>
              <a:t>Caused by </a:t>
            </a:r>
            <a:r>
              <a:rPr b="1" lang="es"/>
              <a:t>phosphate in water</a:t>
            </a:r>
            <a:r>
              <a:rPr lang="es"/>
              <a:t>: 98%</a:t>
            </a:r>
            <a:endParaRPr/>
          </a:p>
        </p:txBody>
      </p:sp>
      <p:sp>
        <p:nvSpPr>
          <p:cNvPr id="4041" name="Google Shape;4041;p87"/>
          <p:cNvSpPr txBox="1"/>
          <p:nvPr>
            <p:ph idx="4" type="title"/>
          </p:nvPr>
        </p:nvSpPr>
        <p:spPr>
          <a:xfrm>
            <a:off x="1096225" y="486825"/>
            <a:ext cx="6951900" cy="10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Environmental Impact</a:t>
            </a:r>
            <a:endParaRPr sz="4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5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88"/>
          <p:cNvSpPr/>
          <p:nvPr/>
        </p:nvSpPr>
        <p:spPr>
          <a:xfrm>
            <a:off x="7434364" y="1231837"/>
            <a:ext cx="885344" cy="876924"/>
          </a:xfrm>
          <a:custGeom>
            <a:rect b="b" l="l" r="r" t="t"/>
            <a:pathLst>
              <a:path extrusionOk="0" h="4540" w="4583">
                <a:moveTo>
                  <a:pt x="863" y="1"/>
                </a:moveTo>
                <a:lnTo>
                  <a:pt x="0" y="809"/>
                </a:lnTo>
                <a:lnTo>
                  <a:pt x="1488" y="2254"/>
                </a:lnTo>
                <a:lnTo>
                  <a:pt x="0" y="3688"/>
                </a:lnTo>
                <a:lnTo>
                  <a:pt x="863" y="4539"/>
                </a:lnTo>
                <a:lnTo>
                  <a:pt x="2297" y="3106"/>
                </a:lnTo>
                <a:lnTo>
                  <a:pt x="3731" y="4539"/>
                </a:lnTo>
                <a:lnTo>
                  <a:pt x="4582" y="3688"/>
                </a:lnTo>
                <a:lnTo>
                  <a:pt x="3105" y="2254"/>
                </a:lnTo>
                <a:lnTo>
                  <a:pt x="4582" y="809"/>
                </a:lnTo>
                <a:lnTo>
                  <a:pt x="3731" y="1"/>
                </a:lnTo>
                <a:lnTo>
                  <a:pt x="2297" y="1445"/>
                </a:lnTo>
                <a:lnTo>
                  <a:pt x="863" y="1"/>
                </a:lnTo>
                <a:close/>
              </a:path>
            </a:pathLst>
          </a:custGeom>
          <a:solidFill>
            <a:schemeClr val="accent1"/>
          </a:solidFill>
          <a:ln cap="rnd" cmpd="sng" w="9525">
            <a:solidFill>
              <a:srgbClr val="2D4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7" name="Google Shape;4047;p88"/>
          <p:cNvSpPr/>
          <p:nvPr/>
        </p:nvSpPr>
        <p:spPr>
          <a:xfrm>
            <a:off x="685088" y="3725325"/>
            <a:ext cx="572700" cy="572700"/>
          </a:xfrm>
          <a:prstGeom prst="donut">
            <a:avLst>
              <a:gd fmla="val 2500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48" name="Google Shape;4048;p88"/>
          <p:cNvGrpSpPr/>
          <p:nvPr/>
        </p:nvGrpSpPr>
        <p:grpSpPr>
          <a:xfrm>
            <a:off x="818698" y="2607213"/>
            <a:ext cx="759302" cy="759302"/>
            <a:chOff x="2753179" y="2741260"/>
            <a:chExt cx="587695" cy="587695"/>
          </a:xfrm>
        </p:grpSpPr>
        <p:sp>
          <p:nvSpPr>
            <p:cNvPr id="4049" name="Google Shape;4049;p88"/>
            <p:cNvSpPr/>
            <p:nvPr/>
          </p:nvSpPr>
          <p:spPr>
            <a:xfrm>
              <a:off x="2772051" y="2760132"/>
              <a:ext cx="568823" cy="568823"/>
            </a:xfrm>
            <a:custGeom>
              <a:rect b="b" l="l" r="r" t="t"/>
              <a:pathLst>
                <a:path extrusionOk="0" h="9434" w="9434">
                  <a:moveTo>
                    <a:pt x="7687" y="0"/>
                  </a:moveTo>
                  <a:lnTo>
                    <a:pt x="6469" y="1218"/>
                  </a:lnTo>
                  <a:lnTo>
                    <a:pt x="6609" y="1348"/>
                  </a:lnTo>
                  <a:cubicBezTo>
                    <a:pt x="7332" y="2070"/>
                    <a:pt x="7687" y="3019"/>
                    <a:pt x="7687" y="4000"/>
                  </a:cubicBezTo>
                  <a:cubicBezTo>
                    <a:pt x="7687" y="4992"/>
                    <a:pt x="7332" y="5930"/>
                    <a:pt x="6609" y="6609"/>
                  </a:cubicBezTo>
                  <a:cubicBezTo>
                    <a:pt x="5887" y="7331"/>
                    <a:pt x="4992" y="7730"/>
                    <a:pt x="4000" y="7730"/>
                  </a:cubicBezTo>
                  <a:cubicBezTo>
                    <a:pt x="2965" y="7730"/>
                    <a:pt x="2070" y="7331"/>
                    <a:pt x="1348" y="6609"/>
                  </a:cubicBezTo>
                  <a:lnTo>
                    <a:pt x="1219" y="6469"/>
                  </a:lnTo>
                  <a:lnTo>
                    <a:pt x="0" y="7730"/>
                  </a:lnTo>
                  <a:lnTo>
                    <a:pt x="140" y="7817"/>
                  </a:lnTo>
                  <a:cubicBezTo>
                    <a:pt x="1175" y="8852"/>
                    <a:pt x="2523" y="9434"/>
                    <a:pt x="4000" y="9434"/>
                  </a:cubicBezTo>
                  <a:cubicBezTo>
                    <a:pt x="5445" y="9434"/>
                    <a:pt x="6793" y="8852"/>
                    <a:pt x="7817" y="7817"/>
                  </a:cubicBezTo>
                  <a:cubicBezTo>
                    <a:pt x="8852" y="6835"/>
                    <a:pt x="9434" y="5445"/>
                    <a:pt x="9434" y="4000"/>
                  </a:cubicBezTo>
                  <a:cubicBezTo>
                    <a:pt x="9434" y="2523"/>
                    <a:pt x="8852" y="1175"/>
                    <a:pt x="7817" y="140"/>
                  </a:cubicBezTo>
                  <a:lnTo>
                    <a:pt x="768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0" name="Google Shape;4050;p88"/>
            <p:cNvSpPr/>
            <p:nvPr/>
          </p:nvSpPr>
          <p:spPr>
            <a:xfrm>
              <a:off x="3145819" y="2741260"/>
              <a:ext cx="108652" cy="108591"/>
            </a:xfrm>
            <a:custGeom>
              <a:rect b="b" l="l" r="r" t="t"/>
              <a:pathLst>
                <a:path extrusionOk="0" h="1801" w="1802">
                  <a:moveTo>
                    <a:pt x="906" y="0"/>
                  </a:moveTo>
                  <a:cubicBezTo>
                    <a:pt x="410" y="0"/>
                    <a:pt x="1" y="410"/>
                    <a:pt x="1" y="906"/>
                  </a:cubicBezTo>
                  <a:cubicBezTo>
                    <a:pt x="1" y="1391"/>
                    <a:pt x="410" y="1801"/>
                    <a:pt x="906" y="1801"/>
                  </a:cubicBezTo>
                  <a:cubicBezTo>
                    <a:pt x="1402" y="1801"/>
                    <a:pt x="1801" y="1391"/>
                    <a:pt x="1801" y="906"/>
                  </a:cubicBezTo>
                  <a:cubicBezTo>
                    <a:pt x="1801" y="410"/>
                    <a:pt x="1402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1" name="Google Shape;4051;p88"/>
            <p:cNvSpPr/>
            <p:nvPr/>
          </p:nvSpPr>
          <p:spPr>
            <a:xfrm>
              <a:off x="2753179" y="3131308"/>
              <a:ext cx="105999" cy="108591"/>
            </a:xfrm>
            <a:custGeom>
              <a:rect b="b" l="l" r="r" t="t"/>
              <a:pathLst>
                <a:path extrusionOk="0" h="1801" w="1758">
                  <a:moveTo>
                    <a:pt x="906" y="0"/>
                  </a:moveTo>
                  <a:cubicBezTo>
                    <a:pt x="410" y="0"/>
                    <a:pt x="1" y="410"/>
                    <a:pt x="1" y="906"/>
                  </a:cubicBezTo>
                  <a:cubicBezTo>
                    <a:pt x="1" y="1391"/>
                    <a:pt x="410" y="1801"/>
                    <a:pt x="906" y="1801"/>
                  </a:cubicBezTo>
                  <a:cubicBezTo>
                    <a:pt x="1391" y="1801"/>
                    <a:pt x="1758" y="1391"/>
                    <a:pt x="1758" y="906"/>
                  </a:cubicBezTo>
                  <a:cubicBezTo>
                    <a:pt x="1758" y="410"/>
                    <a:pt x="1391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2" name="Google Shape;4052;p88"/>
          <p:cNvSpPr/>
          <p:nvPr/>
        </p:nvSpPr>
        <p:spPr>
          <a:xfrm rot="470441">
            <a:off x="7479601" y="4004390"/>
            <a:ext cx="221067" cy="252536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3" name="Google Shape;4053;p88"/>
          <p:cNvSpPr/>
          <p:nvPr/>
        </p:nvSpPr>
        <p:spPr>
          <a:xfrm rot="-1431438">
            <a:off x="7607678" y="3534289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54" name="Google Shape;4054;p88"/>
          <p:cNvGrpSpPr/>
          <p:nvPr/>
        </p:nvGrpSpPr>
        <p:grpSpPr>
          <a:xfrm>
            <a:off x="7781711" y="2884461"/>
            <a:ext cx="537980" cy="537206"/>
            <a:chOff x="9234348" y="2174936"/>
            <a:chExt cx="537980" cy="537206"/>
          </a:xfrm>
        </p:grpSpPr>
        <p:sp>
          <p:nvSpPr>
            <p:cNvPr id="4055" name="Google Shape;4055;p88"/>
            <p:cNvSpPr/>
            <p:nvPr/>
          </p:nvSpPr>
          <p:spPr>
            <a:xfrm>
              <a:off x="9234348" y="2174936"/>
              <a:ext cx="22800" cy="22026"/>
            </a:xfrm>
            <a:custGeom>
              <a:rect b="b" l="l" r="r" t="t"/>
              <a:pathLst>
                <a:path extrusionOk="0" h="313" w="324">
                  <a:moveTo>
                    <a:pt x="183" y="0"/>
                  </a:moveTo>
                  <a:cubicBezTo>
                    <a:pt x="54" y="0"/>
                    <a:pt x="0" y="43"/>
                    <a:pt x="0" y="173"/>
                  </a:cubicBezTo>
                  <a:cubicBezTo>
                    <a:pt x="0" y="270"/>
                    <a:pt x="54" y="313"/>
                    <a:pt x="183" y="313"/>
                  </a:cubicBezTo>
                  <a:cubicBezTo>
                    <a:pt x="270" y="313"/>
                    <a:pt x="323" y="270"/>
                    <a:pt x="323" y="173"/>
                  </a:cubicBezTo>
                  <a:cubicBezTo>
                    <a:pt x="323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6" name="Google Shape;4056;p88"/>
            <p:cNvSpPr/>
            <p:nvPr/>
          </p:nvSpPr>
          <p:spPr>
            <a:xfrm>
              <a:off x="9307181" y="2174936"/>
              <a:ext cx="25826" cy="22026"/>
            </a:xfrm>
            <a:custGeom>
              <a:rect b="b" l="l" r="r" t="t"/>
              <a:pathLst>
                <a:path extrusionOk="0" h="313" w="367">
                  <a:moveTo>
                    <a:pt x="183" y="0"/>
                  </a:moveTo>
                  <a:cubicBezTo>
                    <a:pt x="97" y="0"/>
                    <a:pt x="0" y="43"/>
                    <a:pt x="0" y="173"/>
                  </a:cubicBezTo>
                  <a:cubicBezTo>
                    <a:pt x="0" y="270"/>
                    <a:pt x="97" y="313"/>
                    <a:pt x="183" y="313"/>
                  </a:cubicBezTo>
                  <a:cubicBezTo>
                    <a:pt x="270" y="313"/>
                    <a:pt x="367" y="270"/>
                    <a:pt x="367" y="173"/>
                  </a:cubicBezTo>
                  <a:cubicBezTo>
                    <a:pt x="367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7" name="Google Shape;4057;p88"/>
            <p:cNvSpPr/>
            <p:nvPr/>
          </p:nvSpPr>
          <p:spPr>
            <a:xfrm>
              <a:off x="9380014" y="2174936"/>
              <a:ext cx="25052" cy="22026"/>
            </a:xfrm>
            <a:custGeom>
              <a:rect b="b" l="l" r="r" t="t"/>
              <a:pathLst>
                <a:path extrusionOk="0" h="313" w="356">
                  <a:moveTo>
                    <a:pt x="183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8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8" name="Google Shape;4058;p88"/>
            <p:cNvSpPr/>
            <p:nvPr/>
          </p:nvSpPr>
          <p:spPr>
            <a:xfrm>
              <a:off x="9455873" y="2174936"/>
              <a:ext cx="22026" cy="22026"/>
            </a:xfrm>
            <a:custGeom>
              <a:rect b="b" l="l" r="r" t="t"/>
              <a:pathLst>
                <a:path extrusionOk="0" h="313" w="313">
                  <a:moveTo>
                    <a:pt x="140" y="0"/>
                  </a:moveTo>
                  <a:cubicBezTo>
                    <a:pt x="43" y="0"/>
                    <a:pt x="0" y="43"/>
                    <a:pt x="0" y="173"/>
                  </a:cubicBezTo>
                  <a:cubicBezTo>
                    <a:pt x="0" y="270"/>
                    <a:pt x="43" y="313"/>
                    <a:pt x="140" y="313"/>
                  </a:cubicBezTo>
                  <a:cubicBezTo>
                    <a:pt x="227" y="313"/>
                    <a:pt x="313" y="270"/>
                    <a:pt x="313" y="173"/>
                  </a:cubicBezTo>
                  <a:cubicBezTo>
                    <a:pt x="313" y="43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9" name="Google Shape;4059;p88"/>
            <p:cNvSpPr/>
            <p:nvPr/>
          </p:nvSpPr>
          <p:spPr>
            <a:xfrm>
              <a:off x="9528706" y="2174936"/>
              <a:ext cx="22026" cy="22026"/>
            </a:xfrm>
            <a:custGeom>
              <a:rect b="b" l="l" r="r" t="t"/>
              <a:pathLst>
                <a:path extrusionOk="0" h="313" w="313">
                  <a:moveTo>
                    <a:pt x="184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84" y="313"/>
                  </a:cubicBezTo>
                  <a:cubicBezTo>
                    <a:pt x="270" y="313"/>
                    <a:pt x="313" y="270"/>
                    <a:pt x="313" y="173"/>
                  </a:cubicBezTo>
                  <a:cubicBezTo>
                    <a:pt x="313" y="43"/>
                    <a:pt x="270" y="0"/>
                    <a:pt x="18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0" name="Google Shape;4060;p88"/>
            <p:cNvSpPr/>
            <p:nvPr/>
          </p:nvSpPr>
          <p:spPr>
            <a:xfrm>
              <a:off x="9601539" y="2174936"/>
              <a:ext cx="25122" cy="22026"/>
            </a:xfrm>
            <a:custGeom>
              <a:rect b="b" l="l" r="r" t="t"/>
              <a:pathLst>
                <a:path extrusionOk="0" h="313" w="357">
                  <a:moveTo>
                    <a:pt x="173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7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1" name="Google Shape;4061;p88"/>
            <p:cNvSpPr/>
            <p:nvPr/>
          </p:nvSpPr>
          <p:spPr>
            <a:xfrm>
              <a:off x="9674373" y="2174936"/>
              <a:ext cx="25122" cy="22026"/>
            </a:xfrm>
            <a:custGeom>
              <a:rect b="b" l="l" r="r" t="t"/>
              <a:pathLst>
                <a:path extrusionOk="0" h="313" w="357">
                  <a:moveTo>
                    <a:pt x="173" y="0"/>
                  </a:moveTo>
                  <a:cubicBezTo>
                    <a:pt x="87" y="0"/>
                    <a:pt x="0" y="43"/>
                    <a:pt x="0" y="173"/>
                  </a:cubicBezTo>
                  <a:cubicBezTo>
                    <a:pt x="0" y="270"/>
                    <a:pt x="87" y="313"/>
                    <a:pt x="17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2" name="Google Shape;4062;p88"/>
            <p:cNvSpPr/>
            <p:nvPr/>
          </p:nvSpPr>
          <p:spPr>
            <a:xfrm>
              <a:off x="9750232" y="2174936"/>
              <a:ext cx="22096" cy="22026"/>
            </a:xfrm>
            <a:custGeom>
              <a:rect b="b" l="l" r="r" t="t"/>
              <a:pathLst>
                <a:path extrusionOk="0" h="313" w="314">
                  <a:moveTo>
                    <a:pt x="130" y="0"/>
                  </a:moveTo>
                  <a:cubicBezTo>
                    <a:pt x="44" y="0"/>
                    <a:pt x="0" y="43"/>
                    <a:pt x="0" y="173"/>
                  </a:cubicBezTo>
                  <a:cubicBezTo>
                    <a:pt x="0" y="270"/>
                    <a:pt x="44" y="313"/>
                    <a:pt x="130" y="313"/>
                  </a:cubicBezTo>
                  <a:cubicBezTo>
                    <a:pt x="216" y="313"/>
                    <a:pt x="313" y="270"/>
                    <a:pt x="313" y="173"/>
                  </a:cubicBezTo>
                  <a:cubicBezTo>
                    <a:pt x="313" y="43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3" name="Google Shape;4063;p88"/>
            <p:cNvSpPr/>
            <p:nvPr/>
          </p:nvSpPr>
          <p:spPr>
            <a:xfrm>
              <a:off x="9234348" y="2247769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0"/>
                  </a:moveTo>
                  <a:cubicBezTo>
                    <a:pt x="54" y="0"/>
                    <a:pt x="0" y="87"/>
                    <a:pt x="0" y="173"/>
                  </a:cubicBezTo>
                  <a:cubicBezTo>
                    <a:pt x="0" y="270"/>
                    <a:pt x="54" y="356"/>
                    <a:pt x="183" y="356"/>
                  </a:cubicBezTo>
                  <a:cubicBezTo>
                    <a:pt x="270" y="356"/>
                    <a:pt x="323" y="270"/>
                    <a:pt x="323" y="173"/>
                  </a:cubicBezTo>
                  <a:cubicBezTo>
                    <a:pt x="323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4" name="Google Shape;4064;p88"/>
            <p:cNvSpPr/>
            <p:nvPr/>
          </p:nvSpPr>
          <p:spPr>
            <a:xfrm>
              <a:off x="9307181" y="2247769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0"/>
                  </a:moveTo>
                  <a:cubicBezTo>
                    <a:pt x="97" y="0"/>
                    <a:pt x="0" y="87"/>
                    <a:pt x="0" y="173"/>
                  </a:cubicBezTo>
                  <a:cubicBezTo>
                    <a:pt x="0" y="270"/>
                    <a:pt x="97" y="356"/>
                    <a:pt x="183" y="356"/>
                  </a:cubicBezTo>
                  <a:cubicBezTo>
                    <a:pt x="270" y="356"/>
                    <a:pt x="367" y="270"/>
                    <a:pt x="367" y="173"/>
                  </a:cubicBezTo>
                  <a:cubicBezTo>
                    <a:pt x="367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5" name="Google Shape;4065;p88"/>
            <p:cNvSpPr/>
            <p:nvPr/>
          </p:nvSpPr>
          <p:spPr>
            <a:xfrm>
              <a:off x="9380014" y="2247769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8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6" name="Google Shape;4066;p88"/>
            <p:cNvSpPr/>
            <p:nvPr/>
          </p:nvSpPr>
          <p:spPr>
            <a:xfrm>
              <a:off x="9455873" y="2247769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0"/>
                  </a:moveTo>
                  <a:cubicBezTo>
                    <a:pt x="43" y="0"/>
                    <a:pt x="0" y="87"/>
                    <a:pt x="0" y="173"/>
                  </a:cubicBezTo>
                  <a:cubicBezTo>
                    <a:pt x="0" y="270"/>
                    <a:pt x="43" y="356"/>
                    <a:pt x="140" y="356"/>
                  </a:cubicBezTo>
                  <a:cubicBezTo>
                    <a:pt x="227" y="356"/>
                    <a:pt x="313" y="270"/>
                    <a:pt x="313" y="173"/>
                  </a:cubicBezTo>
                  <a:cubicBezTo>
                    <a:pt x="313" y="87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7" name="Google Shape;4067;p88"/>
            <p:cNvSpPr/>
            <p:nvPr/>
          </p:nvSpPr>
          <p:spPr>
            <a:xfrm>
              <a:off x="9528706" y="2247769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84" y="356"/>
                  </a:cubicBezTo>
                  <a:cubicBezTo>
                    <a:pt x="270" y="356"/>
                    <a:pt x="313" y="270"/>
                    <a:pt x="313" y="173"/>
                  </a:cubicBezTo>
                  <a:cubicBezTo>
                    <a:pt x="313" y="87"/>
                    <a:pt x="270" y="0"/>
                    <a:pt x="18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8" name="Google Shape;4068;p88"/>
            <p:cNvSpPr/>
            <p:nvPr/>
          </p:nvSpPr>
          <p:spPr>
            <a:xfrm>
              <a:off x="9601539" y="2247769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7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9" name="Google Shape;4069;p88"/>
            <p:cNvSpPr/>
            <p:nvPr/>
          </p:nvSpPr>
          <p:spPr>
            <a:xfrm>
              <a:off x="9674373" y="2247769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0"/>
                  </a:moveTo>
                  <a:cubicBezTo>
                    <a:pt x="87" y="0"/>
                    <a:pt x="0" y="87"/>
                    <a:pt x="0" y="173"/>
                  </a:cubicBezTo>
                  <a:cubicBezTo>
                    <a:pt x="0" y="270"/>
                    <a:pt x="87" y="356"/>
                    <a:pt x="17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0" name="Google Shape;4070;p88"/>
            <p:cNvSpPr/>
            <p:nvPr/>
          </p:nvSpPr>
          <p:spPr>
            <a:xfrm>
              <a:off x="9750232" y="2247769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0"/>
                  </a:moveTo>
                  <a:cubicBezTo>
                    <a:pt x="44" y="0"/>
                    <a:pt x="0" y="87"/>
                    <a:pt x="0" y="173"/>
                  </a:cubicBezTo>
                  <a:cubicBezTo>
                    <a:pt x="0" y="270"/>
                    <a:pt x="44" y="356"/>
                    <a:pt x="130" y="356"/>
                  </a:cubicBezTo>
                  <a:cubicBezTo>
                    <a:pt x="216" y="356"/>
                    <a:pt x="313" y="270"/>
                    <a:pt x="313" y="173"/>
                  </a:cubicBezTo>
                  <a:cubicBezTo>
                    <a:pt x="313" y="87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1" name="Google Shape;4071;p88"/>
            <p:cNvSpPr/>
            <p:nvPr/>
          </p:nvSpPr>
          <p:spPr>
            <a:xfrm>
              <a:off x="9234348" y="2319829"/>
              <a:ext cx="22800" cy="25896"/>
            </a:xfrm>
            <a:custGeom>
              <a:rect b="b" l="l" r="r" t="t"/>
              <a:pathLst>
                <a:path extrusionOk="0" h="368" w="324">
                  <a:moveTo>
                    <a:pt x="183" y="1"/>
                  </a:moveTo>
                  <a:cubicBezTo>
                    <a:pt x="54" y="1"/>
                    <a:pt x="0" y="98"/>
                    <a:pt x="0" y="184"/>
                  </a:cubicBezTo>
                  <a:cubicBezTo>
                    <a:pt x="0" y="270"/>
                    <a:pt x="54" y="367"/>
                    <a:pt x="183" y="367"/>
                  </a:cubicBezTo>
                  <a:cubicBezTo>
                    <a:pt x="270" y="367"/>
                    <a:pt x="323" y="270"/>
                    <a:pt x="323" y="184"/>
                  </a:cubicBezTo>
                  <a:cubicBezTo>
                    <a:pt x="323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2" name="Google Shape;4072;p88"/>
            <p:cNvSpPr/>
            <p:nvPr/>
          </p:nvSpPr>
          <p:spPr>
            <a:xfrm>
              <a:off x="9307181" y="2319829"/>
              <a:ext cx="25826" cy="25896"/>
            </a:xfrm>
            <a:custGeom>
              <a:rect b="b" l="l" r="r" t="t"/>
              <a:pathLst>
                <a:path extrusionOk="0" h="368" w="367">
                  <a:moveTo>
                    <a:pt x="183" y="1"/>
                  </a:moveTo>
                  <a:cubicBezTo>
                    <a:pt x="97" y="1"/>
                    <a:pt x="0" y="98"/>
                    <a:pt x="0" y="184"/>
                  </a:cubicBezTo>
                  <a:cubicBezTo>
                    <a:pt x="0" y="270"/>
                    <a:pt x="97" y="367"/>
                    <a:pt x="183" y="367"/>
                  </a:cubicBezTo>
                  <a:cubicBezTo>
                    <a:pt x="270" y="367"/>
                    <a:pt x="367" y="270"/>
                    <a:pt x="367" y="184"/>
                  </a:cubicBezTo>
                  <a:cubicBezTo>
                    <a:pt x="367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3" name="Google Shape;4073;p88"/>
            <p:cNvSpPr/>
            <p:nvPr/>
          </p:nvSpPr>
          <p:spPr>
            <a:xfrm>
              <a:off x="9380014" y="2319829"/>
              <a:ext cx="25052" cy="25896"/>
            </a:xfrm>
            <a:custGeom>
              <a:rect b="b" l="l" r="r" t="t"/>
              <a:pathLst>
                <a:path extrusionOk="0" h="368" w="356">
                  <a:moveTo>
                    <a:pt x="18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8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4" name="Google Shape;4074;p88"/>
            <p:cNvSpPr/>
            <p:nvPr/>
          </p:nvSpPr>
          <p:spPr>
            <a:xfrm>
              <a:off x="9455873" y="2319829"/>
              <a:ext cx="22026" cy="25896"/>
            </a:xfrm>
            <a:custGeom>
              <a:rect b="b" l="l" r="r" t="t"/>
              <a:pathLst>
                <a:path extrusionOk="0" h="368" w="313">
                  <a:moveTo>
                    <a:pt x="140" y="1"/>
                  </a:moveTo>
                  <a:cubicBezTo>
                    <a:pt x="43" y="1"/>
                    <a:pt x="0" y="98"/>
                    <a:pt x="0" y="184"/>
                  </a:cubicBezTo>
                  <a:cubicBezTo>
                    <a:pt x="0" y="270"/>
                    <a:pt x="43" y="367"/>
                    <a:pt x="140" y="367"/>
                  </a:cubicBezTo>
                  <a:cubicBezTo>
                    <a:pt x="227" y="367"/>
                    <a:pt x="313" y="270"/>
                    <a:pt x="313" y="184"/>
                  </a:cubicBezTo>
                  <a:cubicBezTo>
                    <a:pt x="313" y="98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5" name="Google Shape;4075;p88"/>
            <p:cNvSpPr/>
            <p:nvPr/>
          </p:nvSpPr>
          <p:spPr>
            <a:xfrm>
              <a:off x="9528706" y="2319829"/>
              <a:ext cx="22026" cy="25896"/>
            </a:xfrm>
            <a:custGeom>
              <a:rect b="b" l="l" r="r" t="t"/>
              <a:pathLst>
                <a:path extrusionOk="0" h="368" w="313">
                  <a:moveTo>
                    <a:pt x="184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84" y="367"/>
                  </a:cubicBezTo>
                  <a:cubicBezTo>
                    <a:pt x="270" y="367"/>
                    <a:pt x="313" y="270"/>
                    <a:pt x="313" y="184"/>
                  </a:cubicBezTo>
                  <a:cubicBezTo>
                    <a:pt x="313" y="98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6" name="Google Shape;4076;p88"/>
            <p:cNvSpPr/>
            <p:nvPr/>
          </p:nvSpPr>
          <p:spPr>
            <a:xfrm>
              <a:off x="9601539" y="2319829"/>
              <a:ext cx="25122" cy="25896"/>
            </a:xfrm>
            <a:custGeom>
              <a:rect b="b" l="l" r="r" t="t"/>
              <a:pathLst>
                <a:path extrusionOk="0" h="368" w="357">
                  <a:moveTo>
                    <a:pt x="17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7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7" name="Google Shape;4077;p88"/>
            <p:cNvSpPr/>
            <p:nvPr/>
          </p:nvSpPr>
          <p:spPr>
            <a:xfrm>
              <a:off x="9674373" y="2319829"/>
              <a:ext cx="25122" cy="25896"/>
            </a:xfrm>
            <a:custGeom>
              <a:rect b="b" l="l" r="r" t="t"/>
              <a:pathLst>
                <a:path extrusionOk="0" h="368" w="357">
                  <a:moveTo>
                    <a:pt x="173" y="1"/>
                  </a:moveTo>
                  <a:cubicBezTo>
                    <a:pt x="87" y="1"/>
                    <a:pt x="0" y="98"/>
                    <a:pt x="0" y="184"/>
                  </a:cubicBezTo>
                  <a:cubicBezTo>
                    <a:pt x="0" y="270"/>
                    <a:pt x="87" y="367"/>
                    <a:pt x="17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8" name="Google Shape;4078;p88"/>
            <p:cNvSpPr/>
            <p:nvPr/>
          </p:nvSpPr>
          <p:spPr>
            <a:xfrm>
              <a:off x="9750232" y="2319829"/>
              <a:ext cx="22096" cy="25896"/>
            </a:xfrm>
            <a:custGeom>
              <a:rect b="b" l="l" r="r" t="t"/>
              <a:pathLst>
                <a:path extrusionOk="0" h="368" w="314">
                  <a:moveTo>
                    <a:pt x="130" y="1"/>
                  </a:moveTo>
                  <a:cubicBezTo>
                    <a:pt x="44" y="1"/>
                    <a:pt x="0" y="98"/>
                    <a:pt x="0" y="184"/>
                  </a:cubicBezTo>
                  <a:cubicBezTo>
                    <a:pt x="0" y="270"/>
                    <a:pt x="44" y="367"/>
                    <a:pt x="130" y="367"/>
                  </a:cubicBezTo>
                  <a:cubicBezTo>
                    <a:pt x="216" y="367"/>
                    <a:pt x="313" y="270"/>
                    <a:pt x="313" y="184"/>
                  </a:cubicBezTo>
                  <a:cubicBezTo>
                    <a:pt x="313" y="98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9" name="Google Shape;4079;p88"/>
            <p:cNvSpPr/>
            <p:nvPr/>
          </p:nvSpPr>
          <p:spPr>
            <a:xfrm>
              <a:off x="9234348" y="2395688"/>
              <a:ext cx="22800" cy="22870"/>
            </a:xfrm>
            <a:custGeom>
              <a:rect b="b" l="l" r="r" t="t"/>
              <a:pathLst>
                <a:path extrusionOk="0" h="325" w="324">
                  <a:moveTo>
                    <a:pt x="183" y="1"/>
                  </a:moveTo>
                  <a:cubicBezTo>
                    <a:pt x="54" y="1"/>
                    <a:pt x="0" y="55"/>
                    <a:pt x="0" y="141"/>
                  </a:cubicBezTo>
                  <a:cubicBezTo>
                    <a:pt x="0" y="227"/>
                    <a:pt x="54" y="324"/>
                    <a:pt x="183" y="324"/>
                  </a:cubicBezTo>
                  <a:cubicBezTo>
                    <a:pt x="270" y="324"/>
                    <a:pt x="323" y="227"/>
                    <a:pt x="323" y="141"/>
                  </a:cubicBezTo>
                  <a:cubicBezTo>
                    <a:pt x="323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0" name="Google Shape;4080;p88"/>
            <p:cNvSpPr/>
            <p:nvPr/>
          </p:nvSpPr>
          <p:spPr>
            <a:xfrm>
              <a:off x="9307181" y="2395688"/>
              <a:ext cx="25826" cy="22870"/>
            </a:xfrm>
            <a:custGeom>
              <a:rect b="b" l="l" r="r" t="t"/>
              <a:pathLst>
                <a:path extrusionOk="0" h="325" w="367">
                  <a:moveTo>
                    <a:pt x="183" y="1"/>
                  </a:moveTo>
                  <a:cubicBezTo>
                    <a:pt x="97" y="1"/>
                    <a:pt x="0" y="55"/>
                    <a:pt x="0" y="141"/>
                  </a:cubicBezTo>
                  <a:cubicBezTo>
                    <a:pt x="0" y="227"/>
                    <a:pt x="97" y="324"/>
                    <a:pt x="183" y="324"/>
                  </a:cubicBezTo>
                  <a:cubicBezTo>
                    <a:pt x="270" y="324"/>
                    <a:pt x="367" y="227"/>
                    <a:pt x="367" y="141"/>
                  </a:cubicBezTo>
                  <a:cubicBezTo>
                    <a:pt x="367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1" name="Google Shape;4081;p88"/>
            <p:cNvSpPr/>
            <p:nvPr/>
          </p:nvSpPr>
          <p:spPr>
            <a:xfrm>
              <a:off x="9380014" y="2395688"/>
              <a:ext cx="25052" cy="22870"/>
            </a:xfrm>
            <a:custGeom>
              <a:rect b="b" l="l" r="r" t="t"/>
              <a:pathLst>
                <a:path extrusionOk="0" h="325" w="356">
                  <a:moveTo>
                    <a:pt x="183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8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2" name="Google Shape;4082;p88"/>
            <p:cNvSpPr/>
            <p:nvPr/>
          </p:nvSpPr>
          <p:spPr>
            <a:xfrm>
              <a:off x="9455873" y="2395688"/>
              <a:ext cx="22026" cy="22870"/>
            </a:xfrm>
            <a:custGeom>
              <a:rect b="b" l="l" r="r" t="t"/>
              <a:pathLst>
                <a:path extrusionOk="0" h="325" w="313">
                  <a:moveTo>
                    <a:pt x="140" y="1"/>
                  </a:moveTo>
                  <a:cubicBezTo>
                    <a:pt x="43" y="1"/>
                    <a:pt x="0" y="55"/>
                    <a:pt x="0" y="141"/>
                  </a:cubicBezTo>
                  <a:cubicBezTo>
                    <a:pt x="0" y="227"/>
                    <a:pt x="43" y="324"/>
                    <a:pt x="140" y="324"/>
                  </a:cubicBezTo>
                  <a:cubicBezTo>
                    <a:pt x="227" y="324"/>
                    <a:pt x="313" y="227"/>
                    <a:pt x="313" y="141"/>
                  </a:cubicBezTo>
                  <a:cubicBezTo>
                    <a:pt x="313" y="55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3" name="Google Shape;4083;p88"/>
            <p:cNvSpPr/>
            <p:nvPr/>
          </p:nvSpPr>
          <p:spPr>
            <a:xfrm>
              <a:off x="9528706" y="2395688"/>
              <a:ext cx="22026" cy="22870"/>
            </a:xfrm>
            <a:custGeom>
              <a:rect b="b" l="l" r="r" t="t"/>
              <a:pathLst>
                <a:path extrusionOk="0" h="325" w="313">
                  <a:moveTo>
                    <a:pt x="184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84" y="324"/>
                  </a:cubicBezTo>
                  <a:cubicBezTo>
                    <a:pt x="270" y="324"/>
                    <a:pt x="313" y="227"/>
                    <a:pt x="313" y="141"/>
                  </a:cubicBezTo>
                  <a:cubicBezTo>
                    <a:pt x="313" y="55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4" name="Google Shape;4084;p88"/>
            <p:cNvSpPr/>
            <p:nvPr/>
          </p:nvSpPr>
          <p:spPr>
            <a:xfrm>
              <a:off x="9601539" y="2395688"/>
              <a:ext cx="25122" cy="22870"/>
            </a:xfrm>
            <a:custGeom>
              <a:rect b="b" l="l" r="r" t="t"/>
              <a:pathLst>
                <a:path extrusionOk="0" h="325" w="357">
                  <a:moveTo>
                    <a:pt x="173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7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5" name="Google Shape;4085;p88"/>
            <p:cNvSpPr/>
            <p:nvPr/>
          </p:nvSpPr>
          <p:spPr>
            <a:xfrm>
              <a:off x="9674373" y="2395688"/>
              <a:ext cx="25122" cy="22870"/>
            </a:xfrm>
            <a:custGeom>
              <a:rect b="b" l="l" r="r" t="t"/>
              <a:pathLst>
                <a:path extrusionOk="0" h="325" w="357">
                  <a:moveTo>
                    <a:pt x="173" y="1"/>
                  </a:moveTo>
                  <a:cubicBezTo>
                    <a:pt x="87" y="1"/>
                    <a:pt x="0" y="55"/>
                    <a:pt x="0" y="141"/>
                  </a:cubicBezTo>
                  <a:cubicBezTo>
                    <a:pt x="0" y="227"/>
                    <a:pt x="87" y="324"/>
                    <a:pt x="17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6" name="Google Shape;4086;p88"/>
            <p:cNvSpPr/>
            <p:nvPr/>
          </p:nvSpPr>
          <p:spPr>
            <a:xfrm>
              <a:off x="9750232" y="2395688"/>
              <a:ext cx="22096" cy="22870"/>
            </a:xfrm>
            <a:custGeom>
              <a:rect b="b" l="l" r="r" t="t"/>
              <a:pathLst>
                <a:path extrusionOk="0" h="325" w="314">
                  <a:moveTo>
                    <a:pt x="130" y="1"/>
                  </a:moveTo>
                  <a:cubicBezTo>
                    <a:pt x="44" y="1"/>
                    <a:pt x="0" y="55"/>
                    <a:pt x="0" y="141"/>
                  </a:cubicBezTo>
                  <a:cubicBezTo>
                    <a:pt x="0" y="227"/>
                    <a:pt x="44" y="324"/>
                    <a:pt x="130" y="324"/>
                  </a:cubicBezTo>
                  <a:cubicBezTo>
                    <a:pt x="216" y="324"/>
                    <a:pt x="313" y="227"/>
                    <a:pt x="313" y="141"/>
                  </a:cubicBezTo>
                  <a:cubicBezTo>
                    <a:pt x="313" y="55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7" name="Google Shape;4087;p88"/>
            <p:cNvSpPr/>
            <p:nvPr/>
          </p:nvSpPr>
          <p:spPr>
            <a:xfrm>
              <a:off x="9234348" y="2468521"/>
              <a:ext cx="22800" cy="22096"/>
            </a:xfrm>
            <a:custGeom>
              <a:rect b="b" l="l" r="r" t="t"/>
              <a:pathLst>
                <a:path extrusionOk="0" h="314" w="324">
                  <a:moveTo>
                    <a:pt x="183" y="1"/>
                  </a:moveTo>
                  <a:cubicBezTo>
                    <a:pt x="54" y="1"/>
                    <a:pt x="0" y="98"/>
                    <a:pt x="0" y="184"/>
                  </a:cubicBezTo>
                  <a:cubicBezTo>
                    <a:pt x="0" y="270"/>
                    <a:pt x="54" y="313"/>
                    <a:pt x="183" y="313"/>
                  </a:cubicBezTo>
                  <a:cubicBezTo>
                    <a:pt x="270" y="313"/>
                    <a:pt x="323" y="270"/>
                    <a:pt x="323" y="184"/>
                  </a:cubicBezTo>
                  <a:cubicBezTo>
                    <a:pt x="323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8" name="Google Shape;4088;p88"/>
            <p:cNvSpPr/>
            <p:nvPr/>
          </p:nvSpPr>
          <p:spPr>
            <a:xfrm>
              <a:off x="9307181" y="2468521"/>
              <a:ext cx="25826" cy="22096"/>
            </a:xfrm>
            <a:custGeom>
              <a:rect b="b" l="l" r="r" t="t"/>
              <a:pathLst>
                <a:path extrusionOk="0" h="314" w="367">
                  <a:moveTo>
                    <a:pt x="183" y="1"/>
                  </a:moveTo>
                  <a:cubicBezTo>
                    <a:pt x="97" y="1"/>
                    <a:pt x="0" y="98"/>
                    <a:pt x="0" y="184"/>
                  </a:cubicBezTo>
                  <a:cubicBezTo>
                    <a:pt x="0" y="270"/>
                    <a:pt x="97" y="313"/>
                    <a:pt x="183" y="313"/>
                  </a:cubicBezTo>
                  <a:cubicBezTo>
                    <a:pt x="270" y="313"/>
                    <a:pt x="367" y="270"/>
                    <a:pt x="367" y="184"/>
                  </a:cubicBezTo>
                  <a:cubicBezTo>
                    <a:pt x="367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9" name="Google Shape;4089;p88"/>
            <p:cNvSpPr/>
            <p:nvPr/>
          </p:nvSpPr>
          <p:spPr>
            <a:xfrm>
              <a:off x="9380014" y="2468521"/>
              <a:ext cx="25052" cy="22096"/>
            </a:xfrm>
            <a:custGeom>
              <a:rect b="b" l="l" r="r" t="t"/>
              <a:pathLst>
                <a:path extrusionOk="0" h="314" w="356">
                  <a:moveTo>
                    <a:pt x="18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8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0" name="Google Shape;4090;p88"/>
            <p:cNvSpPr/>
            <p:nvPr/>
          </p:nvSpPr>
          <p:spPr>
            <a:xfrm>
              <a:off x="9455873" y="2468521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40" y="1"/>
                  </a:moveTo>
                  <a:cubicBezTo>
                    <a:pt x="43" y="1"/>
                    <a:pt x="0" y="98"/>
                    <a:pt x="0" y="184"/>
                  </a:cubicBezTo>
                  <a:cubicBezTo>
                    <a:pt x="0" y="270"/>
                    <a:pt x="43" y="313"/>
                    <a:pt x="140" y="313"/>
                  </a:cubicBezTo>
                  <a:cubicBezTo>
                    <a:pt x="227" y="313"/>
                    <a:pt x="313" y="270"/>
                    <a:pt x="313" y="184"/>
                  </a:cubicBezTo>
                  <a:cubicBezTo>
                    <a:pt x="313" y="98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1" name="Google Shape;4091;p88"/>
            <p:cNvSpPr/>
            <p:nvPr/>
          </p:nvSpPr>
          <p:spPr>
            <a:xfrm>
              <a:off x="9528706" y="2468521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84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84" y="313"/>
                  </a:cubicBezTo>
                  <a:cubicBezTo>
                    <a:pt x="270" y="313"/>
                    <a:pt x="313" y="270"/>
                    <a:pt x="313" y="184"/>
                  </a:cubicBezTo>
                  <a:cubicBezTo>
                    <a:pt x="313" y="98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2" name="Google Shape;4092;p88"/>
            <p:cNvSpPr/>
            <p:nvPr/>
          </p:nvSpPr>
          <p:spPr>
            <a:xfrm>
              <a:off x="9601539" y="2468521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7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3" name="Google Shape;4093;p88"/>
            <p:cNvSpPr/>
            <p:nvPr/>
          </p:nvSpPr>
          <p:spPr>
            <a:xfrm>
              <a:off x="9674373" y="2468521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7" y="1"/>
                    <a:pt x="0" y="98"/>
                    <a:pt x="0" y="184"/>
                  </a:cubicBezTo>
                  <a:cubicBezTo>
                    <a:pt x="0" y="270"/>
                    <a:pt x="87" y="313"/>
                    <a:pt x="17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4" name="Google Shape;4094;p88"/>
            <p:cNvSpPr/>
            <p:nvPr/>
          </p:nvSpPr>
          <p:spPr>
            <a:xfrm>
              <a:off x="9750232" y="2468521"/>
              <a:ext cx="22096" cy="22096"/>
            </a:xfrm>
            <a:custGeom>
              <a:rect b="b" l="l" r="r" t="t"/>
              <a:pathLst>
                <a:path extrusionOk="0" h="314" w="314">
                  <a:moveTo>
                    <a:pt x="130" y="1"/>
                  </a:moveTo>
                  <a:cubicBezTo>
                    <a:pt x="44" y="1"/>
                    <a:pt x="0" y="98"/>
                    <a:pt x="0" y="184"/>
                  </a:cubicBezTo>
                  <a:cubicBezTo>
                    <a:pt x="0" y="270"/>
                    <a:pt x="44" y="313"/>
                    <a:pt x="130" y="313"/>
                  </a:cubicBezTo>
                  <a:cubicBezTo>
                    <a:pt x="216" y="313"/>
                    <a:pt x="313" y="270"/>
                    <a:pt x="313" y="184"/>
                  </a:cubicBezTo>
                  <a:cubicBezTo>
                    <a:pt x="313" y="98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5" name="Google Shape;4095;p88"/>
            <p:cNvSpPr/>
            <p:nvPr/>
          </p:nvSpPr>
          <p:spPr>
            <a:xfrm>
              <a:off x="9234348" y="2541354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1"/>
                  </a:moveTo>
                  <a:cubicBezTo>
                    <a:pt x="54" y="1"/>
                    <a:pt x="0" y="87"/>
                    <a:pt x="0" y="184"/>
                  </a:cubicBezTo>
                  <a:cubicBezTo>
                    <a:pt x="0" y="270"/>
                    <a:pt x="54" y="357"/>
                    <a:pt x="183" y="357"/>
                  </a:cubicBezTo>
                  <a:cubicBezTo>
                    <a:pt x="270" y="357"/>
                    <a:pt x="323" y="270"/>
                    <a:pt x="323" y="184"/>
                  </a:cubicBezTo>
                  <a:cubicBezTo>
                    <a:pt x="323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6" name="Google Shape;4096;p88"/>
            <p:cNvSpPr/>
            <p:nvPr/>
          </p:nvSpPr>
          <p:spPr>
            <a:xfrm>
              <a:off x="9307181" y="2541354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1"/>
                  </a:moveTo>
                  <a:cubicBezTo>
                    <a:pt x="97" y="1"/>
                    <a:pt x="0" y="87"/>
                    <a:pt x="0" y="184"/>
                  </a:cubicBezTo>
                  <a:cubicBezTo>
                    <a:pt x="0" y="270"/>
                    <a:pt x="97" y="357"/>
                    <a:pt x="183" y="357"/>
                  </a:cubicBezTo>
                  <a:cubicBezTo>
                    <a:pt x="270" y="357"/>
                    <a:pt x="367" y="270"/>
                    <a:pt x="367" y="184"/>
                  </a:cubicBezTo>
                  <a:cubicBezTo>
                    <a:pt x="367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7" name="Google Shape;4097;p88"/>
            <p:cNvSpPr/>
            <p:nvPr/>
          </p:nvSpPr>
          <p:spPr>
            <a:xfrm>
              <a:off x="9380014" y="2541354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8" name="Google Shape;4098;p88"/>
            <p:cNvSpPr/>
            <p:nvPr/>
          </p:nvSpPr>
          <p:spPr>
            <a:xfrm>
              <a:off x="9455873" y="2541354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1"/>
                  </a:moveTo>
                  <a:cubicBezTo>
                    <a:pt x="43" y="1"/>
                    <a:pt x="0" y="87"/>
                    <a:pt x="0" y="184"/>
                  </a:cubicBezTo>
                  <a:cubicBezTo>
                    <a:pt x="0" y="270"/>
                    <a:pt x="43" y="357"/>
                    <a:pt x="140" y="357"/>
                  </a:cubicBezTo>
                  <a:cubicBezTo>
                    <a:pt x="227" y="357"/>
                    <a:pt x="313" y="270"/>
                    <a:pt x="313" y="184"/>
                  </a:cubicBezTo>
                  <a:cubicBezTo>
                    <a:pt x="313" y="87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9" name="Google Shape;4099;p88"/>
            <p:cNvSpPr/>
            <p:nvPr/>
          </p:nvSpPr>
          <p:spPr>
            <a:xfrm>
              <a:off x="9528706" y="2541354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4" y="357"/>
                  </a:cubicBezTo>
                  <a:cubicBezTo>
                    <a:pt x="270" y="357"/>
                    <a:pt x="313" y="270"/>
                    <a:pt x="313" y="184"/>
                  </a:cubicBezTo>
                  <a:cubicBezTo>
                    <a:pt x="313" y="87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0" name="Google Shape;4100;p88"/>
            <p:cNvSpPr/>
            <p:nvPr/>
          </p:nvSpPr>
          <p:spPr>
            <a:xfrm>
              <a:off x="9601539" y="2541354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1" name="Google Shape;4101;p88"/>
            <p:cNvSpPr/>
            <p:nvPr/>
          </p:nvSpPr>
          <p:spPr>
            <a:xfrm>
              <a:off x="9674373" y="2541354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7" y="1"/>
                    <a:pt x="0" y="87"/>
                    <a:pt x="0" y="184"/>
                  </a:cubicBezTo>
                  <a:cubicBezTo>
                    <a:pt x="0" y="270"/>
                    <a:pt x="87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2" name="Google Shape;4102;p88"/>
            <p:cNvSpPr/>
            <p:nvPr/>
          </p:nvSpPr>
          <p:spPr>
            <a:xfrm>
              <a:off x="9750232" y="2541354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1"/>
                  </a:moveTo>
                  <a:cubicBezTo>
                    <a:pt x="44" y="1"/>
                    <a:pt x="0" y="87"/>
                    <a:pt x="0" y="184"/>
                  </a:cubicBezTo>
                  <a:cubicBezTo>
                    <a:pt x="0" y="270"/>
                    <a:pt x="44" y="357"/>
                    <a:pt x="130" y="357"/>
                  </a:cubicBezTo>
                  <a:cubicBezTo>
                    <a:pt x="216" y="357"/>
                    <a:pt x="313" y="270"/>
                    <a:pt x="313" y="184"/>
                  </a:cubicBezTo>
                  <a:cubicBezTo>
                    <a:pt x="313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3" name="Google Shape;4103;p88"/>
            <p:cNvSpPr/>
            <p:nvPr/>
          </p:nvSpPr>
          <p:spPr>
            <a:xfrm>
              <a:off x="9234348" y="2614187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1"/>
                  </a:moveTo>
                  <a:cubicBezTo>
                    <a:pt x="54" y="1"/>
                    <a:pt x="0" y="87"/>
                    <a:pt x="0" y="184"/>
                  </a:cubicBezTo>
                  <a:cubicBezTo>
                    <a:pt x="0" y="270"/>
                    <a:pt x="54" y="357"/>
                    <a:pt x="183" y="357"/>
                  </a:cubicBezTo>
                  <a:cubicBezTo>
                    <a:pt x="270" y="357"/>
                    <a:pt x="323" y="270"/>
                    <a:pt x="323" y="184"/>
                  </a:cubicBezTo>
                  <a:cubicBezTo>
                    <a:pt x="323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4" name="Google Shape;4104;p88"/>
            <p:cNvSpPr/>
            <p:nvPr/>
          </p:nvSpPr>
          <p:spPr>
            <a:xfrm>
              <a:off x="9307181" y="2614187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1"/>
                  </a:moveTo>
                  <a:cubicBezTo>
                    <a:pt x="97" y="1"/>
                    <a:pt x="0" y="87"/>
                    <a:pt x="0" y="184"/>
                  </a:cubicBezTo>
                  <a:cubicBezTo>
                    <a:pt x="0" y="270"/>
                    <a:pt x="97" y="357"/>
                    <a:pt x="183" y="357"/>
                  </a:cubicBezTo>
                  <a:cubicBezTo>
                    <a:pt x="270" y="357"/>
                    <a:pt x="367" y="270"/>
                    <a:pt x="367" y="184"/>
                  </a:cubicBezTo>
                  <a:cubicBezTo>
                    <a:pt x="367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5" name="Google Shape;4105;p88"/>
            <p:cNvSpPr/>
            <p:nvPr/>
          </p:nvSpPr>
          <p:spPr>
            <a:xfrm>
              <a:off x="9380014" y="2614187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6" name="Google Shape;4106;p88"/>
            <p:cNvSpPr/>
            <p:nvPr/>
          </p:nvSpPr>
          <p:spPr>
            <a:xfrm>
              <a:off x="9455873" y="2614187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1"/>
                  </a:moveTo>
                  <a:cubicBezTo>
                    <a:pt x="43" y="1"/>
                    <a:pt x="0" y="87"/>
                    <a:pt x="0" y="184"/>
                  </a:cubicBezTo>
                  <a:cubicBezTo>
                    <a:pt x="0" y="270"/>
                    <a:pt x="43" y="357"/>
                    <a:pt x="140" y="357"/>
                  </a:cubicBezTo>
                  <a:cubicBezTo>
                    <a:pt x="227" y="357"/>
                    <a:pt x="313" y="270"/>
                    <a:pt x="313" y="184"/>
                  </a:cubicBezTo>
                  <a:cubicBezTo>
                    <a:pt x="313" y="87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7" name="Google Shape;4107;p88"/>
            <p:cNvSpPr/>
            <p:nvPr/>
          </p:nvSpPr>
          <p:spPr>
            <a:xfrm>
              <a:off x="9528706" y="2614187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4" y="357"/>
                  </a:cubicBezTo>
                  <a:cubicBezTo>
                    <a:pt x="270" y="357"/>
                    <a:pt x="313" y="270"/>
                    <a:pt x="313" y="184"/>
                  </a:cubicBezTo>
                  <a:cubicBezTo>
                    <a:pt x="313" y="87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8" name="Google Shape;4108;p88"/>
            <p:cNvSpPr/>
            <p:nvPr/>
          </p:nvSpPr>
          <p:spPr>
            <a:xfrm>
              <a:off x="9601539" y="2614187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9" name="Google Shape;4109;p88"/>
            <p:cNvSpPr/>
            <p:nvPr/>
          </p:nvSpPr>
          <p:spPr>
            <a:xfrm>
              <a:off x="9674373" y="2614187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7" y="1"/>
                    <a:pt x="0" y="87"/>
                    <a:pt x="0" y="184"/>
                  </a:cubicBezTo>
                  <a:cubicBezTo>
                    <a:pt x="0" y="270"/>
                    <a:pt x="87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0" name="Google Shape;4110;p88"/>
            <p:cNvSpPr/>
            <p:nvPr/>
          </p:nvSpPr>
          <p:spPr>
            <a:xfrm>
              <a:off x="9750232" y="2614187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1"/>
                  </a:moveTo>
                  <a:cubicBezTo>
                    <a:pt x="44" y="1"/>
                    <a:pt x="0" y="87"/>
                    <a:pt x="0" y="184"/>
                  </a:cubicBezTo>
                  <a:cubicBezTo>
                    <a:pt x="0" y="270"/>
                    <a:pt x="44" y="357"/>
                    <a:pt x="130" y="357"/>
                  </a:cubicBezTo>
                  <a:cubicBezTo>
                    <a:pt x="216" y="357"/>
                    <a:pt x="313" y="270"/>
                    <a:pt x="313" y="184"/>
                  </a:cubicBezTo>
                  <a:cubicBezTo>
                    <a:pt x="313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1" name="Google Shape;4111;p88"/>
            <p:cNvSpPr/>
            <p:nvPr/>
          </p:nvSpPr>
          <p:spPr>
            <a:xfrm>
              <a:off x="9234348" y="2690046"/>
              <a:ext cx="22800" cy="22096"/>
            </a:xfrm>
            <a:custGeom>
              <a:rect b="b" l="l" r="r" t="t"/>
              <a:pathLst>
                <a:path extrusionOk="0" h="314" w="324">
                  <a:moveTo>
                    <a:pt x="183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270"/>
                    <a:pt x="54" y="314"/>
                    <a:pt x="183" y="314"/>
                  </a:cubicBezTo>
                  <a:cubicBezTo>
                    <a:pt x="270" y="314"/>
                    <a:pt x="323" y="270"/>
                    <a:pt x="323" y="130"/>
                  </a:cubicBezTo>
                  <a:cubicBezTo>
                    <a:pt x="323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2" name="Google Shape;4112;p88"/>
            <p:cNvSpPr/>
            <p:nvPr/>
          </p:nvSpPr>
          <p:spPr>
            <a:xfrm>
              <a:off x="9307181" y="2690046"/>
              <a:ext cx="25826" cy="22096"/>
            </a:xfrm>
            <a:custGeom>
              <a:rect b="b" l="l" r="r" t="t"/>
              <a:pathLst>
                <a:path extrusionOk="0" h="314" w="367">
                  <a:moveTo>
                    <a:pt x="183" y="1"/>
                  </a:moveTo>
                  <a:cubicBezTo>
                    <a:pt x="97" y="1"/>
                    <a:pt x="0" y="44"/>
                    <a:pt x="0" y="130"/>
                  </a:cubicBezTo>
                  <a:cubicBezTo>
                    <a:pt x="0" y="270"/>
                    <a:pt x="97" y="314"/>
                    <a:pt x="183" y="314"/>
                  </a:cubicBezTo>
                  <a:cubicBezTo>
                    <a:pt x="270" y="314"/>
                    <a:pt x="367" y="270"/>
                    <a:pt x="367" y="130"/>
                  </a:cubicBezTo>
                  <a:cubicBezTo>
                    <a:pt x="367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3" name="Google Shape;4113;p88"/>
            <p:cNvSpPr/>
            <p:nvPr/>
          </p:nvSpPr>
          <p:spPr>
            <a:xfrm>
              <a:off x="9380014" y="2690046"/>
              <a:ext cx="25052" cy="22096"/>
            </a:xfrm>
            <a:custGeom>
              <a:rect b="b" l="l" r="r" t="t"/>
              <a:pathLst>
                <a:path extrusionOk="0" h="314" w="356">
                  <a:moveTo>
                    <a:pt x="183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8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4" name="Google Shape;4114;p88"/>
            <p:cNvSpPr/>
            <p:nvPr/>
          </p:nvSpPr>
          <p:spPr>
            <a:xfrm>
              <a:off x="9455873" y="2690046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4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270"/>
                    <a:pt x="43" y="314"/>
                    <a:pt x="140" y="314"/>
                  </a:cubicBezTo>
                  <a:cubicBezTo>
                    <a:pt x="227" y="314"/>
                    <a:pt x="313" y="270"/>
                    <a:pt x="313" y="130"/>
                  </a:cubicBezTo>
                  <a:cubicBezTo>
                    <a:pt x="313" y="44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5" name="Google Shape;4115;p88"/>
            <p:cNvSpPr/>
            <p:nvPr/>
          </p:nvSpPr>
          <p:spPr>
            <a:xfrm>
              <a:off x="9528706" y="2690046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84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84" y="314"/>
                  </a:cubicBezTo>
                  <a:cubicBezTo>
                    <a:pt x="270" y="314"/>
                    <a:pt x="313" y="270"/>
                    <a:pt x="313" y="130"/>
                  </a:cubicBezTo>
                  <a:cubicBezTo>
                    <a:pt x="313" y="44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6" name="Google Shape;4116;p88"/>
            <p:cNvSpPr/>
            <p:nvPr/>
          </p:nvSpPr>
          <p:spPr>
            <a:xfrm>
              <a:off x="9601539" y="2690046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7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7" name="Google Shape;4117;p88"/>
            <p:cNvSpPr/>
            <p:nvPr/>
          </p:nvSpPr>
          <p:spPr>
            <a:xfrm>
              <a:off x="9674373" y="2690046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270"/>
                    <a:pt x="87" y="314"/>
                    <a:pt x="17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8" name="Google Shape;4118;p88"/>
            <p:cNvSpPr/>
            <p:nvPr/>
          </p:nvSpPr>
          <p:spPr>
            <a:xfrm>
              <a:off x="9750232" y="2690046"/>
              <a:ext cx="22096" cy="22096"/>
            </a:xfrm>
            <a:custGeom>
              <a:rect b="b" l="l" r="r" t="t"/>
              <a:pathLst>
                <a:path extrusionOk="0" h="314" w="314">
                  <a:moveTo>
                    <a:pt x="130" y="1"/>
                  </a:moveTo>
                  <a:cubicBezTo>
                    <a:pt x="44" y="1"/>
                    <a:pt x="0" y="44"/>
                    <a:pt x="0" y="130"/>
                  </a:cubicBezTo>
                  <a:cubicBezTo>
                    <a:pt x="0" y="270"/>
                    <a:pt x="44" y="314"/>
                    <a:pt x="130" y="314"/>
                  </a:cubicBezTo>
                  <a:cubicBezTo>
                    <a:pt x="216" y="314"/>
                    <a:pt x="313" y="270"/>
                    <a:pt x="313" y="130"/>
                  </a:cubicBezTo>
                  <a:cubicBezTo>
                    <a:pt x="313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9" name="Google Shape;4119;p88"/>
          <p:cNvSpPr txBox="1"/>
          <p:nvPr>
            <p:ph type="title"/>
          </p:nvPr>
        </p:nvSpPr>
        <p:spPr>
          <a:xfrm>
            <a:off x="2082275" y="2406500"/>
            <a:ext cx="49797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Conclusion</a:t>
            </a:r>
            <a:endParaRPr/>
          </a:p>
        </p:txBody>
      </p:sp>
      <p:sp>
        <p:nvSpPr>
          <p:cNvPr id="4120" name="Google Shape;4120;p88"/>
          <p:cNvSpPr txBox="1"/>
          <p:nvPr>
            <p:ph idx="2" type="title"/>
          </p:nvPr>
        </p:nvSpPr>
        <p:spPr>
          <a:xfrm>
            <a:off x="3960300" y="1174400"/>
            <a:ext cx="1223100" cy="100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08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4" name="Shape 4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5" name="Google Shape;4125;p89"/>
          <p:cNvSpPr txBox="1"/>
          <p:nvPr>
            <p:ph idx="1" type="subTitle"/>
          </p:nvPr>
        </p:nvSpPr>
        <p:spPr>
          <a:xfrm>
            <a:off x="2022588" y="1885075"/>
            <a:ext cx="5094900" cy="17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The design and manufacturing plant for the </a:t>
            </a:r>
            <a:r>
              <a:rPr b="1" lang="es" sz="1400"/>
              <a:t>production of itaconic acid (IA)</a:t>
            </a:r>
            <a:r>
              <a:rPr lang="es" sz="1400"/>
              <a:t> from </a:t>
            </a:r>
            <a:r>
              <a:rPr b="1" lang="es" sz="1400"/>
              <a:t>oil palm empty fruit bunches</a:t>
            </a:r>
            <a:r>
              <a:rPr lang="es" sz="1400"/>
              <a:t> by </a:t>
            </a:r>
            <a:r>
              <a:rPr b="1" i="1" lang="es" sz="1400"/>
              <a:t>Aspergillus terreus</a:t>
            </a:r>
            <a:r>
              <a:rPr lang="es" sz="1400"/>
              <a:t> were shown, demonstrating the significance of predicting a large-scale bioprocess focused at increasing the overall productivity of Itaconic Acid.. Itaconic acid will be produced at the plant at a rate of </a:t>
            </a:r>
            <a:r>
              <a:rPr b="1" lang="es" sz="1400"/>
              <a:t>4572 kg per day</a:t>
            </a:r>
            <a:r>
              <a:rPr lang="es" sz="1400"/>
              <a:t> with a </a:t>
            </a:r>
            <a:r>
              <a:rPr b="1" lang="es" sz="1400"/>
              <a:t>cost of RM80 per kg</a:t>
            </a:r>
            <a:r>
              <a:rPr lang="es" sz="1400"/>
              <a:t>, or around </a:t>
            </a:r>
            <a:r>
              <a:rPr b="1" lang="es" sz="1400"/>
              <a:t>1,188,720 kg per year</a:t>
            </a:r>
            <a:r>
              <a:rPr lang="es" sz="1400"/>
              <a:t>. Estimates for the required </a:t>
            </a:r>
            <a:r>
              <a:rPr b="1" lang="es" sz="1400"/>
              <a:t>CAPEX</a:t>
            </a:r>
            <a:r>
              <a:rPr lang="es" sz="1400"/>
              <a:t> and </a:t>
            </a:r>
            <a:r>
              <a:rPr b="1" lang="es" sz="1400"/>
              <a:t>OPEX</a:t>
            </a:r>
            <a:r>
              <a:rPr lang="es" sz="1400"/>
              <a:t> total </a:t>
            </a:r>
            <a:r>
              <a:rPr b="1" lang="es" sz="1400"/>
              <a:t>RM 127,793,000</a:t>
            </a:r>
            <a:r>
              <a:rPr lang="es" sz="1400"/>
              <a:t> and </a:t>
            </a:r>
            <a:r>
              <a:rPr b="1" lang="es" sz="1400"/>
              <a:t>RM 11,053,248.14</a:t>
            </a:r>
            <a:r>
              <a:rPr lang="es" sz="1400"/>
              <a:t>, respectively.</a:t>
            </a:r>
            <a:endParaRPr sz="1400"/>
          </a:p>
        </p:txBody>
      </p:sp>
      <p:grpSp>
        <p:nvGrpSpPr>
          <p:cNvPr id="4126" name="Google Shape;4126;p89"/>
          <p:cNvGrpSpPr/>
          <p:nvPr/>
        </p:nvGrpSpPr>
        <p:grpSpPr>
          <a:xfrm rot="10800000">
            <a:off x="367527" y="1000651"/>
            <a:ext cx="1441860" cy="320244"/>
            <a:chOff x="6182269" y="1262346"/>
            <a:chExt cx="1197459" cy="265961"/>
          </a:xfrm>
        </p:grpSpPr>
        <p:sp>
          <p:nvSpPr>
            <p:cNvPr id="4127" name="Google Shape;4127;p89"/>
            <p:cNvSpPr/>
            <p:nvPr/>
          </p:nvSpPr>
          <p:spPr>
            <a:xfrm>
              <a:off x="6182269" y="1262346"/>
              <a:ext cx="1197459" cy="265961"/>
            </a:xfrm>
            <a:custGeom>
              <a:rect b="b" l="l" r="r" t="t"/>
              <a:pathLst>
                <a:path extrusionOk="0" h="4411" w="19860">
                  <a:moveTo>
                    <a:pt x="0" y="1"/>
                  </a:moveTo>
                  <a:lnTo>
                    <a:pt x="0" y="4410"/>
                  </a:lnTo>
                  <a:lnTo>
                    <a:pt x="19860" y="4410"/>
                  </a:lnTo>
                  <a:lnTo>
                    <a:pt x="19860" y="1"/>
                  </a:lnTo>
                  <a:close/>
                </a:path>
              </a:pathLst>
            </a:custGeom>
            <a:solidFill>
              <a:srgbClr val="E1BAF7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8" name="Google Shape;4128;p89"/>
            <p:cNvSpPr/>
            <p:nvPr/>
          </p:nvSpPr>
          <p:spPr>
            <a:xfrm>
              <a:off x="6182269" y="1471027"/>
              <a:ext cx="54688" cy="57280"/>
            </a:xfrm>
            <a:custGeom>
              <a:rect b="b" l="l" r="r" t="t"/>
              <a:pathLst>
                <a:path extrusionOk="0" h="950" w="907">
                  <a:moveTo>
                    <a:pt x="0" y="1"/>
                  </a:moveTo>
                  <a:lnTo>
                    <a:pt x="0" y="270"/>
                  </a:lnTo>
                  <a:lnTo>
                    <a:pt x="680" y="949"/>
                  </a:lnTo>
                  <a:lnTo>
                    <a:pt x="906" y="9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9" name="Google Shape;4129;p89"/>
            <p:cNvSpPr/>
            <p:nvPr/>
          </p:nvSpPr>
          <p:spPr>
            <a:xfrm>
              <a:off x="6182269" y="1403436"/>
              <a:ext cx="124871" cy="124871"/>
            </a:xfrm>
            <a:custGeom>
              <a:rect b="b" l="l" r="r" t="t"/>
              <a:pathLst>
                <a:path extrusionOk="0" h="2071" w="2071">
                  <a:moveTo>
                    <a:pt x="0" y="0"/>
                  </a:moveTo>
                  <a:lnTo>
                    <a:pt x="0" y="270"/>
                  </a:lnTo>
                  <a:lnTo>
                    <a:pt x="1801" y="2070"/>
                  </a:lnTo>
                  <a:lnTo>
                    <a:pt x="2070" y="20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0" name="Google Shape;4130;p89"/>
            <p:cNvSpPr/>
            <p:nvPr/>
          </p:nvSpPr>
          <p:spPr>
            <a:xfrm>
              <a:off x="6182269" y="1335845"/>
              <a:ext cx="192462" cy="192462"/>
            </a:xfrm>
            <a:custGeom>
              <a:rect b="b" l="l" r="r" t="t"/>
              <a:pathLst>
                <a:path extrusionOk="0" h="3192" w="3192">
                  <a:moveTo>
                    <a:pt x="0" y="0"/>
                  </a:moveTo>
                  <a:lnTo>
                    <a:pt x="0" y="270"/>
                  </a:lnTo>
                  <a:lnTo>
                    <a:pt x="2922" y="3191"/>
                  </a:lnTo>
                  <a:lnTo>
                    <a:pt x="3192" y="31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1" name="Google Shape;4131;p89"/>
            <p:cNvSpPr/>
            <p:nvPr/>
          </p:nvSpPr>
          <p:spPr>
            <a:xfrm>
              <a:off x="6182269" y="1268194"/>
              <a:ext cx="260052" cy="260113"/>
            </a:xfrm>
            <a:custGeom>
              <a:rect b="b" l="l" r="r" t="t"/>
              <a:pathLst>
                <a:path extrusionOk="0" h="4314" w="4313">
                  <a:moveTo>
                    <a:pt x="0" y="1"/>
                  </a:moveTo>
                  <a:lnTo>
                    <a:pt x="0" y="217"/>
                  </a:lnTo>
                  <a:lnTo>
                    <a:pt x="4043" y="4313"/>
                  </a:lnTo>
                  <a:lnTo>
                    <a:pt x="4313" y="43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2" name="Google Shape;4132;p89"/>
            <p:cNvSpPr/>
            <p:nvPr/>
          </p:nvSpPr>
          <p:spPr>
            <a:xfrm>
              <a:off x="6228394" y="1262346"/>
              <a:ext cx="281578" cy="265961"/>
            </a:xfrm>
            <a:custGeom>
              <a:rect b="b" l="l" r="r" t="t"/>
              <a:pathLst>
                <a:path extrusionOk="0" h="4411" w="4670">
                  <a:moveTo>
                    <a:pt x="1" y="1"/>
                  </a:moveTo>
                  <a:lnTo>
                    <a:pt x="4400" y="4410"/>
                  </a:lnTo>
                  <a:lnTo>
                    <a:pt x="4669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3" name="Google Shape;4133;p89"/>
            <p:cNvSpPr/>
            <p:nvPr/>
          </p:nvSpPr>
          <p:spPr>
            <a:xfrm>
              <a:off x="6296045" y="1262346"/>
              <a:ext cx="282181" cy="265961"/>
            </a:xfrm>
            <a:custGeom>
              <a:rect b="b" l="l" r="r" t="t"/>
              <a:pathLst>
                <a:path extrusionOk="0" h="4411" w="4680">
                  <a:moveTo>
                    <a:pt x="0" y="1"/>
                  </a:moveTo>
                  <a:lnTo>
                    <a:pt x="4453" y="4410"/>
                  </a:lnTo>
                  <a:lnTo>
                    <a:pt x="4679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4" name="Google Shape;4134;p89"/>
            <p:cNvSpPr/>
            <p:nvPr/>
          </p:nvSpPr>
          <p:spPr>
            <a:xfrm>
              <a:off x="6363636" y="1262346"/>
              <a:ext cx="282181" cy="265961"/>
            </a:xfrm>
            <a:custGeom>
              <a:rect b="b" l="l" r="r" t="t"/>
              <a:pathLst>
                <a:path extrusionOk="0" h="4411" w="4680">
                  <a:moveTo>
                    <a:pt x="0" y="1"/>
                  </a:moveTo>
                  <a:lnTo>
                    <a:pt x="4453" y="4410"/>
                  </a:lnTo>
                  <a:lnTo>
                    <a:pt x="4680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5" name="Google Shape;4135;p89"/>
            <p:cNvSpPr/>
            <p:nvPr/>
          </p:nvSpPr>
          <p:spPr>
            <a:xfrm>
              <a:off x="6434482" y="1262346"/>
              <a:ext cx="281517" cy="265961"/>
            </a:xfrm>
            <a:custGeom>
              <a:rect b="b" l="l" r="r" t="t"/>
              <a:pathLst>
                <a:path extrusionOk="0" h="4411" w="4669">
                  <a:moveTo>
                    <a:pt x="1" y="1"/>
                  </a:moveTo>
                  <a:lnTo>
                    <a:pt x="4399" y="4410"/>
                  </a:lnTo>
                  <a:lnTo>
                    <a:pt x="4669" y="4410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6" name="Google Shape;4136;p89"/>
            <p:cNvSpPr/>
            <p:nvPr/>
          </p:nvSpPr>
          <p:spPr>
            <a:xfrm>
              <a:off x="6502073" y="1262346"/>
              <a:ext cx="281578" cy="265961"/>
            </a:xfrm>
            <a:custGeom>
              <a:rect b="b" l="l" r="r" t="t"/>
              <a:pathLst>
                <a:path extrusionOk="0" h="4411" w="4670">
                  <a:moveTo>
                    <a:pt x="1" y="1"/>
                  </a:moveTo>
                  <a:lnTo>
                    <a:pt x="4400" y="4410"/>
                  </a:lnTo>
                  <a:lnTo>
                    <a:pt x="4669" y="4410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7" name="Google Shape;4137;p89"/>
            <p:cNvSpPr/>
            <p:nvPr/>
          </p:nvSpPr>
          <p:spPr>
            <a:xfrm>
              <a:off x="6569724" y="1262346"/>
              <a:ext cx="281517" cy="265961"/>
            </a:xfrm>
            <a:custGeom>
              <a:rect b="b" l="l" r="r" t="t"/>
              <a:pathLst>
                <a:path extrusionOk="0" h="4411" w="4669">
                  <a:moveTo>
                    <a:pt x="0" y="1"/>
                  </a:moveTo>
                  <a:lnTo>
                    <a:pt x="4399" y="4410"/>
                  </a:lnTo>
                  <a:lnTo>
                    <a:pt x="4668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8" name="Google Shape;4138;p89"/>
            <p:cNvSpPr/>
            <p:nvPr/>
          </p:nvSpPr>
          <p:spPr>
            <a:xfrm>
              <a:off x="6637314" y="1262346"/>
              <a:ext cx="282181" cy="265961"/>
            </a:xfrm>
            <a:custGeom>
              <a:rect b="b" l="l" r="r" t="t"/>
              <a:pathLst>
                <a:path extrusionOk="0" h="4411" w="4680">
                  <a:moveTo>
                    <a:pt x="0" y="1"/>
                  </a:moveTo>
                  <a:lnTo>
                    <a:pt x="4410" y="4410"/>
                  </a:lnTo>
                  <a:lnTo>
                    <a:pt x="4680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9" name="Google Shape;4139;p89"/>
            <p:cNvSpPr/>
            <p:nvPr/>
          </p:nvSpPr>
          <p:spPr>
            <a:xfrm>
              <a:off x="6704905" y="1262346"/>
              <a:ext cx="282181" cy="265961"/>
            </a:xfrm>
            <a:custGeom>
              <a:rect b="b" l="l" r="r" t="t"/>
              <a:pathLst>
                <a:path extrusionOk="0" h="4411" w="4680">
                  <a:moveTo>
                    <a:pt x="1" y="1"/>
                  </a:moveTo>
                  <a:lnTo>
                    <a:pt x="4453" y="4410"/>
                  </a:lnTo>
                  <a:lnTo>
                    <a:pt x="4680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0" name="Google Shape;4140;p89"/>
            <p:cNvSpPr/>
            <p:nvPr/>
          </p:nvSpPr>
          <p:spPr>
            <a:xfrm>
              <a:off x="6773159" y="1262346"/>
              <a:ext cx="281578" cy="265961"/>
            </a:xfrm>
            <a:custGeom>
              <a:rect b="b" l="l" r="r" t="t"/>
              <a:pathLst>
                <a:path extrusionOk="0" h="4411" w="4670">
                  <a:moveTo>
                    <a:pt x="1" y="1"/>
                  </a:moveTo>
                  <a:lnTo>
                    <a:pt x="4443" y="4410"/>
                  </a:lnTo>
                  <a:lnTo>
                    <a:pt x="4669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1" name="Google Shape;4141;p89"/>
            <p:cNvSpPr/>
            <p:nvPr/>
          </p:nvSpPr>
          <p:spPr>
            <a:xfrm>
              <a:off x="6843402" y="1262346"/>
              <a:ext cx="281517" cy="265961"/>
            </a:xfrm>
            <a:custGeom>
              <a:rect b="b" l="l" r="r" t="t"/>
              <a:pathLst>
                <a:path extrusionOk="0" h="4411" w="4669">
                  <a:moveTo>
                    <a:pt x="0" y="1"/>
                  </a:moveTo>
                  <a:lnTo>
                    <a:pt x="4399" y="4410"/>
                  </a:lnTo>
                  <a:lnTo>
                    <a:pt x="4668" y="4410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2" name="Google Shape;4142;p89"/>
            <p:cNvSpPr/>
            <p:nvPr/>
          </p:nvSpPr>
          <p:spPr>
            <a:xfrm>
              <a:off x="6910993" y="1262346"/>
              <a:ext cx="281517" cy="265961"/>
            </a:xfrm>
            <a:custGeom>
              <a:rect b="b" l="l" r="r" t="t"/>
              <a:pathLst>
                <a:path extrusionOk="0" h="4411" w="4669">
                  <a:moveTo>
                    <a:pt x="0" y="1"/>
                  </a:moveTo>
                  <a:lnTo>
                    <a:pt x="4399" y="4410"/>
                  </a:lnTo>
                  <a:lnTo>
                    <a:pt x="4669" y="4410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3" name="Google Shape;4143;p89"/>
            <p:cNvSpPr/>
            <p:nvPr/>
          </p:nvSpPr>
          <p:spPr>
            <a:xfrm>
              <a:off x="6978583" y="1262346"/>
              <a:ext cx="282181" cy="265961"/>
            </a:xfrm>
            <a:custGeom>
              <a:rect b="b" l="l" r="r" t="t"/>
              <a:pathLst>
                <a:path extrusionOk="0" h="4411" w="4680">
                  <a:moveTo>
                    <a:pt x="1" y="1"/>
                  </a:moveTo>
                  <a:lnTo>
                    <a:pt x="4410" y="4410"/>
                  </a:lnTo>
                  <a:lnTo>
                    <a:pt x="4680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4" name="Google Shape;4144;p89"/>
            <p:cNvSpPr/>
            <p:nvPr/>
          </p:nvSpPr>
          <p:spPr>
            <a:xfrm>
              <a:off x="7046174" y="1262346"/>
              <a:ext cx="282241" cy="265961"/>
            </a:xfrm>
            <a:custGeom>
              <a:rect b="b" l="l" r="r" t="t"/>
              <a:pathLst>
                <a:path extrusionOk="0" h="4411" w="4681">
                  <a:moveTo>
                    <a:pt x="1" y="1"/>
                  </a:moveTo>
                  <a:lnTo>
                    <a:pt x="4410" y="4410"/>
                  </a:lnTo>
                  <a:lnTo>
                    <a:pt x="4680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5" name="Google Shape;4145;p89"/>
            <p:cNvSpPr/>
            <p:nvPr/>
          </p:nvSpPr>
          <p:spPr>
            <a:xfrm>
              <a:off x="7114428" y="1262346"/>
              <a:ext cx="265298" cy="262705"/>
            </a:xfrm>
            <a:custGeom>
              <a:rect b="b" l="l" r="r" t="t"/>
              <a:pathLst>
                <a:path extrusionOk="0" h="4357" w="4400">
                  <a:moveTo>
                    <a:pt x="1" y="1"/>
                  </a:moveTo>
                  <a:lnTo>
                    <a:pt x="4400" y="4357"/>
                  </a:lnTo>
                  <a:lnTo>
                    <a:pt x="4400" y="4087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6" name="Google Shape;4146;p89"/>
            <p:cNvSpPr/>
            <p:nvPr/>
          </p:nvSpPr>
          <p:spPr>
            <a:xfrm>
              <a:off x="7182078" y="1262346"/>
              <a:ext cx="197647" cy="195115"/>
            </a:xfrm>
            <a:custGeom>
              <a:rect b="b" l="l" r="r" t="t"/>
              <a:pathLst>
                <a:path extrusionOk="0" h="3236" w="3278">
                  <a:moveTo>
                    <a:pt x="0" y="1"/>
                  </a:moveTo>
                  <a:lnTo>
                    <a:pt x="3278" y="3235"/>
                  </a:lnTo>
                  <a:lnTo>
                    <a:pt x="3278" y="2966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7" name="Google Shape;4147;p89"/>
            <p:cNvSpPr/>
            <p:nvPr/>
          </p:nvSpPr>
          <p:spPr>
            <a:xfrm>
              <a:off x="7252262" y="1262346"/>
              <a:ext cx="127464" cy="127464"/>
            </a:xfrm>
            <a:custGeom>
              <a:rect b="b" l="l" r="r" t="t"/>
              <a:pathLst>
                <a:path extrusionOk="0" h="2114" w="2114">
                  <a:moveTo>
                    <a:pt x="1" y="1"/>
                  </a:moveTo>
                  <a:lnTo>
                    <a:pt x="2114" y="2114"/>
                  </a:lnTo>
                  <a:lnTo>
                    <a:pt x="2114" y="1844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8" name="Google Shape;4148;p89"/>
            <p:cNvSpPr/>
            <p:nvPr/>
          </p:nvSpPr>
          <p:spPr>
            <a:xfrm>
              <a:off x="7319852" y="1262346"/>
              <a:ext cx="59873" cy="59873"/>
            </a:xfrm>
            <a:custGeom>
              <a:rect b="b" l="l" r="r" t="t"/>
              <a:pathLst>
                <a:path extrusionOk="0" h="993" w="993">
                  <a:moveTo>
                    <a:pt x="1" y="1"/>
                  </a:moveTo>
                  <a:lnTo>
                    <a:pt x="993" y="993"/>
                  </a:lnTo>
                  <a:lnTo>
                    <a:pt x="993" y="723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9" name="Google Shape;4149;p89"/>
          <p:cNvSpPr/>
          <p:nvPr/>
        </p:nvSpPr>
        <p:spPr>
          <a:xfrm>
            <a:off x="713089" y="3616987"/>
            <a:ext cx="885340" cy="876924"/>
          </a:xfrm>
          <a:custGeom>
            <a:rect b="b" l="l" r="r" t="t"/>
            <a:pathLst>
              <a:path extrusionOk="0" h="4540" w="4583">
                <a:moveTo>
                  <a:pt x="863" y="1"/>
                </a:moveTo>
                <a:lnTo>
                  <a:pt x="0" y="809"/>
                </a:lnTo>
                <a:lnTo>
                  <a:pt x="1488" y="2254"/>
                </a:lnTo>
                <a:lnTo>
                  <a:pt x="0" y="3688"/>
                </a:lnTo>
                <a:lnTo>
                  <a:pt x="863" y="4539"/>
                </a:lnTo>
                <a:lnTo>
                  <a:pt x="2297" y="3106"/>
                </a:lnTo>
                <a:lnTo>
                  <a:pt x="3731" y="4539"/>
                </a:lnTo>
                <a:lnTo>
                  <a:pt x="4582" y="3688"/>
                </a:lnTo>
                <a:lnTo>
                  <a:pt x="3105" y="2254"/>
                </a:lnTo>
                <a:lnTo>
                  <a:pt x="4582" y="809"/>
                </a:lnTo>
                <a:lnTo>
                  <a:pt x="3731" y="1"/>
                </a:lnTo>
                <a:lnTo>
                  <a:pt x="2297" y="1445"/>
                </a:lnTo>
                <a:lnTo>
                  <a:pt x="863" y="1"/>
                </a:lnTo>
                <a:close/>
              </a:path>
            </a:pathLst>
          </a:custGeom>
          <a:solidFill>
            <a:schemeClr val="accent2"/>
          </a:solidFill>
          <a:ln cap="rnd" cmpd="sng" w="9525">
            <a:solidFill>
              <a:srgbClr val="2D4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0" name="Google Shape;4150;p89"/>
          <p:cNvSpPr/>
          <p:nvPr/>
        </p:nvSpPr>
        <p:spPr>
          <a:xfrm>
            <a:off x="7792388" y="1994825"/>
            <a:ext cx="572700" cy="572700"/>
          </a:xfrm>
          <a:prstGeom prst="donut">
            <a:avLst>
              <a:gd fmla="val 2500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51" name="Google Shape;4151;p89"/>
          <p:cNvGrpSpPr/>
          <p:nvPr/>
        </p:nvGrpSpPr>
        <p:grpSpPr>
          <a:xfrm>
            <a:off x="7699098" y="815863"/>
            <a:ext cx="759302" cy="759302"/>
            <a:chOff x="2753179" y="2741260"/>
            <a:chExt cx="587695" cy="587695"/>
          </a:xfrm>
        </p:grpSpPr>
        <p:sp>
          <p:nvSpPr>
            <p:cNvPr id="4152" name="Google Shape;4152;p89"/>
            <p:cNvSpPr/>
            <p:nvPr/>
          </p:nvSpPr>
          <p:spPr>
            <a:xfrm>
              <a:off x="2772051" y="2760132"/>
              <a:ext cx="568823" cy="568823"/>
            </a:xfrm>
            <a:custGeom>
              <a:rect b="b" l="l" r="r" t="t"/>
              <a:pathLst>
                <a:path extrusionOk="0" h="9434" w="9434">
                  <a:moveTo>
                    <a:pt x="7687" y="0"/>
                  </a:moveTo>
                  <a:lnTo>
                    <a:pt x="6469" y="1218"/>
                  </a:lnTo>
                  <a:lnTo>
                    <a:pt x="6609" y="1348"/>
                  </a:lnTo>
                  <a:cubicBezTo>
                    <a:pt x="7332" y="2070"/>
                    <a:pt x="7687" y="3019"/>
                    <a:pt x="7687" y="4000"/>
                  </a:cubicBezTo>
                  <a:cubicBezTo>
                    <a:pt x="7687" y="4992"/>
                    <a:pt x="7332" y="5930"/>
                    <a:pt x="6609" y="6609"/>
                  </a:cubicBezTo>
                  <a:cubicBezTo>
                    <a:pt x="5887" y="7331"/>
                    <a:pt x="4992" y="7730"/>
                    <a:pt x="4000" y="7730"/>
                  </a:cubicBezTo>
                  <a:cubicBezTo>
                    <a:pt x="2965" y="7730"/>
                    <a:pt x="2070" y="7331"/>
                    <a:pt x="1348" y="6609"/>
                  </a:cubicBezTo>
                  <a:lnTo>
                    <a:pt x="1219" y="6469"/>
                  </a:lnTo>
                  <a:lnTo>
                    <a:pt x="0" y="7730"/>
                  </a:lnTo>
                  <a:lnTo>
                    <a:pt x="140" y="7817"/>
                  </a:lnTo>
                  <a:cubicBezTo>
                    <a:pt x="1175" y="8852"/>
                    <a:pt x="2523" y="9434"/>
                    <a:pt x="4000" y="9434"/>
                  </a:cubicBezTo>
                  <a:cubicBezTo>
                    <a:pt x="5445" y="9434"/>
                    <a:pt x="6793" y="8852"/>
                    <a:pt x="7817" y="7817"/>
                  </a:cubicBezTo>
                  <a:cubicBezTo>
                    <a:pt x="8852" y="6835"/>
                    <a:pt x="9434" y="5445"/>
                    <a:pt x="9434" y="4000"/>
                  </a:cubicBezTo>
                  <a:cubicBezTo>
                    <a:pt x="9434" y="2523"/>
                    <a:pt x="8852" y="1175"/>
                    <a:pt x="7817" y="140"/>
                  </a:cubicBezTo>
                  <a:lnTo>
                    <a:pt x="768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3" name="Google Shape;4153;p89"/>
            <p:cNvSpPr/>
            <p:nvPr/>
          </p:nvSpPr>
          <p:spPr>
            <a:xfrm>
              <a:off x="3145819" y="2741260"/>
              <a:ext cx="108652" cy="108591"/>
            </a:xfrm>
            <a:custGeom>
              <a:rect b="b" l="l" r="r" t="t"/>
              <a:pathLst>
                <a:path extrusionOk="0" h="1801" w="1802">
                  <a:moveTo>
                    <a:pt x="906" y="0"/>
                  </a:moveTo>
                  <a:cubicBezTo>
                    <a:pt x="410" y="0"/>
                    <a:pt x="1" y="410"/>
                    <a:pt x="1" y="906"/>
                  </a:cubicBezTo>
                  <a:cubicBezTo>
                    <a:pt x="1" y="1391"/>
                    <a:pt x="410" y="1801"/>
                    <a:pt x="906" y="1801"/>
                  </a:cubicBezTo>
                  <a:cubicBezTo>
                    <a:pt x="1402" y="1801"/>
                    <a:pt x="1801" y="1391"/>
                    <a:pt x="1801" y="906"/>
                  </a:cubicBezTo>
                  <a:cubicBezTo>
                    <a:pt x="1801" y="410"/>
                    <a:pt x="1402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4" name="Google Shape;4154;p89"/>
            <p:cNvSpPr/>
            <p:nvPr/>
          </p:nvSpPr>
          <p:spPr>
            <a:xfrm>
              <a:off x="2753179" y="3131308"/>
              <a:ext cx="105999" cy="108591"/>
            </a:xfrm>
            <a:custGeom>
              <a:rect b="b" l="l" r="r" t="t"/>
              <a:pathLst>
                <a:path extrusionOk="0" h="1801" w="1758">
                  <a:moveTo>
                    <a:pt x="906" y="0"/>
                  </a:moveTo>
                  <a:cubicBezTo>
                    <a:pt x="410" y="0"/>
                    <a:pt x="1" y="410"/>
                    <a:pt x="1" y="906"/>
                  </a:cubicBezTo>
                  <a:cubicBezTo>
                    <a:pt x="1" y="1391"/>
                    <a:pt x="410" y="1801"/>
                    <a:pt x="906" y="1801"/>
                  </a:cubicBezTo>
                  <a:cubicBezTo>
                    <a:pt x="1391" y="1801"/>
                    <a:pt x="1758" y="1391"/>
                    <a:pt x="1758" y="906"/>
                  </a:cubicBezTo>
                  <a:cubicBezTo>
                    <a:pt x="1758" y="410"/>
                    <a:pt x="1391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55" name="Google Shape;4155;p89"/>
          <p:cNvSpPr/>
          <p:nvPr/>
        </p:nvSpPr>
        <p:spPr>
          <a:xfrm rot="-1431438">
            <a:off x="7868853" y="905602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6" name="Google Shape;4156;p89"/>
          <p:cNvSpPr/>
          <p:nvPr/>
        </p:nvSpPr>
        <p:spPr>
          <a:xfrm rot="-1431438">
            <a:off x="1085003" y="3254927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7" name="Google Shape;4157;p89"/>
          <p:cNvSpPr/>
          <p:nvPr/>
        </p:nvSpPr>
        <p:spPr>
          <a:xfrm rot="-1431438">
            <a:off x="1942878" y="634327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58" name="Google Shape;4158;p89"/>
          <p:cNvGrpSpPr/>
          <p:nvPr/>
        </p:nvGrpSpPr>
        <p:grpSpPr>
          <a:xfrm>
            <a:off x="8161911" y="3616986"/>
            <a:ext cx="537980" cy="537206"/>
            <a:chOff x="9234348" y="2174936"/>
            <a:chExt cx="537980" cy="537206"/>
          </a:xfrm>
        </p:grpSpPr>
        <p:sp>
          <p:nvSpPr>
            <p:cNvPr id="4159" name="Google Shape;4159;p89"/>
            <p:cNvSpPr/>
            <p:nvPr/>
          </p:nvSpPr>
          <p:spPr>
            <a:xfrm>
              <a:off x="9234348" y="2174936"/>
              <a:ext cx="22800" cy="22026"/>
            </a:xfrm>
            <a:custGeom>
              <a:rect b="b" l="l" r="r" t="t"/>
              <a:pathLst>
                <a:path extrusionOk="0" h="313" w="324">
                  <a:moveTo>
                    <a:pt x="183" y="0"/>
                  </a:moveTo>
                  <a:cubicBezTo>
                    <a:pt x="54" y="0"/>
                    <a:pt x="0" y="43"/>
                    <a:pt x="0" y="173"/>
                  </a:cubicBezTo>
                  <a:cubicBezTo>
                    <a:pt x="0" y="270"/>
                    <a:pt x="54" y="313"/>
                    <a:pt x="183" y="313"/>
                  </a:cubicBezTo>
                  <a:cubicBezTo>
                    <a:pt x="270" y="313"/>
                    <a:pt x="323" y="270"/>
                    <a:pt x="323" y="173"/>
                  </a:cubicBezTo>
                  <a:cubicBezTo>
                    <a:pt x="323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0" name="Google Shape;4160;p89"/>
            <p:cNvSpPr/>
            <p:nvPr/>
          </p:nvSpPr>
          <p:spPr>
            <a:xfrm>
              <a:off x="9307181" y="2174936"/>
              <a:ext cx="25826" cy="22026"/>
            </a:xfrm>
            <a:custGeom>
              <a:rect b="b" l="l" r="r" t="t"/>
              <a:pathLst>
                <a:path extrusionOk="0" h="313" w="367">
                  <a:moveTo>
                    <a:pt x="183" y="0"/>
                  </a:moveTo>
                  <a:cubicBezTo>
                    <a:pt x="97" y="0"/>
                    <a:pt x="0" y="43"/>
                    <a:pt x="0" y="173"/>
                  </a:cubicBezTo>
                  <a:cubicBezTo>
                    <a:pt x="0" y="270"/>
                    <a:pt x="97" y="313"/>
                    <a:pt x="183" y="313"/>
                  </a:cubicBezTo>
                  <a:cubicBezTo>
                    <a:pt x="270" y="313"/>
                    <a:pt x="367" y="270"/>
                    <a:pt x="367" y="173"/>
                  </a:cubicBezTo>
                  <a:cubicBezTo>
                    <a:pt x="367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1" name="Google Shape;4161;p89"/>
            <p:cNvSpPr/>
            <p:nvPr/>
          </p:nvSpPr>
          <p:spPr>
            <a:xfrm>
              <a:off x="9380014" y="2174936"/>
              <a:ext cx="25052" cy="22026"/>
            </a:xfrm>
            <a:custGeom>
              <a:rect b="b" l="l" r="r" t="t"/>
              <a:pathLst>
                <a:path extrusionOk="0" h="313" w="356">
                  <a:moveTo>
                    <a:pt x="183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8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2" name="Google Shape;4162;p89"/>
            <p:cNvSpPr/>
            <p:nvPr/>
          </p:nvSpPr>
          <p:spPr>
            <a:xfrm>
              <a:off x="9455873" y="2174936"/>
              <a:ext cx="22026" cy="22026"/>
            </a:xfrm>
            <a:custGeom>
              <a:rect b="b" l="l" r="r" t="t"/>
              <a:pathLst>
                <a:path extrusionOk="0" h="313" w="313">
                  <a:moveTo>
                    <a:pt x="140" y="0"/>
                  </a:moveTo>
                  <a:cubicBezTo>
                    <a:pt x="43" y="0"/>
                    <a:pt x="0" y="43"/>
                    <a:pt x="0" y="173"/>
                  </a:cubicBezTo>
                  <a:cubicBezTo>
                    <a:pt x="0" y="270"/>
                    <a:pt x="43" y="313"/>
                    <a:pt x="140" y="313"/>
                  </a:cubicBezTo>
                  <a:cubicBezTo>
                    <a:pt x="227" y="313"/>
                    <a:pt x="313" y="270"/>
                    <a:pt x="313" y="173"/>
                  </a:cubicBezTo>
                  <a:cubicBezTo>
                    <a:pt x="313" y="43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3" name="Google Shape;4163;p89"/>
            <p:cNvSpPr/>
            <p:nvPr/>
          </p:nvSpPr>
          <p:spPr>
            <a:xfrm>
              <a:off x="9528706" y="2174936"/>
              <a:ext cx="22026" cy="22026"/>
            </a:xfrm>
            <a:custGeom>
              <a:rect b="b" l="l" r="r" t="t"/>
              <a:pathLst>
                <a:path extrusionOk="0" h="313" w="313">
                  <a:moveTo>
                    <a:pt x="184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84" y="313"/>
                  </a:cubicBezTo>
                  <a:cubicBezTo>
                    <a:pt x="270" y="313"/>
                    <a:pt x="313" y="270"/>
                    <a:pt x="313" y="173"/>
                  </a:cubicBezTo>
                  <a:cubicBezTo>
                    <a:pt x="313" y="43"/>
                    <a:pt x="270" y="0"/>
                    <a:pt x="18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4" name="Google Shape;4164;p89"/>
            <p:cNvSpPr/>
            <p:nvPr/>
          </p:nvSpPr>
          <p:spPr>
            <a:xfrm>
              <a:off x="9601539" y="2174936"/>
              <a:ext cx="25122" cy="22026"/>
            </a:xfrm>
            <a:custGeom>
              <a:rect b="b" l="l" r="r" t="t"/>
              <a:pathLst>
                <a:path extrusionOk="0" h="313" w="357">
                  <a:moveTo>
                    <a:pt x="173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7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5" name="Google Shape;4165;p89"/>
            <p:cNvSpPr/>
            <p:nvPr/>
          </p:nvSpPr>
          <p:spPr>
            <a:xfrm>
              <a:off x="9674373" y="2174936"/>
              <a:ext cx="25122" cy="22026"/>
            </a:xfrm>
            <a:custGeom>
              <a:rect b="b" l="l" r="r" t="t"/>
              <a:pathLst>
                <a:path extrusionOk="0" h="313" w="357">
                  <a:moveTo>
                    <a:pt x="173" y="0"/>
                  </a:moveTo>
                  <a:cubicBezTo>
                    <a:pt x="87" y="0"/>
                    <a:pt x="0" y="43"/>
                    <a:pt x="0" y="173"/>
                  </a:cubicBezTo>
                  <a:cubicBezTo>
                    <a:pt x="0" y="270"/>
                    <a:pt x="87" y="313"/>
                    <a:pt x="17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6" name="Google Shape;4166;p89"/>
            <p:cNvSpPr/>
            <p:nvPr/>
          </p:nvSpPr>
          <p:spPr>
            <a:xfrm>
              <a:off x="9750232" y="2174936"/>
              <a:ext cx="22096" cy="22026"/>
            </a:xfrm>
            <a:custGeom>
              <a:rect b="b" l="l" r="r" t="t"/>
              <a:pathLst>
                <a:path extrusionOk="0" h="313" w="314">
                  <a:moveTo>
                    <a:pt x="130" y="0"/>
                  </a:moveTo>
                  <a:cubicBezTo>
                    <a:pt x="44" y="0"/>
                    <a:pt x="0" y="43"/>
                    <a:pt x="0" y="173"/>
                  </a:cubicBezTo>
                  <a:cubicBezTo>
                    <a:pt x="0" y="270"/>
                    <a:pt x="44" y="313"/>
                    <a:pt x="130" y="313"/>
                  </a:cubicBezTo>
                  <a:cubicBezTo>
                    <a:pt x="216" y="313"/>
                    <a:pt x="313" y="270"/>
                    <a:pt x="313" y="173"/>
                  </a:cubicBezTo>
                  <a:cubicBezTo>
                    <a:pt x="313" y="43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7" name="Google Shape;4167;p89"/>
            <p:cNvSpPr/>
            <p:nvPr/>
          </p:nvSpPr>
          <p:spPr>
            <a:xfrm>
              <a:off x="9234348" y="2247769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0"/>
                  </a:moveTo>
                  <a:cubicBezTo>
                    <a:pt x="54" y="0"/>
                    <a:pt x="0" y="87"/>
                    <a:pt x="0" y="173"/>
                  </a:cubicBezTo>
                  <a:cubicBezTo>
                    <a:pt x="0" y="270"/>
                    <a:pt x="54" y="356"/>
                    <a:pt x="183" y="356"/>
                  </a:cubicBezTo>
                  <a:cubicBezTo>
                    <a:pt x="270" y="356"/>
                    <a:pt x="323" y="270"/>
                    <a:pt x="323" y="173"/>
                  </a:cubicBezTo>
                  <a:cubicBezTo>
                    <a:pt x="323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8" name="Google Shape;4168;p89"/>
            <p:cNvSpPr/>
            <p:nvPr/>
          </p:nvSpPr>
          <p:spPr>
            <a:xfrm>
              <a:off x="9307181" y="2247769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0"/>
                  </a:moveTo>
                  <a:cubicBezTo>
                    <a:pt x="97" y="0"/>
                    <a:pt x="0" y="87"/>
                    <a:pt x="0" y="173"/>
                  </a:cubicBezTo>
                  <a:cubicBezTo>
                    <a:pt x="0" y="270"/>
                    <a:pt x="97" y="356"/>
                    <a:pt x="183" y="356"/>
                  </a:cubicBezTo>
                  <a:cubicBezTo>
                    <a:pt x="270" y="356"/>
                    <a:pt x="367" y="270"/>
                    <a:pt x="367" y="173"/>
                  </a:cubicBezTo>
                  <a:cubicBezTo>
                    <a:pt x="367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9" name="Google Shape;4169;p89"/>
            <p:cNvSpPr/>
            <p:nvPr/>
          </p:nvSpPr>
          <p:spPr>
            <a:xfrm>
              <a:off x="9380014" y="2247769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8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0" name="Google Shape;4170;p89"/>
            <p:cNvSpPr/>
            <p:nvPr/>
          </p:nvSpPr>
          <p:spPr>
            <a:xfrm>
              <a:off x="9455873" y="2247769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0"/>
                  </a:moveTo>
                  <a:cubicBezTo>
                    <a:pt x="43" y="0"/>
                    <a:pt x="0" y="87"/>
                    <a:pt x="0" y="173"/>
                  </a:cubicBezTo>
                  <a:cubicBezTo>
                    <a:pt x="0" y="270"/>
                    <a:pt x="43" y="356"/>
                    <a:pt x="140" y="356"/>
                  </a:cubicBezTo>
                  <a:cubicBezTo>
                    <a:pt x="227" y="356"/>
                    <a:pt x="313" y="270"/>
                    <a:pt x="313" y="173"/>
                  </a:cubicBezTo>
                  <a:cubicBezTo>
                    <a:pt x="313" y="87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1" name="Google Shape;4171;p89"/>
            <p:cNvSpPr/>
            <p:nvPr/>
          </p:nvSpPr>
          <p:spPr>
            <a:xfrm>
              <a:off x="9528706" y="2247769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84" y="356"/>
                  </a:cubicBezTo>
                  <a:cubicBezTo>
                    <a:pt x="270" y="356"/>
                    <a:pt x="313" y="270"/>
                    <a:pt x="313" y="173"/>
                  </a:cubicBezTo>
                  <a:cubicBezTo>
                    <a:pt x="313" y="87"/>
                    <a:pt x="270" y="0"/>
                    <a:pt x="18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2" name="Google Shape;4172;p89"/>
            <p:cNvSpPr/>
            <p:nvPr/>
          </p:nvSpPr>
          <p:spPr>
            <a:xfrm>
              <a:off x="9601539" y="2247769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7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3" name="Google Shape;4173;p89"/>
            <p:cNvSpPr/>
            <p:nvPr/>
          </p:nvSpPr>
          <p:spPr>
            <a:xfrm>
              <a:off x="9674373" y="2247769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0"/>
                  </a:moveTo>
                  <a:cubicBezTo>
                    <a:pt x="87" y="0"/>
                    <a:pt x="0" y="87"/>
                    <a:pt x="0" y="173"/>
                  </a:cubicBezTo>
                  <a:cubicBezTo>
                    <a:pt x="0" y="270"/>
                    <a:pt x="87" y="356"/>
                    <a:pt x="17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4" name="Google Shape;4174;p89"/>
            <p:cNvSpPr/>
            <p:nvPr/>
          </p:nvSpPr>
          <p:spPr>
            <a:xfrm>
              <a:off x="9750232" y="2247769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0"/>
                  </a:moveTo>
                  <a:cubicBezTo>
                    <a:pt x="44" y="0"/>
                    <a:pt x="0" y="87"/>
                    <a:pt x="0" y="173"/>
                  </a:cubicBezTo>
                  <a:cubicBezTo>
                    <a:pt x="0" y="270"/>
                    <a:pt x="44" y="356"/>
                    <a:pt x="130" y="356"/>
                  </a:cubicBezTo>
                  <a:cubicBezTo>
                    <a:pt x="216" y="356"/>
                    <a:pt x="313" y="270"/>
                    <a:pt x="313" y="173"/>
                  </a:cubicBezTo>
                  <a:cubicBezTo>
                    <a:pt x="313" y="87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5" name="Google Shape;4175;p89"/>
            <p:cNvSpPr/>
            <p:nvPr/>
          </p:nvSpPr>
          <p:spPr>
            <a:xfrm>
              <a:off x="9234348" y="2319829"/>
              <a:ext cx="22800" cy="25896"/>
            </a:xfrm>
            <a:custGeom>
              <a:rect b="b" l="l" r="r" t="t"/>
              <a:pathLst>
                <a:path extrusionOk="0" h="368" w="324">
                  <a:moveTo>
                    <a:pt x="183" y="1"/>
                  </a:moveTo>
                  <a:cubicBezTo>
                    <a:pt x="54" y="1"/>
                    <a:pt x="0" y="98"/>
                    <a:pt x="0" y="184"/>
                  </a:cubicBezTo>
                  <a:cubicBezTo>
                    <a:pt x="0" y="270"/>
                    <a:pt x="54" y="367"/>
                    <a:pt x="183" y="367"/>
                  </a:cubicBezTo>
                  <a:cubicBezTo>
                    <a:pt x="270" y="367"/>
                    <a:pt x="323" y="270"/>
                    <a:pt x="323" y="184"/>
                  </a:cubicBezTo>
                  <a:cubicBezTo>
                    <a:pt x="323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6" name="Google Shape;4176;p89"/>
            <p:cNvSpPr/>
            <p:nvPr/>
          </p:nvSpPr>
          <p:spPr>
            <a:xfrm>
              <a:off x="9307181" y="2319829"/>
              <a:ext cx="25826" cy="25896"/>
            </a:xfrm>
            <a:custGeom>
              <a:rect b="b" l="l" r="r" t="t"/>
              <a:pathLst>
                <a:path extrusionOk="0" h="368" w="367">
                  <a:moveTo>
                    <a:pt x="183" y="1"/>
                  </a:moveTo>
                  <a:cubicBezTo>
                    <a:pt x="97" y="1"/>
                    <a:pt x="0" y="98"/>
                    <a:pt x="0" y="184"/>
                  </a:cubicBezTo>
                  <a:cubicBezTo>
                    <a:pt x="0" y="270"/>
                    <a:pt x="97" y="367"/>
                    <a:pt x="183" y="367"/>
                  </a:cubicBezTo>
                  <a:cubicBezTo>
                    <a:pt x="270" y="367"/>
                    <a:pt x="367" y="270"/>
                    <a:pt x="367" y="184"/>
                  </a:cubicBezTo>
                  <a:cubicBezTo>
                    <a:pt x="367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7" name="Google Shape;4177;p89"/>
            <p:cNvSpPr/>
            <p:nvPr/>
          </p:nvSpPr>
          <p:spPr>
            <a:xfrm>
              <a:off x="9380014" y="2319829"/>
              <a:ext cx="25052" cy="25896"/>
            </a:xfrm>
            <a:custGeom>
              <a:rect b="b" l="l" r="r" t="t"/>
              <a:pathLst>
                <a:path extrusionOk="0" h="368" w="356">
                  <a:moveTo>
                    <a:pt x="18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8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8" name="Google Shape;4178;p89"/>
            <p:cNvSpPr/>
            <p:nvPr/>
          </p:nvSpPr>
          <p:spPr>
            <a:xfrm>
              <a:off x="9455873" y="2319829"/>
              <a:ext cx="22026" cy="25896"/>
            </a:xfrm>
            <a:custGeom>
              <a:rect b="b" l="l" r="r" t="t"/>
              <a:pathLst>
                <a:path extrusionOk="0" h="368" w="313">
                  <a:moveTo>
                    <a:pt x="140" y="1"/>
                  </a:moveTo>
                  <a:cubicBezTo>
                    <a:pt x="43" y="1"/>
                    <a:pt x="0" y="98"/>
                    <a:pt x="0" y="184"/>
                  </a:cubicBezTo>
                  <a:cubicBezTo>
                    <a:pt x="0" y="270"/>
                    <a:pt x="43" y="367"/>
                    <a:pt x="140" y="367"/>
                  </a:cubicBezTo>
                  <a:cubicBezTo>
                    <a:pt x="227" y="367"/>
                    <a:pt x="313" y="270"/>
                    <a:pt x="313" y="184"/>
                  </a:cubicBezTo>
                  <a:cubicBezTo>
                    <a:pt x="313" y="98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9" name="Google Shape;4179;p89"/>
            <p:cNvSpPr/>
            <p:nvPr/>
          </p:nvSpPr>
          <p:spPr>
            <a:xfrm>
              <a:off x="9528706" y="2319829"/>
              <a:ext cx="22026" cy="25896"/>
            </a:xfrm>
            <a:custGeom>
              <a:rect b="b" l="l" r="r" t="t"/>
              <a:pathLst>
                <a:path extrusionOk="0" h="368" w="313">
                  <a:moveTo>
                    <a:pt x="184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84" y="367"/>
                  </a:cubicBezTo>
                  <a:cubicBezTo>
                    <a:pt x="270" y="367"/>
                    <a:pt x="313" y="270"/>
                    <a:pt x="313" y="184"/>
                  </a:cubicBezTo>
                  <a:cubicBezTo>
                    <a:pt x="313" y="98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0" name="Google Shape;4180;p89"/>
            <p:cNvSpPr/>
            <p:nvPr/>
          </p:nvSpPr>
          <p:spPr>
            <a:xfrm>
              <a:off x="9601539" y="2319829"/>
              <a:ext cx="25122" cy="25896"/>
            </a:xfrm>
            <a:custGeom>
              <a:rect b="b" l="l" r="r" t="t"/>
              <a:pathLst>
                <a:path extrusionOk="0" h="368" w="357">
                  <a:moveTo>
                    <a:pt x="17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7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1" name="Google Shape;4181;p89"/>
            <p:cNvSpPr/>
            <p:nvPr/>
          </p:nvSpPr>
          <p:spPr>
            <a:xfrm>
              <a:off x="9674373" y="2319829"/>
              <a:ext cx="25122" cy="25896"/>
            </a:xfrm>
            <a:custGeom>
              <a:rect b="b" l="l" r="r" t="t"/>
              <a:pathLst>
                <a:path extrusionOk="0" h="368" w="357">
                  <a:moveTo>
                    <a:pt x="173" y="1"/>
                  </a:moveTo>
                  <a:cubicBezTo>
                    <a:pt x="87" y="1"/>
                    <a:pt x="0" y="98"/>
                    <a:pt x="0" y="184"/>
                  </a:cubicBezTo>
                  <a:cubicBezTo>
                    <a:pt x="0" y="270"/>
                    <a:pt x="87" y="367"/>
                    <a:pt x="17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2" name="Google Shape;4182;p89"/>
            <p:cNvSpPr/>
            <p:nvPr/>
          </p:nvSpPr>
          <p:spPr>
            <a:xfrm>
              <a:off x="9750232" y="2319829"/>
              <a:ext cx="22096" cy="25896"/>
            </a:xfrm>
            <a:custGeom>
              <a:rect b="b" l="l" r="r" t="t"/>
              <a:pathLst>
                <a:path extrusionOk="0" h="368" w="314">
                  <a:moveTo>
                    <a:pt x="130" y="1"/>
                  </a:moveTo>
                  <a:cubicBezTo>
                    <a:pt x="44" y="1"/>
                    <a:pt x="0" y="98"/>
                    <a:pt x="0" y="184"/>
                  </a:cubicBezTo>
                  <a:cubicBezTo>
                    <a:pt x="0" y="270"/>
                    <a:pt x="44" y="367"/>
                    <a:pt x="130" y="367"/>
                  </a:cubicBezTo>
                  <a:cubicBezTo>
                    <a:pt x="216" y="367"/>
                    <a:pt x="313" y="270"/>
                    <a:pt x="313" y="184"/>
                  </a:cubicBezTo>
                  <a:cubicBezTo>
                    <a:pt x="313" y="98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3" name="Google Shape;4183;p89"/>
            <p:cNvSpPr/>
            <p:nvPr/>
          </p:nvSpPr>
          <p:spPr>
            <a:xfrm>
              <a:off x="9234348" y="2395688"/>
              <a:ext cx="22800" cy="22870"/>
            </a:xfrm>
            <a:custGeom>
              <a:rect b="b" l="l" r="r" t="t"/>
              <a:pathLst>
                <a:path extrusionOk="0" h="325" w="324">
                  <a:moveTo>
                    <a:pt x="183" y="1"/>
                  </a:moveTo>
                  <a:cubicBezTo>
                    <a:pt x="54" y="1"/>
                    <a:pt x="0" y="55"/>
                    <a:pt x="0" y="141"/>
                  </a:cubicBezTo>
                  <a:cubicBezTo>
                    <a:pt x="0" y="227"/>
                    <a:pt x="54" y="324"/>
                    <a:pt x="183" y="324"/>
                  </a:cubicBezTo>
                  <a:cubicBezTo>
                    <a:pt x="270" y="324"/>
                    <a:pt x="323" y="227"/>
                    <a:pt x="323" y="141"/>
                  </a:cubicBezTo>
                  <a:cubicBezTo>
                    <a:pt x="323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4" name="Google Shape;4184;p89"/>
            <p:cNvSpPr/>
            <p:nvPr/>
          </p:nvSpPr>
          <p:spPr>
            <a:xfrm>
              <a:off x="9307181" y="2395688"/>
              <a:ext cx="25826" cy="22870"/>
            </a:xfrm>
            <a:custGeom>
              <a:rect b="b" l="l" r="r" t="t"/>
              <a:pathLst>
                <a:path extrusionOk="0" h="325" w="367">
                  <a:moveTo>
                    <a:pt x="183" y="1"/>
                  </a:moveTo>
                  <a:cubicBezTo>
                    <a:pt x="97" y="1"/>
                    <a:pt x="0" y="55"/>
                    <a:pt x="0" y="141"/>
                  </a:cubicBezTo>
                  <a:cubicBezTo>
                    <a:pt x="0" y="227"/>
                    <a:pt x="97" y="324"/>
                    <a:pt x="183" y="324"/>
                  </a:cubicBezTo>
                  <a:cubicBezTo>
                    <a:pt x="270" y="324"/>
                    <a:pt x="367" y="227"/>
                    <a:pt x="367" y="141"/>
                  </a:cubicBezTo>
                  <a:cubicBezTo>
                    <a:pt x="367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5" name="Google Shape;4185;p89"/>
            <p:cNvSpPr/>
            <p:nvPr/>
          </p:nvSpPr>
          <p:spPr>
            <a:xfrm>
              <a:off x="9380014" y="2395688"/>
              <a:ext cx="25052" cy="22870"/>
            </a:xfrm>
            <a:custGeom>
              <a:rect b="b" l="l" r="r" t="t"/>
              <a:pathLst>
                <a:path extrusionOk="0" h="325" w="356">
                  <a:moveTo>
                    <a:pt x="183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8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6" name="Google Shape;4186;p89"/>
            <p:cNvSpPr/>
            <p:nvPr/>
          </p:nvSpPr>
          <p:spPr>
            <a:xfrm>
              <a:off x="9455873" y="2395688"/>
              <a:ext cx="22026" cy="22870"/>
            </a:xfrm>
            <a:custGeom>
              <a:rect b="b" l="l" r="r" t="t"/>
              <a:pathLst>
                <a:path extrusionOk="0" h="325" w="313">
                  <a:moveTo>
                    <a:pt x="140" y="1"/>
                  </a:moveTo>
                  <a:cubicBezTo>
                    <a:pt x="43" y="1"/>
                    <a:pt x="0" y="55"/>
                    <a:pt x="0" y="141"/>
                  </a:cubicBezTo>
                  <a:cubicBezTo>
                    <a:pt x="0" y="227"/>
                    <a:pt x="43" y="324"/>
                    <a:pt x="140" y="324"/>
                  </a:cubicBezTo>
                  <a:cubicBezTo>
                    <a:pt x="227" y="324"/>
                    <a:pt x="313" y="227"/>
                    <a:pt x="313" y="141"/>
                  </a:cubicBezTo>
                  <a:cubicBezTo>
                    <a:pt x="313" y="55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7" name="Google Shape;4187;p89"/>
            <p:cNvSpPr/>
            <p:nvPr/>
          </p:nvSpPr>
          <p:spPr>
            <a:xfrm>
              <a:off x="9528706" y="2395688"/>
              <a:ext cx="22026" cy="22870"/>
            </a:xfrm>
            <a:custGeom>
              <a:rect b="b" l="l" r="r" t="t"/>
              <a:pathLst>
                <a:path extrusionOk="0" h="325" w="313">
                  <a:moveTo>
                    <a:pt x="184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84" y="324"/>
                  </a:cubicBezTo>
                  <a:cubicBezTo>
                    <a:pt x="270" y="324"/>
                    <a:pt x="313" y="227"/>
                    <a:pt x="313" y="141"/>
                  </a:cubicBezTo>
                  <a:cubicBezTo>
                    <a:pt x="313" y="55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8" name="Google Shape;4188;p89"/>
            <p:cNvSpPr/>
            <p:nvPr/>
          </p:nvSpPr>
          <p:spPr>
            <a:xfrm>
              <a:off x="9601539" y="2395688"/>
              <a:ext cx="25122" cy="22870"/>
            </a:xfrm>
            <a:custGeom>
              <a:rect b="b" l="l" r="r" t="t"/>
              <a:pathLst>
                <a:path extrusionOk="0" h="325" w="357">
                  <a:moveTo>
                    <a:pt x="173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7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9" name="Google Shape;4189;p89"/>
            <p:cNvSpPr/>
            <p:nvPr/>
          </p:nvSpPr>
          <p:spPr>
            <a:xfrm>
              <a:off x="9674373" y="2395688"/>
              <a:ext cx="25122" cy="22870"/>
            </a:xfrm>
            <a:custGeom>
              <a:rect b="b" l="l" r="r" t="t"/>
              <a:pathLst>
                <a:path extrusionOk="0" h="325" w="357">
                  <a:moveTo>
                    <a:pt x="173" y="1"/>
                  </a:moveTo>
                  <a:cubicBezTo>
                    <a:pt x="87" y="1"/>
                    <a:pt x="0" y="55"/>
                    <a:pt x="0" y="141"/>
                  </a:cubicBezTo>
                  <a:cubicBezTo>
                    <a:pt x="0" y="227"/>
                    <a:pt x="87" y="324"/>
                    <a:pt x="17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0" name="Google Shape;4190;p89"/>
            <p:cNvSpPr/>
            <p:nvPr/>
          </p:nvSpPr>
          <p:spPr>
            <a:xfrm>
              <a:off x="9750232" y="2395688"/>
              <a:ext cx="22096" cy="22870"/>
            </a:xfrm>
            <a:custGeom>
              <a:rect b="b" l="l" r="r" t="t"/>
              <a:pathLst>
                <a:path extrusionOk="0" h="325" w="314">
                  <a:moveTo>
                    <a:pt x="130" y="1"/>
                  </a:moveTo>
                  <a:cubicBezTo>
                    <a:pt x="44" y="1"/>
                    <a:pt x="0" y="55"/>
                    <a:pt x="0" y="141"/>
                  </a:cubicBezTo>
                  <a:cubicBezTo>
                    <a:pt x="0" y="227"/>
                    <a:pt x="44" y="324"/>
                    <a:pt x="130" y="324"/>
                  </a:cubicBezTo>
                  <a:cubicBezTo>
                    <a:pt x="216" y="324"/>
                    <a:pt x="313" y="227"/>
                    <a:pt x="313" y="141"/>
                  </a:cubicBezTo>
                  <a:cubicBezTo>
                    <a:pt x="313" y="55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1" name="Google Shape;4191;p89"/>
            <p:cNvSpPr/>
            <p:nvPr/>
          </p:nvSpPr>
          <p:spPr>
            <a:xfrm>
              <a:off x="9234348" y="2468521"/>
              <a:ext cx="22800" cy="22096"/>
            </a:xfrm>
            <a:custGeom>
              <a:rect b="b" l="l" r="r" t="t"/>
              <a:pathLst>
                <a:path extrusionOk="0" h="314" w="324">
                  <a:moveTo>
                    <a:pt x="183" y="1"/>
                  </a:moveTo>
                  <a:cubicBezTo>
                    <a:pt x="54" y="1"/>
                    <a:pt x="0" y="98"/>
                    <a:pt x="0" y="184"/>
                  </a:cubicBezTo>
                  <a:cubicBezTo>
                    <a:pt x="0" y="270"/>
                    <a:pt x="54" y="313"/>
                    <a:pt x="183" y="313"/>
                  </a:cubicBezTo>
                  <a:cubicBezTo>
                    <a:pt x="270" y="313"/>
                    <a:pt x="323" y="270"/>
                    <a:pt x="323" y="184"/>
                  </a:cubicBezTo>
                  <a:cubicBezTo>
                    <a:pt x="323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2" name="Google Shape;4192;p89"/>
            <p:cNvSpPr/>
            <p:nvPr/>
          </p:nvSpPr>
          <p:spPr>
            <a:xfrm>
              <a:off x="9307181" y="2468521"/>
              <a:ext cx="25826" cy="22096"/>
            </a:xfrm>
            <a:custGeom>
              <a:rect b="b" l="l" r="r" t="t"/>
              <a:pathLst>
                <a:path extrusionOk="0" h="314" w="367">
                  <a:moveTo>
                    <a:pt x="183" y="1"/>
                  </a:moveTo>
                  <a:cubicBezTo>
                    <a:pt x="97" y="1"/>
                    <a:pt x="0" y="98"/>
                    <a:pt x="0" y="184"/>
                  </a:cubicBezTo>
                  <a:cubicBezTo>
                    <a:pt x="0" y="270"/>
                    <a:pt x="97" y="313"/>
                    <a:pt x="183" y="313"/>
                  </a:cubicBezTo>
                  <a:cubicBezTo>
                    <a:pt x="270" y="313"/>
                    <a:pt x="367" y="270"/>
                    <a:pt x="367" y="184"/>
                  </a:cubicBezTo>
                  <a:cubicBezTo>
                    <a:pt x="367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3" name="Google Shape;4193;p89"/>
            <p:cNvSpPr/>
            <p:nvPr/>
          </p:nvSpPr>
          <p:spPr>
            <a:xfrm>
              <a:off x="9380014" y="2468521"/>
              <a:ext cx="25052" cy="22096"/>
            </a:xfrm>
            <a:custGeom>
              <a:rect b="b" l="l" r="r" t="t"/>
              <a:pathLst>
                <a:path extrusionOk="0" h="314" w="356">
                  <a:moveTo>
                    <a:pt x="18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8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4" name="Google Shape;4194;p89"/>
            <p:cNvSpPr/>
            <p:nvPr/>
          </p:nvSpPr>
          <p:spPr>
            <a:xfrm>
              <a:off x="9455873" y="2468521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40" y="1"/>
                  </a:moveTo>
                  <a:cubicBezTo>
                    <a:pt x="43" y="1"/>
                    <a:pt x="0" y="98"/>
                    <a:pt x="0" y="184"/>
                  </a:cubicBezTo>
                  <a:cubicBezTo>
                    <a:pt x="0" y="270"/>
                    <a:pt x="43" y="313"/>
                    <a:pt x="140" y="313"/>
                  </a:cubicBezTo>
                  <a:cubicBezTo>
                    <a:pt x="227" y="313"/>
                    <a:pt x="313" y="270"/>
                    <a:pt x="313" y="184"/>
                  </a:cubicBezTo>
                  <a:cubicBezTo>
                    <a:pt x="313" y="98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5" name="Google Shape;4195;p89"/>
            <p:cNvSpPr/>
            <p:nvPr/>
          </p:nvSpPr>
          <p:spPr>
            <a:xfrm>
              <a:off x="9528706" y="2468521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84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84" y="313"/>
                  </a:cubicBezTo>
                  <a:cubicBezTo>
                    <a:pt x="270" y="313"/>
                    <a:pt x="313" y="270"/>
                    <a:pt x="313" y="184"/>
                  </a:cubicBezTo>
                  <a:cubicBezTo>
                    <a:pt x="313" y="98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6" name="Google Shape;4196;p89"/>
            <p:cNvSpPr/>
            <p:nvPr/>
          </p:nvSpPr>
          <p:spPr>
            <a:xfrm>
              <a:off x="9601539" y="2468521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7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7" name="Google Shape;4197;p89"/>
            <p:cNvSpPr/>
            <p:nvPr/>
          </p:nvSpPr>
          <p:spPr>
            <a:xfrm>
              <a:off x="9674373" y="2468521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7" y="1"/>
                    <a:pt x="0" y="98"/>
                    <a:pt x="0" y="184"/>
                  </a:cubicBezTo>
                  <a:cubicBezTo>
                    <a:pt x="0" y="270"/>
                    <a:pt x="87" y="313"/>
                    <a:pt x="17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8" name="Google Shape;4198;p89"/>
            <p:cNvSpPr/>
            <p:nvPr/>
          </p:nvSpPr>
          <p:spPr>
            <a:xfrm>
              <a:off x="9750232" y="2468521"/>
              <a:ext cx="22096" cy="22096"/>
            </a:xfrm>
            <a:custGeom>
              <a:rect b="b" l="l" r="r" t="t"/>
              <a:pathLst>
                <a:path extrusionOk="0" h="314" w="314">
                  <a:moveTo>
                    <a:pt x="130" y="1"/>
                  </a:moveTo>
                  <a:cubicBezTo>
                    <a:pt x="44" y="1"/>
                    <a:pt x="0" y="98"/>
                    <a:pt x="0" y="184"/>
                  </a:cubicBezTo>
                  <a:cubicBezTo>
                    <a:pt x="0" y="270"/>
                    <a:pt x="44" y="313"/>
                    <a:pt x="130" y="313"/>
                  </a:cubicBezTo>
                  <a:cubicBezTo>
                    <a:pt x="216" y="313"/>
                    <a:pt x="313" y="270"/>
                    <a:pt x="313" y="184"/>
                  </a:cubicBezTo>
                  <a:cubicBezTo>
                    <a:pt x="313" y="98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9" name="Google Shape;4199;p89"/>
            <p:cNvSpPr/>
            <p:nvPr/>
          </p:nvSpPr>
          <p:spPr>
            <a:xfrm>
              <a:off x="9234348" y="2541354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1"/>
                  </a:moveTo>
                  <a:cubicBezTo>
                    <a:pt x="54" y="1"/>
                    <a:pt x="0" y="87"/>
                    <a:pt x="0" y="184"/>
                  </a:cubicBezTo>
                  <a:cubicBezTo>
                    <a:pt x="0" y="270"/>
                    <a:pt x="54" y="357"/>
                    <a:pt x="183" y="357"/>
                  </a:cubicBezTo>
                  <a:cubicBezTo>
                    <a:pt x="270" y="357"/>
                    <a:pt x="323" y="270"/>
                    <a:pt x="323" y="184"/>
                  </a:cubicBezTo>
                  <a:cubicBezTo>
                    <a:pt x="323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0" name="Google Shape;4200;p89"/>
            <p:cNvSpPr/>
            <p:nvPr/>
          </p:nvSpPr>
          <p:spPr>
            <a:xfrm>
              <a:off x="9307181" y="2541354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1"/>
                  </a:moveTo>
                  <a:cubicBezTo>
                    <a:pt x="97" y="1"/>
                    <a:pt x="0" y="87"/>
                    <a:pt x="0" y="184"/>
                  </a:cubicBezTo>
                  <a:cubicBezTo>
                    <a:pt x="0" y="270"/>
                    <a:pt x="97" y="357"/>
                    <a:pt x="183" y="357"/>
                  </a:cubicBezTo>
                  <a:cubicBezTo>
                    <a:pt x="270" y="357"/>
                    <a:pt x="367" y="270"/>
                    <a:pt x="367" y="184"/>
                  </a:cubicBezTo>
                  <a:cubicBezTo>
                    <a:pt x="367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1" name="Google Shape;4201;p89"/>
            <p:cNvSpPr/>
            <p:nvPr/>
          </p:nvSpPr>
          <p:spPr>
            <a:xfrm>
              <a:off x="9380014" y="2541354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2" name="Google Shape;4202;p89"/>
            <p:cNvSpPr/>
            <p:nvPr/>
          </p:nvSpPr>
          <p:spPr>
            <a:xfrm>
              <a:off x="9455873" y="2541354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1"/>
                  </a:moveTo>
                  <a:cubicBezTo>
                    <a:pt x="43" y="1"/>
                    <a:pt x="0" y="87"/>
                    <a:pt x="0" y="184"/>
                  </a:cubicBezTo>
                  <a:cubicBezTo>
                    <a:pt x="0" y="270"/>
                    <a:pt x="43" y="357"/>
                    <a:pt x="140" y="357"/>
                  </a:cubicBezTo>
                  <a:cubicBezTo>
                    <a:pt x="227" y="357"/>
                    <a:pt x="313" y="270"/>
                    <a:pt x="313" y="184"/>
                  </a:cubicBezTo>
                  <a:cubicBezTo>
                    <a:pt x="313" y="87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3" name="Google Shape;4203;p89"/>
            <p:cNvSpPr/>
            <p:nvPr/>
          </p:nvSpPr>
          <p:spPr>
            <a:xfrm>
              <a:off x="9528706" y="2541354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4" y="357"/>
                  </a:cubicBezTo>
                  <a:cubicBezTo>
                    <a:pt x="270" y="357"/>
                    <a:pt x="313" y="270"/>
                    <a:pt x="313" y="184"/>
                  </a:cubicBezTo>
                  <a:cubicBezTo>
                    <a:pt x="313" y="87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4" name="Google Shape;4204;p89"/>
            <p:cNvSpPr/>
            <p:nvPr/>
          </p:nvSpPr>
          <p:spPr>
            <a:xfrm>
              <a:off x="9601539" y="2541354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5" name="Google Shape;4205;p89"/>
            <p:cNvSpPr/>
            <p:nvPr/>
          </p:nvSpPr>
          <p:spPr>
            <a:xfrm>
              <a:off x="9674373" y="2541354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7" y="1"/>
                    <a:pt x="0" y="87"/>
                    <a:pt x="0" y="184"/>
                  </a:cubicBezTo>
                  <a:cubicBezTo>
                    <a:pt x="0" y="270"/>
                    <a:pt x="87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6" name="Google Shape;4206;p89"/>
            <p:cNvSpPr/>
            <p:nvPr/>
          </p:nvSpPr>
          <p:spPr>
            <a:xfrm>
              <a:off x="9750232" y="2541354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1"/>
                  </a:moveTo>
                  <a:cubicBezTo>
                    <a:pt x="44" y="1"/>
                    <a:pt x="0" y="87"/>
                    <a:pt x="0" y="184"/>
                  </a:cubicBezTo>
                  <a:cubicBezTo>
                    <a:pt x="0" y="270"/>
                    <a:pt x="44" y="357"/>
                    <a:pt x="130" y="357"/>
                  </a:cubicBezTo>
                  <a:cubicBezTo>
                    <a:pt x="216" y="357"/>
                    <a:pt x="313" y="270"/>
                    <a:pt x="313" y="184"/>
                  </a:cubicBezTo>
                  <a:cubicBezTo>
                    <a:pt x="313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7" name="Google Shape;4207;p89"/>
            <p:cNvSpPr/>
            <p:nvPr/>
          </p:nvSpPr>
          <p:spPr>
            <a:xfrm>
              <a:off x="9234348" y="2614187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1"/>
                  </a:moveTo>
                  <a:cubicBezTo>
                    <a:pt x="54" y="1"/>
                    <a:pt x="0" y="87"/>
                    <a:pt x="0" y="184"/>
                  </a:cubicBezTo>
                  <a:cubicBezTo>
                    <a:pt x="0" y="270"/>
                    <a:pt x="54" y="357"/>
                    <a:pt x="183" y="357"/>
                  </a:cubicBezTo>
                  <a:cubicBezTo>
                    <a:pt x="270" y="357"/>
                    <a:pt x="323" y="270"/>
                    <a:pt x="323" y="184"/>
                  </a:cubicBezTo>
                  <a:cubicBezTo>
                    <a:pt x="323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8" name="Google Shape;4208;p89"/>
            <p:cNvSpPr/>
            <p:nvPr/>
          </p:nvSpPr>
          <p:spPr>
            <a:xfrm>
              <a:off x="9307181" y="2614187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1"/>
                  </a:moveTo>
                  <a:cubicBezTo>
                    <a:pt x="97" y="1"/>
                    <a:pt x="0" y="87"/>
                    <a:pt x="0" y="184"/>
                  </a:cubicBezTo>
                  <a:cubicBezTo>
                    <a:pt x="0" y="270"/>
                    <a:pt x="97" y="357"/>
                    <a:pt x="183" y="357"/>
                  </a:cubicBezTo>
                  <a:cubicBezTo>
                    <a:pt x="270" y="357"/>
                    <a:pt x="367" y="270"/>
                    <a:pt x="367" y="184"/>
                  </a:cubicBezTo>
                  <a:cubicBezTo>
                    <a:pt x="367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9" name="Google Shape;4209;p89"/>
            <p:cNvSpPr/>
            <p:nvPr/>
          </p:nvSpPr>
          <p:spPr>
            <a:xfrm>
              <a:off x="9380014" y="2614187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0" name="Google Shape;4210;p89"/>
            <p:cNvSpPr/>
            <p:nvPr/>
          </p:nvSpPr>
          <p:spPr>
            <a:xfrm>
              <a:off x="9455873" y="2614187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1"/>
                  </a:moveTo>
                  <a:cubicBezTo>
                    <a:pt x="43" y="1"/>
                    <a:pt x="0" y="87"/>
                    <a:pt x="0" y="184"/>
                  </a:cubicBezTo>
                  <a:cubicBezTo>
                    <a:pt x="0" y="270"/>
                    <a:pt x="43" y="357"/>
                    <a:pt x="140" y="357"/>
                  </a:cubicBezTo>
                  <a:cubicBezTo>
                    <a:pt x="227" y="357"/>
                    <a:pt x="313" y="270"/>
                    <a:pt x="313" y="184"/>
                  </a:cubicBezTo>
                  <a:cubicBezTo>
                    <a:pt x="313" y="87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1" name="Google Shape;4211;p89"/>
            <p:cNvSpPr/>
            <p:nvPr/>
          </p:nvSpPr>
          <p:spPr>
            <a:xfrm>
              <a:off x="9528706" y="2614187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4" y="357"/>
                  </a:cubicBezTo>
                  <a:cubicBezTo>
                    <a:pt x="270" y="357"/>
                    <a:pt x="313" y="270"/>
                    <a:pt x="313" y="184"/>
                  </a:cubicBezTo>
                  <a:cubicBezTo>
                    <a:pt x="313" y="87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2" name="Google Shape;4212;p89"/>
            <p:cNvSpPr/>
            <p:nvPr/>
          </p:nvSpPr>
          <p:spPr>
            <a:xfrm>
              <a:off x="9601539" y="2614187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3" name="Google Shape;4213;p89"/>
            <p:cNvSpPr/>
            <p:nvPr/>
          </p:nvSpPr>
          <p:spPr>
            <a:xfrm>
              <a:off x="9674373" y="2614187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7" y="1"/>
                    <a:pt x="0" y="87"/>
                    <a:pt x="0" y="184"/>
                  </a:cubicBezTo>
                  <a:cubicBezTo>
                    <a:pt x="0" y="270"/>
                    <a:pt x="87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4" name="Google Shape;4214;p89"/>
            <p:cNvSpPr/>
            <p:nvPr/>
          </p:nvSpPr>
          <p:spPr>
            <a:xfrm>
              <a:off x="9750232" y="2614187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1"/>
                  </a:moveTo>
                  <a:cubicBezTo>
                    <a:pt x="44" y="1"/>
                    <a:pt x="0" y="87"/>
                    <a:pt x="0" y="184"/>
                  </a:cubicBezTo>
                  <a:cubicBezTo>
                    <a:pt x="0" y="270"/>
                    <a:pt x="44" y="357"/>
                    <a:pt x="130" y="357"/>
                  </a:cubicBezTo>
                  <a:cubicBezTo>
                    <a:pt x="216" y="357"/>
                    <a:pt x="313" y="270"/>
                    <a:pt x="313" y="184"/>
                  </a:cubicBezTo>
                  <a:cubicBezTo>
                    <a:pt x="313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5" name="Google Shape;4215;p89"/>
            <p:cNvSpPr/>
            <p:nvPr/>
          </p:nvSpPr>
          <p:spPr>
            <a:xfrm>
              <a:off x="9234348" y="2690046"/>
              <a:ext cx="22800" cy="22096"/>
            </a:xfrm>
            <a:custGeom>
              <a:rect b="b" l="l" r="r" t="t"/>
              <a:pathLst>
                <a:path extrusionOk="0" h="314" w="324">
                  <a:moveTo>
                    <a:pt x="183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270"/>
                    <a:pt x="54" y="314"/>
                    <a:pt x="183" y="314"/>
                  </a:cubicBezTo>
                  <a:cubicBezTo>
                    <a:pt x="270" y="314"/>
                    <a:pt x="323" y="270"/>
                    <a:pt x="323" y="130"/>
                  </a:cubicBezTo>
                  <a:cubicBezTo>
                    <a:pt x="323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6" name="Google Shape;4216;p89"/>
            <p:cNvSpPr/>
            <p:nvPr/>
          </p:nvSpPr>
          <p:spPr>
            <a:xfrm>
              <a:off x="9307181" y="2690046"/>
              <a:ext cx="25826" cy="22096"/>
            </a:xfrm>
            <a:custGeom>
              <a:rect b="b" l="l" r="r" t="t"/>
              <a:pathLst>
                <a:path extrusionOk="0" h="314" w="367">
                  <a:moveTo>
                    <a:pt x="183" y="1"/>
                  </a:moveTo>
                  <a:cubicBezTo>
                    <a:pt x="97" y="1"/>
                    <a:pt x="0" y="44"/>
                    <a:pt x="0" y="130"/>
                  </a:cubicBezTo>
                  <a:cubicBezTo>
                    <a:pt x="0" y="270"/>
                    <a:pt x="97" y="314"/>
                    <a:pt x="183" y="314"/>
                  </a:cubicBezTo>
                  <a:cubicBezTo>
                    <a:pt x="270" y="314"/>
                    <a:pt x="367" y="270"/>
                    <a:pt x="367" y="130"/>
                  </a:cubicBezTo>
                  <a:cubicBezTo>
                    <a:pt x="367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7" name="Google Shape;4217;p89"/>
            <p:cNvSpPr/>
            <p:nvPr/>
          </p:nvSpPr>
          <p:spPr>
            <a:xfrm>
              <a:off x="9380014" y="2690046"/>
              <a:ext cx="25052" cy="22096"/>
            </a:xfrm>
            <a:custGeom>
              <a:rect b="b" l="l" r="r" t="t"/>
              <a:pathLst>
                <a:path extrusionOk="0" h="314" w="356">
                  <a:moveTo>
                    <a:pt x="183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8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8" name="Google Shape;4218;p89"/>
            <p:cNvSpPr/>
            <p:nvPr/>
          </p:nvSpPr>
          <p:spPr>
            <a:xfrm>
              <a:off x="9455873" y="2690046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4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270"/>
                    <a:pt x="43" y="314"/>
                    <a:pt x="140" y="314"/>
                  </a:cubicBezTo>
                  <a:cubicBezTo>
                    <a:pt x="227" y="314"/>
                    <a:pt x="313" y="270"/>
                    <a:pt x="313" y="130"/>
                  </a:cubicBezTo>
                  <a:cubicBezTo>
                    <a:pt x="313" y="44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9" name="Google Shape;4219;p89"/>
            <p:cNvSpPr/>
            <p:nvPr/>
          </p:nvSpPr>
          <p:spPr>
            <a:xfrm>
              <a:off x="9528706" y="2690046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84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84" y="314"/>
                  </a:cubicBezTo>
                  <a:cubicBezTo>
                    <a:pt x="270" y="314"/>
                    <a:pt x="313" y="270"/>
                    <a:pt x="313" y="130"/>
                  </a:cubicBezTo>
                  <a:cubicBezTo>
                    <a:pt x="313" y="44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0" name="Google Shape;4220;p89"/>
            <p:cNvSpPr/>
            <p:nvPr/>
          </p:nvSpPr>
          <p:spPr>
            <a:xfrm>
              <a:off x="9601539" y="2690046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7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1" name="Google Shape;4221;p89"/>
            <p:cNvSpPr/>
            <p:nvPr/>
          </p:nvSpPr>
          <p:spPr>
            <a:xfrm>
              <a:off x="9674373" y="2690046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270"/>
                    <a:pt x="87" y="314"/>
                    <a:pt x="17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2" name="Google Shape;4222;p89"/>
            <p:cNvSpPr/>
            <p:nvPr/>
          </p:nvSpPr>
          <p:spPr>
            <a:xfrm>
              <a:off x="9750232" y="2690046"/>
              <a:ext cx="22096" cy="22096"/>
            </a:xfrm>
            <a:custGeom>
              <a:rect b="b" l="l" r="r" t="t"/>
              <a:pathLst>
                <a:path extrusionOk="0" h="314" w="314">
                  <a:moveTo>
                    <a:pt x="130" y="1"/>
                  </a:moveTo>
                  <a:cubicBezTo>
                    <a:pt x="44" y="1"/>
                    <a:pt x="0" y="44"/>
                    <a:pt x="0" y="130"/>
                  </a:cubicBezTo>
                  <a:cubicBezTo>
                    <a:pt x="0" y="270"/>
                    <a:pt x="44" y="314"/>
                    <a:pt x="130" y="314"/>
                  </a:cubicBezTo>
                  <a:cubicBezTo>
                    <a:pt x="216" y="314"/>
                    <a:pt x="313" y="270"/>
                    <a:pt x="313" y="130"/>
                  </a:cubicBezTo>
                  <a:cubicBezTo>
                    <a:pt x="313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6" name="Shape 4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7" name="Google Shape;4227;p90"/>
          <p:cNvSpPr txBox="1"/>
          <p:nvPr>
            <p:ph type="title"/>
          </p:nvPr>
        </p:nvSpPr>
        <p:spPr>
          <a:xfrm>
            <a:off x="1984575" y="1848750"/>
            <a:ext cx="5403000" cy="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is the microbe used in our production of itaconic acid?</a:t>
            </a:r>
            <a:endParaRPr/>
          </a:p>
        </p:txBody>
      </p:sp>
      <p:sp>
        <p:nvSpPr>
          <p:cNvPr id="4228" name="Google Shape;4228;p90"/>
          <p:cNvSpPr txBox="1"/>
          <p:nvPr>
            <p:ph idx="2" type="title"/>
          </p:nvPr>
        </p:nvSpPr>
        <p:spPr>
          <a:xfrm>
            <a:off x="4792726" y="2959678"/>
            <a:ext cx="2364600" cy="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Dosis"/>
                <a:ea typeface="Dosis"/>
                <a:cs typeface="Dosis"/>
                <a:sym typeface="Dosis"/>
              </a:rPr>
              <a:t>C.	Aspergillus niger</a:t>
            </a:r>
            <a:endParaRPr sz="16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229" name="Google Shape;4229;p90"/>
          <p:cNvSpPr txBox="1"/>
          <p:nvPr>
            <p:ph idx="4" type="title"/>
          </p:nvPr>
        </p:nvSpPr>
        <p:spPr>
          <a:xfrm>
            <a:off x="1940125" y="3704363"/>
            <a:ext cx="2364600" cy="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Dosis"/>
                <a:ea typeface="Dosis"/>
                <a:cs typeface="Dosis"/>
                <a:sym typeface="Dosis"/>
              </a:rPr>
              <a:t>  B.	Bacillus s</a:t>
            </a:r>
            <a:r>
              <a:rPr lang="es" sz="1600">
                <a:latin typeface="Dosis"/>
                <a:ea typeface="Dosis"/>
                <a:cs typeface="Dosis"/>
                <a:sym typeface="Dosis"/>
              </a:rPr>
              <a:t>ubtilis</a:t>
            </a:r>
            <a:endParaRPr b="1" sz="16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230" name="Google Shape;4230;p90"/>
          <p:cNvSpPr txBox="1"/>
          <p:nvPr>
            <p:ph idx="5" type="title"/>
          </p:nvPr>
        </p:nvSpPr>
        <p:spPr>
          <a:xfrm>
            <a:off x="4667625" y="3704363"/>
            <a:ext cx="2614800" cy="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Dosis"/>
                <a:ea typeface="Dosis"/>
                <a:cs typeface="Dosis"/>
                <a:sym typeface="Dosis"/>
              </a:rPr>
              <a:t>D.	Staphylococcus aureus</a:t>
            </a:r>
            <a:endParaRPr sz="16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231" name="Google Shape;4231;p90"/>
          <p:cNvSpPr txBox="1"/>
          <p:nvPr>
            <p:ph idx="8" type="title"/>
          </p:nvPr>
        </p:nvSpPr>
        <p:spPr>
          <a:xfrm>
            <a:off x="713100" y="486816"/>
            <a:ext cx="77178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POP QUIZ!</a:t>
            </a:r>
            <a:endParaRPr/>
          </a:p>
        </p:txBody>
      </p:sp>
      <p:sp>
        <p:nvSpPr>
          <p:cNvPr id="4232" name="Google Shape;4232;p90"/>
          <p:cNvSpPr txBox="1"/>
          <p:nvPr>
            <p:ph type="title"/>
          </p:nvPr>
        </p:nvSpPr>
        <p:spPr>
          <a:xfrm>
            <a:off x="1940125" y="2959678"/>
            <a:ext cx="2364600" cy="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Dosis"/>
              <a:buAutoNum type="alphaUcPeriod"/>
            </a:pPr>
            <a:r>
              <a:rPr lang="es" sz="1600">
                <a:solidFill>
                  <a:srgbClr val="202124"/>
                </a:solidFill>
                <a:latin typeface="Dosis"/>
                <a:ea typeface="Dosis"/>
                <a:cs typeface="Dosis"/>
                <a:sym typeface="Dosis"/>
              </a:rPr>
              <a:t>Aspergillus terreus </a:t>
            </a:r>
            <a:endParaRPr sz="16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6" name="Shape 4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7" name="Google Shape;4237;p91"/>
          <p:cNvSpPr txBox="1"/>
          <p:nvPr>
            <p:ph type="title"/>
          </p:nvPr>
        </p:nvSpPr>
        <p:spPr>
          <a:xfrm>
            <a:off x="1984575" y="1848750"/>
            <a:ext cx="5403000" cy="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is the microbe used in our production of itaconic acid?</a:t>
            </a:r>
            <a:endParaRPr/>
          </a:p>
        </p:txBody>
      </p:sp>
      <p:sp>
        <p:nvSpPr>
          <p:cNvPr id="4238" name="Google Shape;4238;p91"/>
          <p:cNvSpPr txBox="1"/>
          <p:nvPr>
            <p:ph idx="2" type="title"/>
          </p:nvPr>
        </p:nvSpPr>
        <p:spPr>
          <a:xfrm>
            <a:off x="4792726" y="2959678"/>
            <a:ext cx="2364600" cy="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Dosis"/>
                <a:ea typeface="Dosis"/>
                <a:cs typeface="Dosis"/>
                <a:sym typeface="Dosis"/>
              </a:rPr>
              <a:t>C.	Aspergillus niger</a:t>
            </a:r>
            <a:endParaRPr sz="16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239" name="Google Shape;4239;p91"/>
          <p:cNvSpPr txBox="1"/>
          <p:nvPr>
            <p:ph idx="4" type="title"/>
          </p:nvPr>
        </p:nvSpPr>
        <p:spPr>
          <a:xfrm>
            <a:off x="1940125" y="3704363"/>
            <a:ext cx="2364600" cy="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Dosis"/>
                <a:ea typeface="Dosis"/>
                <a:cs typeface="Dosis"/>
                <a:sym typeface="Dosis"/>
              </a:rPr>
              <a:t>  B.	Bacillus subtilis</a:t>
            </a:r>
            <a:endParaRPr b="1" sz="16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240" name="Google Shape;4240;p91"/>
          <p:cNvSpPr txBox="1"/>
          <p:nvPr>
            <p:ph idx="5" type="title"/>
          </p:nvPr>
        </p:nvSpPr>
        <p:spPr>
          <a:xfrm>
            <a:off x="4667625" y="3704363"/>
            <a:ext cx="2614800" cy="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Dosis"/>
                <a:ea typeface="Dosis"/>
                <a:cs typeface="Dosis"/>
                <a:sym typeface="Dosis"/>
              </a:rPr>
              <a:t>D.	Staphylococcus aureus</a:t>
            </a:r>
            <a:endParaRPr sz="16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241" name="Google Shape;4241;p91"/>
          <p:cNvSpPr txBox="1"/>
          <p:nvPr>
            <p:ph idx="8" type="title"/>
          </p:nvPr>
        </p:nvSpPr>
        <p:spPr>
          <a:xfrm>
            <a:off x="713100" y="486816"/>
            <a:ext cx="77178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POP QUIZ!</a:t>
            </a:r>
            <a:endParaRPr/>
          </a:p>
        </p:txBody>
      </p:sp>
      <p:sp>
        <p:nvSpPr>
          <p:cNvPr id="4242" name="Google Shape;4242;p91"/>
          <p:cNvSpPr txBox="1"/>
          <p:nvPr>
            <p:ph type="title"/>
          </p:nvPr>
        </p:nvSpPr>
        <p:spPr>
          <a:xfrm>
            <a:off x="1940125" y="2959678"/>
            <a:ext cx="2364600" cy="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Dosis"/>
              <a:buAutoNum type="alphaUcPeriod"/>
            </a:pPr>
            <a:r>
              <a:rPr lang="es" sz="1600">
                <a:solidFill>
                  <a:srgbClr val="202124"/>
                </a:solidFill>
                <a:latin typeface="Dosis"/>
                <a:ea typeface="Dosis"/>
                <a:cs typeface="Dosis"/>
                <a:sym typeface="Dosis"/>
              </a:rPr>
              <a:t>Aspergillus terreus </a:t>
            </a:r>
            <a:endParaRPr sz="16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243" name="Google Shape;4243;p91"/>
          <p:cNvSpPr/>
          <p:nvPr/>
        </p:nvSpPr>
        <p:spPr>
          <a:xfrm>
            <a:off x="1940125" y="2959675"/>
            <a:ext cx="499800" cy="4956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7" name="Shape 4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8" name="Google Shape;4248;p92"/>
          <p:cNvSpPr txBox="1"/>
          <p:nvPr>
            <p:ph type="title"/>
          </p:nvPr>
        </p:nvSpPr>
        <p:spPr>
          <a:xfrm>
            <a:off x="1717988" y="1813200"/>
            <a:ext cx="5753700" cy="15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 you</a:t>
            </a:r>
            <a:endParaRPr/>
          </a:p>
        </p:txBody>
      </p:sp>
      <p:grpSp>
        <p:nvGrpSpPr>
          <p:cNvPr id="4249" name="Google Shape;4249;p92"/>
          <p:cNvGrpSpPr/>
          <p:nvPr/>
        </p:nvGrpSpPr>
        <p:grpSpPr>
          <a:xfrm rot="-5400000">
            <a:off x="550721" y="2053748"/>
            <a:ext cx="1106811" cy="245828"/>
            <a:chOff x="6182269" y="1262346"/>
            <a:chExt cx="1197459" cy="265961"/>
          </a:xfrm>
        </p:grpSpPr>
        <p:sp>
          <p:nvSpPr>
            <p:cNvPr id="4250" name="Google Shape;4250;p92"/>
            <p:cNvSpPr/>
            <p:nvPr/>
          </p:nvSpPr>
          <p:spPr>
            <a:xfrm>
              <a:off x="6182269" y="1262346"/>
              <a:ext cx="1197459" cy="265961"/>
            </a:xfrm>
            <a:custGeom>
              <a:rect b="b" l="l" r="r" t="t"/>
              <a:pathLst>
                <a:path extrusionOk="0" h="4411" w="19860">
                  <a:moveTo>
                    <a:pt x="0" y="1"/>
                  </a:moveTo>
                  <a:lnTo>
                    <a:pt x="0" y="4410"/>
                  </a:lnTo>
                  <a:lnTo>
                    <a:pt x="19860" y="4410"/>
                  </a:lnTo>
                  <a:lnTo>
                    <a:pt x="19860" y="1"/>
                  </a:lnTo>
                  <a:close/>
                </a:path>
              </a:pathLst>
            </a:custGeom>
            <a:solidFill>
              <a:srgbClr val="E1BAF7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1" name="Google Shape;4251;p92"/>
            <p:cNvSpPr/>
            <p:nvPr/>
          </p:nvSpPr>
          <p:spPr>
            <a:xfrm>
              <a:off x="6182269" y="1471027"/>
              <a:ext cx="54688" cy="57280"/>
            </a:xfrm>
            <a:custGeom>
              <a:rect b="b" l="l" r="r" t="t"/>
              <a:pathLst>
                <a:path extrusionOk="0" h="950" w="907">
                  <a:moveTo>
                    <a:pt x="0" y="1"/>
                  </a:moveTo>
                  <a:lnTo>
                    <a:pt x="0" y="270"/>
                  </a:lnTo>
                  <a:lnTo>
                    <a:pt x="680" y="949"/>
                  </a:lnTo>
                  <a:lnTo>
                    <a:pt x="906" y="9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2" name="Google Shape;4252;p92"/>
            <p:cNvSpPr/>
            <p:nvPr/>
          </p:nvSpPr>
          <p:spPr>
            <a:xfrm>
              <a:off x="6182269" y="1403436"/>
              <a:ext cx="124871" cy="124871"/>
            </a:xfrm>
            <a:custGeom>
              <a:rect b="b" l="l" r="r" t="t"/>
              <a:pathLst>
                <a:path extrusionOk="0" h="2071" w="2071">
                  <a:moveTo>
                    <a:pt x="0" y="0"/>
                  </a:moveTo>
                  <a:lnTo>
                    <a:pt x="0" y="270"/>
                  </a:lnTo>
                  <a:lnTo>
                    <a:pt x="1801" y="2070"/>
                  </a:lnTo>
                  <a:lnTo>
                    <a:pt x="2070" y="20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3" name="Google Shape;4253;p92"/>
            <p:cNvSpPr/>
            <p:nvPr/>
          </p:nvSpPr>
          <p:spPr>
            <a:xfrm>
              <a:off x="6182269" y="1335845"/>
              <a:ext cx="192462" cy="192462"/>
            </a:xfrm>
            <a:custGeom>
              <a:rect b="b" l="l" r="r" t="t"/>
              <a:pathLst>
                <a:path extrusionOk="0" h="3192" w="3192">
                  <a:moveTo>
                    <a:pt x="0" y="0"/>
                  </a:moveTo>
                  <a:lnTo>
                    <a:pt x="0" y="270"/>
                  </a:lnTo>
                  <a:lnTo>
                    <a:pt x="2922" y="3191"/>
                  </a:lnTo>
                  <a:lnTo>
                    <a:pt x="3192" y="31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4" name="Google Shape;4254;p92"/>
            <p:cNvSpPr/>
            <p:nvPr/>
          </p:nvSpPr>
          <p:spPr>
            <a:xfrm>
              <a:off x="6182269" y="1268194"/>
              <a:ext cx="260052" cy="260113"/>
            </a:xfrm>
            <a:custGeom>
              <a:rect b="b" l="l" r="r" t="t"/>
              <a:pathLst>
                <a:path extrusionOk="0" h="4314" w="4313">
                  <a:moveTo>
                    <a:pt x="0" y="1"/>
                  </a:moveTo>
                  <a:lnTo>
                    <a:pt x="0" y="217"/>
                  </a:lnTo>
                  <a:lnTo>
                    <a:pt x="4043" y="4313"/>
                  </a:lnTo>
                  <a:lnTo>
                    <a:pt x="4313" y="43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5" name="Google Shape;4255;p92"/>
            <p:cNvSpPr/>
            <p:nvPr/>
          </p:nvSpPr>
          <p:spPr>
            <a:xfrm>
              <a:off x="6228394" y="1262346"/>
              <a:ext cx="281578" cy="265961"/>
            </a:xfrm>
            <a:custGeom>
              <a:rect b="b" l="l" r="r" t="t"/>
              <a:pathLst>
                <a:path extrusionOk="0" h="4411" w="4670">
                  <a:moveTo>
                    <a:pt x="1" y="1"/>
                  </a:moveTo>
                  <a:lnTo>
                    <a:pt x="4400" y="4410"/>
                  </a:lnTo>
                  <a:lnTo>
                    <a:pt x="4669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6" name="Google Shape;4256;p92"/>
            <p:cNvSpPr/>
            <p:nvPr/>
          </p:nvSpPr>
          <p:spPr>
            <a:xfrm>
              <a:off x="6296045" y="1262346"/>
              <a:ext cx="282181" cy="265961"/>
            </a:xfrm>
            <a:custGeom>
              <a:rect b="b" l="l" r="r" t="t"/>
              <a:pathLst>
                <a:path extrusionOk="0" h="4411" w="4680">
                  <a:moveTo>
                    <a:pt x="0" y="1"/>
                  </a:moveTo>
                  <a:lnTo>
                    <a:pt x="4453" y="4410"/>
                  </a:lnTo>
                  <a:lnTo>
                    <a:pt x="4679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7" name="Google Shape;4257;p92"/>
            <p:cNvSpPr/>
            <p:nvPr/>
          </p:nvSpPr>
          <p:spPr>
            <a:xfrm>
              <a:off x="6363636" y="1262346"/>
              <a:ext cx="282181" cy="265961"/>
            </a:xfrm>
            <a:custGeom>
              <a:rect b="b" l="l" r="r" t="t"/>
              <a:pathLst>
                <a:path extrusionOk="0" h="4411" w="4680">
                  <a:moveTo>
                    <a:pt x="0" y="1"/>
                  </a:moveTo>
                  <a:lnTo>
                    <a:pt x="4453" y="4410"/>
                  </a:lnTo>
                  <a:lnTo>
                    <a:pt x="4680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8" name="Google Shape;4258;p92"/>
            <p:cNvSpPr/>
            <p:nvPr/>
          </p:nvSpPr>
          <p:spPr>
            <a:xfrm>
              <a:off x="6434482" y="1262346"/>
              <a:ext cx="281517" cy="265961"/>
            </a:xfrm>
            <a:custGeom>
              <a:rect b="b" l="l" r="r" t="t"/>
              <a:pathLst>
                <a:path extrusionOk="0" h="4411" w="4669">
                  <a:moveTo>
                    <a:pt x="1" y="1"/>
                  </a:moveTo>
                  <a:lnTo>
                    <a:pt x="4399" y="4410"/>
                  </a:lnTo>
                  <a:lnTo>
                    <a:pt x="4669" y="4410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9" name="Google Shape;4259;p92"/>
            <p:cNvSpPr/>
            <p:nvPr/>
          </p:nvSpPr>
          <p:spPr>
            <a:xfrm>
              <a:off x="6502073" y="1262346"/>
              <a:ext cx="281578" cy="265961"/>
            </a:xfrm>
            <a:custGeom>
              <a:rect b="b" l="l" r="r" t="t"/>
              <a:pathLst>
                <a:path extrusionOk="0" h="4411" w="4670">
                  <a:moveTo>
                    <a:pt x="1" y="1"/>
                  </a:moveTo>
                  <a:lnTo>
                    <a:pt x="4400" y="4410"/>
                  </a:lnTo>
                  <a:lnTo>
                    <a:pt x="4669" y="4410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0" name="Google Shape;4260;p92"/>
            <p:cNvSpPr/>
            <p:nvPr/>
          </p:nvSpPr>
          <p:spPr>
            <a:xfrm>
              <a:off x="6569724" y="1262346"/>
              <a:ext cx="281517" cy="265961"/>
            </a:xfrm>
            <a:custGeom>
              <a:rect b="b" l="l" r="r" t="t"/>
              <a:pathLst>
                <a:path extrusionOk="0" h="4411" w="4669">
                  <a:moveTo>
                    <a:pt x="0" y="1"/>
                  </a:moveTo>
                  <a:lnTo>
                    <a:pt x="4399" y="4410"/>
                  </a:lnTo>
                  <a:lnTo>
                    <a:pt x="4668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1" name="Google Shape;4261;p92"/>
            <p:cNvSpPr/>
            <p:nvPr/>
          </p:nvSpPr>
          <p:spPr>
            <a:xfrm>
              <a:off x="6637314" y="1262346"/>
              <a:ext cx="282181" cy="265961"/>
            </a:xfrm>
            <a:custGeom>
              <a:rect b="b" l="l" r="r" t="t"/>
              <a:pathLst>
                <a:path extrusionOk="0" h="4411" w="4680">
                  <a:moveTo>
                    <a:pt x="0" y="1"/>
                  </a:moveTo>
                  <a:lnTo>
                    <a:pt x="4410" y="4410"/>
                  </a:lnTo>
                  <a:lnTo>
                    <a:pt x="4680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2" name="Google Shape;4262;p92"/>
            <p:cNvSpPr/>
            <p:nvPr/>
          </p:nvSpPr>
          <p:spPr>
            <a:xfrm>
              <a:off x="6704905" y="1262346"/>
              <a:ext cx="282181" cy="265961"/>
            </a:xfrm>
            <a:custGeom>
              <a:rect b="b" l="l" r="r" t="t"/>
              <a:pathLst>
                <a:path extrusionOk="0" h="4411" w="4680">
                  <a:moveTo>
                    <a:pt x="1" y="1"/>
                  </a:moveTo>
                  <a:lnTo>
                    <a:pt x="4453" y="4410"/>
                  </a:lnTo>
                  <a:lnTo>
                    <a:pt x="4680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3" name="Google Shape;4263;p92"/>
            <p:cNvSpPr/>
            <p:nvPr/>
          </p:nvSpPr>
          <p:spPr>
            <a:xfrm>
              <a:off x="6773159" y="1262346"/>
              <a:ext cx="281578" cy="265961"/>
            </a:xfrm>
            <a:custGeom>
              <a:rect b="b" l="l" r="r" t="t"/>
              <a:pathLst>
                <a:path extrusionOk="0" h="4411" w="4670">
                  <a:moveTo>
                    <a:pt x="1" y="1"/>
                  </a:moveTo>
                  <a:lnTo>
                    <a:pt x="4443" y="4410"/>
                  </a:lnTo>
                  <a:lnTo>
                    <a:pt x="4669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4" name="Google Shape;4264;p92"/>
            <p:cNvSpPr/>
            <p:nvPr/>
          </p:nvSpPr>
          <p:spPr>
            <a:xfrm>
              <a:off x="6843402" y="1262346"/>
              <a:ext cx="281517" cy="265961"/>
            </a:xfrm>
            <a:custGeom>
              <a:rect b="b" l="l" r="r" t="t"/>
              <a:pathLst>
                <a:path extrusionOk="0" h="4411" w="4669">
                  <a:moveTo>
                    <a:pt x="0" y="1"/>
                  </a:moveTo>
                  <a:lnTo>
                    <a:pt x="4399" y="4410"/>
                  </a:lnTo>
                  <a:lnTo>
                    <a:pt x="4668" y="4410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5" name="Google Shape;4265;p92"/>
            <p:cNvSpPr/>
            <p:nvPr/>
          </p:nvSpPr>
          <p:spPr>
            <a:xfrm>
              <a:off x="6910993" y="1262346"/>
              <a:ext cx="281517" cy="265961"/>
            </a:xfrm>
            <a:custGeom>
              <a:rect b="b" l="l" r="r" t="t"/>
              <a:pathLst>
                <a:path extrusionOk="0" h="4411" w="4669">
                  <a:moveTo>
                    <a:pt x="0" y="1"/>
                  </a:moveTo>
                  <a:lnTo>
                    <a:pt x="4399" y="4410"/>
                  </a:lnTo>
                  <a:lnTo>
                    <a:pt x="4669" y="4410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6" name="Google Shape;4266;p92"/>
            <p:cNvSpPr/>
            <p:nvPr/>
          </p:nvSpPr>
          <p:spPr>
            <a:xfrm>
              <a:off x="6978583" y="1262346"/>
              <a:ext cx="282181" cy="265961"/>
            </a:xfrm>
            <a:custGeom>
              <a:rect b="b" l="l" r="r" t="t"/>
              <a:pathLst>
                <a:path extrusionOk="0" h="4411" w="4680">
                  <a:moveTo>
                    <a:pt x="1" y="1"/>
                  </a:moveTo>
                  <a:lnTo>
                    <a:pt x="4410" y="4410"/>
                  </a:lnTo>
                  <a:lnTo>
                    <a:pt x="4680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7" name="Google Shape;4267;p92"/>
            <p:cNvSpPr/>
            <p:nvPr/>
          </p:nvSpPr>
          <p:spPr>
            <a:xfrm>
              <a:off x="7046174" y="1262346"/>
              <a:ext cx="282241" cy="265961"/>
            </a:xfrm>
            <a:custGeom>
              <a:rect b="b" l="l" r="r" t="t"/>
              <a:pathLst>
                <a:path extrusionOk="0" h="4411" w="4681">
                  <a:moveTo>
                    <a:pt x="1" y="1"/>
                  </a:moveTo>
                  <a:lnTo>
                    <a:pt x="4410" y="4410"/>
                  </a:lnTo>
                  <a:lnTo>
                    <a:pt x="4680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8" name="Google Shape;4268;p92"/>
            <p:cNvSpPr/>
            <p:nvPr/>
          </p:nvSpPr>
          <p:spPr>
            <a:xfrm>
              <a:off x="7114428" y="1262346"/>
              <a:ext cx="265298" cy="262705"/>
            </a:xfrm>
            <a:custGeom>
              <a:rect b="b" l="l" r="r" t="t"/>
              <a:pathLst>
                <a:path extrusionOk="0" h="4357" w="4400">
                  <a:moveTo>
                    <a:pt x="1" y="1"/>
                  </a:moveTo>
                  <a:lnTo>
                    <a:pt x="4400" y="4357"/>
                  </a:lnTo>
                  <a:lnTo>
                    <a:pt x="4400" y="4087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9" name="Google Shape;4269;p92"/>
            <p:cNvSpPr/>
            <p:nvPr/>
          </p:nvSpPr>
          <p:spPr>
            <a:xfrm>
              <a:off x="7182078" y="1262346"/>
              <a:ext cx="197647" cy="195115"/>
            </a:xfrm>
            <a:custGeom>
              <a:rect b="b" l="l" r="r" t="t"/>
              <a:pathLst>
                <a:path extrusionOk="0" h="3236" w="3278">
                  <a:moveTo>
                    <a:pt x="0" y="1"/>
                  </a:moveTo>
                  <a:lnTo>
                    <a:pt x="3278" y="3235"/>
                  </a:lnTo>
                  <a:lnTo>
                    <a:pt x="3278" y="2966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0" name="Google Shape;4270;p92"/>
            <p:cNvSpPr/>
            <p:nvPr/>
          </p:nvSpPr>
          <p:spPr>
            <a:xfrm>
              <a:off x="7252262" y="1262346"/>
              <a:ext cx="127464" cy="127464"/>
            </a:xfrm>
            <a:custGeom>
              <a:rect b="b" l="l" r="r" t="t"/>
              <a:pathLst>
                <a:path extrusionOk="0" h="2114" w="2114">
                  <a:moveTo>
                    <a:pt x="1" y="1"/>
                  </a:moveTo>
                  <a:lnTo>
                    <a:pt x="2114" y="2114"/>
                  </a:lnTo>
                  <a:lnTo>
                    <a:pt x="2114" y="1844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1" name="Google Shape;4271;p92"/>
            <p:cNvSpPr/>
            <p:nvPr/>
          </p:nvSpPr>
          <p:spPr>
            <a:xfrm>
              <a:off x="7319852" y="1262346"/>
              <a:ext cx="59873" cy="59873"/>
            </a:xfrm>
            <a:custGeom>
              <a:rect b="b" l="l" r="r" t="t"/>
              <a:pathLst>
                <a:path extrusionOk="0" h="993" w="993">
                  <a:moveTo>
                    <a:pt x="1" y="1"/>
                  </a:moveTo>
                  <a:lnTo>
                    <a:pt x="993" y="993"/>
                  </a:lnTo>
                  <a:lnTo>
                    <a:pt x="993" y="723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72" name="Google Shape;4272;p92"/>
          <p:cNvSpPr/>
          <p:nvPr/>
        </p:nvSpPr>
        <p:spPr>
          <a:xfrm>
            <a:off x="899900" y="3802024"/>
            <a:ext cx="511726" cy="506846"/>
          </a:xfrm>
          <a:custGeom>
            <a:rect b="b" l="l" r="r" t="t"/>
            <a:pathLst>
              <a:path extrusionOk="0" h="4540" w="4583">
                <a:moveTo>
                  <a:pt x="863" y="1"/>
                </a:moveTo>
                <a:lnTo>
                  <a:pt x="0" y="809"/>
                </a:lnTo>
                <a:lnTo>
                  <a:pt x="1488" y="2254"/>
                </a:lnTo>
                <a:lnTo>
                  <a:pt x="0" y="3688"/>
                </a:lnTo>
                <a:lnTo>
                  <a:pt x="863" y="4539"/>
                </a:lnTo>
                <a:lnTo>
                  <a:pt x="2297" y="3106"/>
                </a:lnTo>
                <a:lnTo>
                  <a:pt x="3731" y="4539"/>
                </a:lnTo>
                <a:lnTo>
                  <a:pt x="4582" y="3688"/>
                </a:lnTo>
                <a:lnTo>
                  <a:pt x="3105" y="2254"/>
                </a:lnTo>
                <a:lnTo>
                  <a:pt x="4582" y="809"/>
                </a:lnTo>
                <a:lnTo>
                  <a:pt x="3731" y="1"/>
                </a:lnTo>
                <a:lnTo>
                  <a:pt x="2297" y="1445"/>
                </a:lnTo>
                <a:lnTo>
                  <a:pt x="863" y="1"/>
                </a:lnTo>
                <a:close/>
              </a:path>
            </a:pathLst>
          </a:custGeom>
          <a:solidFill>
            <a:schemeClr val="accent1"/>
          </a:solidFill>
          <a:ln cap="rnd" cmpd="sng" w="9525">
            <a:solidFill>
              <a:srgbClr val="2D4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3" name="Google Shape;4273;p92"/>
          <p:cNvSpPr/>
          <p:nvPr/>
        </p:nvSpPr>
        <p:spPr>
          <a:xfrm>
            <a:off x="7698388" y="2628725"/>
            <a:ext cx="572700" cy="5727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74" name="Google Shape;4274;p92"/>
          <p:cNvGrpSpPr/>
          <p:nvPr/>
        </p:nvGrpSpPr>
        <p:grpSpPr>
          <a:xfrm>
            <a:off x="7698402" y="1392100"/>
            <a:ext cx="621429" cy="621429"/>
            <a:chOff x="2753179" y="2741260"/>
            <a:chExt cx="587695" cy="587695"/>
          </a:xfrm>
        </p:grpSpPr>
        <p:sp>
          <p:nvSpPr>
            <p:cNvPr id="4275" name="Google Shape;4275;p92"/>
            <p:cNvSpPr/>
            <p:nvPr/>
          </p:nvSpPr>
          <p:spPr>
            <a:xfrm>
              <a:off x="2772051" y="2760132"/>
              <a:ext cx="568823" cy="568823"/>
            </a:xfrm>
            <a:custGeom>
              <a:rect b="b" l="l" r="r" t="t"/>
              <a:pathLst>
                <a:path extrusionOk="0" h="9434" w="9434">
                  <a:moveTo>
                    <a:pt x="7687" y="0"/>
                  </a:moveTo>
                  <a:lnTo>
                    <a:pt x="6469" y="1218"/>
                  </a:lnTo>
                  <a:lnTo>
                    <a:pt x="6609" y="1348"/>
                  </a:lnTo>
                  <a:cubicBezTo>
                    <a:pt x="7332" y="2070"/>
                    <a:pt x="7687" y="3019"/>
                    <a:pt x="7687" y="4000"/>
                  </a:cubicBezTo>
                  <a:cubicBezTo>
                    <a:pt x="7687" y="4992"/>
                    <a:pt x="7332" y="5930"/>
                    <a:pt x="6609" y="6609"/>
                  </a:cubicBezTo>
                  <a:cubicBezTo>
                    <a:pt x="5887" y="7331"/>
                    <a:pt x="4992" y="7730"/>
                    <a:pt x="4000" y="7730"/>
                  </a:cubicBezTo>
                  <a:cubicBezTo>
                    <a:pt x="2965" y="7730"/>
                    <a:pt x="2070" y="7331"/>
                    <a:pt x="1348" y="6609"/>
                  </a:cubicBezTo>
                  <a:lnTo>
                    <a:pt x="1219" y="6469"/>
                  </a:lnTo>
                  <a:lnTo>
                    <a:pt x="0" y="7730"/>
                  </a:lnTo>
                  <a:lnTo>
                    <a:pt x="140" y="7817"/>
                  </a:lnTo>
                  <a:cubicBezTo>
                    <a:pt x="1175" y="8852"/>
                    <a:pt x="2523" y="9434"/>
                    <a:pt x="4000" y="9434"/>
                  </a:cubicBezTo>
                  <a:cubicBezTo>
                    <a:pt x="5445" y="9434"/>
                    <a:pt x="6793" y="8852"/>
                    <a:pt x="7817" y="7817"/>
                  </a:cubicBezTo>
                  <a:cubicBezTo>
                    <a:pt x="8852" y="6835"/>
                    <a:pt x="9434" y="5445"/>
                    <a:pt x="9434" y="4000"/>
                  </a:cubicBezTo>
                  <a:cubicBezTo>
                    <a:pt x="9434" y="2523"/>
                    <a:pt x="8852" y="1175"/>
                    <a:pt x="7817" y="140"/>
                  </a:cubicBezTo>
                  <a:lnTo>
                    <a:pt x="768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6" name="Google Shape;4276;p92"/>
            <p:cNvSpPr/>
            <p:nvPr/>
          </p:nvSpPr>
          <p:spPr>
            <a:xfrm>
              <a:off x="3145819" y="2741260"/>
              <a:ext cx="108652" cy="108591"/>
            </a:xfrm>
            <a:custGeom>
              <a:rect b="b" l="l" r="r" t="t"/>
              <a:pathLst>
                <a:path extrusionOk="0" h="1801" w="1802">
                  <a:moveTo>
                    <a:pt x="906" y="0"/>
                  </a:moveTo>
                  <a:cubicBezTo>
                    <a:pt x="410" y="0"/>
                    <a:pt x="1" y="410"/>
                    <a:pt x="1" y="906"/>
                  </a:cubicBezTo>
                  <a:cubicBezTo>
                    <a:pt x="1" y="1391"/>
                    <a:pt x="410" y="1801"/>
                    <a:pt x="906" y="1801"/>
                  </a:cubicBezTo>
                  <a:cubicBezTo>
                    <a:pt x="1402" y="1801"/>
                    <a:pt x="1801" y="1391"/>
                    <a:pt x="1801" y="906"/>
                  </a:cubicBezTo>
                  <a:cubicBezTo>
                    <a:pt x="1801" y="410"/>
                    <a:pt x="1402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7" name="Google Shape;4277;p92"/>
            <p:cNvSpPr/>
            <p:nvPr/>
          </p:nvSpPr>
          <p:spPr>
            <a:xfrm>
              <a:off x="2753179" y="3131308"/>
              <a:ext cx="105999" cy="108591"/>
            </a:xfrm>
            <a:custGeom>
              <a:rect b="b" l="l" r="r" t="t"/>
              <a:pathLst>
                <a:path extrusionOk="0" h="1801" w="1758">
                  <a:moveTo>
                    <a:pt x="906" y="0"/>
                  </a:moveTo>
                  <a:cubicBezTo>
                    <a:pt x="410" y="0"/>
                    <a:pt x="1" y="410"/>
                    <a:pt x="1" y="906"/>
                  </a:cubicBezTo>
                  <a:cubicBezTo>
                    <a:pt x="1" y="1391"/>
                    <a:pt x="410" y="1801"/>
                    <a:pt x="906" y="1801"/>
                  </a:cubicBezTo>
                  <a:cubicBezTo>
                    <a:pt x="1391" y="1801"/>
                    <a:pt x="1758" y="1391"/>
                    <a:pt x="1758" y="906"/>
                  </a:cubicBezTo>
                  <a:cubicBezTo>
                    <a:pt x="1758" y="410"/>
                    <a:pt x="1391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78" name="Google Shape;4278;p92"/>
          <p:cNvSpPr/>
          <p:nvPr/>
        </p:nvSpPr>
        <p:spPr>
          <a:xfrm rot="-1431438">
            <a:off x="7799328" y="1413002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9" name="Google Shape;4279;p92"/>
          <p:cNvSpPr/>
          <p:nvPr/>
        </p:nvSpPr>
        <p:spPr>
          <a:xfrm rot="-869536">
            <a:off x="1242128" y="2844202"/>
            <a:ext cx="221065" cy="252534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80" name="Google Shape;4280;p92"/>
          <p:cNvGrpSpPr/>
          <p:nvPr/>
        </p:nvGrpSpPr>
        <p:grpSpPr>
          <a:xfrm>
            <a:off x="7640873" y="3504711"/>
            <a:ext cx="537980" cy="537206"/>
            <a:chOff x="9234348" y="2174936"/>
            <a:chExt cx="537980" cy="537206"/>
          </a:xfrm>
        </p:grpSpPr>
        <p:sp>
          <p:nvSpPr>
            <p:cNvPr id="4281" name="Google Shape;4281;p92"/>
            <p:cNvSpPr/>
            <p:nvPr/>
          </p:nvSpPr>
          <p:spPr>
            <a:xfrm>
              <a:off x="9234348" y="2174936"/>
              <a:ext cx="22800" cy="22026"/>
            </a:xfrm>
            <a:custGeom>
              <a:rect b="b" l="l" r="r" t="t"/>
              <a:pathLst>
                <a:path extrusionOk="0" h="313" w="324">
                  <a:moveTo>
                    <a:pt x="183" y="0"/>
                  </a:moveTo>
                  <a:cubicBezTo>
                    <a:pt x="54" y="0"/>
                    <a:pt x="0" y="43"/>
                    <a:pt x="0" y="173"/>
                  </a:cubicBezTo>
                  <a:cubicBezTo>
                    <a:pt x="0" y="270"/>
                    <a:pt x="54" y="313"/>
                    <a:pt x="183" y="313"/>
                  </a:cubicBezTo>
                  <a:cubicBezTo>
                    <a:pt x="270" y="313"/>
                    <a:pt x="323" y="270"/>
                    <a:pt x="323" y="173"/>
                  </a:cubicBezTo>
                  <a:cubicBezTo>
                    <a:pt x="323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2" name="Google Shape;4282;p92"/>
            <p:cNvSpPr/>
            <p:nvPr/>
          </p:nvSpPr>
          <p:spPr>
            <a:xfrm>
              <a:off x="9307181" y="2174936"/>
              <a:ext cx="25826" cy="22026"/>
            </a:xfrm>
            <a:custGeom>
              <a:rect b="b" l="l" r="r" t="t"/>
              <a:pathLst>
                <a:path extrusionOk="0" h="313" w="367">
                  <a:moveTo>
                    <a:pt x="183" y="0"/>
                  </a:moveTo>
                  <a:cubicBezTo>
                    <a:pt x="97" y="0"/>
                    <a:pt x="0" y="43"/>
                    <a:pt x="0" y="173"/>
                  </a:cubicBezTo>
                  <a:cubicBezTo>
                    <a:pt x="0" y="270"/>
                    <a:pt x="97" y="313"/>
                    <a:pt x="183" y="313"/>
                  </a:cubicBezTo>
                  <a:cubicBezTo>
                    <a:pt x="270" y="313"/>
                    <a:pt x="367" y="270"/>
                    <a:pt x="367" y="173"/>
                  </a:cubicBezTo>
                  <a:cubicBezTo>
                    <a:pt x="367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3" name="Google Shape;4283;p92"/>
            <p:cNvSpPr/>
            <p:nvPr/>
          </p:nvSpPr>
          <p:spPr>
            <a:xfrm>
              <a:off x="9380014" y="2174936"/>
              <a:ext cx="25052" cy="22026"/>
            </a:xfrm>
            <a:custGeom>
              <a:rect b="b" l="l" r="r" t="t"/>
              <a:pathLst>
                <a:path extrusionOk="0" h="313" w="356">
                  <a:moveTo>
                    <a:pt x="183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8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4" name="Google Shape;4284;p92"/>
            <p:cNvSpPr/>
            <p:nvPr/>
          </p:nvSpPr>
          <p:spPr>
            <a:xfrm>
              <a:off x="9455873" y="2174936"/>
              <a:ext cx="22026" cy="22026"/>
            </a:xfrm>
            <a:custGeom>
              <a:rect b="b" l="l" r="r" t="t"/>
              <a:pathLst>
                <a:path extrusionOk="0" h="313" w="313">
                  <a:moveTo>
                    <a:pt x="140" y="0"/>
                  </a:moveTo>
                  <a:cubicBezTo>
                    <a:pt x="43" y="0"/>
                    <a:pt x="0" y="43"/>
                    <a:pt x="0" y="173"/>
                  </a:cubicBezTo>
                  <a:cubicBezTo>
                    <a:pt x="0" y="270"/>
                    <a:pt x="43" y="313"/>
                    <a:pt x="140" y="313"/>
                  </a:cubicBezTo>
                  <a:cubicBezTo>
                    <a:pt x="227" y="313"/>
                    <a:pt x="313" y="270"/>
                    <a:pt x="313" y="173"/>
                  </a:cubicBezTo>
                  <a:cubicBezTo>
                    <a:pt x="313" y="43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5" name="Google Shape;4285;p92"/>
            <p:cNvSpPr/>
            <p:nvPr/>
          </p:nvSpPr>
          <p:spPr>
            <a:xfrm>
              <a:off x="9528706" y="2174936"/>
              <a:ext cx="22026" cy="22026"/>
            </a:xfrm>
            <a:custGeom>
              <a:rect b="b" l="l" r="r" t="t"/>
              <a:pathLst>
                <a:path extrusionOk="0" h="313" w="313">
                  <a:moveTo>
                    <a:pt x="184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84" y="313"/>
                  </a:cubicBezTo>
                  <a:cubicBezTo>
                    <a:pt x="270" y="313"/>
                    <a:pt x="313" y="270"/>
                    <a:pt x="313" y="173"/>
                  </a:cubicBezTo>
                  <a:cubicBezTo>
                    <a:pt x="313" y="43"/>
                    <a:pt x="270" y="0"/>
                    <a:pt x="18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6" name="Google Shape;4286;p92"/>
            <p:cNvSpPr/>
            <p:nvPr/>
          </p:nvSpPr>
          <p:spPr>
            <a:xfrm>
              <a:off x="9601539" y="2174936"/>
              <a:ext cx="25122" cy="22026"/>
            </a:xfrm>
            <a:custGeom>
              <a:rect b="b" l="l" r="r" t="t"/>
              <a:pathLst>
                <a:path extrusionOk="0" h="313" w="357">
                  <a:moveTo>
                    <a:pt x="173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7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7" name="Google Shape;4287;p92"/>
            <p:cNvSpPr/>
            <p:nvPr/>
          </p:nvSpPr>
          <p:spPr>
            <a:xfrm>
              <a:off x="9674373" y="2174936"/>
              <a:ext cx="25122" cy="22026"/>
            </a:xfrm>
            <a:custGeom>
              <a:rect b="b" l="l" r="r" t="t"/>
              <a:pathLst>
                <a:path extrusionOk="0" h="313" w="357">
                  <a:moveTo>
                    <a:pt x="173" y="0"/>
                  </a:moveTo>
                  <a:cubicBezTo>
                    <a:pt x="87" y="0"/>
                    <a:pt x="0" y="43"/>
                    <a:pt x="0" y="173"/>
                  </a:cubicBezTo>
                  <a:cubicBezTo>
                    <a:pt x="0" y="270"/>
                    <a:pt x="87" y="313"/>
                    <a:pt x="17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8" name="Google Shape;4288;p92"/>
            <p:cNvSpPr/>
            <p:nvPr/>
          </p:nvSpPr>
          <p:spPr>
            <a:xfrm>
              <a:off x="9750232" y="2174936"/>
              <a:ext cx="22096" cy="22026"/>
            </a:xfrm>
            <a:custGeom>
              <a:rect b="b" l="l" r="r" t="t"/>
              <a:pathLst>
                <a:path extrusionOk="0" h="313" w="314">
                  <a:moveTo>
                    <a:pt x="130" y="0"/>
                  </a:moveTo>
                  <a:cubicBezTo>
                    <a:pt x="44" y="0"/>
                    <a:pt x="0" y="43"/>
                    <a:pt x="0" y="173"/>
                  </a:cubicBezTo>
                  <a:cubicBezTo>
                    <a:pt x="0" y="270"/>
                    <a:pt x="44" y="313"/>
                    <a:pt x="130" y="313"/>
                  </a:cubicBezTo>
                  <a:cubicBezTo>
                    <a:pt x="216" y="313"/>
                    <a:pt x="313" y="270"/>
                    <a:pt x="313" y="173"/>
                  </a:cubicBezTo>
                  <a:cubicBezTo>
                    <a:pt x="313" y="43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9" name="Google Shape;4289;p92"/>
            <p:cNvSpPr/>
            <p:nvPr/>
          </p:nvSpPr>
          <p:spPr>
            <a:xfrm>
              <a:off x="9234348" y="2247769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0"/>
                  </a:moveTo>
                  <a:cubicBezTo>
                    <a:pt x="54" y="0"/>
                    <a:pt x="0" y="87"/>
                    <a:pt x="0" y="173"/>
                  </a:cubicBezTo>
                  <a:cubicBezTo>
                    <a:pt x="0" y="270"/>
                    <a:pt x="54" y="356"/>
                    <a:pt x="183" y="356"/>
                  </a:cubicBezTo>
                  <a:cubicBezTo>
                    <a:pt x="270" y="356"/>
                    <a:pt x="323" y="270"/>
                    <a:pt x="323" y="173"/>
                  </a:cubicBezTo>
                  <a:cubicBezTo>
                    <a:pt x="323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0" name="Google Shape;4290;p92"/>
            <p:cNvSpPr/>
            <p:nvPr/>
          </p:nvSpPr>
          <p:spPr>
            <a:xfrm>
              <a:off x="9307181" y="2247769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0"/>
                  </a:moveTo>
                  <a:cubicBezTo>
                    <a:pt x="97" y="0"/>
                    <a:pt x="0" y="87"/>
                    <a:pt x="0" y="173"/>
                  </a:cubicBezTo>
                  <a:cubicBezTo>
                    <a:pt x="0" y="270"/>
                    <a:pt x="97" y="356"/>
                    <a:pt x="183" y="356"/>
                  </a:cubicBezTo>
                  <a:cubicBezTo>
                    <a:pt x="270" y="356"/>
                    <a:pt x="367" y="270"/>
                    <a:pt x="367" y="173"/>
                  </a:cubicBezTo>
                  <a:cubicBezTo>
                    <a:pt x="367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1" name="Google Shape;4291;p92"/>
            <p:cNvSpPr/>
            <p:nvPr/>
          </p:nvSpPr>
          <p:spPr>
            <a:xfrm>
              <a:off x="9380014" y="2247769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8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2" name="Google Shape;4292;p92"/>
            <p:cNvSpPr/>
            <p:nvPr/>
          </p:nvSpPr>
          <p:spPr>
            <a:xfrm>
              <a:off x="9455873" y="2247769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0"/>
                  </a:moveTo>
                  <a:cubicBezTo>
                    <a:pt x="43" y="0"/>
                    <a:pt x="0" y="87"/>
                    <a:pt x="0" y="173"/>
                  </a:cubicBezTo>
                  <a:cubicBezTo>
                    <a:pt x="0" y="270"/>
                    <a:pt x="43" y="356"/>
                    <a:pt x="140" y="356"/>
                  </a:cubicBezTo>
                  <a:cubicBezTo>
                    <a:pt x="227" y="356"/>
                    <a:pt x="313" y="270"/>
                    <a:pt x="313" y="173"/>
                  </a:cubicBezTo>
                  <a:cubicBezTo>
                    <a:pt x="313" y="87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3" name="Google Shape;4293;p92"/>
            <p:cNvSpPr/>
            <p:nvPr/>
          </p:nvSpPr>
          <p:spPr>
            <a:xfrm>
              <a:off x="9528706" y="2247769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84" y="356"/>
                  </a:cubicBezTo>
                  <a:cubicBezTo>
                    <a:pt x="270" y="356"/>
                    <a:pt x="313" y="270"/>
                    <a:pt x="313" y="173"/>
                  </a:cubicBezTo>
                  <a:cubicBezTo>
                    <a:pt x="313" y="87"/>
                    <a:pt x="270" y="0"/>
                    <a:pt x="18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4" name="Google Shape;4294;p92"/>
            <p:cNvSpPr/>
            <p:nvPr/>
          </p:nvSpPr>
          <p:spPr>
            <a:xfrm>
              <a:off x="9601539" y="2247769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7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5" name="Google Shape;4295;p92"/>
            <p:cNvSpPr/>
            <p:nvPr/>
          </p:nvSpPr>
          <p:spPr>
            <a:xfrm>
              <a:off x="9674373" y="2247769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0"/>
                  </a:moveTo>
                  <a:cubicBezTo>
                    <a:pt x="87" y="0"/>
                    <a:pt x="0" y="87"/>
                    <a:pt x="0" y="173"/>
                  </a:cubicBezTo>
                  <a:cubicBezTo>
                    <a:pt x="0" y="270"/>
                    <a:pt x="87" y="356"/>
                    <a:pt x="17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6" name="Google Shape;4296;p92"/>
            <p:cNvSpPr/>
            <p:nvPr/>
          </p:nvSpPr>
          <p:spPr>
            <a:xfrm>
              <a:off x="9750232" y="2247769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0"/>
                  </a:moveTo>
                  <a:cubicBezTo>
                    <a:pt x="44" y="0"/>
                    <a:pt x="0" y="87"/>
                    <a:pt x="0" y="173"/>
                  </a:cubicBezTo>
                  <a:cubicBezTo>
                    <a:pt x="0" y="270"/>
                    <a:pt x="44" y="356"/>
                    <a:pt x="130" y="356"/>
                  </a:cubicBezTo>
                  <a:cubicBezTo>
                    <a:pt x="216" y="356"/>
                    <a:pt x="313" y="270"/>
                    <a:pt x="313" y="173"/>
                  </a:cubicBezTo>
                  <a:cubicBezTo>
                    <a:pt x="313" y="87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7" name="Google Shape;4297;p92"/>
            <p:cNvSpPr/>
            <p:nvPr/>
          </p:nvSpPr>
          <p:spPr>
            <a:xfrm>
              <a:off x="9234348" y="2319829"/>
              <a:ext cx="22800" cy="25896"/>
            </a:xfrm>
            <a:custGeom>
              <a:rect b="b" l="l" r="r" t="t"/>
              <a:pathLst>
                <a:path extrusionOk="0" h="368" w="324">
                  <a:moveTo>
                    <a:pt x="183" y="1"/>
                  </a:moveTo>
                  <a:cubicBezTo>
                    <a:pt x="54" y="1"/>
                    <a:pt x="0" y="98"/>
                    <a:pt x="0" y="184"/>
                  </a:cubicBezTo>
                  <a:cubicBezTo>
                    <a:pt x="0" y="270"/>
                    <a:pt x="54" y="367"/>
                    <a:pt x="183" y="367"/>
                  </a:cubicBezTo>
                  <a:cubicBezTo>
                    <a:pt x="270" y="367"/>
                    <a:pt x="323" y="270"/>
                    <a:pt x="323" y="184"/>
                  </a:cubicBezTo>
                  <a:cubicBezTo>
                    <a:pt x="323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8" name="Google Shape;4298;p92"/>
            <p:cNvSpPr/>
            <p:nvPr/>
          </p:nvSpPr>
          <p:spPr>
            <a:xfrm>
              <a:off x="9307181" y="2319829"/>
              <a:ext cx="25826" cy="25896"/>
            </a:xfrm>
            <a:custGeom>
              <a:rect b="b" l="l" r="r" t="t"/>
              <a:pathLst>
                <a:path extrusionOk="0" h="368" w="367">
                  <a:moveTo>
                    <a:pt x="183" y="1"/>
                  </a:moveTo>
                  <a:cubicBezTo>
                    <a:pt x="97" y="1"/>
                    <a:pt x="0" y="98"/>
                    <a:pt x="0" y="184"/>
                  </a:cubicBezTo>
                  <a:cubicBezTo>
                    <a:pt x="0" y="270"/>
                    <a:pt x="97" y="367"/>
                    <a:pt x="183" y="367"/>
                  </a:cubicBezTo>
                  <a:cubicBezTo>
                    <a:pt x="270" y="367"/>
                    <a:pt x="367" y="270"/>
                    <a:pt x="367" y="184"/>
                  </a:cubicBezTo>
                  <a:cubicBezTo>
                    <a:pt x="367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9" name="Google Shape;4299;p92"/>
            <p:cNvSpPr/>
            <p:nvPr/>
          </p:nvSpPr>
          <p:spPr>
            <a:xfrm>
              <a:off x="9380014" y="2319829"/>
              <a:ext cx="25052" cy="25896"/>
            </a:xfrm>
            <a:custGeom>
              <a:rect b="b" l="l" r="r" t="t"/>
              <a:pathLst>
                <a:path extrusionOk="0" h="368" w="356">
                  <a:moveTo>
                    <a:pt x="18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8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0" name="Google Shape;4300;p92"/>
            <p:cNvSpPr/>
            <p:nvPr/>
          </p:nvSpPr>
          <p:spPr>
            <a:xfrm>
              <a:off x="9455873" y="2319829"/>
              <a:ext cx="22026" cy="25896"/>
            </a:xfrm>
            <a:custGeom>
              <a:rect b="b" l="l" r="r" t="t"/>
              <a:pathLst>
                <a:path extrusionOk="0" h="368" w="313">
                  <a:moveTo>
                    <a:pt x="140" y="1"/>
                  </a:moveTo>
                  <a:cubicBezTo>
                    <a:pt x="43" y="1"/>
                    <a:pt x="0" y="98"/>
                    <a:pt x="0" y="184"/>
                  </a:cubicBezTo>
                  <a:cubicBezTo>
                    <a:pt x="0" y="270"/>
                    <a:pt x="43" y="367"/>
                    <a:pt x="140" y="367"/>
                  </a:cubicBezTo>
                  <a:cubicBezTo>
                    <a:pt x="227" y="367"/>
                    <a:pt x="313" y="270"/>
                    <a:pt x="313" y="184"/>
                  </a:cubicBezTo>
                  <a:cubicBezTo>
                    <a:pt x="313" y="98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1" name="Google Shape;4301;p92"/>
            <p:cNvSpPr/>
            <p:nvPr/>
          </p:nvSpPr>
          <p:spPr>
            <a:xfrm>
              <a:off x="9528706" y="2319829"/>
              <a:ext cx="22026" cy="25896"/>
            </a:xfrm>
            <a:custGeom>
              <a:rect b="b" l="l" r="r" t="t"/>
              <a:pathLst>
                <a:path extrusionOk="0" h="368" w="313">
                  <a:moveTo>
                    <a:pt x="184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84" y="367"/>
                  </a:cubicBezTo>
                  <a:cubicBezTo>
                    <a:pt x="270" y="367"/>
                    <a:pt x="313" y="270"/>
                    <a:pt x="313" y="184"/>
                  </a:cubicBezTo>
                  <a:cubicBezTo>
                    <a:pt x="313" y="98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2" name="Google Shape;4302;p92"/>
            <p:cNvSpPr/>
            <p:nvPr/>
          </p:nvSpPr>
          <p:spPr>
            <a:xfrm>
              <a:off x="9601539" y="2319829"/>
              <a:ext cx="25122" cy="25896"/>
            </a:xfrm>
            <a:custGeom>
              <a:rect b="b" l="l" r="r" t="t"/>
              <a:pathLst>
                <a:path extrusionOk="0" h="368" w="357">
                  <a:moveTo>
                    <a:pt x="17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7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3" name="Google Shape;4303;p92"/>
            <p:cNvSpPr/>
            <p:nvPr/>
          </p:nvSpPr>
          <p:spPr>
            <a:xfrm>
              <a:off x="9674373" y="2319829"/>
              <a:ext cx="25122" cy="25896"/>
            </a:xfrm>
            <a:custGeom>
              <a:rect b="b" l="l" r="r" t="t"/>
              <a:pathLst>
                <a:path extrusionOk="0" h="368" w="357">
                  <a:moveTo>
                    <a:pt x="173" y="1"/>
                  </a:moveTo>
                  <a:cubicBezTo>
                    <a:pt x="87" y="1"/>
                    <a:pt x="0" y="98"/>
                    <a:pt x="0" y="184"/>
                  </a:cubicBezTo>
                  <a:cubicBezTo>
                    <a:pt x="0" y="270"/>
                    <a:pt x="87" y="367"/>
                    <a:pt x="17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4" name="Google Shape;4304;p92"/>
            <p:cNvSpPr/>
            <p:nvPr/>
          </p:nvSpPr>
          <p:spPr>
            <a:xfrm>
              <a:off x="9750232" y="2319829"/>
              <a:ext cx="22096" cy="25896"/>
            </a:xfrm>
            <a:custGeom>
              <a:rect b="b" l="l" r="r" t="t"/>
              <a:pathLst>
                <a:path extrusionOk="0" h="368" w="314">
                  <a:moveTo>
                    <a:pt x="130" y="1"/>
                  </a:moveTo>
                  <a:cubicBezTo>
                    <a:pt x="44" y="1"/>
                    <a:pt x="0" y="98"/>
                    <a:pt x="0" y="184"/>
                  </a:cubicBezTo>
                  <a:cubicBezTo>
                    <a:pt x="0" y="270"/>
                    <a:pt x="44" y="367"/>
                    <a:pt x="130" y="367"/>
                  </a:cubicBezTo>
                  <a:cubicBezTo>
                    <a:pt x="216" y="367"/>
                    <a:pt x="313" y="270"/>
                    <a:pt x="313" y="184"/>
                  </a:cubicBezTo>
                  <a:cubicBezTo>
                    <a:pt x="313" y="98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5" name="Google Shape;4305;p92"/>
            <p:cNvSpPr/>
            <p:nvPr/>
          </p:nvSpPr>
          <p:spPr>
            <a:xfrm>
              <a:off x="9234348" y="2395688"/>
              <a:ext cx="22800" cy="22870"/>
            </a:xfrm>
            <a:custGeom>
              <a:rect b="b" l="l" r="r" t="t"/>
              <a:pathLst>
                <a:path extrusionOk="0" h="325" w="324">
                  <a:moveTo>
                    <a:pt x="183" y="1"/>
                  </a:moveTo>
                  <a:cubicBezTo>
                    <a:pt x="54" y="1"/>
                    <a:pt x="0" y="55"/>
                    <a:pt x="0" y="141"/>
                  </a:cubicBezTo>
                  <a:cubicBezTo>
                    <a:pt x="0" y="227"/>
                    <a:pt x="54" y="324"/>
                    <a:pt x="183" y="324"/>
                  </a:cubicBezTo>
                  <a:cubicBezTo>
                    <a:pt x="270" y="324"/>
                    <a:pt x="323" y="227"/>
                    <a:pt x="323" y="141"/>
                  </a:cubicBezTo>
                  <a:cubicBezTo>
                    <a:pt x="323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6" name="Google Shape;4306;p92"/>
            <p:cNvSpPr/>
            <p:nvPr/>
          </p:nvSpPr>
          <p:spPr>
            <a:xfrm>
              <a:off x="9307181" y="2395688"/>
              <a:ext cx="25826" cy="22870"/>
            </a:xfrm>
            <a:custGeom>
              <a:rect b="b" l="l" r="r" t="t"/>
              <a:pathLst>
                <a:path extrusionOk="0" h="325" w="367">
                  <a:moveTo>
                    <a:pt x="183" y="1"/>
                  </a:moveTo>
                  <a:cubicBezTo>
                    <a:pt x="97" y="1"/>
                    <a:pt x="0" y="55"/>
                    <a:pt x="0" y="141"/>
                  </a:cubicBezTo>
                  <a:cubicBezTo>
                    <a:pt x="0" y="227"/>
                    <a:pt x="97" y="324"/>
                    <a:pt x="183" y="324"/>
                  </a:cubicBezTo>
                  <a:cubicBezTo>
                    <a:pt x="270" y="324"/>
                    <a:pt x="367" y="227"/>
                    <a:pt x="367" y="141"/>
                  </a:cubicBezTo>
                  <a:cubicBezTo>
                    <a:pt x="367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7" name="Google Shape;4307;p92"/>
            <p:cNvSpPr/>
            <p:nvPr/>
          </p:nvSpPr>
          <p:spPr>
            <a:xfrm>
              <a:off x="9380014" y="2395688"/>
              <a:ext cx="25052" cy="22870"/>
            </a:xfrm>
            <a:custGeom>
              <a:rect b="b" l="l" r="r" t="t"/>
              <a:pathLst>
                <a:path extrusionOk="0" h="325" w="356">
                  <a:moveTo>
                    <a:pt x="183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8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8" name="Google Shape;4308;p92"/>
            <p:cNvSpPr/>
            <p:nvPr/>
          </p:nvSpPr>
          <p:spPr>
            <a:xfrm>
              <a:off x="9455873" y="2395688"/>
              <a:ext cx="22026" cy="22870"/>
            </a:xfrm>
            <a:custGeom>
              <a:rect b="b" l="l" r="r" t="t"/>
              <a:pathLst>
                <a:path extrusionOk="0" h="325" w="313">
                  <a:moveTo>
                    <a:pt x="140" y="1"/>
                  </a:moveTo>
                  <a:cubicBezTo>
                    <a:pt x="43" y="1"/>
                    <a:pt x="0" y="55"/>
                    <a:pt x="0" y="141"/>
                  </a:cubicBezTo>
                  <a:cubicBezTo>
                    <a:pt x="0" y="227"/>
                    <a:pt x="43" y="324"/>
                    <a:pt x="140" y="324"/>
                  </a:cubicBezTo>
                  <a:cubicBezTo>
                    <a:pt x="227" y="324"/>
                    <a:pt x="313" y="227"/>
                    <a:pt x="313" y="141"/>
                  </a:cubicBezTo>
                  <a:cubicBezTo>
                    <a:pt x="313" y="55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9" name="Google Shape;4309;p92"/>
            <p:cNvSpPr/>
            <p:nvPr/>
          </p:nvSpPr>
          <p:spPr>
            <a:xfrm>
              <a:off x="9528706" y="2395688"/>
              <a:ext cx="22026" cy="22870"/>
            </a:xfrm>
            <a:custGeom>
              <a:rect b="b" l="l" r="r" t="t"/>
              <a:pathLst>
                <a:path extrusionOk="0" h="325" w="313">
                  <a:moveTo>
                    <a:pt x="184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84" y="324"/>
                  </a:cubicBezTo>
                  <a:cubicBezTo>
                    <a:pt x="270" y="324"/>
                    <a:pt x="313" y="227"/>
                    <a:pt x="313" y="141"/>
                  </a:cubicBezTo>
                  <a:cubicBezTo>
                    <a:pt x="313" y="55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0" name="Google Shape;4310;p92"/>
            <p:cNvSpPr/>
            <p:nvPr/>
          </p:nvSpPr>
          <p:spPr>
            <a:xfrm>
              <a:off x="9601539" y="2395688"/>
              <a:ext cx="25122" cy="22870"/>
            </a:xfrm>
            <a:custGeom>
              <a:rect b="b" l="l" r="r" t="t"/>
              <a:pathLst>
                <a:path extrusionOk="0" h="325" w="357">
                  <a:moveTo>
                    <a:pt x="173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7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1" name="Google Shape;4311;p92"/>
            <p:cNvSpPr/>
            <p:nvPr/>
          </p:nvSpPr>
          <p:spPr>
            <a:xfrm>
              <a:off x="9674373" y="2395688"/>
              <a:ext cx="25122" cy="22870"/>
            </a:xfrm>
            <a:custGeom>
              <a:rect b="b" l="l" r="r" t="t"/>
              <a:pathLst>
                <a:path extrusionOk="0" h="325" w="357">
                  <a:moveTo>
                    <a:pt x="173" y="1"/>
                  </a:moveTo>
                  <a:cubicBezTo>
                    <a:pt x="87" y="1"/>
                    <a:pt x="0" y="55"/>
                    <a:pt x="0" y="141"/>
                  </a:cubicBezTo>
                  <a:cubicBezTo>
                    <a:pt x="0" y="227"/>
                    <a:pt x="87" y="324"/>
                    <a:pt x="17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2" name="Google Shape;4312;p92"/>
            <p:cNvSpPr/>
            <p:nvPr/>
          </p:nvSpPr>
          <p:spPr>
            <a:xfrm>
              <a:off x="9750232" y="2395688"/>
              <a:ext cx="22096" cy="22870"/>
            </a:xfrm>
            <a:custGeom>
              <a:rect b="b" l="l" r="r" t="t"/>
              <a:pathLst>
                <a:path extrusionOk="0" h="325" w="314">
                  <a:moveTo>
                    <a:pt x="130" y="1"/>
                  </a:moveTo>
                  <a:cubicBezTo>
                    <a:pt x="44" y="1"/>
                    <a:pt x="0" y="55"/>
                    <a:pt x="0" y="141"/>
                  </a:cubicBezTo>
                  <a:cubicBezTo>
                    <a:pt x="0" y="227"/>
                    <a:pt x="44" y="324"/>
                    <a:pt x="130" y="324"/>
                  </a:cubicBezTo>
                  <a:cubicBezTo>
                    <a:pt x="216" y="324"/>
                    <a:pt x="313" y="227"/>
                    <a:pt x="313" y="141"/>
                  </a:cubicBezTo>
                  <a:cubicBezTo>
                    <a:pt x="313" y="55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3" name="Google Shape;4313;p92"/>
            <p:cNvSpPr/>
            <p:nvPr/>
          </p:nvSpPr>
          <p:spPr>
            <a:xfrm>
              <a:off x="9234348" y="2468521"/>
              <a:ext cx="22800" cy="22096"/>
            </a:xfrm>
            <a:custGeom>
              <a:rect b="b" l="l" r="r" t="t"/>
              <a:pathLst>
                <a:path extrusionOk="0" h="314" w="324">
                  <a:moveTo>
                    <a:pt x="183" y="1"/>
                  </a:moveTo>
                  <a:cubicBezTo>
                    <a:pt x="54" y="1"/>
                    <a:pt x="0" y="98"/>
                    <a:pt x="0" y="184"/>
                  </a:cubicBezTo>
                  <a:cubicBezTo>
                    <a:pt x="0" y="270"/>
                    <a:pt x="54" y="313"/>
                    <a:pt x="183" y="313"/>
                  </a:cubicBezTo>
                  <a:cubicBezTo>
                    <a:pt x="270" y="313"/>
                    <a:pt x="323" y="270"/>
                    <a:pt x="323" y="184"/>
                  </a:cubicBezTo>
                  <a:cubicBezTo>
                    <a:pt x="323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4" name="Google Shape;4314;p92"/>
            <p:cNvSpPr/>
            <p:nvPr/>
          </p:nvSpPr>
          <p:spPr>
            <a:xfrm>
              <a:off x="9307181" y="2468521"/>
              <a:ext cx="25826" cy="22096"/>
            </a:xfrm>
            <a:custGeom>
              <a:rect b="b" l="l" r="r" t="t"/>
              <a:pathLst>
                <a:path extrusionOk="0" h="314" w="367">
                  <a:moveTo>
                    <a:pt x="183" y="1"/>
                  </a:moveTo>
                  <a:cubicBezTo>
                    <a:pt x="97" y="1"/>
                    <a:pt x="0" y="98"/>
                    <a:pt x="0" y="184"/>
                  </a:cubicBezTo>
                  <a:cubicBezTo>
                    <a:pt x="0" y="270"/>
                    <a:pt x="97" y="313"/>
                    <a:pt x="183" y="313"/>
                  </a:cubicBezTo>
                  <a:cubicBezTo>
                    <a:pt x="270" y="313"/>
                    <a:pt x="367" y="270"/>
                    <a:pt x="367" y="184"/>
                  </a:cubicBezTo>
                  <a:cubicBezTo>
                    <a:pt x="367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5" name="Google Shape;4315;p92"/>
            <p:cNvSpPr/>
            <p:nvPr/>
          </p:nvSpPr>
          <p:spPr>
            <a:xfrm>
              <a:off x="9380014" y="2468521"/>
              <a:ext cx="25052" cy="22096"/>
            </a:xfrm>
            <a:custGeom>
              <a:rect b="b" l="l" r="r" t="t"/>
              <a:pathLst>
                <a:path extrusionOk="0" h="314" w="356">
                  <a:moveTo>
                    <a:pt x="18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8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6" name="Google Shape;4316;p92"/>
            <p:cNvSpPr/>
            <p:nvPr/>
          </p:nvSpPr>
          <p:spPr>
            <a:xfrm>
              <a:off x="9455873" y="2468521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40" y="1"/>
                  </a:moveTo>
                  <a:cubicBezTo>
                    <a:pt x="43" y="1"/>
                    <a:pt x="0" y="98"/>
                    <a:pt x="0" y="184"/>
                  </a:cubicBezTo>
                  <a:cubicBezTo>
                    <a:pt x="0" y="270"/>
                    <a:pt x="43" y="313"/>
                    <a:pt x="140" y="313"/>
                  </a:cubicBezTo>
                  <a:cubicBezTo>
                    <a:pt x="227" y="313"/>
                    <a:pt x="313" y="270"/>
                    <a:pt x="313" y="184"/>
                  </a:cubicBezTo>
                  <a:cubicBezTo>
                    <a:pt x="313" y="98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7" name="Google Shape;4317;p92"/>
            <p:cNvSpPr/>
            <p:nvPr/>
          </p:nvSpPr>
          <p:spPr>
            <a:xfrm>
              <a:off x="9528706" y="2468521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84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84" y="313"/>
                  </a:cubicBezTo>
                  <a:cubicBezTo>
                    <a:pt x="270" y="313"/>
                    <a:pt x="313" y="270"/>
                    <a:pt x="313" y="184"/>
                  </a:cubicBezTo>
                  <a:cubicBezTo>
                    <a:pt x="313" y="98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8" name="Google Shape;4318;p92"/>
            <p:cNvSpPr/>
            <p:nvPr/>
          </p:nvSpPr>
          <p:spPr>
            <a:xfrm>
              <a:off x="9601539" y="2468521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7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9" name="Google Shape;4319;p92"/>
            <p:cNvSpPr/>
            <p:nvPr/>
          </p:nvSpPr>
          <p:spPr>
            <a:xfrm>
              <a:off x="9674373" y="2468521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7" y="1"/>
                    <a:pt x="0" y="98"/>
                    <a:pt x="0" y="184"/>
                  </a:cubicBezTo>
                  <a:cubicBezTo>
                    <a:pt x="0" y="270"/>
                    <a:pt x="87" y="313"/>
                    <a:pt x="17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0" name="Google Shape;4320;p92"/>
            <p:cNvSpPr/>
            <p:nvPr/>
          </p:nvSpPr>
          <p:spPr>
            <a:xfrm>
              <a:off x="9750232" y="2468521"/>
              <a:ext cx="22096" cy="22096"/>
            </a:xfrm>
            <a:custGeom>
              <a:rect b="b" l="l" r="r" t="t"/>
              <a:pathLst>
                <a:path extrusionOk="0" h="314" w="314">
                  <a:moveTo>
                    <a:pt x="130" y="1"/>
                  </a:moveTo>
                  <a:cubicBezTo>
                    <a:pt x="44" y="1"/>
                    <a:pt x="0" y="98"/>
                    <a:pt x="0" y="184"/>
                  </a:cubicBezTo>
                  <a:cubicBezTo>
                    <a:pt x="0" y="270"/>
                    <a:pt x="44" y="313"/>
                    <a:pt x="130" y="313"/>
                  </a:cubicBezTo>
                  <a:cubicBezTo>
                    <a:pt x="216" y="313"/>
                    <a:pt x="313" y="270"/>
                    <a:pt x="313" y="184"/>
                  </a:cubicBezTo>
                  <a:cubicBezTo>
                    <a:pt x="313" y="98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1" name="Google Shape;4321;p92"/>
            <p:cNvSpPr/>
            <p:nvPr/>
          </p:nvSpPr>
          <p:spPr>
            <a:xfrm>
              <a:off x="9234348" y="2541354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1"/>
                  </a:moveTo>
                  <a:cubicBezTo>
                    <a:pt x="54" y="1"/>
                    <a:pt x="0" y="87"/>
                    <a:pt x="0" y="184"/>
                  </a:cubicBezTo>
                  <a:cubicBezTo>
                    <a:pt x="0" y="270"/>
                    <a:pt x="54" y="357"/>
                    <a:pt x="183" y="357"/>
                  </a:cubicBezTo>
                  <a:cubicBezTo>
                    <a:pt x="270" y="357"/>
                    <a:pt x="323" y="270"/>
                    <a:pt x="323" y="184"/>
                  </a:cubicBezTo>
                  <a:cubicBezTo>
                    <a:pt x="323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2" name="Google Shape;4322;p92"/>
            <p:cNvSpPr/>
            <p:nvPr/>
          </p:nvSpPr>
          <p:spPr>
            <a:xfrm>
              <a:off x="9307181" y="2541354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1"/>
                  </a:moveTo>
                  <a:cubicBezTo>
                    <a:pt x="97" y="1"/>
                    <a:pt x="0" y="87"/>
                    <a:pt x="0" y="184"/>
                  </a:cubicBezTo>
                  <a:cubicBezTo>
                    <a:pt x="0" y="270"/>
                    <a:pt x="97" y="357"/>
                    <a:pt x="183" y="357"/>
                  </a:cubicBezTo>
                  <a:cubicBezTo>
                    <a:pt x="270" y="357"/>
                    <a:pt x="367" y="270"/>
                    <a:pt x="367" y="184"/>
                  </a:cubicBezTo>
                  <a:cubicBezTo>
                    <a:pt x="367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3" name="Google Shape;4323;p92"/>
            <p:cNvSpPr/>
            <p:nvPr/>
          </p:nvSpPr>
          <p:spPr>
            <a:xfrm>
              <a:off x="9380014" y="2541354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4" name="Google Shape;4324;p92"/>
            <p:cNvSpPr/>
            <p:nvPr/>
          </p:nvSpPr>
          <p:spPr>
            <a:xfrm>
              <a:off x="9455873" y="2541354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1"/>
                  </a:moveTo>
                  <a:cubicBezTo>
                    <a:pt x="43" y="1"/>
                    <a:pt x="0" y="87"/>
                    <a:pt x="0" y="184"/>
                  </a:cubicBezTo>
                  <a:cubicBezTo>
                    <a:pt x="0" y="270"/>
                    <a:pt x="43" y="357"/>
                    <a:pt x="140" y="357"/>
                  </a:cubicBezTo>
                  <a:cubicBezTo>
                    <a:pt x="227" y="357"/>
                    <a:pt x="313" y="270"/>
                    <a:pt x="313" y="184"/>
                  </a:cubicBezTo>
                  <a:cubicBezTo>
                    <a:pt x="313" y="87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5" name="Google Shape;4325;p92"/>
            <p:cNvSpPr/>
            <p:nvPr/>
          </p:nvSpPr>
          <p:spPr>
            <a:xfrm>
              <a:off x="9528706" y="2541354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4" y="357"/>
                  </a:cubicBezTo>
                  <a:cubicBezTo>
                    <a:pt x="270" y="357"/>
                    <a:pt x="313" y="270"/>
                    <a:pt x="313" y="184"/>
                  </a:cubicBezTo>
                  <a:cubicBezTo>
                    <a:pt x="313" y="87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6" name="Google Shape;4326;p92"/>
            <p:cNvSpPr/>
            <p:nvPr/>
          </p:nvSpPr>
          <p:spPr>
            <a:xfrm>
              <a:off x="9601539" y="2541354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7" name="Google Shape;4327;p92"/>
            <p:cNvSpPr/>
            <p:nvPr/>
          </p:nvSpPr>
          <p:spPr>
            <a:xfrm>
              <a:off x="9674373" y="2541354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7" y="1"/>
                    <a:pt x="0" y="87"/>
                    <a:pt x="0" y="184"/>
                  </a:cubicBezTo>
                  <a:cubicBezTo>
                    <a:pt x="0" y="270"/>
                    <a:pt x="87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8" name="Google Shape;4328;p92"/>
            <p:cNvSpPr/>
            <p:nvPr/>
          </p:nvSpPr>
          <p:spPr>
            <a:xfrm>
              <a:off x="9750232" y="2541354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1"/>
                  </a:moveTo>
                  <a:cubicBezTo>
                    <a:pt x="44" y="1"/>
                    <a:pt x="0" y="87"/>
                    <a:pt x="0" y="184"/>
                  </a:cubicBezTo>
                  <a:cubicBezTo>
                    <a:pt x="0" y="270"/>
                    <a:pt x="44" y="357"/>
                    <a:pt x="130" y="357"/>
                  </a:cubicBezTo>
                  <a:cubicBezTo>
                    <a:pt x="216" y="357"/>
                    <a:pt x="313" y="270"/>
                    <a:pt x="313" y="184"/>
                  </a:cubicBezTo>
                  <a:cubicBezTo>
                    <a:pt x="313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9" name="Google Shape;4329;p92"/>
            <p:cNvSpPr/>
            <p:nvPr/>
          </p:nvSpPr>
          <p:spPr>
            <a:xfrm>
              <a:off x="9234348" y="2614187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1"/>
                  </a:moveTo>
                  <a:cubicBezTo>
                    <a:pt x="54" y="1"/>
                    <a:pt x="0" y="87"/>
                    <a:pt x="0" y="184"/>
                  </a:cubicBezTo>
                  <a:cubicBezTo>
                    <a:pt x="0" y="270"/>
                    <a:pt x="54" y="357"/>
                    <a:pt x="183" y="357"/>
                  </a:cubicBezTo>
                  <a:cubicBezTo>
                    <a:pt x="270" y="357"/>
                    <a:pt x="323" y="270"/>
                    <a:pt x="323" y="184"/>
                  </a:cubicBezTo>
                  <a:cubicBezTo>
                    <a:pt x="323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0" name="Google Shape;4330;p92"/>
            <p:cNvSpPr/>
            <p:nvPr/>
          </p:nvSpPr>
          <p:spPr>
            <a:xfrm>
              <a:off x="9307181" y="2614187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1"/>
                  </a:moveTo>
                  <a:cubicBezTo>
                    <a:pt x="97" y="1"/>
                    <a:pt x="0" y="87"/>
                    <a:pt x="0" y="184"/>
                  </a:cubicBezTo>
                  <a:cubicBezTo>
                    <a:pt x="0" y="270"/>
                    <a:pt x="97" y="357"/>
                    <a:pt x="183" y="357"/>
                  </a:cubicBezTo>
                  <a:cubicBezTo>
                    <a:pt x="270" y="357"/>
                    <a:pt x="367" y="270"/>
                    <a:pt x="367" y="184"/>
                  </a:cubicBezTo>
                  <a:cubicBezTo>
                    <a:pt x="367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1" name="Google Shape;4331;p92"/>
            <p:cNvSpPr/>
            <p:nvPr/>
          </p:nvSpPr>
          <p:spPr>
            <a:xfrm>
              <a:off x="9380014" y="2614187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2" name="Google Shape;4332;p92"/>
            <p:cNvSpPr/>
            <p:nvPr/>
          </p:nvSpPr>
          <p:spPr>
            <a:xfrm>
              <a:off x="9455873" y="2614187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1"/>
                  </a:moveTo>
                  <a:cubicBezTo>
                    <a:pt x="43" y="1"/>
                    <a:pt x="0" y="87"/>
                    <a:pt x="0" y="184"/>
                  </a:cubicBezTo>
                  <a:cubicBezTo>
                    <a:pt x="0" y="270"/>
                    <a:pt x="43" y="357"/>
                    <a:pt x="140" y="357"/>
                  </a:cubicBezTo>
                  <a:cubicBezTo>
                    <a:pt x="227" y="357"/>
                    <a:pt x="313" y="270"/>
                    <a:pt x="313" y="184"/>
                  </a:cubicBezTo>
                  <a:cubicBezTo>
                    <a:pt x="313" y="87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3" name="Google Shape;4333;p92"/>
            <p:cNvSpPr/>
            <p:nvPr/>
          </p:nvSpPr>
          <p:spPr>
            <a:xfrm>
              <a:off x="9528706" y="2614187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4" y="357"/>
                  </a:cubicBezTo>
                  <a:cubicBezTo>
                    <a:pt x="270" y="357"/>
                    <a:pt x="313" y="270"/>
                    <a:pt x="313" y="184"/>
                  </a:cubicBezTo>
                  <a:cubicBezTo>
                    <a:pt x="313" y="87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4" name="Google Shape;4334;p92"/>
            <p:cNvSpPr/>
            <p:nvPr/>
          </p:nvSpPr>
          <p:spPr>
            <a:xfrm>
              <a:off x="9601539" y="2614187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5" name="Google Shape;4335;p92"/>
            <p:cNvSpPr/>
            <p:nvPr/>
          </p:nvSpPr>
          <p:spPr>
            <a:xfrm>
              <a:off x="9674373" y="2614187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7" y="1"/>
                    <a:pt x="0" y="87"/>
                    <a:pt x="0" y="184"/>
                  </a:cubicBezTo>
                  <a:cubicBezTo>
                    <a:pt x="0" y="270"/>
                    <a:pt x="87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6" name="Google Shape;4336;p92"/>
            <p:cNvSpPr/>
            <p:nvPr/>
          </p:nvSpPr>
          <p:spPr>
            <a:xfrm>
              <a:off x="9750232" y="2614187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1"/>
                  </a:moveTo>
                  <a:cubicBezTo>
                    <a:pt x="44" y="1"/>
                    <a:pt x="0" y="87"/>
                    <a:pt x="0" y="184"/>
                  </a:cubicBezTo>
                  <a:cubicBezTo>
                    <a:pt x="0" y="270"/>
                    <a:pt x="44" y="357"/>
                    <a:pt x="130" y="357"/>
                  </a:cubicBezTo>
                  <a:cubicBezTo>
                    <a:pt x="216" y="357"/>
                    <a:pt x="313" y="270"/>
                    <a:pt x="313" y="184"/>
                  </a:cubicBezTo>
                  <a:cubicBezTo>
                    <a:pt x="313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7" name="Google Shape;4337;p92"/>
            <p:cNvSpPr/>
            <p:nvPr/>
          </p:nvSpPr>
          <p:spPr>
            <a:xfrm>
              <a:off x="9234348" y="2690046"/>
              <a:ext cx="22800" cy="22096"/>
            </a:xfrm>
            <a:custGeom>
              <a:rect b="b" l="l" r="r" t="t"/>
              <a:pathLst>
                <a:path extrusionOk="0" h="314" w="324">
                  <a:moveTo>
                    <a:pt x="183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270"/>
                    <a:pt x="54" y="314"/>
                    <a:pt x="183" y="314"/>
                  </a:cubicBezTo>
                  <a:cubicBezTo>
                    <a:pt x="270" y="314"/>
                    <a:pt x="323" y="270"/>
                    <a:pt x="323" y="130"/>
                  </a:cubicBezTo>
                  <a:cubicBezTo>
                    <a:pt x="323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8" name="Google Shape;4338;p92"/>
            <p:cNvSpPr/>
            <p:nvPr/>
          </p:nvSpPr>
          <p:spPr>
            <a:xfrm>
              <a:off x="9307181" y="2690046"/>
              <a:ext cx="25826" cy="22096"/>
            </a:xfrm>
            <a:custGeom>
              <a:rect b="b" l="l" r="r" t="t"/>
              <a:pathLst>
                <a:path extrusionOk="0" h="314" w="367">
                  <a:moveTo>
                    <a:pt x="183" y="1"/>
                  </a:moveTo>
                  <a:cubicBezTo>
                    <a:pt x="97" y="1"/>
                    <a:pt x="0" y="44"/>
                    <a:pt x="0" y="130"/>
                  </a:cubicBezTo>
                  <a:cubicBezTo>
                    <a:pt x="0" y="270"/>
                    <a:pt x="97" y="314"/>
                    <a:pt x="183" y="314"/>
                  </a:cubicBezTo>
                  <a:cubicBezTo>
                    <a:pt x="270" y="314"/>
                    <a:pt x="367" y="270"/>
                    <a:pt x="367" y="130"/>
                  </a:cubicBezTo>
                  <a:cubicBezTo>
                    <a:pt x="367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9" name="Google Shape;4339;p92"/>
            <p:cNvSpPr/>
            <p:nvPr/>
          </p:nvSpPr>
          <p:spPr>
            <a:xfrm>
              <a:off x="9380014" y="2690046"/>
              <a:ext cx="25052" cy="22096"/>
            </a:xfrm>
            <a:custGeom>
              <a:rect b="b" l="l" r="r" t="t"/>
              <a:pathLst>
                <a:path extrusionOk="0" h="314" w="356">
                  <a:moveTo>
                    <a:pt x="183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8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0" name="Google Shape;4340;p92"/>
            <p:cNvSpPr/>
            <p:nvPr/>
          </p:nvSpPr>
          <p:spPr>
            <a:xfrm>
              <a:off x="9455873" y="2690046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4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270"/>
                    <a:pt x="43" y="314"/>
                    <a:pt x="140" y="314"/>
                  </a:cubicBezTo>
                  <a:cubicBezTo>
                    <a:pt x="227" y="314"/>
                    <a:pt x="313" y="270"/>
                    <a:pt x="313" y="130"/>
                  </a:cubicBezTo>
                  <a:cubicBezTo>
                    <a:pt x="313" y="44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1" name="Google Shape;4341;p92"/>
            <p:cNvSpPr/>
            <p:nvPr/>
          </p:nvSpPr>
          <p:spPr>
            <a:xfrm>
              <a:off x="9528706" y="2690046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84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84" y="314"/>
                  </a:cubicBezTo>
                  <a:cubicBezTo>
                    <a:pt x="270" y="314"/>
                    <a:pt x="313" y="270"/>
                    <a:pt x="313" y="130"/>
                  </a:cubicBezTo>
                  <a:cubicBezTo>
                    <a:pt x="313" y="44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2" name="Google Shape;4342;p92"/>
            <p:cNvSpPr/>
            <p:nvPr/>
          </p:nvSpPr>
          <p:spPr>
            <a:xfrm>
              <a:off x="9601539" y="2690046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7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3" name="Google Shape;4343;p92"/>
            <p:cNvSpPr/>
            <p:nvPr/>
          </p:nvSpPr>
          <p:spPr>
            <a:xfrm>
              <a:off x="9674373" y="2690046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270"/>
                    <a:pt x="87" y="314"/>
                    <a:pt x="17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4" name="Google Shape;4344;p92"/>
            <p:cNvSpPr/>
            <p:nvPr/>
          </p:nvSpPr>
          <p:spPr>
            <a:xfrm>
              <a:off x="9750232" y="2690046"/>
              <a:ext cx="22096" cy="22096"/>
            </a:xfrm>
            <a:custGeom>
              <a:rect b="b" l="l" r="r" t="t"/>
              <a:pathLst>
                <a:path extrusionOk="0" h="314" w="314">
                  <a:moveTo>
                    <a:pt x="130" y="1"/>
                  </a:moveTo>
                  <a:cubicBezTo>
                    <a:pt x="44" y="1"/>
                    <a:pt x="0" y="44"/>
                    <a:pt x="0" y="130"/>
                  </a:cubicBezTo>
                  <a:cubicBezTo>
                    <a:pt x="0" y="270"/>
                    <a:pt x="44" y="314"/>
                    <a:pt x="130" y="314"/>
                  </a:cubicBezTo>
                  <a:cubicBezTo>
                    <a:pt x="216" y="314"/>
                    <a:pt x="313" y="270"/>
                    <a:pt x="313" y="130"/>
                  </a:cubicBezTo>
                  <a:cubicBezTo>
                    <a:pt x="313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0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p49"/>
          <p:cNvSpPr/>
          <p:nvPr/>
        </p:nvSpPr>
        <p:spPr>
          <a:xfrm>
            <a:off x="1251150" y="982375"/>
            <a:ext cx="1272000" cy="53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Design objective</a:t>
            </a:r>
            <a:endParaRPr sz="16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52" name="Google Shape;2652;p49"/>
          <p:cNvSpPr/>
          <p:nvPr/>
        </p:nvSpPr>
        <p:spPr>
          <a:xfrm>
            <a:off x="2523050" y="982375"/>
            <a:ext cx="5369700" cy="530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To produce </a:t>
            </a:r>
            <a:r>
              <a:rPr b="1" lang="es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1000 t/year</a:t>
            </a:r>
            <a:r>
              <a:rPr lang="es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of </a:t>
            </a:r>
            <a:r>
              <a:rPr b="1" lang="es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itaconic acid</a:t>
            </a:r>
            <a:r>
              <a:rPr lang="es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with</a:t>
            </a:r>
            <a:r>
              <a:rPr b="1" lang="es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99% purity</a:t>
            </a:r>
            <a:r>
              <a:rPr lang="es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from </a:t>
            </a:r>
            <a:r>
              <a:rPr b="1" lang="es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oil palm empty fruit bunch</a:t>
            </a:r>
            <a:r>
              <a:rPr lang="es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by </a:t>
            </a:r>
            <a:r>
              <a:rPr b="1" i="1" lang="es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Aspergillus terreus</a:t>
            </a:r>
            <a:endParaRPr b="1" i="1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53" name="Google Shape;2653;p49"/>
          <p:cNvSpPr/>
          <p:nvPr/>
        </p:nvSpPr>
        <p:spPr>
          <a:xfrm>
            <a:off x="1251150" y="1943200"/>
            <a:ext cx="1272000" cy="2552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Process description</a:t>
            </a:r>
            <a:endParaRPr sz="16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54" name="Google Shape;2654;p49"/>
          <p:cNvSpPr/>
          <p:nvPr/>
        </p:nvSpPr>
        <p:spPr>
          <a:xfrm>
            <a:off x="2523150" y="1943225"/>
            <a:ext cx="5369700" cy="2552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</a:pPr>
            <a:r>
              <a:rPr lang="es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First OPEFB is </a:t>
            </a:r>
            <a:r>
              <a:rPr b="1" lang="es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ground</a:t>
            </a:r>
            <a:r>
              <a:rPr lang="es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to reduce the particle size of OPEFB, next it will go through </a:t>
            </a:r>
            <a:r>
              <a:rPr b="1" lang="es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pretreatment process</a:t>
            </a:r>
            <a:r>
              <a:rPr lang="es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for further delignification with sodium hydroxide solution. 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</a:pPr>
            <a:r>
              <a:rPr lang="es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After that, the solid residues are </a:t>
            </a:r>
            <a:r>
              <a:rPr b="1" lang="es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washed</a:t>
            </a:r>
            <a:r>
              <a:rPr lang="es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with tap water until it reaches a neutral pH. 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</a:pPr>
            <a:r>
              <a:rPr b="1" lang="es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Enzymatic hydrolysis</a:t>
            </a:r>
            <a:r>
              <a:rPr lang="es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will be performed to convert fermentable sugars. Then, it will undergo fermentation. 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</a:pPr>
            <a:r>
              <a:rPr lang="es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For downstream processing, it includes </a:t>
            </a:r>
            <a:r>
              <a:rPr b="1" lang="es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centrifugation, evaporation, crystallisation</a:t>
            </a:r>
            <a:r>
              <a:rPr lang="es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liquid-solid separation through </a:t>
            </a:r>
            <a:r>
              <a:rPr b="1" lang="es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filtration</a:t>
            </a:r>
            <a:r>
              <a:rPr lang="es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also </a:t>
            </a:r>
            <a:r>
              <a:rPr b="1" lang="es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heating </a:t>
            </a:r>
            <a:r>
              <a:rPr lang="es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and </a:t>
            </a:r>
            <a:r>
              <a:rPr b="1" lang="es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adsorption</a:t>
            </a:r>
            <a:r>
              <a:rPr lang="es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process.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8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50"/>
          <p:cNvSpPr txBox="1"/>
          <p:nvPr>
            <p:ph type="title"/>
          </p:nvPr>
        </p:nvSpPr>
        <p:spPr>
          <a:xfrm>
            <a:off x="1074150" y="2649100"/>
            <a:ext cx="69954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Process Synthesis (Synthesis Tree Diagram)</a:t>
            </a:r>
            <a:endParaRPr/>
          </a:p>
        </p:txBody>
      </p:sp>
      <p:sp>
        <p:nvSpPr>
          <p:cNvPr id="2660" name="Google Shape;2660;p50"/>
          <p:cNvSpPr txBox="1"/>
          <p:nvPr>
            <p:ph idx="2" type="title"/>
          </p:nvPr>
        </p:nvSpPr>
        <p:spPr>
          <a:xfrm>
            <a:off x="3960300" y="1467188"/>
            <a:ext cx="1223100" cy="1063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grpSp>
        <p:nvGrpSpPr>
          <p:cNvPr id="2661" name="Google Shape;2661;p50"/>
          <p:cNvGrpSpPr/>
          <p:nvPr/>
        </p:nvGrpSpPr>
        <p:grpSpPr>
          <a:xfrm>
            <a:off x="2069600" y="1729450"/>
            <a:ext cx="837120" cy="837795"/>
            <a:chOff x="655525" y="778450"/>
            <a:chExt cx="837120" cy="837795"/>
          </a:xfrm>
        </p:grpSpPr>
        <p:sp>
          <p:nvSpPr>
            <p:cNvPr id="2662" name="Google Shape;2662;p50"/>
            <p:cNvSpPr/>
            <p:nvPr/>
          </p:nvSpPr>
          <p:spPr>
            <a:xfrm>
              <a:off x="655525" y="778450"/>
              <a:ext cx="837120" cy="837795"/>
            </a:xfrm>
            <a:custGeom>
              <a:rect b="b" l="l" r="r" t="t"/>
              <a:pathLst>
                <a:path extrusionOk="0" h="13661" w="13650">
                  <a:moveTo>
                    <a:pt x="6825" y="0"/>
                  </a:moveTo>
                  <a:cubicBezTo>
                    <a:pt x="3052" y="0"/>
                    <a:pt x="1" y="3051"/>
                    <a:pt x="1" y="6825"/>
                  </a:cubicBezTo>
                  <a:cubicBezTo>
                    <a:pt x="1" y="10555"/>
                    <a:pt x="3052" y="13660"/>
                    <a:pt x="6825" y="13660"/>
                  </a:cubicBezTo>
                  <a:cubicBezTo>
                    <a:pt x="10599" y="13660"/>
                    <a:pt x="13650" y="10555"/>
                    <a:pt x="13650" y="6825"/>
                  </a:cubicBezTo>
                  <a:cubicBezTo>
                    <a:pt x="13650" y="3051"/>
                    <a:pt x="10599" y="0"/>
                    <a:pt x="6825" y="0"/>
                  </a:cubicBezTo>
                  <a:close/>
                </a:path>
              </a:pathLst>
            </a:custGeom>
            <a:solidFill>
              <a:srgbClr val="FFC75F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50"/>
            <p:cNvSpPr/>
            <p:nvPr/>
          </p:nvSpPr>
          <p:spPr>
            <a:xfrm>
              <a:off x="968089" y="791081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97"/>
                    <a:pt x="1" y="141"/>
                  </a:cubicBezTo>
                  <a:cubicBezTo>
                    <a:pt x="1" y="227"/>
                    <a:pt x="55" y="270"/>
                    <a:pt x="141" y="270"/>
                  </a:cubicBezTo>
                  <a:cubicBezTo>
                    <a:pt x="184" y="270"/>
                    <a:pt x="270" y="227"/>
                    <a:pt x="270" y="141"/>
                  </a:cubicBezTo>
                  <a:cubicBezTo>
                    <a:pt x="270" y="97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50"/>
            <p:cNvSpPr/>
            <p:nvPr/>
          </p:nvSpPr>
          <p:spPr>
            <a:xfrm>
              <a:off x="1016868" y="791081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97"/>
                    <a:pt x="0" y="141"/>
                  </a:cubicBezTo>
                  <a:cubicBezTo>
                    <a:pt x="0" y="227"/>
                    <a:pt x="54" y="270"/>
                    <a:pt x="141" y="270"/>
                  </a:cubicBezTo>
                  <a:cubicBezTo>
                    <a:pt x="227" y="270"/>
                    <a:pt x="270" y="227"/>
                    <a:pt x="270" y="141"/>
                  </a:cubicBezTo>
                  <a:cubicBezTo>
                    <a:pt x="270" y="97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50"/>
            <p:cNvSpPr/>
            <p:nvPr/>
          </p:nvSpPr>
          <p:spPr>
            <a:xfrm>
              <a:off x="1065646" y="791081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97"/>
                    <a:pt x="0" y="141"/>
                  </a:cubicBezTo>
                  <a:cubicBezTo>
                    <a:pt x="0" y="227"/>
                    <a:pt x="97" y="270"/>
                    <a:pt x="140" y="270"/>
                  </a:cubicBezTo>
                  <a:cubicBezTo>
                    <a:pt x="227" y="270"/>
                    <a:pt x="270" y="227"/>
                    <a:pt x="270" y="141"/>
                  </a:cubicBezTo>
                  <a:cubicBezTo>
                    <a:pt x="270" y="97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50"/>
            <p:cNvSpPr/>
            <p:nvPr/>
          </p:nvSpPr>
          <p:spPr>
            <a:xfrm>
              <a:off x="1117620" y="791081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97"/>
                    <a:pt x="1" y="141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173" y="270"/>
                    <a:pt x="270" y="227"/>
                    <a:pt x="270" y="141"/>
                  </a:cubicBezTo>
                  <a:cubicBezTo>
                    <a:pt x="270" y="97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50"/>
            <p:cNvSpPr/>
            <p:nvPr/>
          </p:nvSpPr>
          <p:spPr>
            <a:xfrm>
              <a:off x="1166399" y="791081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97"/>
                    <a:pt x="0" y="141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216" y="270"/>
                    <a:pt x="270" y="227"/>
                    <a:pt x="270" y="141"/>
                  </a:cubicBezTo>
                  <a:cubicBezTo>
                    <a:pt x="270" y="97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50"/>
            <p:cNvSpPr/>
            <p:nvPr/>
          </p:nvSpPr>
          <p:spPr>
            <a:xfrm>
              <a:off x="868000" y="84245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98" y="0"/>
                    <a:pt x="1" y="54"/>
                    <a:pt x="1" y="140"/>
                  </a:cubicBezTo>
                  <a:cubicBezTo>
                    <a:pt x="1" y="183"/>
                    <a:pt x="98" y="270"/>
                    <a:pt x="141" y="270"/>
                  </a:cubicBezTo>
                  <a:cubicBezTo>
                    <a:pt x="227" y="270"/>
                    <a:pt x="270" y="183"/>
                    <a:pt x="270" y="140"/>
                  </a:cubicBezTo>
                  <a:cubicBezTo>
                    <a:pt x="270" y="54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50"/>
            <p:cNvSpPr/>
            <p:nvPr/>
          </p:nvSpPr>
          <p:spPr>
            <a:xfrm>
              <a:off x="919371" y="84245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54" y="0"/>
                    <a:pt x="0" y="54"/>
                    <a:pt x="0" y="140"/>
                  </a:cubicBezTo>
                  <a:cubicBezTo>
                    <a:pt x="0" y="183"/>
                    <a:pt x="54" y="270"/>
                    <a:pt x="140" y="270"/>
                  </a:cubicBezTo>
                  <a:cubicBezTo>
                    <a:pt x="184" y="270"/>
                    <a:pt x="270" y="183"/>
                    <a:pt x="270" y="140"/>
                  </a:cubicBezTo>
                  <a:cubicBezTo>
                    <a:pt x="270" y="54"/>
                    <a:pt x="184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50"/>
            <p:cNvSpPr/>
            <p:nvPr/>
          </p:nvSpPr>
          <p:spPr>
            <a:xfrm>
              <a:off x="968089" y="84245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54"/>
                    <a:pt x="1" y="140"/>
                  </a:cubicBezTo>
                  <a:cubicBezTo>
                    <a:pt x="1" y="183"/>
                    <a:pt x="55" y="270"/>
                    <a:pt x="141" y="270"/>
                  </a:cubicBezTo>
                  <a:cubicBezTo>
                    <a:pt x="184" y="270"/>
                    <a:pt x="270" y="183"/>
                    <a:pt x="270" y="140"/>
                  </a:cubicBezTo>
                  <a:cubicBezTo>
                    <a:pt x="270" y="54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50"/>
            <p:cNvSpPr/>
            <p:nvPr/>
          </p:nvSpPr>
          <p:spPr>
            <a:xfrm>
              <a:off x="1016868" y="84245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54"/>
                    <a:pt x="0" y="140"/>
                  </a:cubicBezTo>
                  <a:cubicBezTo>
                    <a:pt x="0" y="183"/>
                    <a:pt x="54" y="270"/>
                    <a:pt x="141" y="270"/>
                  </a:cubicBezTo>
                  <a:cubicBezTo>
                    <a:pt x="227" y="270"/>
                    <a:pt x="270" y="183"/>
                    <a:pt x="270" y="140"/>
                  </a:cubicBezTo>
                  <a:cubicBezTo>
                    <a:pt x="270" y="54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50"/>
            <p:cNvSpPr/>
            <p:nvPr/>
          </p:nvSpPr>
          <p:spPr>
            <a:xfrm>
              <a:off x="1065646" y="84245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54"/>
                    <a:pt x="0" y="140"/>
                  </a:cubicBezTo>
                  <a:cubicBezTo>
                    <a:pt x="0" y="183"/>
                    <a:pt x="97" y="270"/>
                    <a:pt x="140" y="270"/>
                  </a:cubicBezTo>
                  <a:cubicBezTo>
                    <a:pt x="227" y="270"/>
                    <a:pt x="270" y="183"/>
                    <a:pt x="270" y="140"/>
                  </a:cubicBezTo>
                  <a:cubicBezTo>
                    <a:pt x="270" y="54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50"/>
            <p:cNvSpPr/>
            <p:nvPr/>
          </p:nvSpPr>
          <p:spPr>
            <a:xfrm>
              <a:off x="1117620" y="84245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54"/>
                    <a:pt x="1" y="140"/>
                  </a:cubicBezTo>
                  <a:cubicBezTo>
                    <a:pt x="1" y="183"/>
                    <a:pt x="44" y="270"/>
                    <a:pt x="130" y="270"/>
                  </a:cubicBezTo>
                  <a:cubicBezTo>
                    <a:pt x="173" y="270"/>
                    <a:pt x="270" y="183"/>
                    <a:pt x="270" y="140"/>
                  </a:cubicBezTo>
                  <a:cubicBezTo>
                    <a:pt x="270" y="54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50"/>
            <p:cNvSpPr/>
            <p:nvPr/>
          </p:nvSpPr>
          <p:spPr>
            <a:xfrm>
              <a:off x="1166399" y="84245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54"/>
                    <a:pt x="0" y="140"/>
                  </a:cubicBezTo>
                  <a:cubicBezTo>
                    <a:pt x="0" y="183"/>
                    <a:pt x="43" y="270"/>
                    <a:pt x="130" y="270"/>
                  </a:cubicBezTo>
                  <a:cubicBezTo>
                    <a:pt x="216" y="270"/>
                    <a:pt x="270" y="183"/>
                    <a:pt x="270" y="140"/>
                  </a:cubicBezTo>
                  <a:cubicBezTo>
                    <a:pt x="270" y="5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50"/>
            <p:cNvSpPr/>
            <p:nvPr/>
          </p:nvSpPr>
          <p:spPr>
            <a:xfrm>
              <a:off x="1215117" y="84245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54"/>
                    <a:pt x="1" y="140"/>
                  </a:cubicBezTo>
                  <a:cubicBezTo>
                    <a:pt x="1" y="183"/>
                    <a:pt x="44" y="270"/>
                    <a:pt x="130" y="270"/>
                  </a:cubicBezTo>
                  <a:cubicBezTo>
                    <a:pt x="216" y="270"/>
                    <a:pt x="270" y="183"/>
                    <a:pt x="270" y="140"/>
                  </a:cubicBezTo>
                  <a:cubicBezTo>
                    <a:pt x="270" y="5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50"/>
            <p:cNvSpPr/>
            <p:nvPr/>
          </p:nvSpPr>
          <p:spPr>
            <a:xfrm>
              <a:off x="1263896" y="84245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54"/>
                    <a:pt x="0" y="140"/>
                  </a:cubicBezTo>
                  <a:cubicBezTo>
                    <a:pt x="0" y="183"/>
                    <a:pt x="87" y="270"/>
                    <a:pt x="130" y="270"/>
                  </a:cubicBezTo>
                  <a:cubicBezTo>
                    <a:pt x="216" y="270"/>
                    <a:pt x="270" y="183"/>
                    <a:pt x="270" y="140"/>
                  </a:cubicBezTo>
                  <a:cubicBezTo>
                    <a:pt x="270" y="5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50"/>
            <p:cNvSpPr/>
            <p:nvPr/>
          </p:nvSpPr>
          <p:spPr>
            <a:xfrm>
              <a:off x="819221" y="891170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44" y="1"/>
                    <a:pt x="1" y="55"/>
                    <a:pt x="1" y="141"/>
                  </a:cubicBezTo>
                  <a:cubicBezTo>
                    <a:pt x="1" y="227"/>
                    <a:pt x="44" y="270"/>
                    <a:pt x="141" y="270"/>
                  </a:cubicBezTo>
                  <a:cubicBezTo>
                    <a:pt x="227" y="270"/>
                    <a:pt x="270" y="227"/>
                    <a:pt x="270" y="141"/>
                  </a:cubicBezTo>
                  <a:cubicBezTo>
                    <a:pt x="270" y="55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50"/>
            <p:cNvSpPr/>
            <p:nvPr/>
          </p:nvSpPr>
          <p:spPr>
            <a:xfrm>
              <a:off x="868000" y="891170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98" y="1"/>
                    <a:pt x="1" y="55"/>
                    <a:pt x="1" y="141"/>
                  </a:cubicBezTo>
                  <a:cubicBezTo>
                    <a:pt x="1" y="227"/>
                    <a:pt x="98" y="270"/>
                    <a:pt x="141" y="270"/>
                  </a:cubicBezTo>
                  <a:cubicBezTo>
                    <a:pt x="227" y="270"/>
                    <a:pt x="270" y="227"/>
                    <a:pt x="270" y="141"/>
                  </a:cubicBezTo>
                  <a:cubicBezTo>
                    <a:pt x="270" y="55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50"/>
            <p:cNvSpPr/>
            <p:nvPr/>
          </p:nvSpPr>
          <p:spPr>
            <a:xfrm>
              <a:off x="919371" y="891170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54" y="1"/>
                    <a:pt x="0" y="55"/>
                    <a:pt x="0" y="141"/>
                  </a:cubicBezTo>
                  <a:cubicBezTo>
                    <a:pt x="0" y="227"/>
                    <a:pt x="54" y="270"/>
                    <a:pt x="140" y="270"/>
                  </a:cubicBezTo>
                  <a:cubicBezTo>
                    <a:pt x="184" y="270"/>
                    <a:pt x="270" y="227"/>
                    <a:pt x="270" y="141"/>
                  </a:cubicBezTo>
                  <a:cubicBezTo>
                    <a:pt x="270" y="55"/>
                    <a:pt x="184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50"/>
            <p:cNvSpPr/>
            <p:nvPr/>
          </p:nvSpPr>
          <p:spPr>
            <a:xfrm>
              <a:off x="968089" y="891170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5" y="1"/>
                    <a:pt x="1" y="55"/>
                    <a:pt x="1" y="141"/>
                  </a:cubicBezTo>
                  <a:cubicBezTo>
                    <a:pt x="1" y="227"/>
                    <a:pt x="55" y="270"/>
                    <a:pt x="141" y="270"/>
                  </a:cubicBezTo>
                  <a:cubicBezTo>
                    <a:pt x="184" y="270"/>
                    <a:pt x="270" y="227"/>
                    <a:pt x="270" y="141"/>
                  </a:cubicBezTo>
                  <a:cubicBezTo>
                    <a:pt x="270" y="55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50"/>
            <p:cNvSpPr/>
            <p:nvPr/>
          </p:nvSpPr>
          <p:spPr>
            <a:xfrm>
              <a:off x="1016868" y="891170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4" y="1"/>
                    <a:pt x="0" y="55"/>
                    <a:pt x="0" y="141"/>
                  </a:cubicBezTo>
                  <a:cubicBezTo>
                    <a:pt x="0" y="227"/>
                    <a:pt x="54" y="270"/>
                    <a:pt x="141" y="270"/>
                  </a:cubicBezTo>
                  <a:cubicBezTo>
                    <a:pt x="227" y="270"/>
                    <a:pt x="270" y="227"/>
                    <a:pt x="270" y="141"/>
                  </a:cubicBezTo>
                  <a:cubicBezTo>
                    <a:pt x="270" y="55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50"/>
            <p:cNvSpPr/>
            <p:nvPr/>
          </p:nvSpPr>
          <p:spPr>
            <a:xfrm>
              <a:off x="1065646" y="891170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97" y="1"/>
                    <a:pt x="0" y="55"/>
                    <a:pt x="0" y="141"/>
                  </a:cubicBezTo>
                  <a:cubicBezTo>
                    <a:pt x="0" y="227"/>
                    <a:pt x="97" y="270"/>
                    <a:pt x="140" y="270"/>
                  </a:cubicBezTo>
                  <a:cubicBezTo>
                    <a:pt x="227" y="270"/>
                    <a:pt x="270" y="227"/>
                    <a:pt x="270" y="141"/>
                  </a:cubicBezTo>
                  <a:cubicBezTo>
                    <a:pt x="270" y="55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50"/>
            <p:cNvSpPr/>
            <p:nvPr/>
          </p:nvSpPr>
          <p:spPr>
            <a:xfrm>
              <a:off x="1117620" y="891170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55"/>
                    <a:pt x="1" y="141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173" y="270"/>
                    <a:pt x="270" y="227"/>
                    <a:pt x="270" y="141"/>
                  </a:cubicBezTo>
                  <a:cubicBezTo>
                    <a:pt x="270" y="55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50"/>
            <p:cNvSpPr/>
            <p:nvPr/>
          </p:nvSpPr>
          <p:spPr>
            <a:xfrm>
              <a:off x="1166399" y="891170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55"/>
                    <a:pt x="0" y="141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216" y="270"/>
                    <a:pt x="270" y="227"/>
                    <a:pt x="270" y="141"/>
                  </a:cubicBezTo>
                  <a:cubicBezTo>
                    <a:pt x="270" y="55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50"/>
            <p:cNvSpPr/>
            <p:nvPr/>
          </p:nvSpPr>
          <p:spPr>
            <a:xfrm>
              <a:off x="1215117" y="891170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55"/>
                    <a:pt x="1" y="141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16" y="270"/>
                    <a:pt x="270" y="227"/>
                    <a:pt x="270" y="141"/>
                  </a:cubicBezTo>
                  <a:cubicBezTo>
                    <a:pt x="270" y="55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50"/>
            <p:cNvSpPr/>
            <p:nvPr/>
          </p:nvSpPr>
          <p:spPr>
            <a:xfrm>
              <a:off x="1263896" y="891170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55"/>
                    <a:pt x="0" y="141"/>
                  </a:cubicBezTo>
                  <a:cubicBezTo>
                    <a:pt x="0" y="227"/>
                    <a:pt x="87" y="270"/>
                    <a:pt x="130" y="270"/>
                  </a:cubicBezTo>
                  <a:cubicBezTo>
                    <a:pt x="216" y="270"/>
                    <a:pt x="270" y="227"/>
                    <a:pt x="270" y="141"/>
                  </a:cubicBezTo>
                  <a:cubicBezTo>
                    <a:pt x="270" y="55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50"/>
            <p:cNvSpPr/>
            <p:nvPr/>
          </p:nvSpPr>
          <p:spPr>
            <a:xfrm>
              <a:off x="1315267" y="891170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55"/>
                    <a:pt x="0" y="141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173" y="270"/>
                    <a:pt x="270" y="227"/>
                    <a:pt x="270" y="141"/>
                  </a:cubicBezTo>
                  <a:cubicBezTo>
                    <a:pt x="270" y="55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50"/>
            <p:cNvSpPr/>
            <p:nvPr/>
          </p:nvSpPr>
          <p:spPr>
            <a:xfrm>
              <a:off x="770503" y="939949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1" y="0"/>
                  </a:moveTo>
                  <a:cubicBezTo>
                    <a:pt x="43" y="0"/>
                    <a:pt x="0" y="97"/>
                    <a:pt x="0" y="140"/>
                  </a:cubicBezTo>
                  <a:cubicBezTo>
                    <a:pt x="0" y="227"/>
                    <a:pt x="43" y="270"/>
                    <a:pt x="141" y="270"/>
                  </a:cubicBezTo>
                  <a:cubicBezTo>
                    <a:pt x="184" y="270"/>
                    <a:pt x="270" y="227"/>
                    <a:pt x="270" y="140"/>
                  </a:cubicBezTo>
                  <a:cubicBezTo>
                    <a:pt x="270" y="97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50"/>
            <p:cNvSpPr/>
            <p:nvPr/>
          </p:nvSpPr>
          <p:spPr>
            <a:xfrm>
              <a:off x="819221" y="939949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44" y="0"/>
                    <a:pt x="1" y="97"/>
                    <a:pt x="1" y="140"/>
                  </a:cubicBezTo>
                  <a:cubicBezTo>
                    <a:pt x="1" y="227"/>
                    <a:pt x="44" y="270"/>
                    <a:pt x="141" y="270"/>
                  </a:cubicBezTo>
                  <a:cubicBezTo>
                    <a:pt x="227" y="270"/>
                    <a:pt x="270" y="227"/>
                    <a:pt x="270" y="140"/>
                  </a:cubicBezTo>
                  <a:cubicBezTo>
                    <a:pt x="270" y="97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50"/>
            <p:cNvSpPr/>
            <p:nvPr/>
          </p:nvSpPr>
          <p:spPr>
            <a:xfrm>
              <a:off x="868000" y="939949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98" y="0"/>
                    <a:pt x="1" y="97"/>
                    <a:pt x="1" y="140"/>
                  </a:cubicBezTo>
                  <a:cubicBezTo>
                    <a:pt x="1" y="227"/>
                    <a:pt x="98" y="270"/>
                    <a:pt x="141" y="270"/>
                  </a:cubicBezTo>
                  <a:cubicBezTo>
                    <a:pt x="227" y="270"/>
                    <a:pt x="270" y="227"/>
                    <a:pt x="270" y="140"/>
                  </a:cubicBezTo>
                  <a:cubicBezTo>
                    <a:pt x="270" y="97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50"/>
            <p:cNvSpPr/>
            <p:nvPr/>
          </p:nvSpPr>
          <p:spPr>
            <a:xfrm>
              <a:off x="919371" y="939949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54" y="0"/>
                    <a:pt x="0" y="97"/>
                    <a:pt x="0" y="140"/>
                  </a:cubicBezTo>
                  <a:cubicBezTo>
                    <a:pt x="0" y="227"/>
                    <a:pt x="54" y="270"/>
                    <a:pt x="140" y="270"/>
                  </a:cubicBezTo>
                  <a:cubicBezTo>
                    <a:pt x="184" y="270"/>
                    <a:pt x="270" y="227"/>
                    <a:pt x="270" y="140"/>
                  </a:cubicBezTo>
                  <a:cubicBezTo>
                    <a:pt x="270" y="97"/>
                    <a:pt x="184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50"/>
            <p:cNvSpPr/>
            <p:nvPr/>
          </p:nvSpPr>
          <p:spPr>
            <a:xfrm>
              <a:off x="968089" y="939949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97"/>
                    <a:pt x="1" y="140"/>
                  </a:cubicBezTo>
                  <a:cubicBezTo>
                    <a:pt x="1" y="227"/>
                    <a:pt x="55" y="270"/>
                    <a:pt x="141" y="270"/>
                  </a:cubicBezTo>
                  <a:cubicBezTo>
                    <a:pt x="184" y="270"/>
                    <a:pt x="270" y="227"/>
                    <a:pt x="270" y="140"/>
                  </a:cubicBezTo>
                  <a:cubicBezTo>
                    <a:pt x="270" y="97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50"/>
            <p:cNvSpPr/>
            <p:nvPr/>
          </p:nvSpPr>
          <p:spPr>
            <a:xfrm>
              <a:off x="1016868" y="939949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97"/>
                    <a:pt x="0" y="140"/>
                  </a:cubicBezTo>
                  <a:cubicBezTo>
                    <a:pt x="0" y="227"/>
                    <a:pt x="54" y="270"/>
                    <a:pt x="141" y="270"/>
                  </a:cubicBezTo>
                  <a:cubicBezTo>
                    <a:pt x="227" y="270"/>
                    <a:pt x="270" y="227"/>
                    <a:pt x="270" y="140"/>
                  </a:cubicBezTo>
                  <a:cubicBezTo>
                    <a:pt x="270" y="97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50"/>
            <p:cNvSpPr/>
            <p:nvPr/>
          </p:nvSpPr>
          <p:spPr>
            <a:xfrm>
              <a:off x="1065646" y="939949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97"/>
                    <a:pt x="0" y="140"/>
                  </a:cubicBezTo>
                  <a:cubicBezTo>
                    <a:pt x="0" y="227"/>
                    <a:pt x="97" y="270"/>
                    <a:pt x="140" y="270"/>
                  </a:cubicBezTo>
                  <a:cubicBezTo>
                    <a:pt x="227" y="270"/>
                    <a:pt x="270" y="227"/>
                    <a:pt x="270" y="140"/>
                  </a:cubicBezTo>
                  <a:cubicBezTo>
                    <a:pt x="270" y="97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50"/>
            <p:cNvSpPr/>
            <p:nvPr/>
          </p:nvSpPr>
          <p:spPr>
            <a:xfrm>
              <a:off x="1117620" y="939949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97"/>
                    <a:pt x="1" y="14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173" y="270"/>
                    <a:pt x="270" y="227"/>
                    <a:pt x="270" y="140"/>
                  </a:cubicBezTo>
                  <a:cubicBezTo>
                    <a:pt x="270" y="97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50"/>
            <p:cNvSpPr/>
            <p:nvPr/>
          </p:nvSpPr>
          <p:spPr>
            <a:xfrm>
              <a:off x="1166399" y="939949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97"/>
                    <a:pt x="0" y="140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216" y="270"/>
                    <a:pt x="270" y="227"/>
                    <a:pt x="270" y="140"/>
                  </a:cubicBezTo>
                  <a:cubicBezTo>
                    <a:pt x="270" y="97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50"/>
            <p:cNvSpPr/>
            <p:nvPr/>
          </p:nvSpPr>
          <p:spPr>
            <a:xfrm>
              <a:off x="1215117" y="939949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97"/>
                    <a:pt x="1" y="14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16" y="270"/>
                    <a:pt x="270" y="227"/>
                    <a:pt x="270" y="140"/>
                  </a:cubicBezTo>
                  <a:cubicBezTo>
                    <a:pt x="270" y="97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50"/>
            <p:cNvSpPr/>
            <p:nvPr/>
          </p:nvSpPr>
          <p:spPr>
            <a:xfrm>
              <a:off x="1263896" y="939949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97"/>
                    <a:pt x="0" y="140"/>
                  </a:cubicBezTo>
                  <a:cubicBezTo>
                    <a:pt x="0" y="227"/>
                    <a:pt x="87" y="270"/>
                    <a:pt x="130" y="270"/>
                  </a:cubicBezTo>
                  <a:cubicBezTo>
                    <a:pt x="216" y="270"/>
                    <a:pt x="270" y="227"/>
                    <a:pt x="270" y="140"/>
                  </a:cubicBezTo>
                  <a:cubicBezTo>
                    <a:pt x="270" y="97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50"/>
            <p:cNvSpPr/>
            <p:nvPr/>
          </p:nvSpPr>
          <p:spPr>
            <a:xfrm>
              <a:off x="1315267" y="939949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97"/>
                    <a:pt x="0" y="140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173" y="270"/>
                    <a:pt x="270" y="227"/>
                    <a:pt x="270" y="140"/>
                  </a:cubicBezTo>
                  <a:cubicBezTo>
                    <a:pt x="270" y="97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50"/>
            <p:cNvSpPr/>
            <p:nvPr/>
          </p:nvSpPr>
          <p:spPr>
            <a:xfrm>
              <a:off x="1363985" y="939949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97"/>
                    <a:pt x="1" y="14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27" y="270"/>
                    <a:pt x="270" y="227"/>
                    <a:pt x="270" y="140"/>
                  </a:cubicBezTo>
                  <a:cubicBezTo>
                    <a:pt x="270" y="97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50"/>
            <p:cNvSpPr/>
            <p:nvPr/>
          </p:nvSpPr>
          <p:spPr>
            <a:xfrm>
              <a:off x="721724" y="991923"/>
              <a:ext cx="13747" cy="13084"/>
            </a:xfrm>
            <a:custGeom>
              <a:rect b="b" l="l" r="r" t="t"/>
              <a:pathLst>
                <a:path extrusionOk="0" h="217" w="228">
                  <a:moveTo>
                    <a:pt x="98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16"/>
                    <a:pt x="98" y="216"/>
                  </a:cubicBezTo>
                  <a:cubicBezTo>
                    <a:pt x="184" y="216"/>
                    <a:pt x="227" y="173"/>
                    <a:pt x="227" y="130"/>
                  </a:cubicBezTo>
                  <a:cubicBezTo>
                    <a:pt x="227" y="44"/>
                    <a:pt x="184" y="1"/>
                    <a:pt x="9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50"/>
            <p:cNvSpPr/>
            <p:nvPr/>
          </p:nvSpPr>
          <p:spPr>
            <a:xfrm>
              <a:off x="770503" y="991923"/>
              <a:ext cx="16280" cy="13084"/>
            </a:xfrm>
            <a:custGeom>
              <a:rect b="b" l="l" r="r" t="t"/>
              <a:pathLst>
                <a:path extrusionOk="0" h="217" w="270">
                  <a:moveTo>
                    <a:pt x="141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173"/>
                    <a:pt x="43" y="216"/>
                    <a:pt x="141" y="216"/>
                  </a:cubicBezTo>
                  <a:cubicBezTo>
                    <a:pt x="184" y="216"/>
                    <a:pt x="270" y="173"/>
                    <a:pt x="270" y="130"/>
                  </a:cubicBezTo>
                  <a:cubicBezTo>
                    <a:pt x="270" y="44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50"/>
            <p:cNvSpPr/>
            <p:nvPr/>
          </p:nvSpPr>
          <p:spPr>
            <a:xfrm>
              <a:off x="819221" y="991923"/>
              <a:ext cx="16340" cy="13084"/>
            </a:xfrm>
            <a:custGeom>
              <a:rect b="b" l="l" r="r" t="t"/>
              <a:pathLst>
                <a:path extrusionOk="0" h="217" w="271">
                  <a:moveTo>
                    <a:pt x="141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16"/>
                    <a:pt x="141" y="216"/>
                  </a:cubicBezTo>
                  <a:cubicBezTo>
                    <a:pt x="227" y="216"/>
                    <a:pt x="270" y="173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50"/>
            <p:cNvSpPr/>
            <p:nvPr/>
          </p:nvSpPr>
          <p:spPr>
            <a:xfrm>
              <a:off x="868000" y="991923"/>
              <a:ext cx="16340" cy="13084"/>
            </a:xfrm>
            <a:custGeom>
              <a:rect b="b" l="l" r="r" t="t"/>
              <a:pathLst>
                <a:path extrusionOk="0" h="217" w="271">
                  <a:moveTo>
                    <a:pt x="141" y="1"/>
                  </a:moveTo>
                  <a:cubicBezTo>
                    <a:pt x="98" y="1"/>
                    <a:pt x="1" y="44"/>
                    <a:pt x="1" y="130"/>
                  </a:cubicBezTo>
                  <a:cubicBezTo>
                    <a:pt x="1" y="173"/>
                    <a:pt x="98" y="216"/>
                    <a:pt x="141" y="216"/>
                  </a:cubicBezTo>
                  <a:cubicBezTo>
                    <a:pt x="227" y="216"/>
                    <a:pt x="270" y="173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50"/>
            <p:cNvSpPr/>
            <p:nvPr/>
          </p:nvSpPr>
          <p:spPr>
            <a:xfrm>
              <a:off x="919371" y="991923"/>
              <a:ext cx="16280" cy="13084"/>
            </a:xfrm>
            <a:custGeom>
              <a:rect b="b" l="l" r="r" t="t"/>
              <a:pathLst>
                <a:path extrusionOk="0" h="217" w="270">
                  <a:moveTo>
                    <a:pt x="140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173"/>
                    <a:pt x="54" y="216"/>
                    <a:pt x="140" y="216"/>
                  </a:cubicBezTo>
                  <a:cubicBezTo>
                    <a:pt x="184" y="216"/>
                    <a:pt x="270" y="173"/>
                    <a:pt x="270" y="130"/>
                  </a:cubicBezTo>
                  <a:cubicBezTo>
                    <a:pt x="270" y="44"/>
                    <a:pt x="184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50"/>
            <p:cNvSpPr/>
            <p:nvPr/>
          </p:nvSpPr>
          <p:spPr>
            <a:xfrm>
              <a:off x="968089" y="991923"/>
              <a:ext cx="16340" cy="13084"/>
            </a:xfrm>
            <a:custGeom>
              <a:rect b="b" l="l" r="r" t="t"/>
              <a:pathLst>
                <a:path extrusionOk="0" h="217" w="271">
                  <a:moveTo>
                    <a:pt x="141" y="1"/>
                  </a:moveTo>
                  <a:cubicBezTo>
                    <a:pt x="55" y="1"/>
                    <a:pt x="1" y="44"/>
                    <a:pt x="1" y="130"/>
                  </a:cubicBezTo>
                  <a:cubicBezTo>
                    <a:pt x="1" y="173"/>
                    <a:pt x="55" y="216"/>
                    <a:pt x="141" y="216"/>
                  </a:cubicBezTo>
                  <a:cubicBezTo>
                    <a:pt x="184" y="216"/>
                    <a:pt x="270" y="173"/>
                    <a:pt x="270" y="130"/>
                  </a:cubicBezTo>
                  <a:cubicBezTo>
                    <a:pt x="270" y="44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50"/>
            <p:cNvSpPr/>
            <p:nvPr/>
          </p:nvSpPr>
          <p:spPr>
            <a:xfrm>
              <a:off x="1016868" y="991923"/>
              <a:ext cx="16340" cy="13084"/>
            </a:xfrm>
            <a:custGeom>
              <a:rect b="b" l="l" r="r" t="t"/>
              <a:pathLst>
                <a:path extrusionOk="0" h="217" w="271">
                  <a:moveTo>
                    <a:pt x="141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173"/>
                    <a:pt x="54" y="216"/>
                    <a:pt x="141" y="216"/>
                  </a:cubicBezTo>
                  <a:cubicBezTo>
                    <a:pt x="227" y="216"/>
                    <a:pt x="270" y="173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50"/>
            <p:cNvSpPr/>
            <p:nvPr/>
          </p:nvSpPr>
          <p:spPr>
            <a:xfrm>
              <a:off x="1065646" y="991923"/>
              <a:ext cx="16280" cy="13084"/>
            </a:xfrm>
            <a:custGeom>
              <a:rect b="b" l="l" r="r" t="t"/>
              <a:pathLst>
                <a:path extrusionOk="0" h="217" w="270">
                  <a:moveTo>
                    <a:pt x="140" y="1"/>
                  </a:moveTo>
                  <a:cubicBezTo>
                    <a:pt x="97" y="1"/>
                    <a:pt x="0" y="44"/>
                    <a:pt x="0" y="130"/>
                  </a:cubicBezTo>
                  <a:cubicBezTo>
                    <a:pt x="0" y="173"/>
                    <a:pt x="97" y="216"/>
                    <a:pt x="140" y="216"/>
                  </a:cubicBezTo>
                  <a:cubicBezTo>
                    <a:pt x="227" y="216"/>
                    <a:pt x="270" y="173"/>
                    <a:pt x="270" y="130"/>
                  </a:cubicBezTo>
                  <a:cubicBezTo>
                    <a:pt x="270" y="44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50"/>
            <p:cNvSpPr/>
            <p:nvPr/>
          </p:nvSpPr>
          <p:spPr>
            <a:xfrm>
              <a:off x="1117620" y="991923"/>
              <a:ext cx="16340" cy="13084"/>
            </a:xfrm>
            <a:custGeom>
              <a:rect b="b" l="l" r="r" t="t"/>
              <a:pathLst>
                <a:path extrusionOk="0" h="217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16"/>
                    <a:pt x="130" y="216"/>
                  </a:cubicBezTo>
                  <a:cubicBezTo>
                    <a:pt x="173" y="216"/>
                    <a:pt x="270" y="173"/>
                    <a:pt x="270" y="130"/>
                  </a:cubicBezTo>
                  <a:cubicBezTo>
                    <a:pt x="270" y="44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50"/>
            <p:cNvSpPr/>
            <p:nvPr/>
          </p:nvSpPr>
          <p:spPr>
            <a:xfrm>
              <a:off x="1166399" y="991923"/>
              <a:ext cx="16280" cy="13084"/>
            </a:xfrm>
            <a:custGeom>
              <a:rect b="b" l="l" r="r" t="t"/>
              <a:pathLst>
                <a:path extrusionOk="0" h="217" w="270">
                  <a:moveTo>
                    <a:pt x="13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173"/>
                    <a:pt x="43" y="216"/>
                    <a:pt x="130" y="216"/>
                  </a:cubicBezTo>
                  <a:cubicBezTo>
                    <a:pt x="216" y="216"/>
                    <a:pt x="270" y="173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50"/>
            <p:cNvSpPr/>
            <p:nvPr/>
          </p:nvSpPr>
          <p:spPr>
            <a:xfrm>
              <a:off x="1215117" y="991923"/>
              <a:ext cx="16340" cy="13084"/>
            </a:xfrm>
            <a:custGeom>
              <a:rect b="b" l="l" r="r" t="t"/>
              <a:pathLst>
                <a:path extrusionOk="0" h="217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16"/>
                    <a:pt x="130" y="216"/>
                  </a:cubicBezTo>
                  <a:cubicBezTo>
                    <a:pt x="216" y="216"/>
                    <a:pt x="270" y="173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50"/>
            <p:cNvSpPr/>
            <p:nvPr/>
          </p:nvSpPr>
          <p:spPr>
            <a:xfrm>
              <a:off x="1263896" y="991923"/>
              <a:ext cx="16280" cy="13084"/>
            </a:xfrm>
            <a:custGeom>
              <a:rect b="b" l="l" r="r" t="t"/>
              <a:pathLst>
                <a:path extrusionOk="0" h="217" w="270">
                  <a:moveTo>
                    <a:pt x="130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173"/>
                    <a:pt x="87" y="216"/>
                    <a:pt x="130" y="216"/>
                  </a:cubicBezTo>
                  <a:cubicBezTo>
                    <a:pt x="216" y="216"/>
                    <a:pt x="270" y="173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50"/>
            <p:cNvSpPr/>
            <p:nvPr/>
          </p:nvSpPr>
          <p:spPr>
            <a:xfrm>
              <a:off x="1315267" y="991923"/>
              <a:ext cx="16280" cy="13084"/>
            </a:xfrm>
            <a:custGeom>
              <a:rect b="b" l="l" r="r" t="t"/>
              <a:pathLst>
                <a:path extrusionOk="0" h="217" w="270">
                  <a:moveTo>
                    <a:pt x="13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173"/>
                    <a:pt x="43" y="216"/>
                    <a:pt x="130" y="216"/>
                  </a:cubicBezTo>
                  <a:cubicBezTo>
                    <a:pt x="173" y="216"/>
                    <a:pt x="270" y="173"/>
                    <a:pt x="270" y="130"/>
                  </a:cubicBezTo>
                  <a:cubicBezTo>
                    <a:pt x="270" y="44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50"/>
            <p:cNvSpPr/>
            <p:nvPr/>
          </p:nvSpPr>
          <p:spPr>
            <a:xfrm>
              <a:off x="1363985" y="991923"/>
              <a:ext cx="16340" cy="13084"/>
            </a:xfrm>
            <a:custGeom>
              <a:rect b="b" l="l" r="r" t="t"/>
              <a:pathLst>
                <a:path extrusionOk="0" h="217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16"/>
                    <a:pt x="130" y="216"/>
                  </a:cubicBezTo>
                  <a:cubicBezTo>
                    <a:pt x="227" y="216"/>
                    <a:pt x="270" y="173"/>
                    <a:pt x="270" y="130"/>
                  </a:cubicBezTo>
                  <a:cubicBezTo>
                    <a:pt x="270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50"/>
            <p:cNvSpPr/>
            <p:nvPr/>
          </p:nvSpPr>
          <p:spPr>
            <a:xfrm>
              <a:off x="1412764" y="991923"/>
              <a:ext cx="16280" cy="13084"/>
            </a:xfrm>
            <a:custGeom>
              <a:rect b="b" l="l" r="r" t="t"/>
              <a:pathLst>
                <a:path extrusionOk="0" h="217" w="270">
                  <a:moveTo>
                    <a:pt x="130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173"/>
                    <a:pt x="87" y="216"/>
                    <a:pt x="130" y="216"/>
                  </a:cubicBezTo>
                  <a:cubicBezTo>
                    <a:pt x="227" y="216"/>
                    <a:pt x="270" y="173"/>
                    <a:pt x="270" y="130"/>
                  </a:cubicBezTo>
                  <a:cubicBezTo>
                    <a:pt x="270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50"/>
            <p:cNvSpPr/>
            <p:nvPr/>
          </p:nvSpPr>
          <p:spPr>
            <a:xfrm>
              <a:off x="721724" y="1040702"/>
              <a:ext cx="13747" cy="16280"/>
            </a:xfrm>
            <a:custGeom>
              <a:rect b="b" l="l" r="r" t="t"/>
              <a:pathLst>
                <a:path extrusionOk="0" h="270" w="228">
                  <a:moveTo>
                    <a:pt x="98" y="0"/>
                  </a:moveTo>
                  <a:cubicBezTo>
                    <a:pt x="44" y="0"/>
                    <a:pt x="1" y="44"/>
                    <a:pt x="1" y="130"/>
                  </a:cubicBezTo>
                  <a:cubicBezTo>
                    <a:pt x="1" y="173"/>
                    <a:pt x="44" y="270"/>
                    <a:pt x="98" y="270"/>
                  </a:cubicBezTo>
                  <a:cubicBezTo>
                    <a:pt x="184" y="270"/>
                    <a:pt x="227" y="173"/>
                    <a:pt x="227" y="130"/>
                  </a:cubicBezTo>
                  <a:cubicBezTo>
                    <a:pt x="227" y="44"/>
                    <a:pt x="184" y="0"/>
                    <a:pt x="98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50"/>
            <p:cNvSpPr/>
            <p:nvPr/>
          </p:nvSpPr>
          <p:spPr>
            <a:xfrm>
              <a:off x="770503" y="104070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1" y="0"/>
                  </a:moveTo>
                  <a:cubicBezTo>
                    <a:pt x="43" y="0"/>
                    <a:pt x="0" y="44"/>
                    <a:pt x="0" y="130"/>
                  </a:cubicBezTo>
                  <a:cubicBezTo>
                    <a:pt x="0" y="173"/>
                    <a:pt x="43" y="270"/>
                    <a:pt x="141" y="270"/>
                  </a:cubicBezTo>
                  <a:cubicBezTo>
                    <a:pt x="184" y="270"/>
                    <a:pt x="270" y="173"/>
                    <a:pt x="270" y="130"/>
                  </a:cubicBezTo>
                  <a:cubicBezTo>
                    <a:pt x="270" y="44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50"/>
            <p:cNvSpPr/>
            <p:nvPr/>
          </p:nvSpPr>
          <p:spPr>
            <a:xfrm>
              <a:off x="819221" y="104070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44" y="0"/>
                    <a:pt x="1" y="44"/>
                    <a:pt x="1" y="130"/>
                  </a:cubicBezTo>
                  <a:cubicBezTo>
                    <a:pt x="1" y="173"/>
                    <a:pt x="44" y="270"/>
                    <a:pt x="141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50"/>
            <p:cNvSpPr/>
            <p:nvPr/>
          </p:nvSpPr>
          <p:spPr>
            <a:xfrm>
              <a:off x="868000" y="104070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98" y="0"/>
                    <a:pt x="1" y="44"/>
                    <a:pt x="1" y="130"/>
                  </a:cubicBezTo>
                  <a:cubicBezTo>
                    <a:pt x="1" y="173"/>
                    <a:pt x="98" y="270"/>
                    <a:pt x="141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50"/>
            <p:cNvSpPr/>
            <p:nvPr/>
          </p:nvSpPr>
          <p:spPr>
            <a:xfrm>
              <a:off x="919371" y="104070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54" y="0"/>
                    <a:pt x="0" y="44"/>
                    <a:pt x="0" y="130"/>
                  </a:cubicBezTo>
                  <a:cubicBezTo>
                    <a:pt x="0" y="173"/>
                    <a:pt x="54" y="270"/>
                    <a:pt x="140" y="270"/>
                  </a:cubicBezTo>
                  <a:cubicBezTo>
                    <a:pt x="184" y="270"/>
                    <a:pt x="270" y="173"/>
                    <a:pt x="270" y="130"/>
                  </a:cubicBezTo>
                  <a:cubicBezTo>
                    <a:pt x="270" y="44"/>
                    <a:pt x="184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50"/>
            <p:cNvSpPr/>
            <p:nvPr/>
          </p:nvSpPr>
          <p:spPr>
            <a:xfrm>
              <a:off x="968089" y="104070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44"/>
                    <a:pt x="1" y="130"/>
                  </a:cubicBezTo>
                  <a:cubicBezTo>
                    <a:pt x="1" y="173"/>
                    <a:pt x="55" y="270"/>
                    <a:pt x="141" y="270"/>
                  </a:cubicBezTo>
                  <a:cubicBezTo>
                    <a:pt x="184" y="270"/>
                    <a:pt x="270" y="173"/>
                    <a:pt x="270" y="130"/>
                  </a:cubicBezTo>
                  <a:cubicBezTo>
                    <a:pt x="270" y="44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50"/>
            <p:cNvSpPr/>
            <p:nvPr/>
          </p:nvSpPr>
          <p:spPr>
            <a:xfrm>
              <a:off x="1016868" y="104070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44"/>
                    <a:pt x="0" y="130"/>
                  </a:cubicBezTo>
                  <a:cubicBezTo>
                    <a:pt x="0" y="173"/>
                    <a:pt x="54" y="270"/>
                    <a:pt x="141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50"/>
            <p:cNvSpPr/>
            <p:nvPr/>
          </p:nvSpPr>
          <p:spPr>
            <a:xfrm>
              <a:off x="1065646" y="104070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44"/>
                    <a:pt x="0" y="130"/>
                  </a:cubicBezTo>
                  <a:cubicBezTo>
                    <a:pt x="0" y="173"/>
                    <a:pt x="97" y="270"/>
                    <a:pt x="140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50"/>
            <p:cNvSpPr/>
            <p:nvPr/>
          </p:nvSpPr>
          <p:spPr>
            <a:xfrm>
              <a:off x="1117620" y="104070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4"/>
                    <a:pt x="1" y="130"/>
                  </a:cubicBezTo>
                  <a:cubicBezTo>
                    <a:pt x="1" y="173"/>
                    <a:pt x="44" y="270"/>
                    <a:pt x="130" y="270"/>
                  </a:cubicBezTo>
                  <a:cubicBezTo>
                    <a:pt x="173" y="270"/>
                    <a:pt x="270" y="173"/>
                    <a:pt x="270" y="130"/>
                  </a:cubicBezTo>
                  <a:cubicBezTo>
                    <a:pt x="270" y="44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50"/>
            <p:cNvSpPr/>
            <p:nvPr/>
          </p:nvSpPr>
          <p:spPr>
            <a:xfrm>
              <a:off x="1166399" y="104070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44"/>
                    <a:pt x="0" y="130"/>
                  </a:cubicBezTo>
                  <a:cubicBezTo>
                    <a:pt x="0" y="173"/>
                    <a:pt x="43" y="270"/>
                    <a:pt x="130" y="270"/>
                  </a:cubicBezTo>
                  <a:cubicBezTo>
                    <a:pt x="216" y="270"/>
                    <a:pt x="270" y="173"/>
                    <a:pt x="270" y="130"/>
                  </a:cubicBezTo>
                  <a:cubicBezTo>
                    <a:pt x="270" y="4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50"/>
            <p:cNvSpPr/>
            <p:nvPr/>
          </p:nvSpPr>
          <p:spPr>
            <a:xfrm>
              <a:off x="1215117" y="104070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4"/>
                    <a:pt x="1" y="130"/>
                  </a:cubicBezTo>
                  <a:cubicBezTo>
                    <a:pt x="1" y="173"/>
                    <a:pt x="44" y="270"/>
                    <a:pt x="130" y="270"/>
                  </a:cubicBezTo>
                  <a:cubicBezTo>
                    <a:pt x="216" y="270"/>
                    <a:pt x="270" y="173"/>
                    <a:pt x="270" y="130"/>
                  </a:cubicBezTo>
                  <a:cubicBezTo>
                    <a:pt x="270" y="4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50"/>
            <p:cNvSpPr/>
            <p:nvPr/>
          </p:nvSpPr>
          <p:spPr>
            <a:xfrm>
              <a:off x="1263896" y="104070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44"/>
                    <a:pt x="0" y="130"/>
                  </a:cubicBezTo>
                  <a:cubicBezTo>
                    <a:pt x="0" y="173"/>
                    <a:pt x="87" y="270"/>
                    <a:pt x="130" y="270"/>
                  </a:cubicBezTo>
                  <a:cubicBezTo>
                    <a:pt x="216" y="270"/>
                    <a:pt x="270" y="173"/>
                    <a:pt x="270" y="130"/>
                  </a:cubicBezTo>
                  <a:cubicBezTo>
                    <a:pt x="270" y="4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50"/>
            <p:cNvSpPr/>
            <p:nvPr/>
          </p:nvSpPr>
          <p:spPr>
            <a:xfrm>
              <a:off x="1315267" y="104070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44"/>
                    <a:pt x="0" y="130"/>
                  </a:cubicBezTo>
                  <a:cubicBezTo>
                    <a:pt x="0" y="173"/>
                    <a:pt x="43" y="270"/>
                    <a:pt x="130" y="270"/>
                  </a:cubicBezTo>
                  <a:cubicBezTo>
                    <a:pt x="173" y="270"/>
                    <a:pt x="270" y="173"/>
                    <a:pt x="270" y="130"/>
                  </a:cubicBezTo>
                  <a:cubicBezTo>
                    <a:pt x="270" y="44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50"/>
            <p:cNvSpPr/>
            <p:nvPr/>
          </p:nvSpPr>
          <p:spPr>
            <a:xfrm>
              <a:off x="1363985" y="1040702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4"/>
                    <a:pt x="1" y="130"/>
                  </a:cubicBezTo>
                  <a:cubicBezTo>
                    <a:pt x="1" y="173"/>
                    <a:pt x="44" y="270"/>
                    <a:pt x="130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50"/>
            <p:cNvSpPr/>
            <p:nvPr/>
          </p:nvSpPr>
          <p:spPr>
            <a:xfrm>
              <a:off x="1412764" y="1040702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44"/>
                    <a:pt x="0" y="130"/>
                  </a:cubicBezTo>
                  <a:cubicBezTo>
                    <a:pt x="0" y="173"/>
                    <a:pt x="87" y="270"/>
                    <a:pt x="130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50"/>
            <p:cNvSpPr/>
            <p:nvPr/>
          </p:nvSpPr>
          <p:spPr>
            <a:xfrm>
              <a:off x="670413" y="108948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86" y="0"/>
                    <a:pt x="0" y="43"/>
                    <a:pt x="0" y="129"/>
                  </a:cubicBezTo>
                  <a:cubicBezTo>
                    <a:pt x="0" y="216"/>
                    <a:pt x="86" y="270"/>
                    <a:pt x="140" y="270"/>
                  </a:cubicBezTo>
                  <a:cubicBezTo>
                    <a:pt x="226" y="270"/>
                    <a:pt x="270" y="216"/>
                    <a:pt x="270" y="129"/>
                  </a:cubicBezTo>
                  <a:cubicBezTo>
                    <a:pt x="270" y="43"/>
                    <a:pt x="226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50"/>
            <p:cNvSpPr/>
            <p:nvPr/>
          </p:nvSpPr>
          <p:spPr>
            <a:xfrm>
              <a:off x="721724" y="1089480"/>
              <a:ext cx="13747" cy="16280"/>
            </a:xfrm>
            <a:custGeom>
              <a:rect b="b" l="l" r="r" t="t"/>
              <a:pathLst>
                <a:path extrusionOk="0" h="270" w="228">
                  <a:moveTo>
                    <a:pt x="98" y="0"/>
                  </a:moveTo>
                  <a:cubicBezTo>
                    <a:pt x="44" y="0"/>
                    <a:pt x="1" y="43"/>
                    <a:pt x="1" y="129"/>
                  </a:cubicBezTo>
                  <a:cubicBezTo>
                    <a:pt x="1" y="216"/>
                    <a:pt x="44" y="270"/>
                    <a:pt x="98" y="270"/>
                  </a:cubicBezTo>
                  <a:cubicBezTo>
                    <a:pt x="184" y="270"/>
                    <a:pt x="227" y="216"/>
                    <a:pt x="227" y="129"/>
                  </a:cubicBezTo>
                  <a:cubicBezTo>
                    <a:pt x="227" y="43"/>
                    <a:pt x="184" y="0"/>
                    <a:pt x="98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50"/>
            <p:cNvSpPr/>
            <p:nvPr/>
          </p:nvSpPr>
          <p:spPr>
            <a:xfrm>
              <a:off x="770503" y="108948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1" y="0"/>
                  </a:moveTo>
                  <a:cubicBezTo>
                    <a:pt x="43" y="0"/>
                    <a:pt x="0" y="43"/>
                    <a:pt x="0" y="129"/>
                  </a:cubicBezTo>
                  <a:cubicBezTo>
                    <a:pt x="0" y="216"/>
                    <a:pt x="43" y="270"/>
                    <a:pt x="141" y="270"/>
                  </a:cubicBezTo>
                  <a:cubicBezTo>
                    <a:pt x="184" y="270"/>
                    <a:pt x="270" y="216"/>
                    <a:pt x="270" y="129"/>
                  </a:cubicBezTo>
                  <a:cubicBezTo>
                    <a:pt x="270" y="43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50"/>
            <p:cNvSpPr/>
            <p:nvPr/>
          </p:nvSpPr>
          <p:spPr>
            <a:xfrm>
              <a:off x="819221" y="108948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44" y="0"/>
                    <a:pt x="1" y="43"/>
                    <a:pt x="1" y="129"/>
                  </a:cubicBezTo>
                  <a:cubicBezTo>
                    <a:pt x="1" y="216"/>
                    <a:pt x="44" y="270"/>
                    <a:pt x="141" y="270"/>
                  </a:cubicBezTo>
                  <a:cubicBezTo>
                    <a:pt x="227" y="270"/>
                    <a:pt x="270" y="216"/>
                    <a:pt x="270" y="129"/>
                  </a:cubicBezTo>
                  <a:cubicBezTo>
                    <a:pt x="270" y="43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50"/>
            <p:cNvSpPr/>
            <p:nvPr/>
          </p:nvSpPr>
          <p:spPr>
            <a:xfrm>
              <a:off x="868000" y="108948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98" y="0"/>
                    <a:pt x="1" y="43"/>
                    <a:pt x="1" y="129"/>
                  </a:cubicBezTo>
                  <a:cubicBezTo>
                    <a:pt x="1" y="216"/>
                    <a:pt x="98" y="270"/>
                    <a:pt x="141" y="270"/>
                  </a:cubicBezTo>
                  <a:cubicBezTo>
                    <a:pt x="227" y="270"/>
                    <a:pt x="270" y="216"/>
                    <a:pt x="270" y="129"/>
                  </a:cubicBezTo>
                  <a:cubicBezTo>
                    <a:pt x="270" y="43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50"/>
            <p:cNvSpPr/>
            <p:nvPr/>
          </p:nvSpPr>
          <p:spPr>
            <a:xfrm>
              <a:off x="919371" y="108948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54" y="0"/>
                    <a:pt x="0" y="43"/>
                    <a:pt x="0" y="129"/>
                  </a:cubicBezTo>
                  <a:cubicBezTo>
                    <a:pt x="0" y="216"/>
                    <a:pt x="54" y="270"/>
                    <a:pt x="140" y="270"/>
                  </a:cubicBezTo>
                  <a:cubicBezTo>
                    <a:pt x="184" y="270"/>
                    <a:pt x="270" y="216"/>
                    <a:pt x="270" y="129"/>
                  </a:cubicBezTo>
                  <a:cubicBezTo>
                    <a:pt x="270" y="43"/>
                    <a:pt x="184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50"/>
            <p:cNvSpPr/>
            <p:nvPr/>
          </p:nvSpPr>
          <p:spPr>
            <a:xfrm>
              <a:off x="968089" y="108948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43"/>
                    <a:pt x="1" y="129"/>
                  </a:cubicBezTo>
                  <a:cubicBezTo>
                    <a:pt x="1" y="216"/>
                    <a:pt x="55" y="270"/>
                    <a:pt x="141" y="270"/>
                  </a:cubicBezTo>
                  <a:cubicBezTo>
                    <a:pt x="184" y="270"/>
                    <a:pt x="270" y="216"/>
                    <a:pt x="270" y="129"/>
                  </a:cubicBezTo>
                  <a:cubicBezTo>
                    <a:pt x="270" y="43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50"/>
            <p:cNvSpPr/>
            <p:nvPr/>
          </p:nvSpPr>
          <p:spPr>
            <a:xfrm>
              <a:off x="1016868" y="108948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43"/>
                    <a:pt x="0" y="129"/>
                  </a:cubicBezTo>
                  <a:cubicBezTo>
                    <a:pt x="0" y="216"/>
                    <a:pt x="54" y="270"/>
                    <a:pt x="141" y="270"/>
                  </a:cubicBezTo>
                  <a:cubicBezTo>
                    <a:pt x="227" y="270"/>
                    <a:pt x="270" y="216"/>
                    <a:pt x="270" y="129"/>
                  </a:cubicBezTo>
                  <a:cubicBezTo>
                    <a:pt x="270" y="43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50"/>
            <p:cNvSpPr/>
            <p:nvPr/>
          </p:nvSpPr>
          <p:spPr>
            <a:xfrm>
              <a:off x="1065646" y="108948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43"/>
                    <a:pt x="0" y="129"/>
                  </a:cubicBezTo>
                  <a:cubicBezTo>
                    <a:pt x="0" y="216"/>
                    <a:pt x="97" y="270"/>
                    <a:pt x="140" y="270"/>
                  </a:cubicBezTo>
                  <a:cubicBezTo>
                    <a:pt x="227" y="270"/>
                    <a:pt x="270" y="216"/>
                    <a:pt x="270" y="129"/>
                  </a:cubicBezTo>
                  <a:cubicBezTo>
                    <a:pt x="270" y="43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50"/>
            <p:cNvSpPr/>
            <p:nvPr/>
          </p:nvSpPr>
          <p:spPr>
            <a:xfrm>
              <a:off x="1117620" y="108948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3"/>
                    <a:pt x="1" y="129"/>
                  </a:cubicBezTo>
                  <a:cubicBezTo>
                    <a:pt x="1" y="216"/>
                    <a:pt x="44" y="270"/>
                    <a:pt x="130" y="270"/>
                  </a:cubicBezTo>
                  <a:cubicBezTo>
                    <a:pt x="173" y="270"/>
                    <a:pt x="270" y="216"/>
                    <a:pt x="270" y="129"/>
                  </a:cubicBezTo>
                  <a:cubicBezTo>
                    <a:pt x="270" y="43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50"/>
            <p:cNvSpPr/>
            <p:nvPr/>
          </p:nvSpPr>
          <p:spPr>
            <a:xfrm>
              <a:off x="1166399" y="108948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43"/>
                    <a:pt x="0" y="129"/>
                  </a:cubicBezTo>
                  <a:cubicBezTo>
                    <a:pt x="0" y="216"/>
                    <a:pt x="43" y="270"/>
                    <a:pt x="130" y="270"/>
                  </a:cubicBezTo>
                  <a:cubicBezTo>
                    <a:pt x="216" y="270"/>
                    <a:pt x="270" y="216"/>
                    <a:pt x="270" y="129"/>
                  </a:cubicBezTo>
                  <a:cubicBezTo>
                    <a:pt x="270" y="43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50"/>
            <p:cNvSpPr/>
            <p:nvPr/>
          </p:nvSpPr>
          <p:spPr>
            <a:xfrm>
              <a:off x="1215117" y="108948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3"/>
                    <a:pt x="1" y="129"/>
                  </a:cubicBezTo>
                  <a:cubicBezTo>
                    <a:pt x="1" y="216"/>
                    <a:pt x="44" y="270"/>
                    <a:pt x="130" y="270"/>
                  </a:cubicBezTo>
                  <a:cubicBezTo>
                    <a:pt x="216" y="270"/>
                    <a:pt x="270" y="216"/>
                    <a:pt x="270" y="129"/>
                  </a:cubicBezTo>
                  <a:cubicBezTo>
                    <a:pt x="270" y="43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50"/>
            <p:cNvSpPr/>
            <p:nvPr/>
          </p:nvSpPr>
          <p:spPr>
            <a:xfrm>
              <a:off x="1263896" y="108948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43"/>
                    <a:pt x="0" y="129"/>
                  </a:cubicBezTo>
                  <a:cubicBezTo>
                    <a:pt x="0" y="216"/>
                    <a:pt x="87" y="270"/>
                    <a:pt x="130" y="270"/>
                  </a:cubicBezTo>
                  <a:cubicBezTo>
                    <a:pt x="216" y="270"/>
                    <a:pt x="270" y="216"/>
                    <a:pt x="270" y="129"/>
                  </a:cubicBezTo>
                  <a:cubicBezTo>
                    <a:pt x="270" y="43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50"/>
            <p:cNvSpPr/>
            <p:nvPr/>
          </p:nvSpPr>
          <p:spPr>
            <a:xfrm>
              <a:off x="1315267" y="108948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43"/>
                    <a:pt x="0" y="129"/>
                  </a:cubicBezTo>
                  <a:cubicBezTo>
                    <a:pt x="0" y="216"/>
                    <a:pt x="43" y="270"/>
                    <a:pt x="130" y="270"/>
                  </a:cubicBezTo>
                  <a:cubicBezTo>
                    <a:pt x="173" y="270"/>
                    <a:pt x="270" y="216"/>
                    <a:pt x="270" y="129"/>
                  </a:cubicBezTo>
                  <a:cubicBezTo>
                    <a:pt x="270" y="43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50"/>
            <p:cNvSpPr/>
            <p:nvPr/>
          </p:nvSpPr>
          <p:spPr>
            <a:xfrm>
              <a:off x="1363985" y="108948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3"/>
                    <a:pt x="1" y="129"/>
                  </a:cubicBezTo>
                  <a:cubicBezTo>
                    <a:pt x="1" y="216"/>
                    <a:pt x="44" y="270"/>
                    <a:pt x="130" y="270"/>
                  </a:cubicBezTo>
                  <a:cubicBezTo>
                    <a:pt x="227" y="270"/>
                    <a:pt x="270" y="216"/>
                    <a:pt x="270" y="129"/>
                  </a:cubicBezTo>
                  <a:cubicBezTo>
                    <a:pt x="270" y="43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50"/>
            <p:cNvSpPr/>
            <p:nvPr/>
          </p:nvSpPr>
          <p:spPr>
            <a:xfrm>
              <a:off x="1412764" y="108948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43"/>
                    <a:pt x="0" y="129"/>
                  </a:cubicBezTo>
                  <a:cubicBezTo>
                    <a:pt x="0" y="216"/>
                    <a:pt x="87" y="270"/>
                    <a:pt x="130" y="270"/>
                  </a:cubicBezTo>
                  <a:cubicBezTo>
                    <a:pt x="227" y="270"/>
                    <a:pt x="270" y="216"/>
                    <a:pt x="270" y="129"/>
                  </a:cubicBezTo>
                  <a:cubicBezTo>
                    <a:pt x="270" y="43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50"/>
            <p:cNvSpPr/>
            <p:nvPr/>
          </p:nvSpPr>
          <p:spPr>
            <a:xfrm>
              <a:off x="1461482" y="108948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87" y="0"/>
                    <a:pt x="1" y="43"/>
                    <a:pt x="1" y="129"/>
                  </a:cubicBezTo>
                  <a:cubicBezTo>
                    <a:pt x="1" y="216"/>
                    <a:pt x="87" y="270"/>
                    <a:pt x="130" y="270"/>
                  </a:cubicBezTo>
                  <a:cubicBezTo>
                    <a:pt x="227" y="270"/>
                    <a:pt x="271" y="216"/>
                    <a:pt x="271" y="129"/>
                  </a:cubicBezTo>
                  <a:cubicBezTo>
                    <a:pt x="271" y="43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50"/>
            <p:cNvSpPr/>
            <p:nvPr/>
          </p:nvSpPr>
          <p:spPr>
            <a:xfrm>
              <a:off x="670413" y="1138199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86" y="1"/>
                    <a:pt x="0" y="87"/>
                    <a:pt x="0" y="130"/>
                  </a:cubicBezTo>
                  <a:cubicBezTo>
                    <a:pt x="0" y="216"/>
                    <a:pt x="86" y="270"/>
                    <a:pt x="140" y="270"/>
                  </a:cubicBezTo>
                  <a:cubicBezTo>
                    <a:pt x="226" y="270"/>
                    <a:pt x="270" y="216"/>
                    <a:pt x="270" y="130"/>
                  </a:cubicBezTo>
                  <a:cubicBezTo>
                    <a:pt x="270" y="87"/>
                    <a:pt x="226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50"/>
            <p:cNvSpPr/>
            <p:nvPr/>
          </p:nvSpPr>
          <p:spPr>
            <a:xfrm>
              <a:off x="721724" y="1138199"/>
              <a:ext cx="13747" cy="16340"/>
            </a:xfrm>
            <a:custGeom>
              <a:rect b="b" l="l" r="r" t="t"/>
              <a:pathLst>
                <a:path extrusionOk="0" h="271" w="228">
                  <a:moveTo>
                    <a:pt x="98" y="1"/>
                  </a:moveTo>
                  <a:cubicBezTo>
                    <a:pt x="44" y="1"/>
                    <a:pt x="1" y="87"/>
                    <a:pt x="1" y="130"/>
                  </a:cubicBezTo>
                  <a:cubicBezTo>
                    <a:pt x="1" y="216"/>
                    <a:pt x="44" y="270"/>
                    <a:pt x="98" y="270"/>
                  </a:cubicBezTo>
                  <a:cubicBezTo>
                    <a:pt x="184" y="270"/>
                    <a:pt x="227" y="216"/>
                    <a:pt x="227" y="130"/>
                  </a:cubicBezTo>
                  <a:cubicBezTo>
                    <a:pt x="227" y="87"/>
                    <a:pt x="184" y="1"/>
                    <a:pt x="9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50"/>
            <p:cNvSpPr/>
            <p:nvPr/>
          </p:nvSpPr>
          <p:spPr>
            <a:xfrm>
              <a:off x="770503" y="1138199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1" y="1"/>
                  </a:moveTo>
                  <a:cubicBezTo>
                    <a:pt x="43" y="1"/>
                    <a:pt x="0" y="87"/>
                    <a:pt x="0" y="130"/>
                  </a:cubicBezTo>
                  <a:cubicBezTo>
                    <a:pt x="0" y="216"/>
                    <a:pt x="43" y="270"/>
                    <a:pt x="141" y="270"/>
                  </a:cubicBezTo>
                  <a:cubicBezTo>
                    <a:pt x="184" y="270"/>
                    <a:pt x="270" y="216"/>
                    <a:pt x="270" y="130"/>
                  </a:cubicBezTo>
                  <a:cubicBezTo>
                    <a:pt x="270" y="87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50"/>
            <p:cNvSpPr/>
            <p:nvPr/>
          </p:nvSpPr>
          <p:spPr>
            <a:xfrm>
              <a:off x="819221" y="1138199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44" y="1"/>
                    <a:pt x="1" y="87"/>
                    <a:pt x="1" y="130"/>
                  </a:cubicBezTo>
                  <a:cubicBezTo>
                    <a:pt x="1" y="216"/>
                    <a:pt x="44" y="270"/>
                    <a:pt x="141" y="270"/>
                  </a:cubicBezTo>
                  <a:cubicBezTo>
                    <a:pt x="227" y="270"/>
                    <a:pt x="270" y="216"/>
                    <a:pt x="270" y="130"/>
                  </a:cubicBezTo>
                  <a:cubicBezTo>
                    <a:pt x="270" y="87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50"/>
            <p:cNvSpPr/>
            <p:nvPr/>
          </p:nvSpPr>
          <p:spPr>
            <a:xfrm>
              <a:off x="868000" y="1138199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98" y="1"/>
                    <a:pt x="1" y="87"/>
                    <a:pt x="1" y="130"/>
                  </a:cubicBezTo>
                  <a:cubicBezTo>
                    <a:pt x="1" y="216"/>
                    <a:pt x="98" y="270"/>
                    <a:pt x="141" y="270"/>
                  </a:cubicBezTo>
                  <a:cubicBezTo>
                    <a:pt x="227" y="270"/>
                    <a:pt x="270" y="216"/>
                    <a:pt x="270" y="130"/>
                  </a:cubicBezTo>
                  <a:cubicBezTo>
                    <a:pt x="270" y="87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50"/>
            <p:cNvSpPr/>
            <p:nvPr/>
          </p:nvSpPr>
          <p:spPr>
            <a:xfrm>
              <a:off x="919371" y="1138199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54" y="1"/>
                    <a:pt x="0" y="87"/>
                    <a:pt x="0" y="130"/>
                  </a:cubicBezTo>
                  <a:cubicBezTo>
                    <a:pt x="0" y="216"/>
                    <a:pt x="54" y="270"/>
                    <a:pt x="140" y="270"/>
                  </a:cubicBezTo>
                  <a:cubicBezTo>
                    <a:pt x="184" y="270"/>
                    <a:pt x="270" y="216"/>
                    <a:pt x="270" y="130"/>
                  </a:cubicBezTo>
                  <a:cubicBezTo>
                    <a:pt x="270" y="87"/>
                    <a:pt x="184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50"/>
            <p:cNvSpPr/>
            <p:nvPr/>
          </p:nvSpPr>
          <p:spPr>
            <a:xfrm>
              <a:off x="968089" y="1138199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5" y="1"/>
                    <a:pt x="1" y="87"/>
                    <a:pt x="1" y="130"/>
                  </a:cubicBezTo>
                  <a:cubicBezTo>
                    <a:pt x="1" y="216"/>
                    <a:pt x="55" y="270"/>
                    <a:pt x="141" y="270"/>
                  </a:cubicBezTo>
                  <a:cubicBezTo>
                    <a:pt x="184" y="270"/>
                    <a:pt x="270" y="216"/>
                    <a:pt x="270" y="130"/>
                  </a:cubicBezTo>
                  <a:cubicBezTo>
                    <a:pt x="270" y="87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50"/>
            <p:cNvSpPr/>
            <p:nvPr/>
          </p:nvSpPr>
          <p:spPr>
            <a:xfrm>
              <a:off x="1016868" y="1138199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4" y="1"/>
                    <a:pt x="0" y="87"/>
                    <a:pt x="0" y="130"/>
                  </a:cubicBezTo>
                  <a:cubicBezTo>
                    <a:pt x="0" y="216"/>
                    <a:pt x="54" y="270"/>
                    <a:pt x="141" y="270"/>
                  </a:cubicBezTo>
                  <a:cubicBezTo>
                    <a:pt x="227" y="270"/>
                    <a:pt x="270" y="216"/>
                    <a:pt x="270" y="130"/>
                  </a:cubicBezTo>
                  <a:cubicBezTo>
                    <a:pt x="270" y="87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50"/>
            <p:cNvSpPr/>
            <p:nvPr/>
          </p:nvSpPr>
          <p:spPr>
            <a:xfrm>
              <a:off x="1065646" y="1138199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97" y="1"/>
                    <a:pt x="0" y="87"/>
                    <a:pt x="0" y="130"/>
                  </a:cubicBezTo>
                  <a:cubicBezTo>
                    <a:pt x="0" y="216"/>
                    <a:pt x="97" y="270"/>
                    <a:pt x="140" y="270"/>
                  </a:cubicBezTo>
                  <a:cubicBezTo>
                    <a:pt x="227" y="270"/>
                    <a:pt x="270" y="216"/>
                    <a:pt x="270" y="130"/>
                  </a:cubicBezTo>
                  <a:cubicBezTo>
                    <a:pt x="270" y="87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50"/>
            <p:cNvSpPr/>
            <p:nvPr/>
          </p:nvSpPr>
          <p:spPr>
            <a:xfrm>
              <a:off x="1117620" y="1138199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87"/>
                    <a:pt x="1" y="130"/>
                  </a:cubicBezTo>
                  <a:cubicBezTo>
                    <a:pt x="1" y="216"/>
                    <a:pt x="44" y="270"/>
                    <a:pt x="130" y="270"/>
                  </a:cubicBezTo>
                  <a:cubicBezTo>
                    <a:pt x="173" y="270"/>
                    <a:pt x="270" y="216"/>
                    <a:pt x="270" y="130"/>
                  </a:cubicBezTo>
                  <a:cubicBezTo>
                    <a:pt x="270" y="87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50"/>
            <p:cNvSpPr/>
            <p:nvPr/>
          </p:nvSpPr>
          <p:spPr>
            <a:xfrm>
              <a:off x="1166399" y="1138199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87"/>
                    <a:pt x="0" y="130"/>
                  </a:cubicBezTo>
                  <a:cubicBezTo>
                    <a:pt x="0" y="216"/>
                    <a:pt x="43" y="270"/>
                    <a:pt x="130" y="270"/>
                  </a:cubicBezTo>
                  <a:cubicBezTo>
                    <a:pt x="216" y="270"/>
                    <a:pt x="270" y="216"/>
                    <a:pt x="270" y="130"/>
                  </a:cubicBezTo>
                  <a:cubicBezTo>
                    <a:pt x="270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50"/>
            <p:cNvSpPr/>
            <p:nvPr/>
          </p:nvSpPr>
          <p:spPr>
            <a:xfrm>
              <a:off x="1215117" y="1138199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87"/>
                    <a:pt x="1" y="130"/>
                  </a:cubicBezTo>
                  <a:cubicBezTo>
                    <a:pt x="1" y="216"/>
                    <a:pt x="44" y="270"/>
                    <a:pt x="130" y="270"/>
                  </a:cubicBezTo>
                  <a:cubicBezTo>
                    <a:pt x="216" y="270"/>
                    <a:pt x="270" y="216"/>
                    <a:pt x="270" y="130"/>
                  </a:cubicBezTo>
                  <a:cubicBezTo>
                    <a:pt x="270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50"/>
            <p:cNvSpPr/>
            <p:nvPr/>
          </p:nvSpPr>
          <p:spPr>
            <a:xfrm>
              <a:off x="1263896" y="1138199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87"/>
                    <a:pt x="0" y="130"/>
                  </a:cubicBezTo>
                  <a:cubicBezTo>
                    <a:pt x="0" y="216"/>
                    <a:pt x="87" y="270"/>
                    <a:pt x="130" y="270"/>
                  </a:cubicBezTo>
                  <a:cubicBezTo>
                    <a:pt x="216" y="270"/>
                    <a:pt x="270" y="216"/>
                    <a:pt x="270" y="130"/>
                  </a:cubicBezTo>
                  <a:cubicBezTo>
                    <a:pt x="270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50"/>
            <p:cNvSpPr/>
            <p:nvPr/>
          </p:nvSpPr>
          <p:spPr>
            <a:xfrm>
              <a:off x="1315267" y="1138199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87"/>
                    <a:pt x="0" y="130"/>
                  </a:cubicBezTo>
                  <a:cubicBezTo>
                    <a:pt x="0" y="216"/>
                    <a:pt x="43" y="270"/>
                    <a:pt x="130" y="270"/>
                  </a:cubicBezTo>
                  <a:cubicBezTo>
                    <a:pt x="173" y="270"/>
                    <a:pt x="270" y="216"/>
                    <a:pt x="270" y="130"/>
                  </a:cubicBezTo>
                  <a:cubicBezTo>
                    <a:pt x="270" y="87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50"/>
            <p:cNvSpPr/>
            <p:nvPr/>
          </p:nvSpPr>
          <p:spPr>
            <a:xfrm>
              <a:off x="1363985" y="1138199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87"/>
                    <a:pt x="1" y="130"/>
                  </a:cubicBezTo>
                  <a:cubicBezTo>
                    <a:pt x="1" y="216"/>
                    <a:pt x="44" y="270"/>
                    <a:pt x="130" y="270"/>
                  </a:cubicBezTo>
                  <a:cubicBezTo>
                    <a:pt x="227" y="270"/>
                    <a:pt x="270" y="216"/>
                    <a:pt x="270" y="130"/>
                  </a:cubicBezTo>
                  <a:cubicBezTo>
                    <a:pt x="270" y="87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50"/>
            <p:cNvSpPr/>
            <p:nvPr/>
          </p:nvSpPr>
          <p:spPr>
            <a:xfrm>
              <a:off x="1412764" y="1138199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87"/>
                    <a:pt x="0" y="130"/>
                  </a:cubicBezTo>
                  <a:cubicBezTo>
                    <a:pt x="0" y="216"/>
                    <a:pt x="87" y="270"/>
                    <a:pt x="130" y="270"/>
                  </a:cubicBezTo>
                  <a:cubicBezTo>
                    <a:pt x="227" y="270"/>
                    <a:pt x="270" y="216"/>
                    <a:pt x="270" y="130"/>
                  </a:cubicBezTo>
                  <a:cubicBezTo>
                    <a:pt x="270" y="87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50"/>
            <p:cNvSpPr/>
            <p:nvPr/>
          </p:nvSpPr>
          <p:spPr>
            <a:xfrm>
              <a:off x="1461482" y="1138199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87" y="1"/>
                    <a:pt x="1" y="87"/>
                    <a:pt x="1" y="130"/>
                  </a:cubicBezTo>
                  <a:cubicBezTo>
                    <a:pt x="1" y="216"/>
                    <a:pt x="87" y="270"/>
                    <a:pt x="130" y="270"/>
                  </a:cubicBezTo>
                  <a:cubicBezTo>
                    <a:pt x="227" y="270"/>
                    <a:pt x="271" y="216"/>
                    <a:pt x="271" y="130"/>
                  </a:cubicBezTo>
                  <a:cubicBezTo>
                    <a:pt x="271" y="87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50"/>
            <p:cNvSpPr/>
            <p:nvPr/>
          </p:nvSpPr>
          <p:spPr>
            <a:xfrm>
              <a:off x="670413" y="118957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86" y="0"/>
                    <a:pt x="0" y="43"/>
                    <a:pt x="0" y="130"/>
                  </a:cubicBezTo>
                  <a:cubicBezTo>
                    <a:pt x="0" y="173"/>
                    <a:pt x="86" y="270"/>
                    <a:pt x="140" y="270"/>
                  </a:cubicBezTo>
                  <a:cubicBezTo>
                    <a:pt x="226" y="270"/>
                    <a:pt x="270" y="173"/>
                    <a:pt x="270" y="130"/>
                  </a:cubicBezTo>
                  <a:cubicBezTo>
                    <a:pt x="270" y="43"/>
                    <a:pt x="226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50"/>
            <p:cNvSpPr/>
            <p:nvPr/>
          </p:nvSpPr>
          <p:spPr>
            <a:xfrm>
              <a:off x="721724" y="1189570"/>
              <a:ext cx="13747" cy="16280"/>
            </a:xfrm>
            <a:custGeom>
              <a:rect b="b" l="l" r="r" t="t"/>
              <a:pathLst>
                <a:path extrusionOk="0" h="270" w="228">
                  <a:moveTo>
                    <a:pt x="98" y="0"/>
                  </a:moveTo>
                  <a:cubicBezTo>
                    <a:pt x="44" y="0"/>
                    <a:pt x="1" y="43"/>
                    <a:pt x="1" y="130"/>
                  </a:cubicBezTo>
                  <a:cubicBezTo>
                    <a:pt x="1" y="173"/>
                    <a:pt x="44" y="270"/>
                    <a:pt x="98" y="270"/>
                  </a:cubicBezTo>
                  <a:cubicBezTo>
                    <a:pt x="184" y="270"/>
                    <a:pt x="227" y="173"/>
                    <a:pt x="227" y="130"/>
                  </a:cubicBezTo>
                  <a:cubicBezTo>
                    <a:pt x="227" y="43"/>
                    <a:pt x="184" y="0"/>
                    <a:pt x="98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50"/>
            <p:cNvSpPr/>
            <p:nvPr/>
          </p:nvSpPr>
          <p:spPr>
            <a:xfrm>
              <a:off x="770503" y="118957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1" y="0"/>
                  </a:moveTo>
                  <a:cubicBezTo>
                    <a:pt x="43" y="0"/>
                    <a:pt x="0" y="43"/>
                    <a:pt x="0" y="130"/>
                  </a:cubicBezTo>
                  <a:cubicBezTo>
                    <a:pt x="0" y="173"/>
                    <a:pt x="43" y="270"/>
                    <a:pt x="141" y="270"/>
                  </a:cubicBezTo>
                  <a:cubicBezTo>
                    <a:pt x="184" y="270"/>
                    <a:pt x="270" y="173"/>
                    <a:pt x="270" y="130"/>
                  </a:cubicBezTo>
                  <a:cubicBezTo>
                    <a:pt x="270" y="43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50"/>
            <p:cNvSpPr/>
            <p:nvPr/>
          </p:nvSpPr>
          <p:spPr>
            <a:xfrm>
              <a:off x="819221" y="118957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44" y="0"/>
                    <a:pt x="1" y="43"/>
                    <a:pt x="1" y="130"/>
                  </a:cubicBezTo>
                  <a:cubicBezTo>
                    <a:pt x="1" y="173"/>
                    <a:pt x="44" y="270"/>
                    <a:pt x="141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3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50"/>
            <p:cNvSpPr/>
            <p:nvPr/>
          </p:nvSpPr>
          <p:spPr>
            <a:xfrm>
              <a:off x="868000" y="118957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98" y="0"/>
                    <a:pt x="1" y="43"/>
                    <a:pt x="1" y="130"/>
                  </a:cubicBezTo>
                  <a:cubicBezTo>
                    <a:pt x="1" y="173"/>
                    <a:pt x="98" y="270"/>
                    <a:pt x="141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3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50"/>
            <p:cNvSpPr/>
            <p:nvPr/>
          </p:nvSpPr>
          <p:spPr>
            <a:xfrm>
              <a:off x="919371" y="118957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54" y="0"/>
                    <a:pt x="0" y="43"/>
                    <a:pt x="0" y="130"/>
                  </a:cubicBezTo>
                  <a:cubicBezTo>
                    <a:pt x="0" y="173"/>
                    <a:pt x="54" y="270"/>
                    <a:pt x="140" y="270"/>
                  </a:cubicBezTo>
                  <a:cubicBezTo>
                    <a:pt x="184" y="270"/>
                    <a:pt x="270" y="173"/>
                    <a:pt x="270" y="130"/>
                  </a:cubicBezTo>
                  <a:cubicBezTo>
                    <a:pt x="270" y="43"/>
                    <a:pt x="184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50"/>
            <p:cNvSpPr/>
            <p:nvPr/>
          </p:nvSpPr>
          <p:spPr>
            <a:xfrm>
              <a:off x="968089" y="118957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43"/>
                    <a:pt x="1" y="130"/>
                  </a:cubicBezTo>
                  <a:cubicBezTo>
                    <a:pt x="1" y="173"/>
                    <a:pt x="55" y="270"/>
                    <a:pt x="141" y="270"/>
                  </a:cubicBezTo>
                  <a:cubicBezTo>
                    <a:pt x="184" y="270"/>
                    <a:pt x="270" y="173"/>
                    <a:pt x="270" y="130"/>
                  </a:cubicBezTo>
                  <a:cubicBezTo>
                    <a:pt x="270" y="43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50"/>
            <p:cNvSpPr/>
            <p:nvPr/>
          </p:nvSpPr>
          <p:spPr>
            <a:xfrm>
              <a:off x="1016868" y="118957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43"/>
                    <a:pt x="0" y="130"/>
                  </a:cubicBezTo>
                  <a:cubicBezTo>
                    <a:pt x="0" y="173"/>
                    <a:pt x="54" y="270"/>
                    <a:pt x="141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3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50"/>
            <p:cNvSpPr/>
            <p:nvPr/>
          </p:nvSpPr>
          <p:spPr>
            <a:xfrm>
              <a:off x="1065646" y="118957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43"/>
                    <a:pt x="0" y="130"/>
                  </a:cubicBezTo>
                  <a:cubicBezTo>
                    <a:pt x="0" y="173"/>
                    <a:pt x="97" y="270"/>
                    <a:pt x="140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3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50"/>
            <p:cNvSpPr/>
            <p:nvPr/>
          </p:nvSpPr>
          <p:spPr>
            <a:xfrm>
              <a:off x="1117620" y="118957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3"/>
                    <a:pt x="1" y="130"/>
                  </a:cubicBezTo>
                  <a:cubicBezTo>
                    <a:pt x="1" y="173"/>
                    <a:pt x="44" y="270"/>
                    <a:pt x="130" y="270"/>
                  </a:cubicBezTo>
                  <a:cubicBezTo>
                    <a:pt x="173" y="270"/>
                    <a:pt x="270" y="173"/>
                    <a:pt x="270" y="130"/>
                  </a:cubicBezTo>
                  <a:cubicBezTo>
                    <a:pt x="270" y="43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50"/>
            <p:cNvSpPr/>
            <p:nvPr/>
          </p:nvSpPr>
          <p:spPr>
            <a:xfrm>
              <a:off x="1166399" y="118957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43"/>
                    <a:pt x="0" y="130"/>
                  </a:cubicBezTo>
                  <a:cubicBezTo>
                    <a:pt x="0" y="173"/>
                    <a:pt x="43" y="270"/>
                    <a:pt x="130" y="270"/>
                  </a:cubicBezTo>
                  <a:cubicBezTo>
                    <a:pt x="216" y="270"/>
                    <a:pt x="270" y="173"/>
                    <a:pt x="270" y="130"/>
                  </a:cubicBezTo>
                  <a:cubicBezTo>
                    <a:pt x="270" y="43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50"/>
            <p:cNvSpPr/>
            <p:nvPr/>
          </p:nvSpPr>
          <p:spPr>
            <a:xfrm>
              <a:off x="1215117" y="118957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3"/>
                    <a:pt x="1" y="130"/>
                  </a:cubicBezTo>
                  <a:cubicBezTo>
                    <a:pt x="1" y="173"/>
                    <a:pt x="44" y="270"/>
                    <a:pt x="130" y="270"/>
                  </a:cubicBezTo>
                  <a:cubicBezTo>
                    <a:pt x="216" y="270"/>
                    <a:pt x="270" y="173"/>
                    <a:pt x="270" y="130"/>
                  </a:cubicBezTo>
                  <a:cubicBezTo>
                    <a:pt x="270" y="43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50"/>
            <p:cNvSpPr/>
            <p:nvPr/>
          </p:nvSpPr>
          <p:spPr>
            <a:xfrm>
              <a:off x="1263896" y="118957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43"/>
                    <a:pt x="0" y="130"/>
                  </a:cubicBezTo>
                  <a:cubicBezTo>
                    <a:pt x="0" y="173"/>
                    <a:pt x="87" y="270"/>
                    <a:pt x="130" y="270"/>
                  </a:cubicBezTo>
                  <a:cubicBezTo>
                    <a:pt x="216" y="270"/>
                    <a:pt x="270" y="173"/>
                    <a:pt x="270" y="130"/>
                  </a:cubicBezTo>
                  <a:cubicBezTo>
                    <a:pt x="270" y="43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50"/>
            <p:cNvSpPr/>
            <p:nvPr/>
          </p:nvSpPr>
          <p:spPr>
            <a:xfrm>
              <a:off x="1315267" y="118957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43"/>
                    <a:pt x="0" y="130"/>
                  </a:cubicBezTo>
                  <a:cubicBezTo>
                    <a:pt x="0" y="173"/>
                    <a:pt x="43" y="270"/>
                    <a:pt x="130" y="270"/>
                  </a:cubicBezTo>
                  <a:cubicBezTo>
                    <a:pt x="173" y="270"/>
                    <a:pt x="270" y="173"/>
                    <a:pt x="270" y="130"/>
                  </a:cubicBezTo>
                  <a:cubicBezTo>
                    <a:pt x="270" y="43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50"/>
            <p:cNvSpPr/>
            <p:nvPr/>
          </p:nvSpPr>
          <p:spPr>
            <a:xfrm>
              <a:off x="1363985" y="118957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3"/>
                    <a:pt x="1" y="130"/>
                  </a:cubicBezTo>
                  <a:cubicBezTo>
                    <a:pt x="1" y="173"/>
                    <a:pt x="44" y="270"/>
                    <a:pt x="130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3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50"/>
            <p:cNvSpPr/>
            <p:nvPr/>
          </p:nvSpPr>
          <p:spPr>
            <a:xfrm>
              <a:off x="1412764" y="1189570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43"/>
                    <a:pt x="0" y="130"/>
                  </a:cubicBezTo>
                  <a:cubicBezTo>
                    <a:pt x="0" y="173"/>
                    <a:pt x="87" y="270"/>
                    <a:pt x="130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3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50"/>
            <p:cNvSpPr/>
            <p:nvPr/>
          </p:nvSpPr>
          <p:spPr>
            <a:xfrm>
              <a:off x="1461482" y="1189570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87" y="0"/>
                    <a:pt x="1" y="43"/>
                    <a:pt x="1" y="130"/>
                  </a:cubicBezTo>
                  <a:cubicBezTo>
                    <a:pt x="1" y="173"/>
                    <a:pt x="87" y="270"/>
                    <a:pt x="130" y="270"/>
                  </a:cubicBezTo>
                  <a:cubicBezTo>
                    <a:pt x="227" y="270"/>
                    <a:pt x="271" y="173"/>
                    <a:pt x="271" y="130"/>
                  </a:cubicBezTo>
                  <a:cubicBezTo>
                    <a:pt x="271" y="43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50"/>
            <p:cNvSpPr/>
            <p:nvPr/>
          </p:nvSpPr>
          <p:spPr>
            <a:xfrm>
              <a:off x="670413" y="1238288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173"/>
                    <a:pt x="86" y="270"/>
                    <a:pt x="140" y="270"/>
                  </a:cubicBezTo>
                  <a:cubicBezTo>
                    <a:pt x="226" y="270"/>
                    <a:pt x="270" y="173"/>
                    <a:pt x="270" y="130"/>
                  </a:cubicBezTo>
                  <a:cubicBezTo>
                    <a:pt x="270" y="44"/>
                    <a:pt x="226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50"/>
            <p:cNvSpPr/>
            <p:nvPr/>
          </p:nvSpPr>
          <p:spPr>
            <a:xfrm>
              <a:off x="721724" y="1238288"/>
              <a:ext cx="13747" cy="16340"/>
            </a:xfrm>
            <a:custGeom>
              <a:rect b="b" l="l" r="r" t="t"/>
              <a:pathLst>
                <a:path extrusionOk="0" h="271" w="228">
                  <a:moveTo>
                    <a:pt x="98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70"/>
                    <a:pt x="98" y="270"/>
                  </a:cubicBezTo>
                  <a:cubicBezTo>
                    <a:pt x="184" y="270"/>
                    <a:pt x="227" y="173"/>
                    <a:pt x="227" y="130"/>
                  </a:cubicBezTo>
                  <a:cubicBezTo>
                    <a:pt x="227" y="44"/>
                    <a:pt x="184" y="1"/>
                    <a:pt x="9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50"/>
            <p:cNvSpPr/>
            <p:nvPr/>
          </p:nvSpPr>
          <p:spPr>
            <a:xfrm>
              <a:off x="770503" y="1238288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1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173"/>
                    <a:pt x="43" y="270"/>
                    <a:pt x="141" y="270"/>
                  </a:cubicBezTo>
                  <a:cubicBezTo>
                    <a:pt x="184" y="270"/>
                    <a:pt x="270" y="173"/>
                    <a:pt x="270" y="130"/>
                  </a:cubicBezTo>
                  <a:cubicBezTo>
                    <a:pt x="270" y="44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50"/>
            <p:cNvSpPr/>
            <p:nvPr/>
          </p:nvSpPr>
          <p:spPr>
            <a:xfrm>
              <a:off x="819221" y="1238288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70"/>
                    <a:pt x="141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50"/>
            <p:cNvSpPr/>
            <p:nvPr/>
          </p:nvSpPr>
          <p:spPr>
            <a:xfrm>
              <a:off x="868000" y="1238288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98" y="1"/>
                    <a:pt x="1" y="44"/>
                    <a:pt x="1" y="130"/>
                  </a:cubicBezTo>
                  <a:cubicBezTo>
                    <a:pt x="1" y="173"/>
                    <a:pt x="98" y="270"/>
                    <a:pt x="141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50"/>
            <p:cNvSpPr/>
            <p:nvPr/>
          </p:nvSpPr>
          <p:spPr>
            <a:xfrm>
              <a:off x="919371" y="1238288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173"/>
                    <a:pt x="54" y="270"/>
                    <a:pt x="140" y="270"/>
                  </a:cubicBezTo>
                  <a:cubicBezTo>
                    <a:pt x="184" y="270"/>
                    <a:pt x="270" y="173"/>
                    <a:pt x="270" y="130"/>
                  </a:cubicBezTo>
                  <a:cubicBezTo>
                    <a:pt x="270" y="44"/>
                    <a:pt x="184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50"/>
            <p:cNvSpPr/>
            <p:nvPr/>
          </p:nvSpPr>
          <p:spPr>
            <a:xfrm>
              <a:off x="968089" y="1238288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5" y="1"/>
                    <a:pt x="1" y="44"/>
                    <a:pt x="1" y="130"/>
                  </a:cubicBezTo>
                  <a:cubicBezTo>
                    <a:pt x="1" y="173"/>
                    <a:pt x="55" y="270"/>
                    <a:pt x="141" y="270"/>
                  </a:cubicBezTo>
                  <a:cubicBezTo>
                    <a:pt x="184" y="270"/>
                    <a:pt x="270" y="173"/>
                    <a:pt x="270" y="130"/>
                  </a:cubicBezTo>
                  <a:cubicBezTo>
                    <a:pt x="270" y="44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50"/>
            <p:cNvSpPr/>
            <p:nvPr/>
          </p:nvSpPr>
          <p:spPr>
            <a:xfrm>
              <a:off x="1016868" y="1238288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173"/>
                    <a:pt x="54" y="270"/>
                    <a:pt x="141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50"/>
            <p:cNvSpPr/>
            <p:nvPr/>
          </p:nvSpPr>
          <p:spPr>
            <a:xfrm>
              <a:off x="1065646" y="1238288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97" y="1"/>
                    <a:pt x="0" y="44"/>
                    <a:pt x="0" y="130"/>
                  </a:cubicBezTo>
                  <a:cubicBezTo>
                    <a:pt x="0" y="173"/>
                    <a:pt x="97" y="270"/>
                    <a:pt x="140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50"/>
            <p:cNvSpPr/>
            <p:nvPr/>
          </p:nvSpPr>
          <p:spPr>
            <a:xfrm>
              <a:off x="1117620" y="1238288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70"/>
                    <a:pt x="130" y="270"/>
                  </a:cubicBezTo>
                  <a:cubicBezTo>
                    <a:pt x="173" y="270"/>
                    <a:pt x="270" y="173"/>
                    <a:pt x="270" y="130"/>
                  </a:cubicBezTo>
                  <a:cubicBezTo>
                    <a:pt x="270" y="44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50"/>
            <p:cNvSpPr/>
            <p:nvPr/>
          </p:nvSpPr>
          <p:spPr>
            <a:xfrm>
              <a:off x="1166399" y="1238288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173"/>
                    <a:pt x="43" y="270"/>
                    <a:pt x="130" y="270"/>
                  </a:cubicBezTo>
                  <a:cubicBezTo>
                    <a:pt x="216" y="270"/>
                    <a:pt x="270" y="173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50"/>
            <p:cNvSpPr/>
            <p:nvPr/>
          </p:nvSpPr>
          <p:spPr>
            <a:xfrm>
              <a:off x="1215117" y="1238288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70"/>
                    <a:pt x="130" y="270"/>
                  </a:cubicBezTo>
                  <a:cubicBezTo>
                    <a:pt x="216" y="270"/>
                    <a:pt x="270" y="173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50"/>
            <p:cNvSpPr/>
            <p:nvPr/>
          </p:nvSpPr>
          <p:spPr>
            <a:xfrm>
              <a:off x="1263896" y="1238288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173"/>
                    <a:pt x="87" y="270"/>
                    <a:pt x="130" y="270"/>
                  </a:cubicBezTo>
                  <a:cubicBezTo>
                    <a:pt x="216" y="270"/>
                    <a:pt x="270" y="173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50"/>
            <p:cNvSpPr/>
            <p:nvPr/>
          </p:nvSpPr>
          <p:spPr>
            <a:xfrm>
              <a:off x="1315267" y="1238288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173"/>
                    <a:pt x="43" y="270"/>
                    <a:pt x="130" y="270"/>
                  </a:cubicBezTo>
                  <a:cubicBezTo>
                    <a:pt x="173" y="270"/>
                    <a:pt x="270" y="173"/>
                    <a:pt x="270" y="130"/>
                  </a:cubicBezTo>
                  <a:cubicBezTo>
                    <a:pt x="270" y="44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50"/>
            <p:cNvSpPr/>
            <p:nvPr/>
          </p:nvSpPr>
          <p:spPr>
            <a:xfrm>
              <a:off x="1363985" y="1238288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73"/>
                    <a:pt x="44" y="270"/>
                    <a:pt x="130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50"/>
            <p:cNvSpPr/>
            <p:nvPr/>
          </p:nvSpPr>
          <p:spPr>
            <a:xfrm>
              <a:off x="1412764" y="1238288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173"/>
                    <a:pt x="87" y="270"/>
                    <a:pt x="130" y="270"/>
                  </a:cubicBezTo>
                  <a:cubicBezTo>
                    <a:pt x="227" y="270"/>
                    <a:pt x="270" y="173"/>
                    <a:pt x="270" y="130"/>
                  </a:cubicBezTo>
                  <a:cubicBezTo>
                    <a:pt x="270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50"/>
            <p:cNvSpPr/>
            <p:nvPr/>
          </p:nvSpPr>
          <p:spPr>
            <a:xfrm>
              <a:off x="1461482" y="1238288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87" y="1"/>
                    <a:pt x="1" y="44"/>
                    <a:pt x="1" y="130"/>
                  </a:cubicBezTo>
                  <a:cubicBezTo>
                    <a:pt x="1" y="173"/>
                    <a:pt x="87" y="270"/>
                    <a:pt x="130" y="270"/>
                  </a:cubicBezTo>
                  <a:cubicBezTo>
                    <a:pt x="227" y="270"/>
                    <a:pt x="271" y="173"/>
                    <a:pt x="271" y="130"/>
                  </a:cubicBezTo>
                  <a:cubicBezTo>
                    <a:pt x="271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50"/>
            <p:cNvSpPr/>
            <p:nvPr/>
          </p:nvSpPr>
          <p:spPr>
            <a:xfrm>
              <a:off x="670413" y="1287067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27"/>
                    <a:pt x="86" y="270"/>
                    <a:pt x="140" y="270"/>
                  </a:cubicBezTo>
                  <a:cubicBezTo>
                    <a:pt x="226" y="270"/>
                    <a:pt x="270" y="227"/>
                    <a:pt x="270" y="130"/>
                  </a:cubicBezTo>
                  <a:cubicBezTo>
                    <a:pt x="270" y="44"/>
                    <a:pt x="226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50"/>
            <p:cNvSpPr/>
            <p:nvPr/>
          </p:nvSpPr>
          <p:spPr>
            <a:xfrm>
              <a:off x="721724" y="1287067"/>
              <a:ext cx="13747" cy="16340"/>
            </a:xfrm>
            <a:custGeom>
              <a:rect b="b" l="l" r="r" t="t"/>
              <a:pathLst>
                <a:path extrusionOk="0" h="271" w="228">
                  <a:moveTo>
                    <a:pt x="98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227"/>
                    <a:pt x="44" y="270"/>
                    <a:pt x="98" y="270"/>
                  </a:cubicBezTo>
                  <a:cubicBezTo>
                    <a:pt x="184" y="270"/>
                    <a:pt x="227" y="227"/>
                    <a:pt x="227" y="130"/>
                  </a:cubicBezTo>
                  <a:cubicBezTo>
                    <a:pt x="227" y="44"/>
                    <a:pt x="184" y="1"/>
                    <a:pt x="9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50"/>
            <p:cNvSpPr/>
            <p:nvPr/>
          </p:nvSpPr>
          <p:spPr>
            <a:xfrm>
              <a:off x="770503" y="1287067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1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227"/>
                    <a:pt x="43" y="270"/>
                    <a:pt x="141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44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50"/>
            <p:cNvSpPr/>
            <p:nvPr/>
          </p:nvSpPr>
          <p:spPr>
            <a:xfrm>
              <a:off x="819221" y="1287067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227"/>
                    <a:pt x="44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50"/>
            <p:cNvSpPr/>
            <p:nvPr/>
          </p:nvSpPr>
          <p:spPr>
            <a:xfrm>
              <a:off x="868000" y="1287067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98" y="1"/>
                    <a:pt x="1" y="44"/>
                    <a:pt x="1" y="130"/>
                  </a:cubicBezTo>
                  <a:cubicBezTo>
                    <a:pt x="1" y="227"/>
                    <a:pt x="98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50"/>
            <p:cNvSpPr/>
            <p:nvPr/>
          </p:nvSpPr>
          <p:spPr>
            <a:xfrm>
              <a:off x="919371" y="1287067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227"/>
                    <a:pt x="54" y="270"/>
                    <a:pt x="140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44"/>
                    <a:pt x="184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50"/>
            <p:cNvSpPr/>
            <p:nvPr/>
          </p:nvSpPr>
          <p:spPr>
            <a:xfrm>
              <a:off x="968089" y="1287067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5" y="1"/>
                    <a:pt x="1" y="44"/>
                    <a:pt x="1" y="130"/>
                  </a:cubicBezTo>
                  <a:cubicBezTo>
                    <a:pt x="1" y="227"/>
                    <a:pt x="55" y="270"/>
                    <a:pt x="141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44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50"/>
            <p:cNvSpPr/>
            <p:nvPr/>
          </p:nvSpPr>
          <p:spPr>
            <a:xfrm>
              <a:off x="1016868" y="1287067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227"/>
                    <a:pt x="54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50"/>
            <p:cNvSpPr/>
            <p:nvPr/>
          </p:nvSpPr>
          <p:spPr>
            <a:xfrm>
              <a:off x="1065646" y="1287067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97" y="1"/>
                    <a:pt x="0" y="44"/>
                    <a:pt x="0" y="130"/>
                  </a:cubicBezTo>
                  <a:cubicBezTo>
                    <a:pt x="0" y="227"/>
                    <a:pt x="97" y="270"/>
                    <a:pt x="140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50"/>
            <p:cNvSpPr/>
            <p:nvPr/>
          </p:nvSpPr>
          <p:spPr>
            <a:xfrm>
              <a:off x="1117620" y="1287067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173" y="270"/>
                    <a:pt x="270" y="227"/>
                    <a:pt x="270" y="130"/>
                  </a:cubicBezTo>
                  <a:cubicBezTo>
                    <a:pt x="270" y="44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50"/>
            <p:cNvSpPr/>
            <p:nvPr/>
          </p:nvSpPr>
          <p:spPr>
            <a:xfrm>
              <a:off x="1166399" y="1287067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50"/>
            <p:cNvSpPr/>
            <p:nvPr/>
          </p:nvSpPr>
          <p:spPr>
            <a:xfrm>
              <a:off x="1215117" y="1287067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50"/>
            <p:cNvSpPr/>
            <p:nvPr/>
          </p:nvSpPr>
          <p:spPr>
            <a:xfrm>
              <a:off x="1263896" y="1287067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227"/>
                    <a:pt x="87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50"/>
            <p:cNvSpPr/>
            <p:nvPr/>
          </p:nvSpPr>
          <p:spPr>
            <a:xfrm>
              <a:off x="1315267" y="1287067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173" y="270"/>
                    <a:pt x="270" y="227"/>
                    <a:pt x="270" y="130"/>
                  </a:cubicBezTo>
                  <a:cubicBezTo>
                    <a:pt x="270" y="44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50"/>
            <p:cNvSpPr/>
            <p:nvPr/>
          </p:nvSpPr>
          <p:spPr>
            <a:xfrm>
              <a:off x="1363985" y="1287067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50"/>
            <p:cNvSpPr/>
            <p:nvPr/>
          </p:nvSpPr>
          <p:spPr>
            <a:xfrm>
              <a:off x="1412764" y="1287067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227"/>
                    <a:pt x="87" y="270"/>
                    <a:pt x="130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50"/>
            <p:cNvSpPr/>
            <p:nvPr/>
          </p:nvSpPr>
          <p:spPr>
            <a:xfrm>
              <a:off x="1461482" y="1287067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87" y="1"/>
                    <a:pt x="1" y="44"/>
                    <a:pt x="1" y="130"/>
                  </a:cubicBezTo>
                  <a:cubicBezTo>
                    <a:pt x="1" y="227"/>
                    <a:pt x="87" y="270"/>
                    <a:pt x="130" y="270"/>
                  </a:cubicBezTo>
                  <a:cubicBezTo>
                    <a:pt x="227" y="270"/>
                    <a:pt x="271" y="227"/>
                    <a:pt x="271" y="130"/>
                  </a:cubicBezTo>
                  <a:cubicBezTo>
                    <a:pt x="271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50"/>
            <p:cNvSpPr/>
            <p:nvPr/>
          </p:nvSpPr>
          <p:spPr>
            <a:xfrm>
              <a:off x="721724" y="1335845"/>
              <a:ext cx="13747" cy="16280"/>
            </a:xfrm>
            <a:custGeom>
              <a:rect b="b" l="l" r="r" t="t"/>
              <a:pathLst>
                <a:path extrusionOk="0" h="270" w="228">
                  <a:moveTo>
                    <a:pt x="98" y="0"/>
                  </a:moveTo>
                  <a:cubicBezTo>
                    <a:pt x="44" y="0"/>
                    <a:pt x="1" y="86"/>
                    <a:pt x="1" y="130"/>
                  </a:cubicBezTo>
                  <a:cubicBezTo>
                    <a:pt x="1" y="227"/>
                    <a:pt x="44" y="270"/>
                    <a:pt x="98" y="270"/>
                  </a:cubicBezTo>
                  <a:cubicBezTo>
                    <a:pt x="184" y="270"/>
                    <a:pt x="227" y="227"/>
                    <a:pt x="227" y="130"/>
                  </a:cubicBezTo>
                  <a:cubicBezTo>
                    <a:pt x="227" y="86"/>
                    <a:pt x="184" y="0"/>
                    <a:pt x="98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50"/>
            <p:cNvSpPr/>
            <p:nvPr/>
          </p:nvSpPr>
          <p:spPr>
            <a:xfrm>
              <a:off x="770503" y="133584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1" y="0"/>
                  </a:moveTo>
                  <a:cubicBezTo>
                    <a:pt x="43" y="0"/>
                    <a:pt x="0" y="86"/>
                    <a:pt x="0" y="130"/>
                  </a:cubicBezTo>
                  <a:cubicBezTo>
                    <a:pt x="0" y="227"/>
                    <a:pt x="43" y="270"/>
                    <a:pt x="141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86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50"/>
            <p:cNvSpPr/>
            <p:nvPr/>
          </p:nvSpPr>
          <p:spPr>
            <a:xfrm>
              <a:off x="819221" y="133584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44" y="0"/>
                    <a:pt x="1" y="86"/>
                    <a:pt x="1" y="130"/>
                  </a:cubicBezTo>
                  <a:cubicBezTo>
                    <a:pt x="1" y="227"/>
                    <a:pt x="44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86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50"/>
            <p:cNvSpPr/>
            <p:nvPr/>
          </p:nvSpPr>
          <p:spPr>
            <a:xfrm>
              <a:off x="868000" y="133584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98" y="0"/>
                    <a:pt x="1" y="86"/>
                    <a:pt x="1" y="130"/>
                  </a:cubicBezTo>
                  <a:cubicBezTo>
                    <a:pt x="1" y="227"/>
                    <a:pt x="98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86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50"/>
            <p:cNvSpPr/>
            <p:nvPr/>
          </p:nvSpPr>
          <p:spPr>
            <a:xfrm>
              <a:off x="919371" y="133584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54" y="0"/>
                    <a:pt x="0" y="86"/>
                    <a:pt x="0" y="130"/>
                  </a:cubicBezTo>
                  <a:cubicBezTo>
                    <a:pt x="0" y="227"/>
                    <a:pt x="54" y="270"/>
                    <a:pt x="140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86"/>
                    <a:pt x="184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50"/>
            <p:cNvSpPr/>
            <p:nvPr/>
          </p:nvSpPr>
          <p:spPr>
            <a:xfrm>
              <a:off x="968089" y="133584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86"/>
                    <a:pt x="1" y="130"/>
                  </a:cubicBezTo>
                  <a:cubicBezTo>
                    <a:pt x="1" y="227"/>
                    <a:pt x="55" y="270"/>
                    <a:pt x="141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86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50"/>
            <p:cNvSpPr/>
            <p:nvPr/>
          </p:nvSpPr>
          <p:spPr>
            <a:xfrm>
              <a:off x="1016868" y="133584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86"/>
                    <a:pt x="0" y="130"/>
                  </a:cubicBezTo>
                  <a:cubicBezTo>
                    <a:pt x="0" y="227"/>
                    <a:pt x="54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86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50"/>
            <p:cNvSpPr/>
            <p:nvPr/>
          </p:nvSpPr>
          <p:spPr>
            <a:xfrm>
              <a:off x="1065646" y="133584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86"/>
                    <a:pt x="0" y="130"/>
                  </a:cubicBezTo>
                  <a:cubicBezTo>
                    <a:pt x="0" y="227"/>
                    <a:pt x="97" y="270"/>
                    <a:pt x="140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86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50"/>
            <p:cNvSpPr/>
            <p:nvPr/>
          </p:nvSpPr>
          <p:spPr>
            <a:xfrm>
              <a:off x="1117620" y="133584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86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173" y="270"/>
                    <a:pt x="270" y="227"/>
                    <a:pt x="270" y="130"/>
                  </a:cubicBezTo>
                  <a:cubicBezTo>
                    <a:pt x="270" y="86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50"/>
            <p:cNvSpPr/>
            <p:nvPr/>
          </p:nvSpPr>
          <p:spPr>
            <a:xfrm>
              <a:off x="1166399" y="133584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86"/>
                    <a:pt x="0" y="130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86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50"/>
            <p:cNvSpPr/>
            <p:nvPr/>
          </p:nvSpPr>
          <p:spPr>
            <a:xfrm>
              <a:off x="1215117" y="133584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86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86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50"/>
            <p:cNvSpPr/>
            <p:nvPr/>
          </p:nvSpPr>
          <p:spPr>
            <a:xfrm>
              <a:off x="1263896" y="133584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86"/>
                    <a:pt x="0" y="130"/>
                  </a:cubicBezTo>
                  <a:cubicBezTo>
                    <a:pt x="0" y="227"/>
                    <a:pt x="87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86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50"/>
            <p:cNvSpPr/>
            <p:nvPr/>
          </p:nvSpPr>
          <p:spPr>
            <a:xfrm>
              <a:off x="1315267" y="133584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86"/>
                    <a:pt x="0" y="130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173" y="270"/>
                    <a:pt x="270" y="227"/>
                    <a:pt x="270" y="130"/>
                  </a:cubicBezTo>
                  <a:cubicBezTo>
                    <a:pt x="270" y="86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50"/>
            <p:cNvSpPr/>
            <p:nvPr/>
          </p:nvSpPr>
          <p:spPr>
            <a:xfrm>
              <a:off x="1363985" y="133584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86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86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50"/>
            <p:cNvSpPr/>
            <p:nvPr/>
          </p:nvSpPr>
          <p:spPr>
            <a:xfrm>
              <a:off x="1412764" y="133584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86"/>
                    <a:pt x="0" y="130"/>
                  </a:cubicBezTo>
                  <a:cubicBezTo>
                    <a:pt x="0" y="227"/>
                    <a:pt x="87" y="270"/>
                    <a:pt x="130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86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50"/>
            <p:cNvSpPr/>
            <p:nvPr/>
          </p:nvSpPr>
          <p:spPr>
            <a:xfrm>
              <a:off x="721724" y="1387156"/>
              <a:ext cx="13747" cy="16340"/>
            </a:xfrm>
            <a:custGeom>
              <a:rect b="b" l="l" r="r" t="t"/>
              <a:pathLst>
                <a:path extrusionOk="0" h="271" w="228">
                  <a:moveTo>
                    <a:pt x="98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84"/>
                    <a:pt x="44" y="270"/>
                    <a:pt x="98" y="270"/>
                  </a:cubicBezTo>
                  <a:cubicBezTo>
                    <a:pt x="184" y="270"/>
                    <a:pt x="227" y="184"/>
                    <a:pt x="227" y="130"/>
                  </a:cubicBezTo>
                  <a:cubicBezTo>
                    <a:pt x="227" y="44"/>
                    <a:pt x="184" y="1"/>
                    <a:pt x="98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50"/>
            <p:cNvSpPr/>
            <p:nvPr/>
          </p:nvSpPr>
          <p:spPr>
            <a:xfrm>
              <a:off x="770503" y="1387156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1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184"/>
                    <a:pt x="43" y="270"/>
                    <a:pt x="141" y="270"/>
                  </a:cubicBezTo>
                  <a:cubicBezTo>
                    <a:pt x="184" y="270"/>
                    <a:pt x="270" y="184"/>
                    <a:pt x="270" y="130"/>
                  </a:cubicBezTo>
                  <a:cubicBezTo>
                    <a:pt x="270" y="44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50"/>
            <p:cNvSpPr/>
            <p:nvPr/>
          </p:nvSpPr>
          <p:spPr>
            <a:xfrm>
              <a:off x="819221" y="1387156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84"/>
                    <a:pt x="44" y="270"/>
                    <a:pt x="141" y="270"/>
                  </a:cubicBezTo>
                  <a:cubicBezTo>
                    <a:pt x="227" y="270"/>
                    <a:pt x="270" y="184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50"/>
            <p:cNvSpPr/>
            <p:nvPr/>
          </p:nvSpPr>
          <p:spPr>
            <a:xfrm>
              <a:off x="868000" y="1387156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98" y="1"/>
                    <a:pt x="1" y="44"/>
                    <a:pt x="1" y="130"/>
                  </a:cubicBezTo>
                  <a:cubicBezTo>
                    <a:pt x="1" y="184"/>
                    <a:pt x="98" y="270"/>
                    <a:pt x="141" y="270"/>
                  </a:cubicBezTo>
                  <a:cubicBezTo>
                    <a:pt x="227" y="270"/>
                    <a:pt x="270" y="184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50"/>
            <p:cNvSpPr/>
            <p:nvPr/>
          </p:nvSpPr>
          <p:spPr>
            <a:xfrm>
              <a:off x="919371" y="1387156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184"/>
                    <a:pt x="54" y="270"/>
                    <a:pt x="140" y="270"/>
                  </a:cubicBezTo>
                  <a:cubicBezTo>
                    <a:pt x="184" y="270"/>
                    <a:pt x="270" y="184"/>
                    <a:pt x="270" y="130"/>
                  </a:cubicBezTo>
                  <a:cubicBezTo>
                    <a:pt x="270" y="44"/>
                    <a:pt x="184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50"/>
            <p:cNvSpPr/>
            <p:nvPr/>
          </p:nvSpPr>
          <p:spPr>
            <a:xfrm>
              <a:off x="968089" y="1387156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5" y="1"/>
                    <a:pt x="1" y="44"/>
                    <a:pt x="1" y="130"/>
                  </a:cubicBezTo>
                  <a:cubicBezTo>
                    <a:pt x="1" y="184"/>
                    <a:pt x="55" y="270"/>
                    <a:pt x="141" y="270"/>
                  </a:cubicBezTo>
                  <a:cubicBezTo>
                    <a:pt x="184" y="270"/>
                    <a:pt x="270" y="184"/>
                    <a:pt x="270" y="130"/>
                  </a:cubicBezTo>
                  <a:cubicBezTo>
                    <a:pt x="270" y="44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50"/>
            <p:cNvSpPr/>
            <p:nvPr/>
          </p:nvSpPr>
          <p:spPr>
            <a:xfrm>
              <a:off x="1016868" y="1387156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184"/>
                    <a:pt x="54" y="270"/>
                    <a:pt x="141" y="270"/>
                  </a:cubicBezTo>
                  <a:cubicBezTo>
                    <a:pt x="227" y="270"/>
                    <a:pt x="270" y="184"/>
                    <a:pt x="270" y="130"/>
                  </a:cubicBezTo>
                  <a:cubicBezTo>
                    <a:pt x="270" y="44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50"/>
            <p:cNvSpPr/>
            <p:nvPr/>
          </p:nvSpPr>
          <p:spPr>
            <a:xfrm>
              <a:off x="1065646" y="1387156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97" y="1"/>
                    <a:pt x="0" y="44"/>
                    <a:pt x="0" y="130"/>
                  </a:cubicBezTo>
                  <a:cubicBezTo>
                    <a:pt x="0" y="184"/>
                    <a:pt x="97" y="270"/>
                    <a:pt x="140" y="270"/>
                  </a:cubicBezTo>
                  <a:cubicBezTo>
                    <a:pt x="227" y="270"/>
                    <a:pt x="270" y="184"/>
                    <a:pt x="270" y="130"/>
                  </a:cubicBezTo>
                  <a:cubicBezTo>
                    <a:pt x="270" y="44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50"/>
            <p:cNvSpPr/>
            <p:nvPr/>
          </p:nvSpPr>
          <p:spPr>
            <a:xfrm>
              <a:off x="1117620" y="1387156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84"/>
                    <a:pt x="44" y="270"/>
                    <a:pt x="130" y="270"/>
                  </a:cubicBezTo>
                  <a:cubicBezTo>
                    <a:pt x="173" y="270"/>
                    <a:pt x="270" y="184"/>
                    <a:pt x="270" y="130"/>
                  </a:cubicBezTo>
                  <a:cubicBezTo>
                    <a:pt x="270" y="44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50"/>
            <p:cNvSpPr/>
            <p:nvPr/>
          </p:nvSpPr>
          <p:spPr>
            <a:xfrm>
              <a:off x="1166399" y="1387156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184"/>
                    <a:pt x="43" y="270"/>
                    <a:pt x="130" y="270"/>
                  </a:cubicBezTo>
                  <a:cubicBezTo>
                    <a:pt x="216" y="270"/>
                    <a:pt x="270" y="184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50"/>
            <p:cNvSpPr/>
            <p:nvPr/>
          </p:nvSpPr>
          <p:spPr>
            <a:xfrm>
              <a:off x="1215117" y="1387156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84"/>
                    <a:pt x="44" y="270"/>
                    <a:pt x="130" y="270"/>
                  </a:cubicBezTo>
                  <a:cubicBezTo>
                    <a:pt x="216" y="270"/>
                    <a:pt x="270" y="184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50"/>
            <p:cNvSpPr/>
            <p:nvPr/>
          </p:nvSpPr>
          <p:spPr>
            <a:xfrm>
              <a:off x="1263896" y="1387156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184"/>
                    <a:pt x="87" y="270"/>
                    <a:pt x="130" y="270"/>
                  </a:cubicBezTo>
                  <a:cubicBezTo>
                    <a:pt x="216" y="270"/>
                    <a:pt x="270" y="184"/>
                    <a:pt x="270" y="130"/>
                  </a:cubicBezTo>
                  <a:cubicBezTo>
                    <a:pt x="270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50"/>
            <p:cNvSpPr/>
            <p:nvPr/>
          </p:nvSpPr>
          <p:spPr>
            <a:xfrm>
              <a:off x="1315267" y="1387156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184"/>
                    <a:pt x="43" y="270"/>
                    <a:pt x="130" y="270"/>
                  </a:cubicBezTo>
                  <a:cubicBezTo>
                    <a:pt x="173" y="270"/>
                    <a:pt x="270" y="184"/>
                    <a:pt x="270" y="130"/>
                  </a:cubicBezTo>
                  <a:cubicBezTo>
                    <a:pt x="270" y="44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50"/>
            <p:cNvSpPr/>
            <p:nvPr/>
          </p:nvSpPr>
          <p:spPr>
            <a:xfrm>
              <a:off x="1363985" y="1387156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44"/>
                    <a:pt x="1" y="130"/>
                  </a:cubicBezTo>
                  <a:cubicBezTo>
                    <a:pt x="1" y="184"/>
                    <a:pt x="44" y="270"/>
                    <a:pt x="130" y="270"/>
                  </a:cubicBezTo>
                  <a:cubicBezTo>
                    <a:pt x="227" y="270"/>
                    <a:pt x="270" y="184"/>
                    <a:pt x="270" y="130"/>
                  </a:cubicBezTo>
                  <a:cubicBezTo>
                    <a:pt x="270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50"/>
            <p:cNvSpPr/>
            <p:nvPr/>
          </p:nvSpPr>
          <p:spPr>
            <a:xfrm>
              <a:off x="1412764" y="1387156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184"/>
                    <a:pt x="87" y="270"/>
                    <a:pt x="130" y="270"/>
                  </a:cubicBezTo>
                  <a:cubicBezTo>
                    <a:pt x="227" y="270"/>
                    <a:pt x="270" y="184"/>
                    <a:pt x="270" y="130"/>
                  </a:cubicBezTo>
                  <a:cubicBezTo>
                    <a:pt x="270" y="44"/>
                    <a:pt x="227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50"/>
            <p:cNvSpPr/>
            <p:nvPr/>
          </p:nvSpPr>
          <p:spPr>
            <a:xfrm>
              <a:off x="770503" y="143593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1" y="0"/>
                  </a:moveTo>
                  <a:cubicBezTo>
                    <a:pt x="43" y="0"/>
                    <a:pt x="0" y="44"/>
                    <a:pt x="0" y="130"/>
                  </a:cubicBezTo>
                  <a:cubicBezTo>
                    <a:pt x="0" y="227"/>
                    <a:pt x="43" y="270"/>
                    <a:pt x="141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44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50"/>
            <p:cNvSpPr/>
            <p:nvPr/>
          </p:nvSpPr>
          <p:spPr>
            <a:xfrm>
              <a:off x="819221" y="143593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44" y="0"/>
                    <a:pt x="1" y="44"/>
                    <a:pt x="1" y="130"/>
                  </a:cubicBezTo>
                  <a:cubicBezTo>
                    <a:pt x="1" y="227"/>
                    <a:pt x="44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50"/>
            <p:cNvSpPr/>
            <p:nvPr/>
          </p:nvSpPr>
          <p:spPr>
            <a:xfrm>
              <a:off x="868000" y="143593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98" y="0"/>
                    <a:pt x="1" y="44"/>
                    <a:pt x="1" y="130"/>
                  </a:cubicBezTo>
                  <a:cubicBezTo>
                    <a:pt x="1" y="227"/>
                    <a:pt x="98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50"/>
            <p:cNvSpPr/>
            <p:nvPr/>
          </p:nvSpPr>
          <p:spPr>
            <a:xfrm>
              <a:off x="919371" y="143593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54" y="0"/>
                    <a:pt x="0" y="44"/>
                    <a:pt x="0" y="130"/>
                  </a:cubicBezTo>
                  <a:cubicBezTo>
                    <a:pt x="0" y="227"/>
                    <a:pt x="54" y="270"/>
                    <a:pt x="140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44"/>
                    <a:pt x="184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50"/>
            <p:cNvSpPr/>
            <p:nvPr/>
          </p:nvSpPr>
          <p:spPr>
            <a:xfrm>
              <a:off x="968089" y="143593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44"/>
                    <a:pt x="1" y="130"/>
                  </a:cubicBezTo>
                  <a:cubicBezTo>
                    <a:pt x="1" y="227"/>
                    <a:pt x="55" y="270"/>
                    <a:pt x="141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44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50"/>
            <p:cNvSpPr/>
            <p:nvPr/>
          </p:nvSpPr>
          <p:spPr>
            <a:xfrm>
              <a:off x="1016868" y="143593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44"/>
                    <a:pt x="0" y="130"/>
                  </a:cubicBezTo>
                  <a:cubicBezTo>
                    <a:pt x="0" y="227"/>
                    <a:pt x="54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50"/>
            <p:cNvSpPr/>
            <p:nvPr/>
          </p:nvSpPr>
          <p:spPr>
            <a:xfrm>
              <a:off x="1065646" y="143593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44"/>
                    <a:pt x="0" y="130"/>
                  </a:cubicBezTo>
                  <a:cubicBezTo>
                    <a:pt x="0" y="227"/>
                    <a:pt x="97" y="270"/>
                    <a:pt x="140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50"/>
            <p:cNvSpPr/>
            <p:nvPr/>
          </p:nvSpPr>
          <p:spPr>
            <a:xfrm>
              <a:off x="1117620" y="143593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4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173" y="270"/>
                    <a:pt x="270" y="227"/>
                    <a:pt x="270" y="130"/>
                  </a:cubicBezTo>
                  <a:cubicBezTo>
                    <a:pt x="270" y="44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50"/>
            <p:cNvSpPr/>
            <p:nvPr/>
          </p:nvSpPr>
          <p:spPr>
            <a:xfrm>
              <a:off x="1166399" y="143593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44"/>
                    <a:pt x="0" y="130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4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50"/>
            <p:cNvSpPr/>
            <p:nvPr/>
          </p:nvSpPr>
          <p:spPr>
            <a:xfrm>
              <a:off x="1215117" y="143593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4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4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50"/>
            <p:cNvSpPr/>
            <p:nvPr/>
          </p:nvSpPr>
          <p:spPr>
            <a:xfrm>
              <a:off x="1263896" y="143593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44"/>
                    <a:pt x="0" y="130"/>
                  </a:cubicBezTo>
                  <a:cubicBezTo>
                    <a:pt x="0" y="227"/>
                    <a:pt x="87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4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50"/>
            <p:cNvSpPr/>
            <p:nvPr/>
          </p:nvSpPr>
          <p:spPr>
            <a:xfrm>
              <a:off x="1315267" y="1435935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44"/>
                    <a:pt x="0" y="130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173" y="270"/>
                    <a:pt x="270" y="227"/>
                    <a:pt x="270" y="130"/>
                  </a:cubicBezTo>
                  <a:cubicBezTo>
                    <a:pt x="270" y="44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50"/>
            <p:cNvSpPr/>
            <p:nvPr/>
          </p:nvSpPr>
          <p:spPr>
            <a:xfrm>
              <a:off x="1363985" y="1435935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4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44"/>
                    <a:pt x="227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50"/>
            <p:cNvSpPr/>
            <p:nvPr/>
          </p:nvSpPr>
          <p:spPr>
            <a:xfrm>
              <a:off x="819221" y="1484713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44" y="0"/>
                    <a:pt x="1" y="86"/>
                    <a:pt x="1" y="129"/>
                  </a:cubicBezTo>
                  <a:cubicBezTo>
                    <a:pt x="1" y="226"/>
                    <a:pt x="44" y="270"/>
                    <a:pt x="141" y="270"/>
                  </a:cubicBezTo>
                  <a:cubicBezTo>
                    <a:pt x="227" y="270"/>
                    <a:pt x="270" y="226"/>
                    <a:pt x="270" y="129"/>
                  </a:cubicBezTo>
                  <a:cubicBezTo>
                    <a:pt x="270" y="86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50"/>
            <p:cNvSpPr/>
            <p:nvPr/>
          </p:nvSpPr>
          <p:spPr>
            <a:xfrm>
              <a:off x="868000" y="1484713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98" y="0"/>
                    <a:pt x="1" y="86"/>
                    <a:pt x="1" y="129"/>
                  </a:cubicBezTo>
                  <a:cubicBezTo>
                    <a:pt x="1" y="226"/>
                    <a:pt x="98" y="270"/>
                    <a:pt x="141" y="270"/>
                  </a:cubicBezTo>
                  <a:cubicBezTo>
                    <a:pt x="227" y="270"/>
                    <a:pt x="270" y="226"/>
                    <a:pt x="270" y="129"/>
                  </a:cubicBezTo>
                  <a:cubicBezTo>
                    <a:pt x="270" y="86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50"/>
            <p:cNvSpPr/>
            <p:nvPr/>
          </p:nvSpPr>
          <p:spPr>
            <a:xfrm>
              <a:off x="919371" y="1484713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54" y="0"/>
                    <a:pt x="0" y="86"/>
                    <a:pt x="0" y="129"/>
                  </a:cubicBezTo>
                  <a:cubicBezTo>
                    <a:pt x="0" y="226"/>
                    <a:pt x="54" y="270"/>
                    <a:pt x="140" y="270"/>
                  </a:cubicBezTo>
                  <a:cubicBezTo>
                    <a:pt x="184" y="270"/>
                    <a:pt x="270" y="226"/>
                    <a:pt x="270" y="129"/>
                  </a:cubicBezTo>
                  <a:cubicBezTo>
                    <a:pt x="270" y="86"/>
                    <a:pt x="184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50"/>
            <p:cNvSpPr/>
            <p:nvPr/>
          </p:nvSpPr>
          <p:spPr>
            <a:xfrm>
              <a:off x="968089" y="1484713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86"/>
                    <a:pt x="1" y="129"/>
                  </a:cubicBezTo>
                  <a:cubicBezTo>
                    <a:pt x="1" y="226"/>
                    <a:pt x="55" y="270"/>
                    <a:pt x="141" y="270"/>
                  </a:cubicBezTo>
                  <a:cubicBezTo>
                    <a:pt x="184" y="270"/>
                    <a:pt x="270" y="226"/>
                    <a:pt x="270" y="129"/>
                  </a:cubicBezTo>
                  <a:cubicBezTo>
                    <a:pt x="270" y="86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50"/>
            <p:cNvSpPr/>
            <p:nvPr/>
          </p:nvSpPr>
          <p:spPr>
            <a:xfrm>
              <a:off x="1016868" y="1484713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86"/>
                    <a:pt x="0" y="129"/>
                  </a:cubicBezTo>
                  <a:cubicBezTo>
                    <a:pt x="0" y="226"/>
                    <a:pt x="54" y="270"/>
                    <a:pt x="141" y="270"/>
                  </a:cubicBezTo>
                  <a:cubicBezTo>
                    <a:pt x="227" y="270"/>
                    <a:pt x="270" y="226"/>
                    <a:pt x="270" y="129"/>
                  </a:cubicBezTo>
                  <a:cubicBezTo>
                    <a:pt x="270" y="86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50"/>
            <p:cNvSpPr/>
            <p:nvPr/>
          </p:nvSpPr>
          <p:spPr>
            <a:xfrm>
              <a:off x="1065646" y="1484713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86"/>
                    <a:pt x="0" y="129"/>
                  </a:cubicBezTo>
                  <a:cubicBezTo>
                    <a:pt x="0" y="226"/>
                    <a:pt x="97" y="270"/>
                    <a:pt x="140" y="270"/>
                  </a:cubicBezTo>
                  <a:cubicBezTo>
                    <a:pt x="227" y="270"/>
                    <a:pt x="270" y="226"/>
                    <a:pt x="270" y="129"/>
                  </a:cubicBezTo>
                  <a:cubicBezTo>
                    <a:pt x="270" y="86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50"/>
            <p:cNvSpPr/>
            <p:nvPr/>
          </p:nvSpPr>
          <p:spPr>
            <a:xfrm>
              <a:off x="1117620" y="1484713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86"/>
                    <a:pt x="1" y="129"/>
                  </a:cubicBezTo>
                  <a:cubicBezTo>
                    <a:pt x="1" y="226"/>
                    <a:pt x="44" y="270"/>
                    <a:pt x="130" y="270"/>
                  </a:cubicBezTo>
                  <a:cubicBezTo>
                    <a:pt x="173" y="270"/>
                    <a:pt x="270" y="226"/>
                    <a:pt x="270" y="129"/>
                  </a:cubicBezTo>
                  <a:cubicBezTo>
                    <a:pt x="270" y="86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50"/>
            <p:cNvSpPr/>
            <p:nvPr/>
          </p:nvSpPr>
          <p:spPr>
            <a:xfrm>
              <a:off x="1166399" y="1484713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86"/>
                    <a:pt x="0" y="129"/>
                  </a:cubicBezTo>
                  <a:cubicBezTo>
                    <a:pt x="0" y="226"/>
                    <a:pt x="43" y="270"/>
                    <a:pt x="130" y="270"/>
                  </a:cubicBezTo>
                  <a:cubicBezTo>
                    <a:pt x="216" y="270"/>
                    <a:pt x="270" y="226"/>
                    <a:pt x="270" y="129"/>
                  </a:cubicBezTo>
                  <a:cubicBezTo>
                    <a:pt x="270" y="86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50"/>
            <p:cNvSpPr/>
            <p:nvPr/>
          </p:nvSpPr>
          <p:spPr>
            <a:xfrm>
              <a:off x="1215117" y="1484713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86"/>
                    <a:pt x="1" y="129"/>
                  </a:cubicBezTo>
                  <a:cubicBezTo>
                    <a:pt x="1" y="226"/>
                    <a:pt x="44" y="270"/>
                    <a:pt x="130" y="270"/>
                  </a:cubicBezTo>
                  <a:cubicBezTo>
                    <a:pt x="216" y="270"/>
                    <a:pt x="270" y="226"/>
                    <a:pt x="270" y="129"/>
                  </a:cubicBezTo>
                  <a:cubicBezTo>
                    <a:pt x="270" y="86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50"/>
            <p:cNvSpPr/>
            <p:nvPr/>
          </p:nvSpPr>
          <p:spPr>
            <a:xfrm>
              <a:off x="1263896" y="1484713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87" y="0"/>
                    <a:pt x="0" y="86"/>
                    <a:pt x="0" y="129"/>
                  </a:cubicBezTo>
                  <a:cubicBezTo>
                    <a:pt x="0" y="226"/>
                    <a:pt x="87" y="270"/>
                    <a:pt x="130" y="270"/>
                  </a:cubicBezTo>
                  <a:cubicBezTo>
                    <a:pt x="216" y="270"/>
                    <a:pt x="270" y="226"/>
                    <a:pt x="270" y="129"/>
                  </a:cubicBezTo>
                  <a:cubicBezTo>
                    <a:pt x="270" y="86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50"/>
            <p:cNvSpPr/>
            <p:nvPr/>
          </p:nvSpPr>
          <p:spPr>
            <a:xfrm>
              <a:off x="1315267" y="1484713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86"/>
                    <a:pt x="0" y="129"/>
                  </a:cubicBezTo>
                  <a:cubicBezTo>
                    <a:pt x="0" y="226"/>
                    <a:pt x="43" y="270"/>
                    <a:pt x="130" y="270"/>
                  </a:cubicBezTo>
                  <a:cubicBezTo>
                    <a:pt x="173" y="270"/>
                    <a:pt x="270" y="226"/>
                    <a:pt x="270" y="129"/>
                  </a:cubicBezTo>
                  <a:cubicBezTo>
                    <a:pt x="270" y="86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50"/>
            <p:cNvSpPr/>
            <p:nvPr/>
          </p:nvSpPr>
          <p:spPr>
            <a:xfrm>
              <a:off x="868000" y="1533432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98" y="1"/>
                    <a:pt x="1" y="87"/>
                    <a:pt x="1" y="130"/>
                  </a:cubicBezTo>
                  <a:cubicBezTo>
                    <a:pt x="1" y="227"/>
                    <a:pt x="98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87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50"/>
            <p:cNvSpPr/>
            <p:nvPr/>
          </p:nvSpPr>
          <p:spPr>
            <a:xfrm>
              <a:off x="919371" y="1533432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54" y="1"/>
                    <a:pt x="0" y="87"/>
                    <a:pt x="0" y="130"/>
                  </a:cubicBezTo>
                  <a:cubicBezTo>
                    <a:pt x="0" y="227"/>
                    <a:pt x="54" y="270"/>
                    <a:pt x="140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87"/>
                    <a:pt x="184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50"/>
            <p:cNvSpPr/>
            <p:nvPr/>
          </p:nvSpPr>
          <p:spPr>
            <a:xfrm>
              <a:off x="968089" y="1533432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5" y="1"/>
                    <a:pt x="1" y="87"/>
                    <a:pt x="1" y="130"/>
                  </a:cubicBezTo>
                  <a:cubicBezTo>
                    <a:pt x="1" y="227"/>
                    <a:pt x="55" y="270"/>
                    <a:pt x="141" y="270"/>
                  </a:cubicBezTo>
                  <a:cubicBezTo>
                    <a:pt x="184" y="270"/>
                    <a:pt x="270" y="227"/>
                    <a:pt x="270" y="130"/>
                  </a:cubicBezTo>
                  <a:cubicBezTo>
                    <a:pt x="270" y="87"/>
                    <a:pt x="184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50"/>
            <p:cNvSpPr/>
            <p:nvPr/>
          </p:nvSpPr>
          <p:spPr>
            <a:xfrm>
              <a:off x="1016868" y="1533432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41" y="1"/>
                  </a:moveTo>
                  <a:cubicBezTo>
                    <a:pt x="54" y="1"/>
                    <a:pt x="0" y="87"/>
                    <a:pt x="0" y="130"/>
                  </a:cubicBezTo>
                  <a:cubicBezTo>
                    <a:pt x="0" y="227"/>
                    <a:pt x="54" y="270"/>
                    <a:pt x="141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87"/>
                    <a:pt x="227" y="1"/>
                    <a:pt x="141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50"/>
            <p:cNvSpPr/>
            <p:nvPr/>
          </p:nvSpPr>
          <p:spPr>
            <a:xfrm>
              <a:off x="1065646" y="1533432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40" y="1"/>
                  </a:moveTo>
                  <a:cubicBezTo>
                    <a:pt x="97" y="1"/>
                    <a:pt x="0" y="87"/>
                    <a:pt x="0" y="130"/>
                  </a:cubicBezTo>
                  <a:cubicBezTo>
                    <a:pt x="0" y="227"/>
                    <a:pt x="97" y="270"/>
                    <a:pt x="140" y="270"/>
                  </a:cubicBezTo>
                  <a:cubicBezTo>
                    <a:pt x="227" y="270"/>
                    <a:pt x="270" y="227"/>
                    <a:pt x="270" y="130"/>
                  </a:cubicBezTo>
                  <a:cubicBezTo>
                    <a:pt x="270" y="87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50"/>
            <p:cNvSpPr/>
            <p:nvPr/>
          </p:nvSpPr>
          <p:spPr>
            <a:xfrm>
              <a:off x="1117620" y="1533432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87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173" y="270"/>
                    <a:pt x="270" y="227"/>
                    <a:pt x="270" y="130"/>
                  </a:cubicBezTo>
                  <a:cubicBezTo>
                    <a:pt x="270" y="87"/>
                    <a:pt x="173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50"/>
            <p:cNvSpPr/>
            <p:nvPr/>
          </p:nvSpPr>
          <p:spPr>
            <a:xfrm>
              <a:off x="1166399" y="1533432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43" y="1"/>
                    <a:pt x="0" y="87"/>
                    <a:pt x="0" y="130"/>
                  </a:cubicBezTo>
                  <a:cubicBezTo>
                    <a:pt x="0" y="227"/>
                    <a:pt x="43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50"/>
            <p:cNvSpPr/>
            <p:nvPr/>
          </p:nvSpPr>
          <p:spPr>
            <a:xfrm>
              <a:off x="1215117" y="1533432"/>
              <a:ext cx="16340" cy="16340"/>
            </a:xfrm>
            <a:custGeom>
              <a:rect b="b" l="l" r="r" t="t"/>
              <a:pathLst>
                <a:path extrusionOk="0" h="271" w="271">
                  <a:moveTo>
                    <a:pt x="130" y="1"/>
                  </a:moveTo>
                  <a:cubicBezTo>
                    <a:pt x="44" y="1"/>
                    <a:pt x="1" y="87"/>
                    <a:pt x="1" y="130"/>
                  </a:cubicBezTo>
                  <a:cubicBezTo>
                    <a:pt x="1" y="227"/>
                    <a:pt x="44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50"/>
            <p:cNvSpPr/>
            <p:nvPr/>
          </p:nvSpPr>
          <p:spPr>
            <a:xfrm>
              <a:off x="1263896" y="1533432"/>
              <a:ext cx="16280" cy="16340"/>
            </a:xfrm>
            <a:custGeom>
              <a:rect b="b" l="l" r="r" t="t"/>
              <a:pathLst>
                <a:path extrusionOk="0" h="271" w="270">
                  <a:moveTo>
                    <a:pt x="130" y="1"/>
                  </a:moveTo>
                  <a:cubicBezTo>
                    <a:pt x="87" y="1"/>
                    <a:pt x="0" y="87"/>
                    <a:pt x="0" y="130"/>
                  </a:cubicBezTo>
                  <a:cubicBezTo>
                    <a:pt x="0" y="227"/>
                    <a:pt x="87" y="270"/>
                    <a:pt x="130" y="270"/>
                  </a:cubicBezTo>
                  <a:cubicBezTo>
                    <a:pt x="216" y="270"/>
                    <a:pt x="270" y="227"/>
                    <a:pt x="270" y="130"/>
                  </a:cubicBezTo>
                  <a:cubicBezTo>
                    <a:pt x="270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50"/>
            <p:cNvSpPr/>
            <p:nvPr/>
          </p:nvSpPr>
          <p:spPr>
            <a:xfrm>
              <a:off x="968089" y="1584803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5" y="0"/>
                    <a:pt x="1" y="44"/>
                    <a:pt x="1" y="141"/>
                  </a:cubicBezTo>
                  <a:cubicBezTo>
                    <a:pt x="1" y="184"/>
                    <a:pt x="55" y="270"/>
                    <a:pt x="141" y="270"/>
                  </a:cubicBezTo>
                  <a:cubicBezTo>
                    <a:pt x="184" y="270"/>
                    <a:pt x="270" y="184"/>
                    <a:pt x="270" y="141"/>
                  </a:cubicBezTo>
                  <a:cubicBezTo>
                    <a:pt x="270" y="44"/>
                    <a:pt x="184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50"/>
            <p:cNvSpPr/>
            <p:nvPr/>
          </p:nvSpPr>
          <p:spPr>
            <a:xfrm>
              <a:off x="1016868" y="1584803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41" y="0"/>
                  </a:moveTo>
                  <a:cubicBezTo>
                    <a:pt x="54" y="0"/>
                    <a:pt x="0" y="44"/>
                    <a:pt x="0" y="141"/>
                  </a:cubicBezTo>
                  <a:cubicBezTo>
                    <a:pt x="0" y="184"/>
                    <a:pt x="54" y="270"/>
                    <a:pt x="141" y="270"/>
                  </a:cubicBezTo>
                  <a:cubicBezTo>
                    <a:pt x="227" y="270"/>
                    <a:pt x="270" y="184"/>
                    <a:pt x="270" y="141"/>
                  </a:cubicBezTo>
                  <a:cubicBezTo>
                    <a:pt x="270" y="44"/>
                    <a:pt x="227" y="0"/>
                    <a:pt x="141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50"/>
            <p:cNvSpPr/>
            <p:nvPr/>
          </p:nvSpPr>
          <p:spPr>
            <a:xfrm>
              <a:off x="1065646" y="1584803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40" y="0"/>
                  </a:moveTo>
                  <a:cubicBezTo>
                    <a:pt x="97" y="0"/>
                    <a:pt x="0" y="44"/>
                    <a:pt x="0" y="141"/>
                  </a:cubicBezTo>
                  <a:cubicBezTo>
                    <a:pt x="0" y="184"/>
                    <a:pt x="97" y="270"/>
                    <a:pt x="140" y="270"/>
                  </a:cubicBezTo>
                  <a:cubicBezTo>
                    <a:pt x="227" y="270"/>
                    <a:pt x="270" y="184"/>
                    <a:pt x="270" y="141"/>
                  </a:cubicBezTo>
                  <a:cubicBezTo>
                    <a:pt x="270" y="44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50"/>
            <p:cNvSpPr/>
            <p:nvPr/>
          </p:nvSpPr>
          <p:spPr>
            <a:xfrm>
              <a:off x="1117620" y="1584803"/>
              <a:ext cx="16340" cy="16280"/>
            </a:xfrm>
            <a:custGeom>
              <a:rect b="b" l="l" r="r" t="t"/>
              <a:pathLst>
                <a:path extrusionOk="0" h="270" w="271">
                  <a:moveTo>
                    <a:pt x="130" y="0"/>
                  </a:moveTo>
                  <a:cubicBezTo>
                    <a:pt x="44" y="0"/>
                    <a:pt x="1" y="44"/>
                    <a:pt x="1" y="141"/>
                  </a:cubicBezTo>
                  <a:cubicBezTo>
                    <a:pt x="1" y="184"/>
                    <a:pt x="44" y="270"/>
                    <a:pt x="130" y="270"/>
                  </a:cubicBezTo>
                  <a:cubicBezTo>
                    <a:pt x="173" y="270"/>
                    <a:pt x="270" y="184"/>
                    <a:pt x="270" y="141"/>
                  </a:cubicBezTo>
                  <a:cubicBezTo>
                    <a:pt x="270" y="44"/>
                    <a:pt x="173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50"/>
            <p:cNvSpPr/>
            <p:nvPr/>
          </p:nvSpPr>
          <p:spPr>
            <a:xfrm>
              <a:off x="1166399" y="1584803"/>
              <a:ext cx="16280" cy="16280"/>
            </a:xfrm>
            <a:custGeom>
              <a:rect b="b" l="l" r="r" t="t"/>
              <a:pathLst>
                <a:path extrusionOk="0" h="270" w="270">
                  <a:moveTo>
                    <a:pt x="130" y="0"/>
                  </a:moveTo>
                  <a:cubicBezTo>
                    <a:pt x="43" y="0"/>
                    <a:pt x="0" y="44"/>
                    <a:pt x="0" y="141"/>
                  </a:cubicBezTo>
                  <a:cubicBezTo>
                    <a:pt x="0" y="184"/>
                    <a:pt x="43" y="270"/>
                    <a:pt x="130" y="270"/>
                  </a:cubicBezTo>
                  <a:cubicBezTo>
                    <a:pt x="216" y="270"/>
                    <a:pt x="270" y="184"/>
                    <a:pt x="270" y="141"/>
                  </a:cubicBezTo>
                  <a:cubicBezTo>
                    <a:pt x="270" y="44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4" name="Google Shape;2884;p50"/>
          <p:cNvGrpSpPr/>
          <p:nvPr/>
        </p:nvGrpSpPr>
        <p:grpSpPr>
          <a:xfrm>
            <a:off x="6872319" y="1630746"/>
            <a:ext cx="1197459" cy="265961"/>
            <a:chOff x="6182269" y="1262346"/>
            <a:chExt cx="1197459" cy="265961"/>
          </a:xfrm>
        </p:grpSpPr>
        <p:sp>
          <p:nvSpPr>
            <p:cNvPr id="2885" name="Google Shape;2885;p50"/>
            <p:cNvSpPr/>
            <p:nvPr/>
          </p:nvSpPr>
          <p:spPr>
            <a:xfrm>
              <a:off x="6182269" y="1262346"/>
              <a:ext cx="1197459" cy="265961"/>
            </a:xfrm>
            <a:custGeom>
              <a:rect b="b" l="l" r="r" t="t"/>
              <a:pathLst>
                <a:path extrusionOk="0" h="4411" w="19860">
                  <a:moveTo>
                    <a:pt x="0" y="1"/>
                  </a:moveTo>
                  <a:lnTo>
                    <a:pt x="0" y="4410"/>
                  </a:lnTo>
                  <a:lnTo>
                    <a:pt x="19860" y="4410"/>
                  </a:lnTo>
                  <a:lnTo>
                    <a:pt x="19860" y="1"/>
                  </a:lnTo>
                  <a:close/>
                </a:path>
              </a:pathLst>
            </a:custGeom>
            <a:solidFill>
              <a:srgbClr val="E1BAF7"/>
            </a:solidFill>
            <a:ln cap="flat" cmpd="sng" w="457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50"/>
            <p:cNvSpPr/>
            <p:nvPr/>
          </p:nvSpPr>
          <p:spPr>
            <a:xfrm>
              <a:off x="6182269" y="1471027"/>
              <a:ext cx="54688" cy="57280"/>
            </a:xfrm>
            <a:custGeom>
              <a:rect b="b" l="l" r="r" t="t"/>
              <a:pathLst>
                <a:path extrusionOk="0" h="950" w="907">
                  <a:moveTo>
                    <a:pt x="0" y="1"/>
                  </a:moveTo>
                  <a:lnTo>
                    <a:pt x="0" y="270"/>
                  </a:lnTo>
                  <a:lnTo>
                    <a:pt x="680" y="949"/>
                  </a:lnTo>
                  <a:lnTo>
                    <a:pt x="906" y="9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50"/>
            <p:cNvSpPr/>
            <p:nvPr/>
          </p:nvSpPr>
          <p:spPr>
            <a:xfrm>
              <a:off x="6182269" y="1403436"/>
              <a:ext cx="124871" cy="124871"/>
            </a:xfrm>
            <a:custGeom>
              <a:rect b="b" l="l" r="r" t="t"/>
              <a:pathLst>
                <a:path extrusionOk="0" h="2071" w="2071">
                  <a:moveTo>
                    <a:pt x="0" y="0"/>
                  </a:moveTo>
                  <a:lnTo>
                    <a:pt x="0" y="270"/>
                  </a:lnTo>
                  <a:lnTo>
                    <a:pt x="1801" y="2070"/>
                  </a:lnTo>
                  <a:lnTo>
                    <a:pt x="2070" y="20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50"/>
            <p:cNvSpPr/>
            <p:nvPr/>
          </p:nvSpPr>
          <p:spPr>
            <a:xfrm>
              <a:off x="6182269" y="1335845"/>
              <a:ext cx="192462" cy="192462"/>
            </a:xfrm>
            <a:custGeom>
              <a:rect b="b" l="l" r="r" t="t"/>
              <a:pathLst>
                <a:path extrusionOk="0" h="3192" w="3192">
                  <a:moveTo>
                    <a:pt x="0" y="0"/>
                  </a:moveTo>
                  <a:lnTo>
                    <a:pt x="0" y="270"/>
                  </a:lnTo>
                  <a:lnTo>
                    <a:pt x="2922" y="3191"/>
                  </a:lnTo>
                  <a:lnTo>
                    <a:pt x="3192" y="31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50"/>
            <p:cNvSpPr/>
            <p:nvPr/>
          </p:nvSpPr>
          <p:spPr>
            <a:xfrm>
              <a:off x="6182269" y="1268194"/>
              <a:ext cx="260052" cy="260113"/>
            </a:xfrm>
            <a:custGeom>
              <a:rect b="b" l="l" r="r" t="t"/>
              <a:pathLst>
                <a:path extrusionOk="0" h="4314" w="4313">
                  <a:moveTo>
                    <a:pt x="0" y="1"/>
                  </a:moveTo>
                  <a:lnTo>
                    <a:pt x="0" y="217"/>
                  </a:lnTo>
                  <a:lnTo>
                    <a:pt x="4043" y="4313"/>
                  </a:lnTo>
                  <a:lnTo>
                    <a:pt x="4313" y="43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50"/>
            <p:cNvSpPr/>
            <p:nvPr/>
          </p:nvSpPr>
          <p:spPr>
            <a:xfrm>
              <a:off x="6228394" y="1262346"/>
              <a:ext cx="281578" cy="265961"/>
            </a:xfrm>
            <a:custGeom>
              <a:rect b="b" l="l" r="r" t="t"/>
              <a:pathLst>
                <a:path extrusionOk="0" h="4411" w="4670">
                  <a:moveTo>
                    <a:pt x="1" y="1"/>
                  </a:moveTo>
                  <a:lnTo>
                    <a:pt x="4400" y="4410"/>
                  </a:lnTo>
                  <a:lnTo>
                    <a:pt x="4669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50"/>
            <p:cNvSpPr/>
            <p:nvPr/>
          </p:nvSpPr>
          <p:spPr>
            <a:xfrm>
              <a:off x="6296045" y="1262346"/>
              <a:ext cx="282181" cy="265961"/>
            </a:xfrm>
            <a:custGeom>
              <a:rect b="b" l="l" r="r" t="t"/>
              <a:pathLst>
                <a:path extrusionOk="0" h="4411" w="4680">
                  <a:moveTo>
                    <a:pt x="0" y="1"/>
                  </a:moveTo>
                  <a:lnTo>
                    <a:pt x="4453" y="4410"/>
                  </a:lnTo>
                  <a:lnTo>
                    <a:pt x="4679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50"/>
            <p:cNvSpPr/>
            <p:nvPr/>
          </p:nvSpPr>
          <p:spPr>
            <a:xfrm>
              <a:off x="6363636" y="1262346"/>
              <a:ext cx="282181" cy="265961"/>
            </a:xfrm>
            <a:custGeom>
              <a:rect b="b" l="l" r="r" t="t"/>
              <a:pathLst>
                <a:path extrusionOk="0" h="4411" w="4680">
                  <a:moveTo>
                    <a:pt x="0" y="1"/>
                  </a:moveTo>
                  <a:lnTo>
                    <a:pt x="4453" y="4410"/>
                  </a:lnTo>
                  <a:lnTo>
                    <a:pt x="4680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50"/>
            <p:cNvSpPr/>
            <p:nvPr/>
          </p:nvSpPr>
          <p:spPr>
            <a:xfrm>
              <a:off x="6434482" y="1262346"/>
              <a:ext cx="281517" cy="265961"/>
            </a:xfrm>
            <a:custGeom>
              <a:rect b="b" l="l" r="r" t="t"/>
              <a:pathLst>
                <a:path extrusionOk="0" h="4411" w="4669">
                  <a:moveTo>
                    <a:pt x="1" y="1"/>
                  </a:moveTo>
                  <a:lnTo>
                    <a:pt x="4399" y="4410"/>
                  </a:lnTo>
                  <a:lnTo>
                    <a:pt x="4669" y="4410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50"/>
            <p:cNvSpPr/>
            <p:nvPr/>
          </p:nvSpPr>
          <p:spPr>
            <a:xfrm>
              <a:off x="6502073" y="1262346"/>
              <a:ext cx="281578" cy="265961"/>
            </a:xfrm>
            <a:custGeom>
              <a:rect b="b" l="l" r="r" t="t"/>
              <a:pathLst>
                <a:path extrusionOk="0" h="4411" w="4670">
                  <a:moveTo>
                    <a:pt x="1" y="1"/>
                  </a:moveTo>
                  <a:lnTo>
                    <a:pt x="4400" y="4410"/>
                  </a:lnTo>
                  <a:lnTo>
                    <a:pt x="4669" y="4410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50"/>
            <p:cNvSpPr/>
            <p:nvPr/>
          </p:nvSpPr>
          <p:spPr>
            <a:xfrm>
              <a:off x="6569724" y="1262346"/>
              <a:ext cx="281517" cy="265961"/>
            </a:xfrm>
            <a:custGeom>
              <a:rect b="b" l="l" r="r" t="t"/>
              <a:pathLst>
                <a:path extrusionOk="0" h="4411" w="4669">
                  <a:moveTo>
                    <a:pt x="0" y="1"/>
                  </a:moveTo>
                  <a:lnTo>
                    <a:pt x="4399" y="4410"/>
                  </a:lnTo>
                  <a:lnTo>
                    <a:pt x="4668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50"/>
            <p:cNvSpPr/>
            <p:nvPr/>
          </p:nvSpPr>
          <p:spPr>
            <a:xfrm>
              <a:off x="6637314" y="1262346"/>
              <a:ext cx="282181" cy="265961"/>
            </a:xfrm>
            <a:custGeom>
              <a:rect b="b" l="l" r="r" t="t"/>
              <a:pathLst>
                <a:path extrusionOk="0" h="4411" w="4680">
                  <a:moveTo>
                    <a:pt x="0" y="1"/>
                  </a:moveTo>
                  <a:lnTo>
                    <a:pt x="4410" y="4410"/>
                  </a:lnTo>
                  <a:lnTo>
                    <a:pt x="4680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50"/>
            <p:cNvSpPr/>
            <p:nvPr/>
          </p:nvSpPr>
          <p:spPr>
            <a:xfrm>
              <a:off x="6704905" y="1262346"/>
              <a:ext cx="282181" cy="265961"/>
            </a:xfrm>
            <a:custGeom>
              <a:rect b="b" l="l" r="r" t="t"/>
              <a:pathLst>
                <a:path extrusionOk="0" h="4411" w="4680">
                  <a:moveTo>
                    <a:pt x="1" y="1"/>
                  </a:moveTo>
                  <a:lnTo>
                    <a:pt x="4453" y="4410"/>
                  </a:lnTo>
                  <a:lnTo>
                    <a:pt x="4680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50"/>
            <p:cNvSpPr/>
            <p:nvPr/>
          </p:nvSpPr>
          <p:spPr>
            <a:xfrm>
              <a:off x="6773159" y="1262346"/>
              <a:ext cx="281578" cy="265961"/>
            </a:xfrm>
            <a:custGeom>
              <a:rect b="b" l="l" r="r" t="t"/>
              <a:pathLst>
                <a:path extrusionOk="0" h="4411" w="4670">
                  <a:moveTo>
                    <a:pt x="1" y="1"/>
                  </a:moveTo>
                  <a:lnTo>
                    <a:pt x="4443" y="4410"/>
                  </a:lnTo>
                  <a:lnTo>
                    <a:pt x="4669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50"/>
            <p:cNvSpPr/>
            <p:nvPr/>
          </p:nvSpPr>
          <p:spPr>
            <a:xfrm>
              <a:off x="6843402" y="1262346"/>
              <a:ext cx="281517" cy="265961"/>
            </a:xfrm>
            <a:custGeom>
              <a:rect b="b" l="l" r="r" t="t"/>
              <a:pathLst>
                <a:path extrusionOk="0" h="4411" w="4669">
                  <a:moveTo>
                    <a:pt x="0" y="1"/>
                  </a:moveTo>
                  <a:lnTo>
                    <a:pt x="4399" y="4410"/>
                  </a:lnTo>
                  <a:lnTo>
                    <a:pt x="4668" y="4410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50"/>
            <p:cNvSpPr/>
            <p:nvPr/>
          </p:nvSpPr>
          <p:spPr>
            <a:xfrm>
              <a:off x="6910993" y="1262346"/>
              <a:ext cx="281517" cy="265961"/>
            </a:xfrm>
            <a:custGeom>
              <a:rect b="b" l="l" r="r" t="t"/>
              <a:pathLst>
                <a:path extrusionOk="0" h="4411" w="4669">
                  <a:moveTo>
                    <a:pt x="0" y="1"/>
                  </a:moveTo>
                  <a:lnTo>
                    <a:pt x="4399" y="4410"/>
                  </a:lnTo>
                  <a:lnTo>
                    <a:pt x="4669" y="4410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50"/>
            <p:cNvSpPr/>
            <p:nvPr/>
          </p:nvSpPr>
          <p:spPr>
            <a:xfrm>
              <a:off x="6978583" y="1262346"/>
              <a:ext cx="282181" cy="265961"/>
            </a:xfrm>
            <a:custGeom>
              <a:rect b="b" l="l" r="r" t="t"/>
              <a:pathLst>
                <a:path extrusionOk="0" h="4411" w="4680">
                  <a:moveTo>
                    <a:pt x="1" y="1"/>
                  </a:moveTo>
                  <a:lnTo>
                    <a:pt x="4410" y="4410"/>
                  </a:lnTo>
                  <a:lnTo>
                    <a:pt x="4680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50"/>
            <p:cNvSpPr/>
            <p:nvPr/>
          </p:nvSpPr>
          <p:spPr>
            <a:xfrm>
              <a:off x="7046174" y="1262346"/>
              <a:ext cx="282241" cy="265961"/>
            </a:xfrm>
            <a:custGeom>
              <a:rect b="b" l="l" r="r" t="t"/>
              <a:pathLst>
                <a:path extrusionOk="0" h="4411" w="4681">
                  <a:moveTo>
                    <a:pt x="1" y="1"/>
                  </a:moveTo>
                  <a:lnTo>
                    <a:pt x="4410" y="4410"/>
                  </a:lnTo>
                  <a:lnTo>
                    <a:pt x="4680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50"/>
            <p:cNvSpPr/>
            <p:nvPr/>
          </p:nvSpPr>
          <p:spPr>
            <a:xfrm>
              <a:off x="7114428" y="1262346"/>
              <a:ext cx="265298" cy="262705"/>
            </a:xfrm>
            <a:custGeom>
              <a:rect b="b" l="l" r="r" t="t"/>
              <a:pathLst>
                <a:path extrusionOk="0" h="4357" w="4400">
                  <a:moveTo>
                    <a:pt x="1" y="1"/>
                  </a:moveTo>
                  <a:lnTo>
                    <a:pt x="4400" y="4357"/>
                  </a:lnTo>
                  <a:lnTo>
                    <a:pt x="4400" y="4087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50"/>
            <p:cNvSpPr/>
            <p:nvPr/>
          </p:nvSpPr>
          <p:spPr>
            <a:xfrm>
              <a:off x="7182078" y="1262346"/>
              <a:ext cx="197647" cy="195115"/>
            </a:xfrm>
            <a:custGeom>
              <a:rect b="b" l="l" r="r" t="t"/>
              <a:pathLst>
                <a:path extrusionOk="0" h="3236" w="3278">
                  <a:moveTo>
                    <a:pt x="0" y="1"/>
                  </a:moveTo>
                  <a:lnTo>
                    <a:pt x="3278" y="3235"/>
                  </a:lnTo>
                  <a:lnTo>
                    <a:pt x="3278" y="2966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50"/>
            <p:cNvSpPr/>
            <p:nvPr/>
          </p:nvSpPr>
          <p:spPr>
            <a:xfrm>
              <a:off x="7252262" y="1262346"/>
              <a:ext cx="127464" cy="127464"/>
            </a:xfrm>
            <a:custGeom>
              <a:rect b="b" l="l" r="r" t="t"/>
              <a:pathLst>
                <a:path extrusionOk="0" h="2114" w="2114">
                  <a:moveTo>
                    <a:pt x="1" y="1"/>
                  </a:moveTo>
                  <a:lnTo>
                    <a:pt x="2114" y="2114"/>
                  </a:lnTo>
                  <a:lnTo>
                    <a:pt x="2114" y="1844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50"/>
            <p:cNvSpPr/>
            <p:nvPr/>
          </p:nvSpPr>
          <p:spPr>
            <a:xfrm>
              <a:off x="7319852" y="1262346"/>
              <a:ext cx="59873" cy="59873"/>
            </a:xfrm>
            <a:custGeom>
              <a:rect b="b" l="l" r="r" t="t"/>
              <a:pathLst>
                <a:path extrusionOk="0" h="993" w="993">
                  <a:moveTo>
                    <a:pt x="1" y="1"/>
                  </a:moveTo>
                  <a:lnTo>
                    <a:pt x="993" y="993"/>
                  </a:lnTo>
                  <a:lnTo>
                    <a:pt x="993" y="723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7" name="Google Shape;2907;p50"/>
          <p:cNvSpPr/>
          <p:nvPr/>
        </p:nvSpPr>
        <p:spPr>
          <a:xfrm>
            <a:off x="1339053" y="1585036"/>
            <a:ext cx="660021" cy="653771"/>
          </a:xfrm>
          <a:custGeom>
            <a:rect b="b" l="l" r="r" t="t"/>
            <a:pathLst>
              <a:path extrusionOk="0" h="4540" w="4583">
                <a:moveTo>
                  <a:pt x="863" y="1"/>
                </a:moveTo>
                <a:lnTo>
                  <a:pt x="0" y="809"/>
                </a:lnTo>
                <a:lnTo>
                  <a:pt x="1488" y="2254"/>
                </a:lnTo>
                <a:lnTo>
                  <a:pt x="0" y="3688"/>
                </a:lnTo>
                <a:lnTo>
                  <a:pt x="863" y="4539"/>
                </a:lnTo>
                <a:lnTo>
                  <a:pt x="2297" y="3106"/>
                </a:lnTo>
                <a:lnTo>
                  <a:pt x="3731" y="4539"/>
                </a:lnTo>
                <a:lnTo>
                  <a:pt x="4582" y="3688"/>
                </a:lnTo>
                <a:lnTo>
                  <a:pt x="3105" y="2254"/>
                </a:lnTo>
                <a:lnTo>
                  <a:pt x="4582" y="809"/>
                </a:lnTo>
                <a:lnTo>
                  <a:pt x="3731" y="1"/>
                </a:lnTo>
                <a:lnTo>
                  <a:pt x="2297" y="1445"/>
                </a:lnTo>
                <a:lnTo>
                  <a:pt x="863" y="1"/>
                </a:lnTo>
                <a:close/>
              </a:path>
            </a:pathLst>
          </a:custGeom>
          <a:solidFill>
            <a:schemeClr val="accent2"/>
          </a:solidFill>
          <a:ln cap="rnd" cmpd="sng" w="9525">
            <a:solidFill>
              <a:srgbClr val="2D4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8" name="Google Shape;2908;p50"/>
          <p:cNvSpPr/>
          <p:nvPr/>
        </p:nvSpPr>
        <p:spPr>
          <a:xfrm rot="-1431438">
            <a:off x="7934528" y="518427"/>
            <a:ext cx="221066" cy="252535"/>
          </a:xfrm>
          <a:custGeom>
            <a:rect b="b" l="l" r="r" t="t"/>
            <a:pathLst>
              <a:path extrusionOk="0" h="2255" w="1974">
                <a:moveTo>
                  <a:pt x="1" y="1"/>
                </a:moveTo>
                <a:lnTo>
                  <a:pt x="184" y="2254"/>
                </a:lnTo>
                <a:lnTo>
                  <a:pt x="1974" y="950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2D435B"/>
            </a:solidFill>
            <a:prstDash val="solid"/>
            <a:miter lim="1078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09" name="Google Shape;2909;p50"/>
          <p:cNvGrpSpPr/>
          <p:nvPr/>
        </p:nvGrpSpPr>
        <p:grpSpPr>
          <a:xfrm>
            <a:off x="7892911" y="4081735"/>
            <a:ext cx="537980" cy="537206"/>
            <a:chOff x="9234348" y="2174936"/>
            <a:chExt cx="537980" cy="537206"/>
          </a:xfrm>
        </p:grpSpPr>
        <p:sp>
          <p:nvSpPr>
            <p:cNvPr id="2910" name="Google Shape;2910;p50"/>
            <p:cNvSpPr/>
            <p:nvPr/>
          </p:nvSpPr>
          <p:spPr>
            <a:xfrm>
              <a:off x="9234348" y="2174936"/>
              <a:ext cx="22800" cy="22026"/>
            </a:xfrm>
            <a:custGeom>
              <a:rect b="b" l="l" r="r" t="t"/>
              <a:pathLst>
                <a:path extrusionOk="0" h="313" w="324">
                  <a:moveTo>
                    <a:pt x="183" y="0"/>
                  </a:moveTo>
                  <a:cubicBezTo>
                    <a:pt x="54" y="0"/>
                    <a:pt x="0" y="43"/>
                    <a:pt x="0" y="173"/>
                  </a:cubicBezTo>
                  <a:cubicBezTo>
                    <a:pt x="0" y="270"/>
                    <a:pt x="54" y="313"/>
                    <a:pt x="183" y="313"/>
                  </a:cubicBezTo>
                  <a:cubicBezTo>
                    <a:pt x="270" y="313"/>
                    <a:pt x="323" y="270"/>
                    <a:pt x="323" y="173"/>
                  </a:cubicBezTo>
                  <a:cubicBezTo>
                    <a:pt x="323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50"/>
            <p:cNvSpPr/>
            <p:nvPr/>
          </p:nvSpPr>
          <p:spPr>
            <a:xfrm>
              <a:off x="9307181" y="2174936"/>
              <a:ext cx="25826" cy="22026"/>
            </a:xfrm>
            <a:custGeom>
              <a:rect b="b" l="l" r="r" t="t"/>
              <a:pathLst>
                <a:path extrusionOk="0" h="313" w="367">
                  <a:moveTo>
                    <a:pt x="183" y="0"/>
                  </a:moveTo>
                  <a:cubicBezTo>
                    <a:pt x="97" y="0"/>
                    <a:pt x="0" y="43"/>
                    <a:pt x="0" y="173"/>
                  </a:cubicBezTo>
                  <a:cubicBezTo>
                    <a:pt x="0" y="270"/>
                    <a:pt x="97" y="313"/>
                    <a:pt x="183" y="313"/>
                  </a:cubicBezTo>
                  <a:cubicBezTo>
                    <a:pt x="270" y="313"/>
                    <a:pt x="367" y="270"/>
                    <a:pt x="367" y="173"/>
                  </a:cubicBezTo>
                  <a:cubicBezTo>
                    <a:pt x="367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50"/>
            <p:cNvSpPr/>
            <p:nvPr/>
          </p:nvSpPr>
          <p:spPr>
            <a:xfrm>
              <a:off x="9380014" y="2174936"/>
              <a:ext cx="25052" cy="22026"/>
            </a:xfrm>
            <a:custGeom>
              <a:rect b="b" l="l" r="r" t="t"/>
              <a:pathLst>
                <a:path extrusionOk="0" h="313" w="356">
                  <a:moveTo>
                    <a:pt x="183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8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50"/>
            <p:cNvSpPr/>
            <p:nvPr/>
          </p:nvSpPr>
          <p:spPr>
            <a:xfrm>
              <a:off x="9455873" y="2174936"/>
              <a:ext cx="22026" cy="22026"/>
            </a:xfrm>
            <a:custGeom>
              <a:rect b="b" l="l" r="r" t="t"/>
              <a:pathLst>
                <a:path extrusionOk="0" h="313" w="313">
                  <a:moveTo>
                    <a:pt x="140" y="0"/>
                  </a:moveTo>
                  <a:cubicBezTo>
                    <a:pt x="43" y="0"/>
                    <a:pt x="0" y="43"/>
                    <a:pt x="0" y="173"/>
                  </a:cubicBezTo>
                  <a:cubicBezTo>
                    <a:pt x="0" y="270"/>
                    <a:pt x="43" y="313"/>
                    <a:pt x="140" y="313"/>
                  </a:cubicBezTo>
                  <a:cubicBezTo>
                    <a:pt x="227" y="313"/>
                    <a:pt x="313" y="270"/>
                    <a:pt x="313" y="173"/>
                  </a:cubicBezTo>
                  <a:cubicBezTo>
                    <a:pt x="313" y="43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50"/>
            <p:cNvSpPr/>
            <p:nvPr/>
          </p:nvSpPr>
          <p:spPr>
            <a:xfrm>
              <a:off x="9528706" y="2174936"/>
              <a:ext cx="22026" cy="22026"/>
            </a:xfrm>
            <a:custGeom>
              <a:rect b="b" l="l" r="r" t="t"/>
              <a:pathLst>
                <a:path extrusionOk="0" h="313" w="313">
                  <a:moveTo>
                    <a:pt x="184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84" y="313"/>
                  </a:cubicBezTo>
                  <a:cubicBezTo>
                    <a:pt x="270" y="313"/>
                    <a:pt x="313" y="270"/>
                    <a:pt x="313" y="173"/>
                  </a:cubicBezTo>
                  <a:cubicBezTo>
                    <a:pt x="313" y="43"/>
                    <a:pt x="270" y="0"/>
                    <a:pt x="18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50"/>
            <p:cNvSpPr/>
            <p:nvPr/>
          </p:nvSpPr>
          <p:spPr>
            <a:xfrm>
              <a:off x="9601539" y="2174936"/>
              <a:ext cx="25122" cy="22026"/>
            </a:xfrm>
            <a:custGeom>
              <a:rect b="b" l="l" r="r" t="t"/>
              <a:pathLst>
                <a:path extrusionOk="0" h="313" w="357">
                  <a:moveTo>
                    <a:pt x="173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7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50"/>
            <p:cNvSpPr/>
            <p:nvPr/>
          </p:nvSpPr>
          <p:spPr>
            <a:xfrm>
              <a:off x="9674373" y="2174936"/>
              <a:ext cx="25122" cy="22026"/>
            </a:xfrm>
            <a:custGeom>
              <a:rect b="b" l="l" r="r" t="t"/>
              <a:pathLst>
                <a:path extrusionOk="0" h="313" w="357">
                  <a:moveTo>
                    <a:pt x="173" y="0"/>
                  </a:moveTo>
                  <a:cubicBezTo>
                    <a:pt x="87" y="0"/>
                    <a:pt x="0" y="43"/>
                    <a:pt x="0" y="173"/>
                  </a:cubicBezTo>
                  <a:cubicBezTo>
                    <a:pt x="0" y="270"/>
                    <a:pt x="87" y="313"/>
                    <a:pt x="17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50"/>
            <p:cNvSpPr/>
            <p:nvPr/>
          </p:nvSpPr>
          <p:spPr>
            <a:xfrm>
              <a:off x="9750232" y="2174936"/>
              <a:ext cx="22096" cy="22026"/>
            </a:xfrm>
            <a:custGeom>
              <a:rect b="b" l="l" r="r" t="t"/>
              <a:pathLst>
                <a:path extrusionOk="0" h="313" w="314">
                  <a:moveTo>
                    <a:pt x="130" y="0"/>
                  </a:moveTo>
                  <a:cubicBezTo>
                    <a:pt x="44" y="0"/>
                    <a:pt x="0" y="43"/>
                    <a:pt x="0" y="173"/>
                  </a:cubicBezTo>
                  <a:cubicBezTo>
                    <a:pt x="0" y="270"/>
                    <a:pt x="44" y="313"/>
                    <a:pt x="130" y="313"/>
                  </a:cubicBezTo>
                  <a:cubicBezTo>
                    <a:pt x="216" y="313"/>
                    <a:pt x="313" y="270"/>
                    <a:pt x="313" y="173"/>
                  </a:cubicBezTo>
                  <a:cubicBezTo>
                    <a:pt x="313" y="43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50"/>
            <p:cNvSpPr/>
            <p:nvPr/>
          </p:nvSpPr>
          <p:spPr>
            <a:xfrm>
              <a:off x="9234348" y="2247769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0"/>
                  </a:moveTo>
                  <a:cubicBezTo>
                    <a:pt x="54" y="0"/>
                    <a:pt x="0" y="87"/>
                    <a:pt x="0" y="173"/>
                  </a:cubicBezTo>
                  <a:cubicBezTo>
                    <a:pt x="0" y="270"/>
                    <a:pt x="54" y="356"/>
                    <a:pt x="183" y="356"/>
                  </a:cubicBezTo>
                  <a:cubicBezTo>
                    <a:pt x="270" y="356"/>
                    <a:pt x="323" y="270"/>
                    <a:pt x="323" y="173"/>
                  </a:cubicBezTo>
                  <a:cubicBezTo>
                    <a:pt x="323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50"/>
            <p:cNvSpPr/>
            <p:nvPr/>
          </p:nvSpPr>
          <p:spPr>
            <a:xfrm>
              <a:off x="9307181" y="2247769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0"/>
                  </a:moveTo>
                  <a:cubicBezTo>
                    <a:pt x="97" y="0"/>
                    <a:pt x="0" y="87"/>
                    <a:pt x="0" y="173"/>
                  </a:cubicBezTo>
                  <a:cubicBezTo>
                    <a:pt x="0" y="270"/>
                    <a:pt x="97" y="356"/>
                    <a:pt x="183" y="356"/>
                  </a:cubicBezTo>
                  <a:cubicBezTo>
                    <a:pt x="270" y="356"/>
                    <a:pt x="367" y="270"/>
                    <a:pt x="367" y="173"/>
                  </a:cubicBezTo>
                  <a:cubicBezTo>
                    <a:pt x="367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50"/>
            <p:cNvSpPr/>
            <p:nvPr/>
          </p:nvSpPr>
          <p:spPr>
            <a:xfrm>
              <a:off x="9380014" y="2247769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8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50"/>
            <p:cNvSpPr/>
            <p:nvPr/>
          </p:nvSpPr>
          <p:spPr>
            <a:xfrm>
              <a:off x="9455873" y="2247769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0"/>
                  </a:moveTo>
                  <a:cubicBezTo>
                    <a:pt x="43" y="0"/>
                    <a:pt x="0" y="87"/>
                    <a:pt x="0" y="173"/>
                  </a:cubicBezTo>
                  <a:cubicBezTo>
                    <a:pt x="0" y="270"/>
                    <a:pt x="43" y="356"/>
                    <a:pt x="140" y="356"/>
                  </a:cubicBezTo>
                  <a:cubicBezTo>
                    <a:pt x="227" y="356"/>
                    <a:pt x="313" y="270"/>
                    <a:pt x="313" y="173"/>
                  </a:cubicBezTo>
                  <a:cubicBezTo>
                    <a:pt x="313" y="87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50"/>
            <p:cNvSpPr/>
            <p:nvPr/>
          </p:nvSpPr>
          <p:spPr>
            <a:xfrm>
              <a:off x="9528706" y="2247769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84" y="356"/>
                  </a:cubicBezTo>
                  <a:cubicBezTo>
                    <a:pt x="270" y="356"/>
                    <a:pt x="313" y="270"/>
                    <a:pt x="313" y="173"/>
                  </a:cubicBezTo>
                  <a:cubicBezTo>
                    <a:pt x="313" y="87"/>
                    <a:pt x="270" y="0"/>
                    <a:pt x="18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50"/>
            <p:cNvSpPr/>
            <p:nvPr/>
          </p:nvSpPr>
          <p:spPr>
            <a:xfrm>
              <a:off x="9601539" y="2247769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7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50"/>
            <p:cNvSpPr/>
            <p:nvPr/>
          </p:nvSpPr>
          <p:spPr>
            <a:xfrm>
              <a:off x="9674373" y="2247769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0"/>
                  </a:moveTo>
                  <a:cubicBezTo>
                    <a:pt x="87" y="0"/>
                    <a:pt x="0" y="87"/>
                    <a:pt x="0" y="173"/>
                  </a:cubicBezTo>
                  <a:cubicBezTo>
                    <a:pt x="0" y="270"/>
                    <a:pt x="87" y="356"/>
                    <a:pt x="17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50"/>
            <p:cNvSpPr/>
            <p:nvPr/>
          </p:nvSpPr>
          <p:spPr>
            <a:xfrm>
              <a:off x="9750232" y="2247769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0"/>
                  </a:moveTo>
                  <a:cubicBezTo>
                    <a:pt x="44" y="0"/>
                    <a:pt x="0" y="87"/>
                    <a:pt x="0" y="173"/>
                  </a:cubicBezTo>
                  <a:cubicBezTo>
                    <a:pt x="0" y="270"/>
                    <a:pt x="44" y="356"/>
                    <a:pt x="130" y="356"/>
                  </a:cubicBezTo>
                  <a:cubicBezTo>
                    <a:pt x="216" y="356"/>
                    <a:pt x="313" y="270"/>
                    <a:pt x="313" y="173"/>
                  </a:cubicBezTo>
                  <a:cubicBezTo>
                    <a:pt x="313" y="87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50"/>
            <p:cNvSpPr/>
            <p:nvPr/>
          </p:nvSpPr>
          <p:spPr>
            <a:xfrm>
              <a:off x="9234348" y="2319829"/>
              <a:ext cx="22800" cy="25896"/>
            </a:xfrm>
            <a:custGeom>
              <a:rect b="b" l="l" r="r" t="t"/>
              <a:pathLst>
                <a:path extrusionOk="0" h="368" w="324">
                  <a:moveTo>
                    <a:pt x="183" y="1"/>
                  </a:moveTo>
                  <a:cubicBezTo>
                    <a:pt x="54" y="1"/>
                    <a:pt x="0" y="98"/>
                    <a:pt x="0" y="184"/>
                  </a:cubicBezTo>
                  <a:cubicBezTo>
                    <a:pt x="0" y="270"/>
                    <a:pt x="54" y="367"/>
                    <a:pt x="183" y="367"/>
                  </a:cubicBezTo>
                  <a:cubicBezTo>
                    <a:pt x="270" y="367"/>
                    <a:pt x="323" y="270"/>
                    <a:pt x="323" y="184"/>
                  </a:cubicBezTo>
                  <a:cubicBezTo>
                    <a:pt x="323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50"/>
            <p:cNvSpPr/>
            <p:nvPr/>
          </p:nvSpPr>
          <p:spPr>
            <a:xfrm>
              <a:off x="9307181" y="2319829"/>
              <a:ext cx="25826" cy="25896"/>
            </a:xfrm>
            <a:custGeom>
              <a:rect b="b" l="l" r="r" t="t"/>
              <a:pathLst>
                <a:path extrusionOk="0" h="368" w="367">
                  <a:moveTo>
                    <a:pt x="183" y="1"/>
                  </a:moveTo>
                  <a:cubicBezTo>
                    <a:pt x="97" y="1"/>
                    <a:pt x="0" y="98"/>
                    <a:pt x="0" y="184"/>
                  </a:cubicBezTo>
                  <a:cubicBezTo>
                    <a:pt x="0" y="270"/>
                    <a:pt x="97" y="367"/>
                    <a:pt x="183" y="367"/>
                  </a:cubicBezTo>
                  <a:cubicBezTo>
                    <a:pt x="270" y="367"/>
                    <a:pt x="367" y="270"/>
                    <a:pt x="367" y="184"/>
                  </a:cubicBezTo>
                  <a:cubicBezTo>
                    <a:pt x="367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50"/>
            <p:cNvSpPr/>
            <p:nvPr/>
          </p:nvSpPr>
          <p:spPr>
            <a:xfrm>
              <a:off x="9380014" y="2319829"/>
              <a:ext cx="25052" cy="25896"/>
            </a:xfrm>
            <a:custGeom>
              <a:rect b="b" l="l" r="r" t="t"/>
              <a:pathLst>
                <a:path extrusionOk="0" h="368" w="356">
                  <a:moveTo>
                    <a:pt x="18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8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50"/>
            <p:cNvSpPr/>
            <p:nvPr/>
          </p:nvSpPr>
          <p:spPr>
            <a:xfrm>
              <a:off x="9455873" y="2319829"/>
              <a:ext cx="22026" cy="25896"/>
            </a:xfrm>
            <a:custGeom>
              <a:rect b="b" l="l" r="r" t="t"/>
              <a:pathLst>
                <a:path extrusionOk="0" h="368" w="313">
                  <a:moveTo>
                    <a:pt x="140" y="1"/>
                  </a:moveTo>
                  <a:cubicBezTo>
                    <a:pt x="43" y="1"/>
                    <a:pt x="0" y="98"/>
                    <a:pt x="0" y="184"/>
                  </a:cubicBezTo>
                  <a:cubicBezTo>
                    <a:pt x="0" y="270"/>
                    <a:pt x="43" y="367"/>
                    <a:pt x="140" y="367"/>
                  </a:cubicBezTo>
                  <a:cubicBezTo>
                    <a:pt x="227" y="367"/>
                    <a:pt x="313" y="270"/>
                    <a:pt x="313" y="184"/>
                  </a:cubicBezTo>
                  <a:cubicBezTo>
                    <a:pt x="313" y="98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50"/>
            <p:cNvSpPr/>
            <p:nvPr/>
          </p:nvSpPr>
          <p:spPr>
            <a:xfrm>
              <a:off x="9528706" y="2319829"/>
              <a:ext cx="22026" cy="25896"/>
            </a:xfrm>
            <a:custGeom>
              <a:rect b="b" l="l" r="r" t="t"/>
              <a:pathLst>
                <a:path extrusionOk="0" h="368" w="313">
                  <a:moveTo>
                    <a:pt x="184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84" y="367"/>
                  </a:cubicBezTo>
                  <a:cubicBezTo>
                    <a:pt x="270" y="367"/>
                    <a:pt x="313" y="270"/>
                    <a:pt x="313" y="184"/>
                  </a:cubicBezTo>
                  <a:cubicBezTo>
                    <a:pt x="313" y="98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50"/>
            <p:cNvSpPr/>
            <p:nvPr/>
          </p:nvSpPr>
          <p:spPr>
            <a:xfrm>
              <a:off x="9601539" y="2319829"/>
              <a:ext cx="25122" cy="25896"/>
            </a:xfrm>
            <a:custGeom>
              <a:rect b="b" l="l" r="r" t="t"/>
              <a:pathLst>
                <a:path extrusionOk="0" h="368" w="357">
                  <a:moveTo>
                    <a:pt x="17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7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50"/>
            <p:cNvSpPr/>
            <p:nvPr/>
          </p:nvSpPr>
          <p:spPr>
            <a:xfrm>
              <a:off x="9674373" y="2319829"/>
              <a:ext cx="25122" cy="25896"/>
            </a:xfrm>
            <a:custGeom>
              <a:rect b="b" l="l" r="r" t="t"/>
              <a:pathLst>
                <a:path extrusionOk="0" h="368" w="357">
                  <a:moveTo>
                    <a:pt x="173" y="1"/>
                  </a:moveTo>
                  <a:cubicBezTo>
                    <a:pt x="87" y="1"/>
                    <a:pt x="0" y="98"/>
                    <a:pt x="0" y="184"/>
                  </a:cubicBezTo>
                  <a:cubicBezTo>
                    <a:pt x="0" y="270"/>
                    <a:pt x="87" y="367"/>
                    <a:pt x="17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50"/>
            <p:cNvSpPr/>
            <p:nvPr/>
          </p:nvSpPr>
          <p:spPr>
            <a:xfrm>
              <a:off x="9750232" y="2319829"/>
              <a:ext cx="22096" cy="25896"/>
            </a:xfrm>
            <a:custGeom>
              <a:rect b="b" l="l" r="r" t="t"/>
              <a:pathLst>
                <a:path extrusionOk="0" h="368" w="314">
                  <a:moveTo>
                    <a:pt x="130" y="1"/>
                  </a:moveTo>
                  <a:cubicBezTo>
                    <a:pt x="44" y="1"/>
                    <a:pt x="0" y="98"/>
                    <a:pt x="0" y="184"/>
                  </a:cubicBezTo>
                  <a:cubicBezTo>
                    <a:pt x="0" y="270"/>
                    <a:pt x="44" y="367"/>
                    <a:pt x="130" y="367"/>
                  </a:cubicBezTo>
                  <a:cubicBezTo>
                    <a:pt x="216" y="367"/>
                    <a:pt x="313" y="270"/>
                    <a:pt x="313" y="184"/>
                  </a:cubicBezTo>
                  <a:cubicBezTo>
                    <a:pt x="313" y="98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50"/>
            <p:cNvSpPr/>
            <p:nvPr/>
          </p:nvSpPr>
          <p:spPr>
            <a:xfrm>
              <a:off x="9234348" y="2395688"/>
              <a:ext cx="22800" cy="22870"/>
            </a:xfrm>
            <a:custGeom>
              <a:rect b="b" l="l" r="r" t="t"/>
              <a:pathLst>
                <a:path extrusionOk="0" h="325" w="324">
                  <a:moveTo>
                    <a:pt x="183" y="1"/>
                  </a:moveTo>
                  <a:cubicBezTo>
                    <a:pt x="54" y="1"/>
                    <a:pt x="0" y="55"/>
                    <a:pt x="0" y="141"/>
                  </a:cubicBezTo>
                  <a:cubicBezTo>
                    <a:pt x="0" y="227"/>
                    <a:pt x="54" y="324"/>
                    <a:pt x="183" y="324"/>
                  </a:cubicBezTo>
                  <a:cubicBezTo>
                    <a:pt x="270" y="324"/>
                    <a:pt x="323" y="227"/>
                    <a:pt x="323" y="141"/>
                  </a:cubicBezTo>
                  <a:cubicBezTo>
                    <a:pt x="323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50"/>
            <p:cNvSpPr/>
            <p:nvPr/>
          </p:nvSpPr>
          <p:spPr>
            <a:xfrm>
              <a:off x="9307181" y="2395688"/>
              <a:ext cx="25826" cy="22870"/>
            </a:xfrm>
            <a:custGeom>
              <a:rect b="b" l="l" r="r" t="t"/>
              <a:pathLst>
                <a:path extrusionOk="0" h="325" w="367">
                  <a:moveTo>
                    <a:pt x="183" y="1"/>
                  </a:moveTo>
                  <a:cubicBezTo>
                    <a:pt x="97" y="1"/>
                    <a:pt x="0" y="55"/>
                    <a:pt x="0" y="141"/>
                  </a:cubicBezTo>
                  <a:cubicBezTo>
                    <a:pt x="0" y="227"/>
                    <a:pt x="97" y="324"/>
                    <a:pt x="183" y="324"/>
                  </a:cubicBezTo>
                  <a:cubicBezTo>
                    <a:pt x="270" y="324"/>
                    <a:pt x="367" y="227"/>
                    <a:pt x="367" y="141"/>
                  </a:cubicBezTo>
                  <a:cubicBezTo>
                    <a:pt x="367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50"/>
            <p:cNvSpPr/>
            <p:nvPr/>
          </p:nvSpPr>
          <p:spPr>
            <a:xfrm>
              <a:off x="9380014" y="2395688"/>
              <a:ext cx="25052" cy="22870"/>
            </a:xfrm>
            <a:custGeom>
              <a:rect b="b" l="l" r="r" t="t"/>
              <a:pathLst>
                <a:path extrusionOk="0" h="325" w="356">
                  <a:moveTo>
                    <a:pt x="183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8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50"/>
            <p:cNvSpPr/>
            <p:nvPr/>
          </p:nvSpPr>
          <p:spPr>
            <a:xfrm>
              <a:off x="9455873" y="2395688"/>
              <a:ext cx="22026" cy="22870"/>
            </a:xfrm>
            <a:custGeom>
              <a:rect b="b" l="l" r="r" t="t"/>
              <a:pathLst>
                <a:path extrusionOk="0" h="325" w="313">
                  <a:moveTo>
                    <a:pt x="140" y="1"/>
                  </a:moveTo>
                  <a:cubicBezTo>
                    <a:pt x="43" y="1"/>
                    <a:pt x="0" y="55"/>
                    <a:pt x="0" y="141"/>
                  </a:cubicBezTo>
                  <a:cubicBezTo>
                    <a:pt x="0" y="227"/>
                    <a:pt x="43" y="324"/>
                    <a:pt x="140" y="324"/>
                  </a:cubicBezTo>
                  <a:cubicBezTo>
                    <a:pt x="227" y="324"/>
                    <a:pt x="313" y="227"/>
                    <a:pt x="313" y="141"/>
                  </a:cubicBezTo>
                  <a:cubicBezTo>
                    <a:pt x="313" y="55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50"/>
            <p:cNvSpPr/>
            <p:nvPr/>
          </p:nvSpPr>
          <p:spPr>
            <a:xfrm>
              <a:off x="9528706" y="2395688"/>
              <a:ext cx="22026" cy="22870"/>
            </a:xfrm>
            <a:custGeom>
              <a:rect b="b" l="l" r="r" t="t"/>
              <a:pathLst>
                <a:path extrusionOk="0" h="325" w="313">
                  <a:moveTo>
                    <a:pt x="184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84" y="324"/>
                  </a:cubicBezTo>
                  <a:cubicBezTo>
                    <a:pt x="270" y="324"/>
                    <a:pt x="313" y="227"/>
                    <a:pt x="313" y="141"/>
                  </a:cubicBezTo>
                  <a:cubicBezTo>
                    <a:pt x="313" y="55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50"/>
            <p:cNvSpPr/>
            <p:nvPr/>
          </p:nvSpPr>
          <p:spPr>
            <a:xfrm>
              <a:off x="9601539" y="2395688"/>
              <a:ext cx="25122" cy="22870"/>
            </a:xfrm>
            <a:custGeom>
              <a:rect b="b" l="l" r="r" t="t"/>
              <a:pathLst>
                <a:path extrusionOk="0" h="325" w="357">
                  <a:moveTo>
                    <a:pt x="173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7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50"/>
            <p:cNvSpPr/>
            <p:nvPr/>
          </p:nvSpPr>
          <p:spPr>
            <a:xfrm>
              <a:off x="9674373" y="2395688"/>
              <a:ext cx="25122" cy="22870"/>
            </a:xfrm>
            <a:custGeom>
              <a:rect b="b" l="l" r="r" t="t"/>
              <a:pathLst>
                <a:path extrusionOk="0" h="325" w="357">
                  <a:moveTo>
                    <a:pt x="173" y="1"/>
                  </a:moveTo>
                  <a:cubicBezTo>
                    <a:pt x="87" y="1"/>
                    <a:pt x="0" y="55"/>
                    <a:pt x="0" y="141"/>
                  </a:cubicBezTo>
                  <a:cubicBezTo>
                    <a:pt x="0" y="227"/>
                    <a:pt x="87" y="324"/>
                    <a:pt x="17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50"/>
            <p:cNvSpPr/>
            <p:nvPr/>
          </p:nvSpPr>
          <p:spPr>
            <a:xfrm>
              <a:off x="9750232" y="2395688"/>
              <a:ext cx="22096" cy="22870"/>
            </a:xfrm>
            <a:custGeom>
              <a:rect b="b" l="l" r="r" t="t"/>
              <a:pathLst>
                <a:path extrusionOk="0" h="325" w="314">
                  <a:moveTo>
                    <a:pt x="130" y="1"/>
                  </a:moveTo>
                  <a:cubicBezTo>
                    <a:pt x="44" y="1"/>
                    <a:pt x="0" y="55"/>
                    <a:pt x="0" y="141"/>
                  </a:cubicBezTo>
                  <a:cubicBezTo>
                    <a:pt x="0" y="227"/>
                    <a:pt x="44" y="324"/>
                    <a:pt x="130" y="324"/>
                  </a:cubicBezTo>
                  <a:cubicBezTo>
                    <a:pt x="216" y="324"/>
                    <a:pt x="313" y="227"/>
                    <a:pt x="313" y="141"/>
                  </a:cubicBezTo>
                  <a:cubicBezTo>
                    <a:pt x="313" y="55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50"/>
            <p:cNvSpPr/>
            <p:nvPr/>
          </p:nvSpPr>
          <p:spPr>
            <a:xfrm>
              <a:off x="9234348" y="2468521"/>
              <a:ext cx="22800" cy="22096"/>
            </a:xfrm>
            <a:custGeom>
              <a:rect b="b" l="l" r="r" t="t"/>
              <a:pathLst>
                <a:path extrusionOk="0" h="314" w="324">
                  <a:moveTo>
                    <a:pt x="183" y="1"/>
                  </a:moveTo>
                  <a:cubicBezTo>
                    <a:pt x="54" y="1"/>
                    <a:pt x="0" y="98"/>
                    <a:pt x="0" y="184"/>
                  </a:cubicBezTo>
                  <a:cubicBezTo>
                    <a:pt x="0" y="270"/>
                    <a:pt x="54" y="313"/>
                    <a:pt x="183" y="313"/>
                  </a:cubicBezTo>
                  <a:cubicBezTo>
                    <a:pt x="270" y="313"/>
                    <a:pt x="323" y="270"/>
                    <a:pt x="323" y="184"/>
                  </a:cubicBezTo>
                  <a:cubicBezTo>
                    <a:pt x="323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50"/>
            <p:cNvSpPr/>
            <p:nvPr/>
          </p:nvSpPr>
          <p:spPr>
            <a:xfrm>
              <a:off x="9307181" y="2468521"/>
              <a:ext cx="25826" cy="22096"/>
            </a:xfrm>
            <a:custGeom>
              <a:rect b="b" l="l" r="r" t="t"/>
              <a:pathLst>
                <a:path extrusionOk="0" h="314" w="367">
                  <a:moveTo>
                    <a:pt x="183" y="1"/>
                  </a:moveTo>
                  <a:cubicBezTo>
                    <a:pt x="97" y="1"/>
                    <a:pt x="0" y="98"/>
                    <a:pt x="0" y="184"/>
                  </a:cubicBezTo>
                  <a:cubicBezTo>
                    <a:pt x="0" y="270"/>
                    <a:pt x="97" y="313"/>
                    <a:pt x="183" y="313"/>
                  </a:cubicBezTo>
                  <a:cubicBezTo>
                    <a:pt x="270" y="313"/>
                    <a:pt x="367" y="270"/>
                    <a:pt x="367" y="184"/>
                  </a:cubicBezTo>
                  <a:cubicBezTo>
                    <a:pt x="367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50"/>
            <p:cNvSpPr/>
            <p:nvPr/>
          </p:nvSpPr>
          <p:spPr>
            <a:xfrm>
              <a:off x="9380014" y="2468521"/>
              <a:ext cx="25052" cy="22096"/>
            </a:xfrm>
            <a:custGeom>
              <a:rect b="b" l="l" r="r" t="t"/>
              <a:pathLst>
                <a:path extrusionOk="0" h="314" w="356">
                  <a:moveTo>
                    <a:pt x="18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8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50"/>
            <p:cNvSpPr/>
            <p:nvPr/>
          </p:nvSpPr>
          <p:spPr>
            <a:xfrm>
              <a:off x="9455873" y="2468521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40" y="1"/>
                  </a:moveTo>
                  <a:cubicBezTo>
                    <a:pt x="43" y="1"/>
                    <a:pt x="0" y="98"/>
                    <a:pt x="0" y="184"/>
                  </a:cubicBezTo>
                  <a:cubicBezTo>
                    <a:pt x="0" y="270"/>
                    <a:pt x="43" y="313"/>
                    <a:pt x="140" y="313"/>
                  </a:cubicBezTo>
                  <a:cubicBezTo>
                    <a:pt x="227" y="313"/>
                    <a:pt x="313" y="270"/>
                    <a:pt x="313" y="184"/>
                  </a:cubicBezTo>
                  <a:cubicBezTo>
                    <a:pt x="313" y="98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50"/>
            <p:cNvSpPr/>
            <p:nvPr/>
          </p:nvSpPr>
          <p:spPr>
            <a:xfrm>
              <a:off x="9528706" y="2468521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84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84" y="313"/>
                  </a:cubicBezTo>
                  <a:cubicBezTo>
                    <a:pt x="270" y="313"/>
                    <a:pt x="313" y="270"/>
                    <a:pt x="313" y="184"/>
                  </a:cubicBezTo>
                  <a:cubicBezTo>
                    <a:pt x="313" y="98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50"/>
            <p:cNvSpPr/>
            <p:nvPr/>
          </p:nvSpPr>
          <p:spPr>
            <a:xfrm>
              <a:off x="9601539" y="2468521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7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50"/>
            <p:cNvSpPr/>
            <p:nvPr/>
          </p:nvSpPr>
          <p:spPr>
            <a:xfrm>
              <a:off x="9674373" y="2468521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7" y="1"/>
                    <a:pt x="0" y="98"/>
                    <a:pt x="0" y="184"/>
                  </a:cubicBezTo>
                  <a:cubicBezTo>
                    <a:pt x="0" y="270"/>
                    <a:pt x="87" y="313"/>
                    <a:pt x="17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50"/>
            <p:cNvSpPr/>
            <p:nvPr/>
          </p:nvSpPr>
          <p:spPr>
            <a:xfrm>
              <a:off x="9750232" y="2468521"/>
              <a:ext cx="22096" cy="22096"/>
            </a:xfrm>
            <a:custGeom>
              <a:rect b="b" l="l" r="r" t="t"/>
              <a:pathLst>
                <a:path extrusionOk="0" h="314" w="314">
                  <a:moveTo>
                    <a:pt x="130" y="1"/>
                  </a:moveTo>
                  <a:cubicBezTo>
                    <a:pt x="44" y="1"/>
                    <a:pt x="0" y="98"/>
                    <a:pt x="0" y="184"/>
                  </a:cubicBezTo>
                  <a:cubicBezTo>
                    <a:pt x="0" y="270"/>
                    <a:pt x="44" y="313"/>
                    <a:pt x="130" y="313"/>
                  </a:cubicBezTo>
                  <a:cubicBezTo>
                    <a:pt x="216" y="313"/>
                    <a:pt x="313" y="270"/>
                    <a:pt x="313" y="184"/>
                  </a:cubicBezTo>
                  <a:cubicBezTo>
                    <a:pt x="313" y="98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50"/>
            <p:cNvSpPr/>
            <p:nvPr/>
          </p:nvSpPr>
          <p:spPr>
            <a:xfrm>
              <a:off x="9234348" y="2541354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1"/>
                  </a:moveTo>
                  <a:cubicBezTo>
                    <a:pt x="54" y="1"/>
                    <a:pt x="0" y="87"/>
                    <a:pt x="0" y="184"/>
                  </a:cubicBezTo>
                  <a:cubicBezTo>
                    <a:pt x="0" y="270"/>
                    <a:pt x="54" y="357"/>
                    <a:pt x="183" y="357"/>
                  </a:cubicBezTo>
                  <a:cubicBezTo>
                    <a:pt x="270" y="357"/>
                    <a:pt x="323" y="270"/>
                    <a:pt x="323" y="184"/>
                  </a:cubicBezTo>
                  <a:cubicBezTo>
                    <a:pt x="323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50"/>
            <p:cNvSpPr/>
            <p:nvPr/>
          </p:nvSpPr>
          <p:spPr>
            <a:xfrm>
              <a:off x="9307181" y="2541354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1"/>
                  </a:moveTo>
                  <a:cubicBezTo>
                    <a:pt x="97" y="1"/>
                    <a:pt x="0" y="87"/>
                    <a:pt x="0" y="184"/>
                  </a:cubicBezTo>
                  <a:cubicBezTo>
                    <a:pt x="0" y="270"/>
                    <a:pt x="97" y="357"/>
                    <a:pt x="183" y="357"/>
                  </a:cubicBezTo>
                  <a:cubicBezTo>
                    <a:pt x="270" y="357"/>
                    <a:pt x="367" y="270"/>
                    <a:pt x="367" y="184"/>
                  </a:cubicBezTo>
                  <a:cubicBezTo>
                    <a:pt x="367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50"/>
            <p:cNvSpPr/>
            <p:nvPr/>
          </p:nvSpPr>
          <p:spPr>
            <a:xfrm>
              <a:off x="9380014" y="2541354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50"/>
            <p:cNvSpPr/>
            <p:nvPr/>
          </p:nvSpPr>
          <p:spPr>
            <a:xfrm>
              <a:off x="9455873" y="2541354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1"/>
                  </a:moveTo>
                  <a:cubicBezTo>
                    <a:pt x="43" y="1"/>
                    <a:pt x="0" y="87"/>
                    <a:pt x="0" y="184"/>
                  </a:cubicBezTo>
                  <a:cubicBezTo>
                    <a:pt x="0" y="270"/>
                    <a:pt x="43" y="357"/>
                    <a:pt x="140" y="357"/>
                  </a:cubicBezTo>
                  <a:cubicBezTo>
                    <a:pt x="227" y="357"/>
                    <a:pt x="313" y="270"/>
                    <a:pt x="313" y="184"/>
                  </a:cubicBezTo>
                  <a:cubicBezTo>
                    <a:pt x="313" y="87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50"/>
            <p:cNvSpPr/>
            <p:nvPr/>
          </p:nvSpPr>
          <p:spPr>
            <a:xfrm>
              <a:off x="9528706" y="2541354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4" y="357"/>
                  </a:cubicBezTo>
                  <a:cubicBezTo>
                    <a:pt x="270" y="357"/>
                    <a:pt x="313" y="270"/>
                    <a:pt x="313" y="184"/>
                  </a:cubicBezTo>
                  <a:cubicBezTo>
                    <a:pt x="313" y="87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50"/>
            <p:cNvSpPr/>
            <p:nvPr/>
          </p:nvSpPr>
          <p:spPr>
            <a:xfrm>
              <a:off x="9601539" y="2541354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50"/>
            <p:cNvSpPr/>
            <p:nvPr/>
          </p:nvSpPr>
          <p:spPr>
            <a:xfrm>
              <a:off x="9674373" y="2541354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7" y="1"/>
                    <a:pt x="0" y="87"/>
                    <a:pt x="0" y="184"/>
                  </a:cubicBezTo>
                  <a:cubicBezTo>
                    <a:pt x="0" y="270"/>
                    <a:pt x="87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50"/>
            <p:cNvSpPr/>
            <p:nvPr/>
          </p:nvSpPr>
          <p:spPr>
            <a:xfrm>
              <a:off x="9750232" y="2541354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1"/>
                  </a:moveTo>
                  <a:cubicBezTo>
                    <a:pt x="44" y="1"/>
                    <a:pt x="0" y="87"/>
                    <a:pt x="0" y="184"/>
                  </a:cubicBezTo>
                  <a:cubicBezTo>
                    <a:pt x="0" y="270"/>
                    <a:pt x="44" y="357"/>
                    <a:pt x="130" y="357"/>
                  </a:cubicBezTo>
                  <a:cubicBezTo>
                    <a:pt x="216" y="357"/>
                    <a:pt x="313" y="270"/>
                    <a:pt x="313" y="184"/>
                  </a:cubicBezTo>
                  <a:cubicBezTo>
                    <a:pt x="313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50"/>
            <p:cNvSpPr/>
            <p:nvPr/>
          </p:nvSpPr>
          <p:spPr>
            <a:xfrm>
              <a:off x="9234348" y="2614187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1"/>
                  </a:moveTo>
                  <a:cubicBezTo>
                    <a:pt x="54" y="1"/>
                    <a:pt x="0" y="87"/>
                    <a:pt x="0" y="184"/>
                  </a:cubicBezTo>
                  <a:cubicBezTo>
                    <a:pt x="0" y="270"/>
                    <a:pt x="54" y="357"/>
                    <a:pt x="183" y="357"/>
                  </a:cubicBezTo>
                  <a:cubicBezTo>
                    <a:pt x="270" y="357"/>
                    <a:pt x="323" y="270"/>
                    <a:pt x="323" y="184"/>
                  </a:cubicBezTo>
                  <a:cubicBezTo>
                    <a:pt x="323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50"/>
            <p:cNvSpPr/>
            <p:nvPr/>
          </p:nvSpPr>
          <p:spPr>
            <a:xfrm>
              <a:off x="9307181" y="2614187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1"/>
                  </a:moveTo>
                  <a:cubicBezTo>
                    <a:pt x="97" y="1"/>
                    <a:pt x="0" y="87"/>
                    <a:pt x="0" y="184"/>
                  </a:cubicBezTo>
                  <a:cubicBezTo>
                    <a:pt x="0" y="270"/>
                    <a:pt x="97" y="357"/>
                    <a:pt x="183" y="357"/>
                  </a:cubicBezTo>
                  <a:cubicBezTo>
                    <a:pt x="270" y="357"/>
                    <a:pt x="367" y="270"/>
                    <a:pt x="367" y="184"/>
                  </a:cubicBezTo>
                  <a:cubicBezTo>
                    <a:pt x="367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50"/>
            <p:cNvSpPr/>
            <p:nvPr/>
          </p:nvSpPr>
          <p:spPr>
            <a:xfrm>
              <a:off x="9380014" y="2614187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50"/>
            <p:cNvSpPr/>
            <p:nvPr/>
          </p:nvSpPr>
          <p:spPr>
            <a:xfrm>
              <a:off x="9455873" y="2614187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1"/>
                  </a:moveTo>
                  <a:cubicBezTo>
                    <a:pt x="43" y="1"/>
                    <a:pt x="0" y="87"/>
                    <a:pt x="0" y="184"/>
                  </a:cubicBezTo>
                  <a:cubicBezTo>
                    <a:pt x="0" y="270"/>
                    <a:pt x="43" y="357"/>
                    <a:pt x="140" y="357"/>
                  </a:cubicBezTo>
                  <a:cubicBezTo>
                    <a:pt x="227" y="357"/>
                    <a:pt x="313" y="270"/>
                    <a:pt x="313" y="184"/>
                  </a:cubicBezTo>
                  <a:cubicBezTo>
                    <a:pt x="313" y="87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50"/>
            <p:cNvSpPr/>
            <p:nvPr/>
          </p:nvSpPr>
          <p:spPr>
            <a:xfrm>
              <a:off x="9528706" y="2614187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4" y="357"/>
                  </a:cubicBezTo>
                  <a:cubicBezTo>
                    <a:pt x="270" y="357"/>
                    <a:pt x="313" y="270"/>
                    <a:pt x="313" y="184"/>
                  </a:cubicBezTo>
                  <a:cubicBezTo>
                    <a:pt x="313" y="87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50"/>
            <p:cNvSpPr/>
            <p:nvPr/>
          </p:nvSpPr>
          <p:spPr>
            <a:xfrm>
              <a:off x="9601539" y="2614187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50"/>
            <p:cNvSpPr/>
            <p:nvPr/>
          </p:nvSpPr>
          <p:spPr>
            <a:xfrm>
              <a:off x="9674373" y="2614187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7" y="1"/>
                    <a:pt x="0" y="87"/>
                    <a:pt x="0" y="184"/>
                  </a:cubicBezTo>
                  <a:cubicBezTo>
                    <a:pt x="0" y="270"/>
                    <a:pt x="87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50"/>
            <p:cNvSpPr/>
            <p:nvPr/>
          </p:nvSpPr>
          <p:spPr>
            <a:xfrm>
              <a:off x="9750232" y="2614187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1"/>
                  </a:moveTo>
                  <a:cubicBezTo>
                    <a:pt x="44" y="1"/>
                    <a:pt x="0" y="87"/>
                    <a:pt x="0" y="184"/>
                  </a:cubicBezTo>
                  <a:cubicBezTo>
                    <a:pt x="0" y="270"/>
                    <a:pt x="44" y="357"/>
                    <a:pt x="130" y="357"/>
                  </a:cubicBezTo>
                  <a:cubicBezTo>
                    <a:pt x="216" y="357"/>
                    <a:pt x="313" y="270"/>
                    <a:pt x="313" y="184"/>
                  </a:cubicBezTo>
                  <a:cubicBezTo>
                    <a:pt x="313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50"/>
            <p:cNvSpPr/>
            <p:nvPr/>
          </p:nvSpPr>
          <p:spPr>
            <a:xfrm>
              <a:off x="9234348" y="2690046"/>
              <a:ext cx="22800" cy="22096"/>
            </a:xfrm>
            <a:custGeom>
              <a:rect b="b" l="l" r="r" t="t"/>
              <a:pathLst>
                <a:path extrusionOk="0" h="314" w="324">
                  <a:moveTo>
                    <a:pt x="183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270"/>
                    <a:pt x="54" y="314"/>
                    <a:pt x="183" y="314"/>
                  </a:cubicBezTo>
                  <a:cubicBezTo>
                    <a:pt x="270" y="314"/>
                    <a:pt x="323" y="270"/>
                    <a:pt x="323" y="130"/>
                  </a:cubicBezTo>
                  <a:cubicBezTo>
                    <a:pt x="323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50"/>
            <p:cNvSpPr/>
            <p:nvPr/>
          </p:nvSpPr>
          <p:spPr>
            <a:xfrm>
              <a:off x="9307181" y="2690046"/>
              <a:ext cx="25826" cy="22096"/>
            </a:xfrm>
            <a:custGeom>
              <a:rect b="b" l="l" r="r" t="t"/>
              <a:pathLst>
                <a:path extrusionOk="0" h="314" w="367">
                  <a:moveTo>
                    <a:pt x="183" y="1"/>
                  </a:moveTo>
                  <a:cubicBezTo>
                    <a:pt x="97" y="1"/>
                    <a:pt x="0" y="44"/>
                    <a:pt x="0" y="130"/>
                  </a:cubicBezTo>
                  <a:cubicBezTo>
                    <a:pt x="0" y="270"/>
                    <a:pt x="97" y="314"/>
                    <a:pt x="183" y="314"/>
                  </a:cubicBezTo>
                  <a:cubicBezTo>
                    <a:pt x="270" y="314"/>
                    <a:pt x="367" y="270"/>
                    <a:pt x="367" y="130"/>
                  </a:cubicBezTo>
                  <a:cubicBezTo>
                    <a:pt x="367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50"/>
            <p:cNvSpPr/>
            <p:nvPr/>
          </p:nvSpPr>
          <p:spPr>
            <a:xfrm>
              <a:off x="9380014" y="2690046"/>
              <a:ext cx="25052" cy="22096"/>
            </a:xfrm>
            <a:custGeom>
              <a:rect b="b" l="l" r="r" t="t"/>
              <a:pathLst>
                <a:path extrusionOk="0" h="314" w="356">
                  <a:moveTo>
                    <a:pt x="183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8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50"/>
            <p:cNvSpPr/>
            <p:nvPr/>
          </p:nvSpPr>
          <p:spPr>
            <a:xfrm>
              <a:off x="9455873" y="2690046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4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270"/>
                    <a:pt x="43" y="314"/>
                    <a:pt x="140" y="314"/>
                  </a:cubicBezTo>
                  <a:cubicBezTo>
                    <a:pt x="227" y="314"/>
                    <a:pt x="313" y="270"/>
                    <a:pt x="313" y="130"/>
                  </a:cubicBezTo>
                  <a:cubicBezTo>
                    <a:pt x="313" y="44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50"/>
            <p:cNvSpPr/>
            <p:nvPr/>
          </p:nvSpPr>
          <p:spPr>
            <a:xfrm>
              <a:off x="9528706" y="2690046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84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84" y="314"/>
                  </a:cubicBezTo>
                  <a:cubicBezTo>
                    <a:pt x="270" y="314"/>
                    <a:pt x="313" y="270"/>
                    <a:pt x="313" y="130"/>
                  </a:cubicBezTo>
                  <a:cubicBezTo>
                    <a:pt x="313" y="44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50"/>
            <p:cNvSpPr/>
            <p:nvPr/>
          </p:nvSpPr>
          <p:spPr>
            <a:xfrm>
              <a:off x="9601539" y="2690046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7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50"/>
            <p:cNvSpPr/>
            <p:nvPr/>
          </p:nvSpPr>
          <p:spPr>
            <a:xfrm>
              <a:off x="9674373" y="2690046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270"/>
                    <a:pt x="87" y="314"/>
                    <a:pt x="17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50"/>
            <p:cNvSpPr/>
            <p:nvPr/>
          </p:nvSpPr>
          <p:spPr>
            <a:xfrm>
              <a:off x="9750232" y="2690046"/>
              <a:ext cx="22096" cy="22096"/>
            </a:xfrm>
            <a:custGeom>
              <a:rect b="b" l="l" r="r" t="t"/>
              <a:pathLst>
                <a:path extrusionOk="0" h="314" w="314">
                  <a:moveTo>
                    <a:pt x="130" y="1"/>
                  </a:moveTo>
                  <a:cubicBezTo>
                    <a:pt x="44" y="1"/>
                    <a:pt x="0" y="44"/>
                    <a:pt x="0" y="130"/>
                  </a:cubicBezTo>
                  <a:cubicBezTo>
                    <a:pt x="0" y="270"/>
                    <a:pt x="44" y="314"/>
                    <a:pt x="130" y="314"/>
                  </a:cubicBezTo>
                  <a:cubicBezTo>
                    <a:pt x="216" y="314"/>
                    <a:pt x="313" y="270"/>
                    <a:pt x="313" y="130"/>
                  </a:cubicBezTo>
                  <a:cubicBezTo>
                    <a:pt x="313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7" name="Shape 2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8" name="Google Shape;297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2300" y="152400"/>
            <a:ext cx="4459377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2" name="Shape 2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3" name="Google Shape;2983;p52"/>
          <p:cNvSpPr txBox="1"/>
          <p:nvPr>
            <p:ph type="title"/>
          </p:nvPr>
        </p:nvSpPr>
        <p:spPr>
          <a:xfrm>
            <a:off x="1074375" y="2599725"/>
            <a:ext cx="6995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Process Analysis (BFD)</a:t>
            </a:r>
            <a:endParaRPr/>
          </a:p>
        </p:txBody>
      </p:sp>
      <p:sp>
        <p:nvSpPr>
          <p:cNvPr id="2984" name="Google Shape;2984;p52"/>
          <p:cNvSpPr txBox="1"/>
          <p:nvPr>
            <p:ph idx="2" type="title"/>
          </p:nvPr>
        </p:nvSpPr>
        <p:spPr>
          <a:xfrm>
            <a:off x="3960300" y="1327575"/>
            <a:ext cx="1223100" cy="104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grpSp>
        <p:nvGrpSpPr>
          <p:cNvPr id="2985" name="Google Shape;2985;p52"/>
          <p:cNvGrpSpPr/>
          <p:nvPr/>
        </p:nvGrpSpPr>
        <p:grpSpPr>
          <a:xfrm rot="10800000">
            <a:off x="1074377" y="1723526"/>
            <a:ext cx="1441860" cy="320244"/>
            <a:chOff x="6182269" y="1262346"/>
            <a:chExt cx="1197459" cy="265961"/>
          </a:xfrm>
        </p:grpSpPr>
        <p:sp>
          <p:nvSpPr>
            <p:cNvPr id="2986" name="Google Shape;2986;p52"/>
            <p:cNvSpPr/>
            <p:nvPr/>
          </p:nvSpPr>
          <p:spPr>
            <a:xfrm>
              <a:off x="6182269" y="1262346"/>
              <a:ext cx="1197459" cy="265961"/>
            </a:xfrm>
            <a:custGeom>
              <a:rect b="b" l="l" r="r" t="t"/>
              <a:pathLst>
                <a:path extrusionOk="0" h="4411" w="19860">
                  <a:moveTo>
                    <a:pt x="0" y="1"/>
                  </a:moveTo>
                  <a:lnTo>
                    <a:pt x="0" y="4410"/>
                  </a:lnTo>
                  <a:lnTo>
                    <a:pt x="19860" y="4410"/>
                  </a:lnTo>
                  <a:lnTo>
                    <a:pt x="19860" y="1"/>
                  </a:lnTo>
                  <a:close/>
                </a:path>
              </a:pathLst>
            </a:custGeom>
            <a:solidFill>
              <a:srgbClr val="E1BAF7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52"/>
            <p:cNvSpPr/>
            <p:nvPr/>
          </p:nvSpPr>
          <p:spPr>
            <a:xfrm>
              <a:off x="6182269" y="1471027"/>
              <a:ext cx="54688" cy="57280"/>
            </a:xfrm>
            <a:custGeom>
              <a:rect b="b" l="l" r="r" t="t"/>
              <a:pathLst>
                <a:path extrusionOk="0" h="950" w="907">
                  <a:moveTo>
                    <a:pt x="0" y="1"/>
                  </a:moveTo>
                  <a:lnTo>
                    <a:pt x="0" y="270"/>
                  </a:lnTo>
                  <a:lnTo>
                    <a:pt x="680" y="949"/>
                  </a:lnTo>
                  <a:lnTo>
                    <a:pt x="906" y="9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52"/>
            <p:cNvSpPr/>
            <p:nvPr/>
          </p:nvSpPr>
          <p:spPr>
            <a:xfrm>
              <a:off x="6182269" y="1403436"/>
              <a:ext cx="124871" cy="124871"/>
            </a:xfrm>
            <a:custGeom>
              <a:rect b="b" l="l" r="r" t="t"/>
              <a:pathLst>
                <a:path extrusionOk="0" h="2071" w="2071">
                  <a:moveTo>
                    <a:pt x="0" y="0"/>
                  </a:moveTo>
                  <a:lnTo>
                    <a:pt x="0" y="270"/>
                  </a:lnTo>
                  <a:lnTo>
                    <a:pt x="1801" y="2070"/>
                  </a:lnTo>
                  <a:lnTo>
                    <a:pt x="2070" y="20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52"/>
            <p:cNvSpPr/>
            <p:nvPr/>
          </p:nvSpPr>
          <p:spPr>
            <a:xfrm>
              <a:off x="6182269" y="1335845"/>
              <a:ext cx="192462" cy="192462"/>
            </a:xfrm>
            <a:custGeom>
              <a:rect b="b" l="l" r="r" t="t"/>
              <a:pathLst>
                <a:path extrusionOk="0" h="3192" w="3192">
                  <a:moveTo>
                    <a:pt x="0" y="0"/>
                  </a:moveTo>
                  <a:lnTo>
                    <a:pt x="0" y="270"/>
                  </a:lnTo>
                  <a:lnTo>
                    <a:pt x="2922" y="3191"/>
                  </a:lnTo>
                  <a:lnTo>
                    <a:pt x="3192" y="31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52"/>
            <p:cNvSpPr/>
            <p:nvPr/>
          </p:nvSpPr>
          <p:spPr>
            <a:xfrm>
              <a:off x="6182269" y="1268194"/>
              <a:ext cx="260052" cy="260113"/>
            </a:xfrm>
            <a:custGeom>
              <a:rect b="b" l="l" r="r" t="t"/>
              <a:pathLst>
                <a:path extrusionOk="0" h="4314" w="4313">
                  <a:moveTo>
                    <a:pt x="0" y="1"/>
                  </a:moveTo>
                  <a:lnTo>
                    <a:pt x="0" y="217"/>
                  </a:lnTo>
                  <a:lnTo>
                    <a:pt x="4043" y="4313"/>
                  </a:lnTo>
                  <a:lnTo>
                    <a:pt x="4313" y="43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52"/>
            <p:cNvSpPr/>
            <p:nvPr/>
          </p:nvSpPr>
          <p:spPr>
            <a:xfrm>
              <a:off x="6228394" y="1262346"/>
              <a:ext cx="281578" cy="265961"/>
            </a:xfrm>
            <a:custGeom>
              <a:rect b="b" l="l" r="r" t="t"/>
              <a:pathLst>
                <a:path extrusionOk="0" h="4411" w="4670">
                  <a:moveTo>
                    <a:pt x="1" y="1"/>
                  </a:moveTo>
                  <a:lnTo>
                    <a:pt x="4400" y="4410"/>
                  </a:lnTo>
                  <a:lnTo>
                    <a:pt x="4669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52"/>
            <p:cNvSpPr/>
            <p:nvPr/>
          </p:nvSpPr>
          <p:spPr>
            <a:xfrm>
              <a:off x="6296045" y="1262346"/>
              <a:ext cx="282181" cy="265961"/>
            </a:xfrm>
            <a:custGeom>
              <a:rect b="b" l="l" r="r" t="t"/>
              <a:pathLst>
                <a:path extrusionOk="0" h="4411" w="4680">
                  <a:moveTo>
                    <a:pt x="0" y="1"/>
                  </a:moveTo>
                  <a:lnTo>
                    <a:pt x="4453" y="4410"/>
                  </a:lnTo>
                  <a:lnTo>
                    <a:pt x="4679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52"/>
            <p:cNvSpPr/>
            <p:nvPr/>
          </p:nvSpPr>
          <p:spPr>
            <a:xfrm>
              <a:off x="6363636" y="1262346"/>
              <a:ext cx="282181" cy="265961"/>
            </a:xfrm>
            <a:custGeom>
              <a:rect b="b" l="l" r="r" t="t"/>
              <a:pathLst>
                <a:path extrusionOk="0" h="4411" w="4680">
                  <a:moveTo>
                    <a:pt x="0" y="1"/>
                  </a:moveTo>
                  <a:lnTo>
                    <a:pt x="4453" y="4410"/>
                  </a:lnTo>
                  <a:lnTo>
                    <a:pt x="4680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52"/>
            <p:cNvSpPr/>
            <p:nvPr/>
          </p:nvSpPr>
          <p:spPr>
            <a:xfrm>
              <a:off x="6434482" y="1262346"/>
              <a:ext cx="281517" cy="265961"/>
            </a:xfrm>
            <a:custGeom>
              <a:rect b="b" l="l" r="r" t="t"/>
              <a:pathLst>
                <a:path extrusionOk="0" h="4411" w="4669">
                  <a:moveTo>
                    <a:pt x="1" y="1"/>
                  </a:moveTo>
                  <a:lnTo>
                    <a:pt x="4399" y="4410"/>
                  </a:lnTo>
                  <a:lnTo>
                    <a:pt x="4669" y="4410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52"/>
            <p:cNvSpPr/>
            <p:nvPr/>
          </p:nvSpPr>
          <p:spPr>
            <a:xfrm>
              <a:off x="6502073" y="1262346"/>
              <a:ext cx="281578" cy="265961"/>
            </a:xfrm>
            <a:custGeom>
              <a:rect b="b" l="l" r="r" t="t"/>
              <a:pathLst>
                <a:path extrusionOk="0" h="4411" w="4670">
                  <a:moveTo>
                    <a:pt x="1" y="1"/>
                  </a:moveTo>
                  <a:lnTo>
                    <a:pt x="4400" y="4410"/>
                  </a:lnTo>
                  <a:lnTo>
                    <a:pt x="4669" y="4410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52"/>
            <p:cNvSpPr/>
            <p:nvPr/>
          </p:nvSpPr>
          <p:spPr>
            <a:xfrm>
              <a:off x="6569724" y="1262346"/>
              <a:ext cx="281517" cy="265961"/>
            </a:xfrm>
            <a:custGeom>
              <a:rect b="b" l="l" r="r" t="t"/>
              <a:pathLst>
                <a:path extrusionOk="0" h="4411" w="4669">
                  <a:moveTo>
                    <a:pt x="0" y="1"/>
                  </a:moveTo>
                  <a:lnTo>
                    <a:pt x="4399" y="4410"/>
                  </a:lnTo>
                  <a:lnTo>
                    <a:pt x="4668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52"/>
            <p:cNvSpPr/>
            <p:nvPr/>
          </p:nvSpPr>
          <p:spPr>
            <a:xfrm>
              <a:off x="6637314" y="1262346"/>
              <a:ext cx="282181" cy="265961"/>
            </a:xfrm>
            <a:custGeom>
              <a:rect b="b" l="l" r="r" t="t"/>
              <a:pathLst>
                <a:path extrusionOk="0" h="4411" w="4680">
                  <a:moveTo>
                    <a:pt x="0" y="1"/>
                  </a:moveTo>
                  <a:lnTo>
                    <a:pt x="4410" y="4410"/>
                  </a:lnTo>
                  <a:lnTo>
                    <a:pt x="4680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52"/>
            <p:cNvSpPr/>
            <p:nvPr/>
          </p:nvSpPr>
          <p:spPr>
            <a:xfrm>
              <a:off x="6704905" y="1262346"/>
              <a:ext cx="282181" cy="265961"/>
            </a:xfrm>
            <a:custGeom>
              <a:rect b="b" l="l" r="r" t="t"/>
              <a:pathLst>
                <a:path extrusionOk="0" h="4411" w="4680">
                  <a:moveTo>
                    <a:pt x="1" y="1"/>
                  </a:moveTo>
                  <a:lnTo>
                    <a:pt x="4453" y="4410"/>
                  </a:lnTo>
                  <a:lnTo>
                    <a:pt x="4680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52"/>
            <p:cNvSpPr/>
            <p:nvPr/>
          </p:nvSpPr>
          <p:spPr>
            <a:xfrm>
              <a:off x="6773159" y="1262346"/>
              <a:ext cx="281578" cy="265961"/>
            </a:xfrm>
            <a:custGeom>
              <a:rect b="b" l="l" r="r" t="t"/>
              <a:pathLst>
                <a:path extrusionOk="0" h="4411" w="4670">
                  <a:moveTo>
                    <a:pt x="1" y="1"/>
                  </a:moveTo>
                  <a:lnTo>
                    <a:pt x="4443" y="4410"/>
                  </a:lnTo>
                  <a:lnTo>
                    <a:pt x="4669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52"/>
            <p:cNvSpPr/>
            <p:nvPr/>
          </p:nvSpPr>
          <p:spPr>
            <a:xfrm>
              <a:off x="6843402" y="1262346"/>
              <a:ext cx="281517" cy="265961"/>
            </a:xfrm>
            <a:custGeom>
              <a:rect b="b" l="l" r="r" t="t"/>
              <a:pathLst>
                <a:path extrusionOk="0" h="4411" w="4669">
                  <a:moveTo>
                    <a:pt x="0" y="1"/>
                  </a:moveTo>
                  <a:lnTo>
                    <a:pt x="4399" y="4410"/>
                  </a:lnTo>
                  <a:lnTo>
                    <a:pt x="4668" y="4410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52"/>
            <p:cNvSpPr/>
            <p:nvPr/>
          </p:nvSpPr>
          <p:spPr>
            <a:xfrm>
              <a:off x="6910993" y="1262346"/>
              <a:ext cx="281517" cy="265961"/>
            </a:xfrm>
            <a:custGeom>
              <a:rect b="b" l="l" r="r" t="t"/>
              <a:pathLst>
                <a:path extrusionOk="0" h="4411" w="4669">
                  <a:moveTo>
                    <a:pt x="0" y="1"/>
                  </a:moveTo>
                  <a:lnTo>
                    <a:pt x="4399" y="4410"/>
                  </a:lnTo>
                  <a:lnTo>
                    <a:pt x="4669" y="4410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52"/>
            <p:cNvSpPr/>
            <p:nvPr/>
          </p:nvSpPr>
          <p:spPr>
            <a:xfrm>
              <a:off x="6978583" y="1262346"/>
              <a:ext cx="282181" cy="265961"/>
            </a:xfrm>
            <a:custGeom>
              <a:rect b="b" l="l" r="r" t="t"/>
              <a:pathLst>
                <a:path extrusionOk="0" h="4411" w="4680">
                  <a:moveTo>
                    <a:pt x="1" y="1"/>
                  </a:moveTo>
                  <a:lnTo>
                    <a:pt x="4410" y="4410"/>
                  </a:lnTo>
                  <a:lnTo>
                    <a:pt x="4680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52"/>
            <p:cNvSpPr/>
            <p:nvPr/>
          </p:nvSpPr>
          <p:spPr>
            <a:xfrm>
              <a:off x="7046174" y="1262346"/>
              <a:ext cx="282241" cy="265961"/>
            </a:xfrm>
            <a:custGeom>
              <a:rect b="b" l="l" r="r" t="t"/>
              <a:pathLst>
                <a:path extrusionOk="0" h="4411" w="4681">
                  <a:moveTo>
                    <a:pt x="1" y="1"/>
                  </a:moveTo>
                  <a:lnTo>
                    <a:pt x="4410" y="4410"/>
                  </a:lnTo>
                  <a:lnTo>
                    <a:pt x="4680" y="441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52"/>
            <p:cNvSpPr/>
            <p:nvPr/>
          </p:nvSpPr>
          <p:spPr>
            <a:xfrm>
              <a:off x="7114428" y="1262346"/>
              <a:ext cx="265298" cy="262705"/>
            </a:xfrm>
            <a:custGeom>
              <a:rect b="b" l="l" r="r" t="t"/>
              <a:pathLst>
                <a:path extrusionOk="0" h="4357" w="4400">
                  <a:moveTo>
                    <a:pt x="1" y="1"/>
                  </a:moveTo>
                  <a:lnTo>
                    <a:pt x="4400" y="4357"/>
                  </a:lnTo>
                  <a:lnTo>
                    <a:pt x="4400" y="4087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52"/>
            <p:cNvSpPr/>
            <p:nvPr/>
          </p:nvSpPr>
          <p:spPr>
            <a:xfrm>
              <a:off x="7182078" y="1262346"/>
              <a:ext cx="197647" cy="195115"/>
            </a:xfrm>
            <a:custGeom>
              <a:rect b="b" l="l" r="r" t="t"/>
              <a:pathLst>
                <a:path extrusionOk="0" h="3236" w="3278">
                  <a:moveTo>
                    <a:pt x="0" y="1"/>
                  </a:moveTo>
                  <a:lnTo>
                    <a:pt x="3278" y="3235"/>
                  </a:lnTo>
                  <a:lnTo>
                    <a:pt x="3278" y="2966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52"/>
            <p:cNvSpPr/>
            <p:nvPr/>
          </p:nvSpPr>
          <p:spPr>
            <a:xfrm>
              <a:off x="7252262" y="1262346"/>
              <a:ext cx="127464" cy="127464"/>
            </a:xfrm>
            <a:custGeom>
              <a:rect b="b" l="l" r="r" t="t"/>
              <a:pathLst>
                <a:path extrusionOk="0" h="2114" w="2114">
                  <a:moveTo>
                    <a:pt x="1" y="1"/>
                  </a:moveTo>
                  <a:lnTo>
                    <a:pt x="2114" y="2114"/>
                  </a:lnTo>
                  <a:lnTo>
                    <a:pt x="2114" y="1844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52"/>
            <p:cNvSpPr/>
            <p:nvPr/>
          </p:nvSpPr>
          <p:spPr>
            <a:xfrm>
              <a:off x="7319852" y="1262346"/>
              <a:ext cx="59873" cy="59873"/>
            </a:xfrm>
            <a:custGeom>
              <a:rect b="b" l="l" r="r" t="t"/>
              <a:pathLst>
                <a:path extrusionOk="0" h="993" w="993">
                  <a:moveTo>
                    <a:pt x="1" y="1"/>
                  </a:moveTo>
                  <a:lnTo>
                    <a:pt x="993" y="993"/>
                  </a:lnTo>
                  <a:lnTo>
                    <a:pt x="993" y="723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8" name="Google Shape;3008;p52"/>
          <p:cNvSpPr/>
          <p:nvPr/>
        </p:nvSpPr>
        <p:spPr>
          <a:xfrm>
            <a:off x="893789" y="3769887"/>
            <a:ext cx="885344" cy="876924"/>
          </a:xfrm>
          <a:custGeom>
            <a:rect b="b" l="l" r="r" t="t"/>
            <a:pathLst>
              <a:path extrusionOk="0" h="4540" w="4583">
                <a:moveTo>
                  <a:pt x="863" y="1"/>
                </a:moveTo>
                <a:lnTo>
                  <a:pt x="0" y="809"/>
                </a:lnTo>
                <a:lnTo>
                  <a:pt x="1488" y="2254"/>
                </a:lnTo>
                <a:lnTo>
                  <a:pt x="0" y="3688"/>
                </a:lnTo>
                <a:lnTo>
                  <a:pt x="863" y="4539"/>
                </a:lnTo>
                <a:lnTo>
                  <a:pt x="2297" y="3106"/>
                </a:lnTo>
                <a:lnTo>
                  <a:pt x="3731" y="4539"/>
                </a:lnTo>
                <a:lnTo>
                  <a:pt x="4582" y="3688"/>
                </a:lnTo>
                <a:lnTo>
                  <a:pt x="3105" y="2254"/>
                </a:lnTo>
                <a:lnTo>
                  <a:pt x="4582" y="809"/>
                </a:lnTo>
                <a:lnTo>
                  <a:pt x="3731" y="1"/>
                </a:lnTo>
                <a:lnTo>
                  <a:pt x="2297" y="1445"/>
                </a:lnTo>
                <a:lnTo>
                  <a:pt x="863" y="1"/>
                </a:lnTo>
                <a:close/>
              </a:path>
            </a:pathLst>
          </a:custGeom>
          <a:solidFill>
            <a:schemeClr val="accent1"/>
          </a:solidFill>
          <a:ln cap="rnd" cmpd="sng" w="9525">
            <a:solidFill>
              <a:srgbClr val="2D4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9" name="Google Shape;3009;p52"/>
          <p:cNvSpPr/>
          <p:nvPr/>
        </p:nvSpPr>
        <p:spPr>
          <a:xfrm>
            <a:off x="7858188" y="1723525"/>
            <a:ext cx="572700" cy="572700"/>
          </a:xfrm>
          <a:prstGeom prst="donut">
            <a:avLst>
              <a:gd fmla="val 2500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0" name="Google Shape;3010;p52"/>
          <p:cNvGrpSpPr/>
          <p:nvPr/>
        </p:nvGrpSpPr>
        <p:grpSpPr>
          <a:xfrm>
            <a:off x="7583073" y="568263"/>
            <a:ext cx="759302" cy="759302"/>
            <a:chOff x="2753179" y="2741260"/>
            <a:chExt cx="587695" cy="587695"/>
          </a:xfrm>
        </p:grpSpPr>
        <p:sp>
          <p:nvSpPr>
            <p:cNvPr id="3011" name="Google Shape;3011;p52"/>
            <p:cNvSpPr/>
            <p:nvPr/>
          </p:nvSpPr>
          <p:spPr>
            <a:xfrm>
              <a:off x="2772051" y="2760132"/>
              <a:ext cx="568823" cy="568823"/>
            </a:xfrm>
            <a:custGeom>
              <a:rect b="b" l="l" r="r" t="t"/>
              <a:pathLst>
                <a:path extrusionOk="0" h="9434" w="9434">
                  <a:moveTo>
                    <a:pt x="7687" y="0"/>
                  </a:moveTo>
                  <a:lnTo>
                    <a:pt x="6469" y="1218"/>
                  </a:lnTo>
                  <a:lnTo>
                    <a:pt x="6609" y="1348"/>
                  </a:lnTo>
                  <a:cubicBezTo>
                    <a:pt x="7332" y="2070"/>
                    <a:pt x="7687" y="3019"/>
                    <a:pt x="7687" y="4000"/>
                  </a:cubicBezTo>
                  <a:cubicBezTo>
                    <a:pt x="7687" y="4992"/>
                    <a:pt x="7332" y="5930"/>
                    <a:pt x="6609" y="6609"/>
                  </a:cubicBezTo>
                  <a:cubicBezTo>
                    <a:pt x="5887" y="7331"/>
                    <a:pt x="4992" y="7730"/>
                    <a:pt x="4000" y="7730"/>
                  </a:cubicBezTo>
                  <a:cubicBezTo>
                    <a:pt x="2965" y="7730"/>
                    <a:pt x="2070" y="7331"/>
                    <a:pt x="1348" y="6609"/>
                  </a:cubicBezTo>
                  <a:lnTo>
                    <a:pt x="1219" y="6469"/>
                  </a:lnTo>
                  <a:lnTo>
                    <a:pt x="0" y="7730"/>
                  </a:lnTo>
                  <a:lnTo>
                    <a:pt x="140" y="7817"/>
                  </a:lnTo>
                  <a:cubicBezTo>
                    <a:pt x="1175" y="8852"/>
                    <a:pt x="2523" y="9434"/>
                    <a:pt x="4000" y="9434"/>
                  </a:cubicBezTo>
                  <a:cubicBezTo>
                    <a:pt x="5445" y="9434"/>
                    <a:pt x="6793" y="8852"/>
                    <a:pt x="7817" y="7817"/>
                  </a:cubicBezTo>
                  <a:cubicBezTo>
                    <a:pt x="8852" y="6835"/>
                    <a:pt x="9434" y="5445"/>
                    <a:pt x="9434" y="4000"/>
                  </a:cubicBezTo>
                  <a:cubicBezTo>
                    <a:pt x="9434" y="2523"/>
                    <a:pt x="8852" y="1175"/>
                    <a:pt x="7817" y="140"/>
                  </a:cubicBezTo>
                  <a:lnTo>
                    <a:pt x="768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52"/>
            <p:cNvSpPr/>
            <p:nvPr/>
          </p:nvSpPr>
          <p:spPr>
            <a:xfrm>
              <a:off x="3145819" y="2741260"/>
              <a:ext cx="108652" cy="108591"/>
            </a:xfrm>
            <a:custGeom>
              <a:rect b="b" l="l" r="r" t="t"/>
              <a:pathLst>
                <a:path extrusionOk="0" h="1801" w="1802">
                  <a:moveTo>
                    <a:pt x="906" y="0"/>
                  </a:moveTo>
                  <a:cubicBezTo>
                    <a:pt x="410" y="0"/>
                    <a:pt x="1" y="410"/>
                    <a:pt x="1" y="906"/>
                  </a:cubicBezTo>
                  <a:cubicBezTo>
                    <a:pt x="1" y="1391"/>
                    <a:pt x="410" y="1801"/>
                    <a:pt x="906" y="1801"/>
                  </a:cubicBezTo>
                  <a:cubicBezTo>
                    <a:pt x="1402" y="1801"/>
                    <a:pt x="1801" y="1391"/>
                    <a:pt x="1801" y="906"/>
                  </a:cubicBezTo>
                  <a:cubicBezTo>
                    <a:pt x="1801" y="410"/>
                    <a:pt x="1402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52"/>
            <p:cNvSpPr/>
            <p:nvPr/>
          </p:nvSpPr>
          <p:spPr>
            <a:xfrm>
              <a:off x="2753179" y="3131308"/>
              <a:ext cx="105999" cy="108591"/>
            </a:xfrm>
            <a:custGeom>
              <a:rect b="b" l="l" r="r" t="t"/>
              <a:pathLst>
                <a:path extrusionOk="0" h="1801" w="1758">
                  <a:moveTo>
                    <a:pt x="906" y="0"/>
                  </a:moveTo>
                  <a:cubicBezTo>
                    <a:pt x="410" y="0"/>
                    <a:pt x="1" y="410"/>
                    <a:pt x="1" y="906"/>
                  </a:cubicBezTo>
                  <a:cubicBezTo>
                    <a:pt x="1" y="1391"/>
                    <a:pt x="410" y="1801"/>
                    <a:pt x="906" y="1801"/>
                  </a:cubicBezTo>
                  <a:cubicBezTo>
                    <a:pt x="1391" y="1801"/>
                    <a:pt x="1758" y="1391"/>
                    <a:pt x="1758" y="906"/>
                  </a:cubicBezTo>
                  <a:cubicBezTo>
                    <a:pt x="1758" y="410"/>
                    <a:pt x="1391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2D435B"/>
              </a:solidFill>
              <a:prstDash val="solid"/>
              <a:miter lim="1078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4" name="Google Shape;3014;p52"/>
          <p:cNvGrpSpPr/>
          <p:nvPr/>
        </p:nvGrpSpPr>
        <p:grpSpPr>
          <a:xfrm>
            <a:off x="8161911" y="3616986"/>
            <a:ext cx="537980" cy="537206"/>
            <a:chOff x="9234348" y="2174936"/>
            <a:chExt cx="537980" cy="537206"/>
          </a:xfrm>
        </p:grpSpPr>
        <p:sp>
          <p:nvSpPr>
            <p:cNvPr id="3015" name="Google Shape;3015;p52"/>
            <p:cNvSpPr/>
            <p:nvPr/>
          </p:nvSpPr>
          <p:spPr>
            <a:xfrm>
              <a:off x="9234348" y="2174936"/>
              <a:ext cx="22800" cy="22026"/>
            </a:xfrm>
            <a:custGeom>
              <a:rect b="b" l="l" r="r" t="t"/>
              <a:pathLst>
                <a:path extrusionOk="0" h="313" w="324">
                  <a:moveTo>
                    <a:pt x="183" y="0"/>
                  </a:moveTo>
                  <a:cubicBezTo>
                    <a:pt x="54" y="0"/>
                    <a:pt x="0" y="43"/>
                    <a:pt x="0" y="173"/>
                  </a:cubicBezTo>
                  <a:cubicBezTo>
                    <a:pt x="0" y="270"/>
                    <a:pt x="54" y="313"/>
                    <a:pt x="183" y="313"/>
                  </a:cubicBezTo>
                  <a:cubicBezTo>
                    <a:pt x="270" y="313"/>
                    <a:pt x="323" y="270"/>
                    <a:pt x="323" y="173"/>
                  </a:cubicBezTo>
                  <a:cubicBezTo>
                    <a:pt x="323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52"/>
            <p:cNvSpPr/>
            <p:nvPr/>
          </p:nvSpPr>
          <p:spPr>
            <a:xfrm>
              <a:off x="9307181" y="2174936"/>
              <a:ext cx="25826" cy="22026"/>
            </a:xfrm>
            <a:custGeom>
              <a:rect b="b" l="l" r="r" t="t"/>
              <a:pathLst>
                <a:path extrusionOk="0" h="313" w="367">
                  <a:moveTo>
                    <a:pt x="183" y="0"/>
                  </a:moveTo>
                  <a:cubicBezTo>
                    <a:pt x="97" y="0"/>
                    <a:pt x="0" y="43"/>
                    <a:pt x="0" y="173"/>
                  </a:cubicBezTo>
                  <a:cubicBezTo>
                    <a:pt x="0" y="270"/>
                    <a:pt x="97" y="313"/>
                    <a:pt x="183" y="313"/>
                  </a:cubicBezTo>
                  <a:cubicBezTo>
                    <a:pt x="270" y="313"/>
                    <a:pt x="367" y="270"/>
                    <a:pt x="367" y="173"/>
                  </a:cubicBezTo>
                  <a:cubicBezTo>
                    <a:pt x="367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52"/>
            <p:cNvSpPr/>
            <p:nvPr/>
          </p:nvSpPr>
          <p:spPr>
            <a:xfrm>
              <a:off x="9380014" y="2174936"/>
              <a:ext cx="25052" cy="22026"/>
            </a:xfrm>
            <a:custGeom>
              <a:rect b="b" l="l" r="r" t="t"/>
              <a:pathLst>
                <a:path extrusionOk="0" h="313" w="356">
                  <a:moveTo>
                    <a:pt x="183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8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52"/>
            <p:cNvSpPr/>
            <p:nvPr/>
          </p:nvSpPr>
          <p:spPr>
            <a:xfrm>
              <a:off x="9455873" y="2174936"/>
              <a:ext cx="22026" cy="22026"/>
            </a:xfrm>
            <a:custGeom>
              <a:rect b="b" l="l" r="r" t="t"/>
              <a:pathLst>
                <a:path extrusionOk="0" h="313" w="313">
                  <a:moveTo>
                    <a:pt x="140" y="0"/>
                  </a:moveTo>
                  <a:cubicBezTo>
                    <a:pt x="43" y="0"/>
                    <a:pt x="0" y="43"/>
                    <a:pt x="0" y="173"/>
                  </a:cubicBezTo>
                  <a:cubicBezTo>
                    <a:pt x="0" y="270"/>
                    <a:pt x="43" y="313"/>
                    <a:pt x="140" y="313"/>
                  </a:cubicBezTo>
                  <a:cubicBezTo>
                    <a:pt x="227" y="313"/>
                    <a:pt x="313" y="270"/>
                    <a:pt x="313" y="173"/>
                  </a:cubicBezTo>
                  <a:cubicBezTo>
                    <a:pt x="313" y="43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52"/>
            <p:cNvSpPr/>
            <p:nvPr/>
          </p:nvSpPr>
          <p:spPr>
            <a:xfrm>
              <a:off x="9528706" y="2174936"/>
              <a:ext cx="22026" cy="22026"/>
            </a:xfrm>
            <a:custGeom>
              <a:rect b="b" l="l" r="r" t="t"/>
              <a:pathLst>
                <a:path extrusionOk="0" h="313" w="313">
                  <a:moveTo>
                    <a:pt x="184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84" y="313"/>
                  </a:cubicBezTo>
                  <a:cubicBezTo>
                    <a:pt x="270" y="313"/>
                    <a:pt x="313" y="270"/>
                    <a:pt x="313" y="173"/>
                  </a:cubicBezTo>
                  <a:cubicBezTo>
                    <a:pt x="313" y="43"/>
                    <a:pt x="270" y="0"/>
                    <a:pt x="18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52"/>
            <p:cNvSpPr/>
            <p:nvPr/>
          </p:nvSpPr>
          <p:spPr>
            <a:xfrm>
              <a:off x="9601539" y="2174936"/>
              <a:ext cx="25122" cy="22026"/>
            </a:xfrm>
            <a:custGeom>
              <a:rect b="b" l="l" r="r" t="t"/>
              <a:pathLst>
                <a:path extrusionOk="0" h="313" w="357">
                  <a:moveTo>
                    <a:pt x="173" y="0"/>
                  </a:moveTo>
                  <a:cubicBezTo>
                    <a:pt x="86" y="0"/>
                    <a:pt x="0" y="43"/>
                    <a:pt x="0" y="173"/>
                  </a:cubicBezTo>
                  <a:cubicBezTo>
                    <a:pt x="0" y="270"/>
                    <a:pt x="86" y="313"/>
                    <a:pt x="17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52"/>
            <p:cNvSpPr/>
            <p:nvPr/>
          </p:nvSpPr>
          <p:spPr>
            <a:xfrm>
              <a:off x="9674373" y="2174936"/>
              <a:ext cx="25122" cy="22026"/>
            </a:xfrm>
            <a:custGeom>
              <a:rect b="b" l="l" r="r" t="t"/>
              <a:pathLst>
                <a:path extrusionOk="0" h="313" w="357">
                  <a:moveTo>
                    <a:pt x="173" y="0"/>
                  </a:moveTo>
                  <a:cubicBezTo>
                    <a:pt x="87" y="0"/>
                    <a:pt x="0" y="43"/>
                    <a:pt x="0" y="173"/>
                  </a:cubicBezTo>
                  <a:cubicBezTo>
                    <a:pt x="0" y="270"/>
                    <a:pt x="87" y="313"/>
                    <a:pt x="173" y="313"/>
                  </a:cubicBezTo>
                  <a:cubicBezTo>
                    <a:pt x="270" y="313"/>
                    <a:pt x="356" y="270"/>
                    <a:pt x="356" y="173"/>
                  </a:cubicBezTo>
                  <a:cubicBezTo>
                    <a:pt x="356" y="43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52"/>
            <p:cNvSpPr/>
            <p:nvPr/>
          </p:nvSpPr>
          <p:spPr>
            <a:xfrm>
              <a:off x="9750232" y="2174936"/>
              <a:ext cx="22096" cy="22026"/>
            </a:xfrm>
            <a:custGeom>
              <a:rect b="b" l="l" r="r" t="t"/>
              <a:pathLst>
                <a:path extrusionOk="0" h="313" w="314">
                  <a:moveTo>
                    <a:pt x="130" y="0"/>
                  </a:moveTo>
                  <a:cubicBezTo>
                    <a:pt x="44" y="0"/>
                    <a:pt x="0" y="43"/>
                    <a:pt x="0" y="173"/>
                  </a:cubicBezTo>
                  <a:cubicBezTo>
                    <a:pt x="0" y="270"/>
                    <a:pt x="44" y="313"/>
                    <a:pt x="130" y="313"/>
                  </a:cubicBezTo>
                  <a:cubicBezTo>
                    <a:pt x="216" y="313"/>
                    <a:pt x="313" y="270"/>
                    <a:pt x="313" y="173"/>
                  </a:cubicBezTo>
                  <a:cubicBezTo>
                    <a:pt x="313" y="43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52"/>
            <p:cNvSpPr/>
            <p:nvPr/>
          </p:nvSpPr>
          <p:spPr>
            <a:xfrm>
              <a:off x="9234348" y="2247769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0"/>
                  </a:moveTo>
                  <a:cubicBezTo>
                    <a:pt x="54" y="0"/>
                    <a:pt x="0" y="87"/>
                    <a:pt x="0" y="173"/>
                  </a:cubicBezTo>
                  <a:cubicBezTo>
                    <a:pt x="0" y="270"/>
                    <a:pt x="54" y="356"/>
                    <a:pt x="183" y="356"/>
                  </a:cubicBezTo>
                  <a:cubicBezTo>
                    <a:pt x="270" y="356"/>
                    <a:pt x="323" y="270"/>
                    <a:pt x="323" y="173"/>
                  </a:cubicBezTo>
                  <a:cubicBezTo>
                    <a:pt x="323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52"/>
            <p:cNvSpPr/>
            <p:nvPr/>
          </p:nvSpPr>
          <p:spPr>
            <a:xfrm>
              <a:off x="9307181" y="2247769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0"/>
                  </a:moveTo>
                  <a:cubicBezTo>
                    <a:pt x="97" y="0"/>
                    <a:pt x="0" y="87"/>
                    <a:pt x="0" y="173"/>
                  </a:cubicBezTo>
                  <a:cubicBezTo>
                    <a:pt x="0" y="270"/>
                    <a:pt x="97" y="356"/>
                    <a:pt x="183" y="356"/>
                  </a:cubicBezTo>
                  <a:cubicBezTo>
                    <a:pt x="270" y="356"/>
                    <a:pt x="367" y="270"/>
                    <a:pt x="367" y="173"/>
                  </a:cubicBezTo>
                  <a:cubicBezTo>
                    <a:pt x="367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52"/>
            <p:cNvSpPr/>
            <p:nvPr/>
          </p:nvSpPr>
          <p:spPr>
            <a:xfrm>
              <a:off x="9380014" y="2247769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8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8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52"/>
            <p:cNvSpPr/>
            <p:nvPr/>
          </p:nvSpPr>
          <p:spPr>
            <a:xfrm>
              <a:off x="9455873" y="2247769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0"/>
                  </a:moveTo>
                  <a:cubicBezTo>
                    <a:pt x="43" y="0"/>
                    <a:pt x="0" y="87"/>
                    <a:pt x="0" y="173"/>
                  </a:cubicBezTo>
                  <a:cubicBezTo>
                    <a:pt x="0" y="270"/>
                    <a:pt x="43" y="356"/>
                    <a:pt x="140" y="356"/>
                  </a:cubicBezTo>
                  <a:cubicBezTo>
                    <a:pt x="227" y="356"/>
                    <a:pt x="313" y="270"/>
                    <a:pt x="313" y="173"/>
                  </a:cubicBezTo>
                  <a:cubicBezTo>
                    <a:pt x="313" y="87"/>
                    <a:pt x="227" y="0"/>
                    <a:pt x="14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52"/>
            <p:cNvSpPr/>
            <p:nvPr/>
          </p:nvSpPr>
          <p:spPr>
            <a:xfrm>
              <a:off x="9528706" y="2247769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84" y="356"/>
                  </a:cubicBezTo>
                  <a:cubicBezTo>
                    <a:pt x="270" y="356"/>
                    <a:pt x="313" y="270"/>
                    <a:pt x="313" y="173"/>
                  </a:cubicBezTo>
                  <a:cubicBezTo>
                    <a:pt x="313" y="87"/>
                    <a:pt x="270" y="0"/>
                    <a:pt x="184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52"/>
            <p:cNvSpPr/>
            <p:nvPr/>
          </p:nvSpPr>
          <p:spPr>
            <a:xfrm>
              <a:off x="9601539" y="2247769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0"/>
                  </a:moveTo>
                  <a:cubicBezTo>
                    <a:pt x="86" y="0"/>
                    <a:pt x="0" y="87"/>
                    <a:pt x="0" y="173"/>
                  </a:cubicBezTo>
                  <a:cubicBezTo>
                    <a:pt x="0" y="270"/>
                    <a:pt x="86" y="356"/>
                    <a:pt x="17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52"/>
            <p:cNvSpPr/>
            <p:nvPr/>
          </p:nvSpPr>
          <p:spPr>
            <a:xfrm>
              <a:off x="9674373" y="2247769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0"/>
                  </a:moveTo>
                  <a:cubicBezTo>
                    <a:pt x="87" y="0"/>
                    <a:pt x="0" y="87"/>
                    <a:pt x="0" y="173"/>
                  </a:cubicBezTo>
                  <a:cubicBezTo>
                    <a:pt x="0" y="270"/>
                    <a:pt x="87" y="356"/>
                    <a:pt x="173" y="356"/>
                  </a:cubicBezTo>
                  <a:cubicBezTo>
                    <a:pt x="270" y="356"/>
                    <a:pt x="356" y="270"/>
                    <a:pt x="356" y="173"/>
                  </a:cubicBezTo>
                  <a:cubicBezTo>
                    <a:pt x="356" y="87"/>
                    <a:pt x="270" y="0"/>
                    <a:pt x="173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52"/>
            <p:cNvSpPr/>
            <p:nvPr/>
          </p:nvSpPr>
          <p:spPr>
            <a:xfrm>
              <a:off x="9750232" y="2247769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0"/>
                  </a:moveTo>
                  <a:cubicBezTo>
                    <a:pt x="44" y="0"/>
                    <a:pt x="0" y="87"/>
                    <a:pt x="0" y="173"/>
                  </a:cubicBezTo>
                  <a:cubicBezTo>
                    <a:pt x="0" y="270"/>
                    <a:pt x="44" y="356"/>
                    <a:pt x="130" y="356"/>
                  </a:cubicBezTo>
                  <a:cubicBezTo>
                    <a:pt x="216" y="356"/>
                    <a:pt x="313" y="270"/>
                    <a:pt x="313" y="173"/>
                  </a:cubicBezTo>
                  <a:cubicBezTo>
                    <a:pt x="313" y="87"/>
                    <a:pt x="216" y="0"/>
                    <a:pt x="130" y="0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52"/>
            <p:cNvSpPr/>
            <p:nvPr/>
          </p:nvSpPr>
          <p:spPr>
            <a:xfrm>
              <a:off x="9234348" y="2319829"/>
              <a:ext cx="22800" cy="25896"/>
            </a:xfrm>
            <a:custGeom>
              <a:rect b="b" l="l" r="r" t="t"/>
              <a:pathLst>
                <a:path extrusionOk="0" h="368" w="324">
                  <a:moveTo>
                    <a:pt x="183" y="1"/>
                  </a:moveTo>
                  <a:cubicBezTo>
                    <a:pt x="54" y="1"/>
                    <a:pt x="0" y="98"/>
                    <a:pt x="0" y="184"/>
                  </a:cubicBezTo>
                  <a:cubicBezTo>
                    <a:pt x="0" y="270"/>
                    <a:pt x="54" y="367"/>
                    <a:pt x="183" y="367"/>
                  </a:cubicBezTo>
                  <a:cubicBezTo>
                    <a:pt x="270" y="367"/>
                    <a:pt x="323" y="270"/>
                    <a:pt x="323" y="184"/>
                  </a:cubicBezTo>
                  <a:cubicBezTo>
                    <a:pt x="323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52"/>
            <p:cNvSpPr/>
            <p:nvPr/>
          </p:nvSpPr>
          <p:spPr>
            <a:xfrm>
              <a:off x="9307181" y="2319829"/>
              <a:ext cx="25826" cy="25896"/>
            </a:xfrm>
            <a:custGeom>
              <a:rect b="b" l="l" r="r" t="t"/>
              <a:pathLst>
                <a:path extrusionOk="0" h="368" w="367">
                  <a:moveTo>
                    <a:pt x="183" y="1"/>
                  </a:moveTo>
                  <a:cubicBezTo>
                    <a:pt x="97" y="1"/>
                    <a:pt x="0" y="98"/>
                    <a:pt x="0" y="184"/>
                  </a:cubicBezTo>
                  <a:cubicBezTo>
                    <a:pt x="0" y="270"/>
                    <a:pt x="97" y="367"/>
                    <a:pt x="183" y="367"/>
                  </a:cubicBezTo>
                  <a:cubicBezTo>
                    <a:pt x="270" y="367"/>
                    <a:pt x="367" y="270"/>
                    <a:pt x="367" y="184"/>
                  </a:cubicBezTo>
                  <a:cubicBezTo>
                    <a:pt x="367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52"/>
            <p:cNvSpPr/>
            <p:nvPr/>
          </p:nvSpPr>
          <p:spPr>
            <a:xfrm>
              <a:off x="9380014" y="2319829"/>
              <a:ext cx="25052" cy="25896"/>
            </a:xfrm>
            <a:custGeom>
              <a:rect b="b" l="l" r="r" t="t"/>
              <a:pathLst>
                <a:path extrusionOk="0" h="368" w="356">
                  <a:moveTo>
                    <a:pt x="18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8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52"/>
            <p:cNvSpPr/>
            <p:nvPr/>
          </p:nvSpPr>
          <p:spPr>
            <a:xfrm>
              <a:off x="9455873" y="2319829"/>
              <a:ext cx="22026" cy="25896"/>
            </a:xfrm>
            <a:custGeom>
              <a:rect b="b" l="l" r="r" t="t"/>
              <a:pathLst>
                <a:path extrusionOk="0" h="368" w="313">
                  <a:moveTo>
                    <a:pt x="140" y="1"/>
                  </a:moveTo>
                  <a:cubicBezTo>
                    <a:pt x="43" y="1"/>
                    <a:pt x="0" y="98"/>
                    <a:pt x="0" y="184"/>
                  </a:cubicBezTo>
                  <a:cubicBezTo>
                    <a:pt x="0" y="270"/>
                    <a:pt x="43" y="367"/>
                    <a:pt x="140" y="367"/>
                  </a:cubicBezTo>
                  <a:cubicBezTo>
                    <a:pt x="227" y="367"/>
                    <a:pt x="313" y="270"/>
                    <a:pt x="313" y="184"/>
                  </a:cubicBezTo>
                  <a:cubicBezTo>
                    <a:pt x="313" y="98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52"/>
            <p:cNvSpPr/>
            <p:nvPr/>
          </p:nvSpPr>
          <p:spPr>
            <a:xfrm>
              <a:off x="9528706" y="2319829"/>
              <a:ext cx="22026" cy="25896"/>
            </a:xfrm>
            <a:custGeom>
              <a:rect b="b" l="l" r="r" t="t"/>
              <a:pathLst>
                <a:path extrusionOk="0" h="368" w="313">
                  <a:moveTo>
                    <a:pt x="184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84" y="367"/>
                  </a:cubicBezTo>
                  <a:cubicBezTo>
                    <a:pt x="270" y="367"/>
                    <a:pt x="313" y="270"/>
                    <a:pt x="313" y="184"/>
                  </a:cubicBezTo>
                  <a:cubicBezTo>
                    <a:pt x="313" y="98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52"/>
            <p:cNvSpPr/>
            <p:nvPr/>
          </p:nvSpPr>
          <p:spPr>
            <a:xfrm>
              <a:off x="9601539" y="2319829"/>
              <a:ext cx="25122" cy="25896"/>
            </a:xfrm>
            <a:custGeom>
              <a:rect b="b" l="l" r="r" t="t"/>
              <a:pathLst>
                <a:path extrusionOk="0" h="368" w="357">
                  <a:moveTo>
                    <a:pt x="17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67"/>
                    <a:pt x="17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52"/>
            <p:cNvSpPr/>
            <p:nvPr/>
          </p:nvSpPr>
          <p:spPr>
            <a:xfrm>
              <a:off x="9674373" y="2319829"/>
              <a:ext cx="25122" cy="25896"/>
            </a:xfrm>
            <a:custGeom>
              <a:rect b="b" l="l" r="r" t="t"/>
              <a:pathLst>
                <a:path extrusionOk="0" h="368" w="357">
                  <a:moveTo>
                    <a:pt x="173" y="1"/>
                  </a:moveTo>
                  <a:cubicBezTo>
                    <a:pt x="87" y="1"/>
                    <a:pt x="0" y="98"/>
                    <a:pt x="0" y="184"/>
                  </a:cubicBezTo>
                  <a:cubicBezTo>
                    <a:pt x="0" y="270"/>
                    <a:pt x="87" y="367"/>
                    <a:pt x="173" y="367"/>
                  </a:cubicBezTo>
                  <a:cubicBezTo>
                    <a:pt x="270" y="367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52"/>
            <p:cNvSpPr/>
            <p:nvPr/>
          </p:nvSpPr>
          <p:spPr>
            <a:xfrm>
              <a:off x="9750232" y="2319829"/>
              <a:ext cx="22096" cy="25896"/>
            </a:xfrm>
            <a:custGeom>
              <a:rect b="b" l="l" r="r" t="t"/>
              <a:pathLst>
                <a:path extrusionOk="0" h="368" w="314">
                  <a:moveTo>
                    <a:pt x="130" y="1"/>
                  </a:moveTo>
                  <a:cubicBezTo>
                    <a:pt x="44" y="1"/>
                    <a:pt x="0" y="98"/>
                    <a:pt x="0" y="184"/>
                  </a:cubicBezTo>
                  <a:cubicBezTo>
                    <a:pt x="0" y="270"/>
                    <a:pt x="44" y="367"/>
                    <a:pt x="130" y="367"/>
                  </a:cubicBezTo>
                  <a:cubicBezTo>
                    <a:pt x="216" y="367"/>
                    <a:pt x="313" y="270"/>
                    <a:pt x="313" y="184"/>
                  </a:cubicBezTo>
                  <a:cubicBezTo>
                    <a:pt x="313" y="98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52"/>
            <p:cNvSpPr/>
            <p:nvPr/>
          </p:nvSpPr>
          <p:spPr>
            <a:xfrm>
              <a:off x="9234348" y="2395688"/>
              <a:ext cx="22800" cy="22870"/>
            </a:xfrm>
            <a:custGeom>
              <a:rect b="b" l="l" r="r" t="t"/>
              <a:pathLst>
                <a:path extrusionOk="0" h="325" w="324">
                  <a:moveTo>
                    <a:pt x="183" y="1"/>
                  </a:moveTo>
                  <a:cubicBezTo>
                    <a:pt x="54" y="1"/>
                    <a:pt x="0" y="55"/>
                    <a:pt x="0" y="141"/>
                  </a:cubicBezTo>
                  <a:cubicBezTo>
                    <a:pt x="0" y="227"/>
                    <a:pt x="54" y="324"/>
                    <a:pt x="183" y="324"/>
                  </a:cubicBezTo>
                  <a:cubicBezTo>
                    <a:pt x="270" y="324"/>
                    <a:pt x="323" y="227"/>
                    <a:pt x="323" y="141"/>
                  </a:cubicBezTo>
                  <a:cubicBezTo>
                    <a:pt x="323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52"/>
            <p:cNvSpPr/>
            <p:nvPr/>
          </p:nvSpPr>
          <p:spPr>
            <a:xfrm>
              <a:off x="9307181" y="2395688"/>
              <a:ext cx="25826" cy="22870"/>
            </a:xfrm>
            <a:custGeom>
              <a:rect b="b" l="l" r="r" t="t"/>
              <a:pathLst>
                <a:path extrusionOk="0" h="325" w="367">
                  <a:moveTo>
                    <a:pt x="183" y="1"/>
                  </a:moveTo>
                  <a:cubicBezTo>
                    <a:pt x="97" y="1"/>
                    <a:pt x="0" y="55"/>
                    <a:pt x="0" y="141"/>
                  </a:cubicBezTo>
                  <a:cubicBezTo>
                    <a:pt x="0" y="227"/>
                    <a:pt x="97" y="324"/>
                    <a:pt x="183" y="324"/>
                  </a:cubicBezTo>
                  <a:cubicBezTo>
                    <a:pt x="270" y="324"/>
                    <a:pt x="367" y="227"/>
                    <a:pt x="367" y="141"/>
                  </a:cubicBezTo>
                  <a:cubicBezTo>
                    <a:pt x="367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52"/>
            <p:cNvSpPr/>
            <p:nvPr/>
          </p:nvSpPr>
          <p:spPr>
            <a:xfrm>
              <a:off x="9380014" y="2395688"/>
              <a:ext cx="25052" cy="22870"/>
            </a:xfrm>
            <a:custGeom>
              <a:rect b="b" l="l" r="r" t="t"/>
              <a:pathLst>
                <a:path extrusionOk="0" h="325" w="356">
                  <a:moveTo>
                    <a:pt x="183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8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52"/>
            <p:cNvSpPr/>
            <p:nvPr/>
          </p:nvSpPr>
          <p:spPr>
            <a:xfrm>
              <a:off x="9455873" y="2395688"/>
              <a:ext cx="22026" cy="22870"/>
            </a:xfrm>
            <a:custGeom>
              <a:rect b="b" l="l" r="r" t="t"/>
              <a:pathLst>
                <a:path extrusionOk="0" h="325" w="313">
                  <a:moveTo>
                    <a:pt x="140" y="1"/>
                  </a:moveTo>
                  <a:cubicBezTo>
                    <a:pt x="43" y="1"/>
                    <a:pt x="0" y="55"/>
                    <a:pt x="0" y="141"/>
                  </a:cubicBezTo>
                  <a:cubicBezTo>
                    <a:pt x="0" y="227"/>
                    <a:pt x="43" y="324"/>
                    <a:pt x="140" y="324"/>
                  </a:cubicBezTo>
                  <a:cubicBezTo>
                    <a:pt x="227" y="324"/>
                    <a:pt x="313" y="227"/>
                    <a:pt x="313" y="141"/>
                  </a:cubicBezTo>
                  <a:cubicBezTo>
                    <a:pt x="313" y="55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52"/>
            <p:cNvSpPr/>
            <p:nvPr/>
          </p:nvSpPr>
          <p:spPr>
            <a:xfrm>
              <a:off x="9528706" y="2395688"/>
              <a:ext cx="22026" cy="22870"/>
            </a:xfrm>
            <a:custGeom>
              <a:rect b="b" l="l" r="r" t="t"/>
              <a:pathLst>
                <a:path extrusionOk="0" h="325" w="313">
                  <a:moveTo>
                    <a:pt x="184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84" y="324"/>
                  </a:cubicBezTo>
                  <a:cubicBezTo>
                    <a:pt x="270" y="324"/>
                    <a:pt x="313" y="227"/>
                    <a:pt x="313" y="141"/>
                  </a:cubicBezTo>
                  <a:cubicBezTo>
                    <a:pt x="313" y="55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52"/>
            <p:cNvSpPr/>
            <p:nvPr/>
          </p:nvSpPr>
          <p:spPr>
            <a:xfrm>
              <a:off x="9601539" y="2395688"/>
              <a:ext cx="25122" cy="22870"/>
            </a:xfrm>
            <a:custGeom>
              <a:rect b="b" l="l" r="r" t="t"/>
              <a:pathLst>
                <a:path extrusionOk="0" h="325" w="357">
                  <a:moveTo>
                    <a:pt x="173" y="1"/>
                  </a:moveTo>
                  <a:cubicBezTo>
                    <a:pt x="86" y="1"/>
                    <a:pt x="0" y="55"/>
                    <a:pt x="0" y="141"/>
                  </a:cubicBezTo>
                  <a:cubicBezTo>
                    <a:pt x="0" y="227"/>
                    <a:pt x="86" y="324"/>
                    <a:pt x="17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52"/>
            <p:cNvSpPr/>
            <p:nvPr/>
          </p:nvSpPr>
          <p:spPr>
            <a:xfrm>
              <a:off x="9674373" y="2395688"/>
              <a:ext cx="25122" cy="22870"/>
            </a:xfrm>
            <a:custGeom>
              <a:rect b="b" l="l" r="r" t="t"/>
              <a:pathLst>
                <a:path extrusionOk="0" h="325" w="357">
                  <a:moveTo>
                    <a:pt x="173" y="1"/>
                  </a:moveTo>
                  <a:cubicBezTo>
                    <a:pt x="87" y="1"/>
                    <a:pt x="0" y="55"/>
                    <a:pt x="0" y="141"/>
                  </a:cubicBezTo>
                  <a:cubicBezTo>
                    <a:pt x="0" y="227"/>
                    <a:pt x="87" y="324"/>
                    <a:pt x="173" y="324"/>
                  </a:cubicBezTo>
                  <a:cubicBezTo>
                    <a:pt x="270" y="324"/>
                    <a:pt x="356" y="227"/>
                    <a:pt x="356" y="141"/>
                  </a:cubicBezTo>
                  <a:cubicBezTo>
                    <a:pt x="356" y="55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52"/>
            <p:cNvSpPr/>
            <p:nvPr/>
          </p:nvSpPr>
          <p:spPr>
            <a:xfrm>
              <a:off x="9750232" y="2395688"/>
              <a:ext cx="22096" cy="22870"/>
            </a:xfrm>
            <a:custGeom>
              <a:rect b="b" l="l" r="r" t="t"/>
              <a:pathLst>
                <a:path extrusionOk="0" h="325" w="314">
                  <a:moveTo>
                    <a:pt x="130" y="1"/>
                  </a:moveTo>
                  <a:cubicBezTo>
                    <a:pt x="44" y="1"/>
                    <a:pt x="0" y="55"/>
                    <a:pt x="0" y="141"/>
                  </a:cubicBezTo>
                  <a:cubicBezTo>
                    <a:pt x="0" y="227"/>
                    <a:pt x="44" y="324"/>
                    <a:pt x="130" y="324"/>
                  </a:cubicBezTo>
                  <a:cubicBezTo>
                    <a:pt x="216" y="324"/>
                    <a:pt x="313" y="227"/>
                    <a:pt x="313" y="141"/>
                  </a:cubicBezTo>
                  <a:cubicBezTo>
                    <a:pt x="313" y="55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52"/>
            <p:cNvSpPr/>
            <p:nvPr/>
          </p:nvSpPr>
          <p:spPr>
            <a:xfrm>
              <a:off x="9234348" y="2468521"/>
              <a:ext cx="22800" cy="22096"/>
            </a:xfrm>
            <a:custGeom>
              <a:rect b="b" l="l" r="r" t="t"/>
              <a:pathLst>
                <a:path extrusionOk="0" h="314" w="324">
                  <a:moveTo>
                    <a:pt x="183" y="1"/>
                  </a:moveTo>
                  <a:cubicBezTo>
                    <a:pt x="54" y="1"/>
                    <a:pt x="0" y="98"/>
                    <a:pt x="0" y="184"/>
                  </a:cubicBezTo>
                  <a:cubicBezTo>
                    <a:pt x="0" y="270"/>
                    <a:pt x="54" y="313"/>
                    <a:pt x="183" y="313"/>
                  </a:cubicBezTo>
                  <a:cubicBezTo>
                    <a:pt x="270" y="313"/>
                    <a:pt x="323" y="270"/>
                    <a:pt x="323" y="184"/>
                  </a:cubicBezTo>
                  <a:cubicBezTo>
                    <a:pt x="323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52"/>
            <p:cNvSpPr/>
            <p:nvPr/>
          </p:nvSpPr>
          <p:spPr>
            <a:xfrm>
              <a:off x="9307181" y="2468521"/>
              <a:ext cx="25826" cy="22096"/>
            </a:xfrm>
            <a:custGeom>
              <a:rect b="b" l="l" r="r" t="t"/>
              <a:pathLst>
                <a:path extrusionOk="0" h="314" w="367">
                  <a:moveTo>
                    <a:pt x="183" y="1"/>
                  </a:moveTo>
                  <a:cubicBezTo>
                    <a:pt x="97" y="1"/>
                    <a:pt x="0" y="98"/>
                    <a:pt x="0" y="184"/>
                  </a:cubicBezTo>
                  <a:cubicBezTo>
                    <a:pt x="0" y="270"/>
                    <a:pt x="97" y="313"/>
                    <a:pt x="183" y="313"/>
                  </a:cubicBezTo>
                  <a:cubicBezTo>
                    <a:pt x="270" y="313"/>
                    <a:pt x="367" y="270"/>
                    <a:pt x="367" y="184"/>
                  </a:cubicBezTo>
                  <a:cubicBezTo>
                    <a:pt x="367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52"/>
            <p:cNvSpPr/>
            <p:nvPr/>
          </p:nvSpPr>
          <p:spPr>
            <a:xfrm>
              <a:off x="9380014" y="2468521"/>
              <a:ext cx="25052" cy="22096"/>
            </a:xfrm>
            <a:custGeom>
              <a:rect b="b" l="l" r="r" t="t"/>
              <a:pathLst>
                <a:path extrusionOk="0" h="314" w="356">
                  <a:moveTo>
                    <a:pt x="18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8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52"/>
            <p:cNvSpPr/>
            <p:nvPr/>
          </p:nvSpPr>
          <p:spPr>
            <a:xfrm>
              <a:off x="9455873" y="2468521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40" y="1"/>
                  </a:moveTo>
                  <a:cubicBezTo>
                    <a:pt x="43" y="1"/>
                    <a:pt x="0" y="98"/>
                    <a:pt x="0" y="184"/>
                  </a:cubicBezTo>
                  <a:cubicBezTo>
                    <a:pt x="0" y="270"/>
                    <a:pt x="43" y="313"/>
                    <a:pt x="140" y="313"/>
                  </a:cubicBezTo>
                  <a:cubicBezTo>
                    <a:pt x="227" y="313"/>
                    <a:pt x="313" y="270"/>
                    <a:pt x="313" y="184"/>
                  </a:cubicBezTo>
                  <a:cubicBezTo>
                    <a:pt x="313" y="98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52"/>
            <p:cNvSpPr/>
            <p:nvPr/>
          </p:nvSpPr>
          <p:spPr>
            <a:xfrm>
              <a:off x="9528706" y="2468521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84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84" y="313"/>
                  </a:cubicBezTo>
                  <a:cubicBezTo>
                    <a:pt x="270" y="313"/>
                    <a:pt x="313" y="270"/>
                    <a:pt x="313" y="184"/>
                  </a:cubicBezTo>
                  <a:cubicBezTo>
                    <a:pt x="313" y="98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52"/>
            <p:cNvSpPr/>
            <p:nvPr/>
          </p:nvSpPr>
          <p:spPr>
            <a:xfrm>
              <a:off x="9601539" y="2468521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6" y="1"/>
                    <a:pt x="0" y="98"/>
                    <a:pt x="0" y="184"/>
                  </a:cubicBezTo>
                  <a:cubicBezTo>
                    <a:pt x="0" y="270"/>
                    <a:pt x="86" y="313"/>
                    <a:pt x="17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52"/>
            <p:cNvSpPr/>
            <p:nvPr/>
          </p:nvSpPr>
          <p:spPr>
            <a:xfrm>
              <a:off x="9674373" y="2468521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7" y="1"/>
                    <a:pt x="0" y="98"/>
                    <a:pt x="0" y="184"/>
                  </a:cubicBezTo>
                  <a:cubicBezTo>
                    <a:pt x="0" y="270"/>
                    <a:pt x="87" y="313"/>
                    <a:pt x="173" y="313"/>
                  </a:cubicBezTo>
                  <a:cubicBezTo>
                    <a:pt x="270" y="313"/>
                    <a:pt x="356" y="270"/>
                    <a:pt x="356" y="184"/>
                  </a:cubicBezTo>
                  <a:cubicBezTo>
                    <a:pt x="356" y="98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52"/>
            <p:cNvSpPr/>
            <p:nvPr/>
          </p:nvSpPr>
          <p:spPr>
            <a:xfrm>
              <a:off x="9750232" y="2468521"/>
              <a:ext cx="22096" cy="22096"/>
            </a:xfrm>
            <a:custGeom>
              <a:rect b="b" l="l" r="r" t="t"/>
              <a:pathLst>
                <a:path extrusionOk="0" h="314" w="314">
                  <a:moveTo>
                    <a:pt x="130" y="1"/>
                  </a:moveTo>
                  <a:cubicBezTo>
                    <a:pt x="44" y="1"/>
                    <a:pt x="0" y="98"/>
                    <a:pt x="0" y="184"/>
                  </a:cubicBezTo>
                  <a:cubicBezTo>
                    <a:pt x="0" y="270"/>
                    <a:pt x="44" y="313"/>
                    <a:pt x="130" y="313"/>
                  </a:cubicBezTo>
                  <a:cubicBezTo>
                    <a:pt x="216" y="313"/>
                    <a:pt x="313" y="270"/>
                    <a:pt x="313" y="184"/>
                  </a:cubicBezTo>
                  <a:cubicBezTo>
                    <a:pt x="313" y="98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52"/>
            <p:cNvSpPr/>
            <p:nvPr/>
          </p:nvSpPr>
          <p:spPr>
            <a:xfrm>
              <a:off x="9234348" y="2541354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1"/>
                  </a:moveTo>
                  <a:cubicBezTo>
                    <a:pt x="54" y="1"/>
                    <a:pt x="0" y="87"/>
                    <a:pt x="0" y="184"/>
                  </a:cubicBezTo>
                  <a:cubicBezTo>
                    <a:pt x="0" y="270"/>
                    <a:pt x="54" y="357"/>
                    <a:pt x="183" y="357"/>
                  </a:cubicBezTo>
                  <a:cubicBezTo>
                    <a:pt x="270" y="357"/>
                    <a:pt x="323" y="270"/>
                    <a:pt x="323" y="184"/>
                  </a:cubicBezTo>
                  <a:cubicBezTo>
                    <a:pt x="323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52"/>
            <p:cNvSpPr/>
            <p:nvPr/>
          </p:nvSpPr>
          <p:spPr>
            <a:xfrm>
              <a:off x="9307181" y="2541354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1"/>
                  </a:moveTo>
                  <a:cubicBezTo>
                    <a:pt x="97" y="1"/>
                    <a:pt x="0" y="87"/>
                    <a:pt x="0" y="184"/>
                  </a:cubicBezTo>
                  <a:cubicBezTo>
                    <a:pt x="0" y="270"/>
                    <a:pt x="97" y="357"/>
                    <a:pt x="183" y="357"/>
                  </a:cubicBezTo>
                  <a:cubicBezTo>
                    <a:pt x="270" y="357"/>
                    <a:pt x="367" y="270"/>
                    <a:pt x="367" y="184"/>
                  </a:cubicBezTo>
                  <a:cubicBezTo>
                    <a:pt x="367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52"/>
            <p:cNvSpPr/>
            <p:nvPr/>
          </p:nvSpPr>
          <p:spPr>
            <a:xfrm>
              <a:off x="9380014" y="2541354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52"/>
            <p:cNvSpPr/>
            <p:nvPr/>
          </p:nvSpPr>
          <p:spPr>
            <a:xfrm>
              <a:off x="9455873" y="2541354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1"/>
                  </a:moveTo>
                  <a:cubicBezTo>
                    <a:pt x="43" y="1"/>
                    <a:pt x="0" y="87"/>
                    <a:pt x="0" y="184"/>
                  </a:cubicBezTo>
                  <a:cubicBezTo>
                    <a:pt x="0" y="270"/>
                    <a:pt x="43" y="357"/>
                    <a:pt x="140" y="357"/>
                  </a:cubicBezTo>
                  <a:cubicBezTo>
                    <a:pt x="227" y="357"/>
                    <a:pt x="313" y="270"/>
                    <a:pt x="313" y="184"/>
                  </a:cubicBezTo>
                  <a:cubicBezTo>
                    <a:pt x="313" y="87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52"/>
            <p:cNvSpPr/>
            <p:nvPr/>
          </p:nvSpPr>
          <p:spPr>
            <a:xfrm>
              <a:off x="9528706" y="2541354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4" y="357"/>
                  </a:cubicBezTo>
                  <a:cubicBezTo>
                    <a:pt x="270" y="357"/>
                    <a:pt x="313" y="270"/>
                    <a:pt x="313" y="184"/>
                  </a:cubicBezTo>
                  <a:cubicBezTo>
                    <a:pt x="313" y="87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52"/>
            <p:cNvSpPr/>
            <p:nvPr/>
          </p:nvSpPr>
          <p:spPr>
            <a:xfrm>
              <a:off x="9601539" y="2541354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52"/>
            <p:cNvSpPr/>
            <p:nvPr/>
          </p:nvSpPr>
          <p:spPr>
            <a:xfrm>
              <a:off x="9674373" y="2541354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7" y="1"/>
                    <a:pt x="0" y="87"/>
                    <a:pt x="0" y="184"/>
                  </a:cubicBezTo>
                  <a:cubicBezTo>
                    <a:pt x="0" y="270"/>
                    <a:pt x="87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52"/>
            <p:cNvSpPr/>
            <p:nvPr/>
          </p:nvSpPr>
          <p:spPr>
            <a:xfrm>
              <a:off x="9750232" y="2541354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1"/>
                  </a:moveTo>
                  <a:cubicBezTo>
                    <a:pt x="44" y="1"/>
                    <a:pt x="0" y="87"/>
                    <a:pt x="0" y="184"/>
                  </a:cubicBezTo>
                  <a:cubicBezTo>
                    <a:pt x="0" y="270"/>
                    <a:pt x="44" y="357"/>
                    <a:pt x="130" y="357"/>
                  </a:cubicBezTo>
                  <a:cubicBezTo>
                    <a:pt x="216" y="357"/>
                    <a:pt x="313" y="270"/>
                    <a:pt x="313" y="184"/>
                  </a:cubicBezTo>
                  <a:cubicBezTo>
                    <a:pt x="313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52"/>
            <p:cNvSpPr/>
            <p:nvPr/>
          </p:nvSpPr>
          <p:spPr>
            <a:xfrm>
              <a:off x="9234348" y="2614187"/>
              <a:ext cx="22800" cy="25122"/>
            </a:xfrm>
            <a:custGeom>
              <a:rect b="b" l="l" r="r" t="t"/>
              <a:pathLst>
                <a:path extrusionOk="0" h="357" w="324">
                  <a:moveTo>
                    <a:pt x="183" y="1"/>
                  </a:moveTo>
                  <a:cubicBezTo>
                    <a:pt x="54" y="1"/>
                    <a:pt x="0" y="87"/>
                    <a:pt x="0" y="184"/>
                  </a:cubicBezTo>
                  <a:cubicBezTo>
                    <a:pt x="0" y="270"/>
                    <a:pt x="54" y="357"/>
                    <a:pt x="183" y="357"/>
                  </a:cubicBezTo>
                  <a:cubicBezTo>
                    <a:pt x="270" y="357"/>
                    <a:pt x="323" y="270"/>
                    <a:pt x="323" y="184"/>
                  </a:cubicBezTo>
                  <a:cubicBezTo>
                    <a:pt x="323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52"/>
            <p:cNvSpPr/>
            <p:nvPr/>
          </p:nvSpPr>
          <p:spPr>
            <a:xfrm>
              <a:off x="9307181" y="2614187"/>
              <a:ext cx="25826" cy="25122"/>
            </a:xfrm>
            <a:custGeom>
              <a:rect b="b" l="l" r="r" t="t"/>
              <a:pathLst>
                <a:path extrusionOk="0" h="357" w="367">
                  <a:moveTo>
                    <a:pt x="183" y="1"/>
                  </a:moveTo>
                  <a:cubicBezTo>
                    <a:pt x="97" y="1"/>
                    <a:pt x="0" y="87"/>
                    <a:pt x="0" y="184"/>
                  </a:cubicBezTo>
                  <a:cubicBezTo>
                    <a:pt x="0" y="270"/>
                    <a:pt x="97" y="357"/>
                    <a:pt x="183" y="357"/>
                  </a:cubicBezTo>
                  <a:cubicBezTo>
                    <a:pt x="270" y="357"/>
                    <a:pt x="367" y="270"/>
                    <a:pt x="367" y="184"/>
                  </a:cubicBezTo>
                  <a:cubicBezTo>
                    <a:pt x="367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52"/>
            <p:cNvSpPr/>
            <p:nvPr/>
          </p:nvSpPr>
          <p:spPr>
            <a:xfrm>
              <a:off x="9380014" y="2614187"/>
              <a:ext cx="25052" cy="25122"/>
            </a:xfrm>
            <a:custGeom>
              <a:rect b="b" l="l" r="r" t="t"/>
              <a:pathLst>
                <a:path extrusionOk="0" h="357" w="356">
                  <a:moveTo>
                    <a:pt x="18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52"/>
            <p:cNvSpPr/>
            <p:nvPr/>
          </p:nvSpPr>
          <p:spPr>
            <a:xfrm>
              <a:off x="9455873" y="2614187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40" y="1"/>
                  </a:moveTo>
                  <a:cubicBezTo>
                    <a:pt x="43" y="1"/>
                    <a:pt x="0" y="87"/>
                    <a:pt x="0" y="184"/>
                  </a:cubicBezTo>
                  <a:cubicBezTo>
                    <a:pt x="0" y="270"/>
                    <a:pt x="43" y="357"/>
                    <a:pt x="140" y="357"/>
                  </a:cubicBezTo>
                  <a:cubicBezTo>
                    <a:pt x="227" y="357"/>
                    <a:pt x="313" y="270"/>
                    <a:pt x="313" y="184"/>
                  </a:cubicBezTo>
                  <a:cubicBezTo>
                    <a:pt x="313" y="87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52"/>
            <p:cNvSpPr/>
            <p:nvPr/>
          </p:nvSpPr>
          <p:spPr>
            <a:xfrm>
              <a:off x="9528706" y="2614187"/>
              <a:ext cx="22026" cy="25122"/>
            </a:xfrm>
            <a:custGeom>
              <a:rect b="b" l="l" r="r" t="t"/>
              <a:pathLst>
                <a:path extrusionOk="0" h="357" w="313">
                  <a:moveTo>
                    <a:pt x="184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84" y="357"/>
                  </a:cubicBezTo>
                  <a:cubicBezTo>
                    <a:pt x="270" y="357"/>
                    <a:pt x="313" y="270"/>
                    <a:pt x="313" y="184"/>
                  </a:cubicBezTo>
                  <a:cubicBezTo>
                    <a:pt x="313" y="87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52"/>
            <p:cNvSpPr/>
            <p:nvPr/>
          </p:nvSpPr>
          <p:spPr>
            <a:xfrm>
              <a:off x="9601539" y="2614187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6" y="1"/>
                    <a:pt x="0" y="87"/>
                    <a:pt x="0" y="184"/>
                  </a:cubicBezTo>
                  <a:cubicBezTo>
                    <a:pt x="0" y="270"/>
                    <a:pt x="86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52"/>
            <p:cNvSpPr/>
            <p:nvPr/>
          </p:nvSpPr>
          <p:spPr>
            <a:xfrm>
              <a:off x="9674373" y="2614187"/>
              <a:ext cx="25122" cy="25122"/>
            </a:xfrm>
            <a:custGeom>
              <a:rect b="b" l="l" r="r" t="t"/>
              <a:pathLst>
                <a:path extrusionOk="0" h="357" w="357">
                  <a:moveTo>
                    <a:pt x="173" y="1"/>
                  </a:moveTo>
                  <a:cubicBezTo>
                    <a:pt x="87" y="1"/>
                    <a:pt x="0" y="87"/>
                    <a:pt x="0" y="184"/>
                  </a:cubicBezTo>
                  <a:cubicBezTo>
                    <a:pt x="0" y="270"/>
                    <a:pt x="87" y="357"/>
                    <a:pt x="173" y="357"/>
                  </a:cubicBezTo>
                  <a:cubicBezTo>
                    <a:pt x="270" y="357"/>
                    <a:pt x="356" y="270"/>
                    <a:pt x="356" y="184"/>
                  </a:cubicBezTo>
                  <a:cubicBezTo>
                    <a:pt x="356" y="87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52"/>
            <p:cNvSpPr/>
            <p:nvPr/>
          </p:nvSpPr>
          <p:spPr>
            <a:xfrm>
              <a:off x="9750232" y="2614187"/>
              <a:ext cx="22096" cy="25122"/>
            </a:xfrm>
            <a:custGeom>
              <a:rect b="b" l="l" r="r" t="t"/>
              <a:pathLst>
                <a:path extrusionOk="0" h="357" w="314">
                  <a:moveTo>
                    <a:pt x="130" y="1"/>
                  </a:moveTo>
                  <a:cubicBezTo>
                    <a:pt x="44" y="1"/>
                    <a:pt x="0" y="87"/>
                    <a:pt x="0" y="184"/>
                  </a:cubicBezTo>
                  <a:cubicBezTo>
                    <a:pt x="0" y="270"/>
                    <a:pt x="44" y="357"/>
                    <a:pt x="130" y="357"/>
                  </a:cubicBezTo>
                  <a:cubicBezTo>
                    <a:pt x="216" y="357"/>
                    <a:pt x="313" y="270"/>
                    <a:pt x="313" y="184"/>
                  </a:cubicBezTo>
                  <a:cubicBezTo>
                    <a:pt x="313" y="87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52"/>
            <p:cNvSpPr/>
            <p:nvPr/>
          </p:nvSpPr>
          <p:spPr>
            <a:xfrm>
              <a:off x="9234348" y="2690046"/>
              <a:ext cx="22800" cy="22096"/>
            </a:xfrm>
            <a:custGeom>
              <a:rect b="b" l="l" r="r" t="t"/>
              <a:pathLst>
                <a:path extrusionOk="0" h="314" w="324">
                  <a:moveTo>
                    <a:pt x="183" y="1"/>
                  </a:moveTo>
                  <a:cubicBezTo>
                    <a:pt x="54" y="1"/>
                    <a:pt x="0" y="44"/>
                    <a:pt x="0" y="130"/>
                  </a:cubicBezTo>
                  <a:cubicBezTo>
                    <a:pt x="0" y="270"/>
                    <a:pt x="54" y="314"/>
                    <a:pt x="183" y="314"/>
                  </a:cubicBezTo>
                  <a:cubicBezTo>
                    <a:pt x="270" y="314"/>
                    <a:pt x="323" y="270"/>
                    <a:pt x="323" y="130"/>
                  </a:cubicBezTo>
                  <a:cubicBezTo>
                    <a:pt x="323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52"/>
            <p:cNvSpPr/>
            <p:nvPr/>
          </p:nvSpPr>
          <p:spPr>
            <a:xfrm>
              <a:off x="9307181" y="2690046"/>
              <a:ext cx="25826" cy="22096"/>
            </a:xfrm>
            <a:custGeom>
              <a:rect b="b" l="l" r="r" t="t"/>
              <a:pathLst>
                <a:path extrusionOk="0" h="314" w="367">
                  <a:moveTo>
                    <a:pt x="183" y="1"/>
                  </a:moveTo>
                  <a:cubicBezTo>
                    <a:pt x="97" y="1"/>
                    <a:pt x="0" y="44"/>
                    <a:pt x="0" y="130"/>
                  </a:cubicBezTo>
                  <a:cubicBezTo>
                    <a:pt x="0" y="270"/>
                    <a:pt x="97" y="314"/>
                    <a:pt x="183" y="314"/>
                  </a:cubicBezTo>
                  <a:cubicBezTo>
                    <a:pt x="270" y="314"/>
                    <a:pt x="367" y="270"/>
                    <a:pt x="367" y="130"/>
                  </a:cubicBezTo>
                  <a:cubicBezTo>
                    <a:pt x="367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52"/>
            <p:cNvSpPr/>
            <p:nvPr/>
          </p:nvSpPr>
          <p:spPr>
            <a:xfrm>
              <a:off x="9380014" y="2690046"/>
              <a:ext cx="25052" cy="22096"/>
            </a:xfrm>
            <a:custGeom>
              <a:rect b="b" l="l" r="r" t="t"/>
              <a:pathLst>
                <a:path extrusionOk="0" h="314" w="356">
                  <a:moveTo>
                    <a:pt x="183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8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8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52"/>
            <p:cNvSpPr/>
            <p:nvPr/>
          </p:nvSpPr>
          <p:spPr>
            <a:xfrm>
              <a:off x="9455873" y="2690046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40" y="1"/>
                  </a:moveTo>
                  <a:cubicBezTo>
                    <a:pt x="43" y="1"/>
                    <a:pt x="0" y="44"/>
                    <a:pt x="0" y="130"/>
                  </a:cubicBezTo>
                  <a:cubicBezTo>
                    <a:pt x="0" y="270"/>
                    <a:pt x="43" y="314"/>
                    <a:pt x="140" y="314"/>
                  </a:cubicBezTo>
                  <a:cubicBezTo>
                    <a:pt x="227" y="314"/>
                    <a:pt x="313" y="270"/>
                    <a:pt x="313" y="130"/>
                  </a:cubicBezTo>
                  <a:cubicBezTo>
                    <a:pt x="313" y="44"/>
                    <a:pt x="227" y="1"/>
                    <a:pt x="14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52"/>
            <p:cNvSpPr/>
            <p:nvPr/>
          </p:nvSpPr>
          <p:spPr>
            <a:xfrm>
              <a:off x="9528706" y="2690046"/>
              <a:ext cx="22026" cy="22096"/>
            </a:xfrm>
            <a:custGeom>
              <a:rect b="b" l="l" r="r" t="t"/>
              <a:pathLst>
                <a:path extrusionOk="0" h="314" w="313">
                  <a:moveTo>
                    <a:pt x="184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84" y="314"/>
                  </a:cubicBezTo>
                  <a:cubicBezTo>
                    <a:pt x="270" y="314"/>
                    <a:pt x="313" y="270"/>
                    <a:pt x="313" y="130"/>
                  </a:cubicBezTo>
                  <a:cubicBezTo>
                    <a:pt x="313" y="44"/>
                    <a:pt x="270" y="1"/>
                    <a:pt x="184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52"/>
            <p:cNvSpPr/>
            <p:nvPr/>
          </p:nvSpPr>
          <p:spPr>
            <a:xfrm>
              <a:off x="9601539" y="2690046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6" y="1"/>
                    <a:pt x="0" y="44"/>
                    <a:pt x="0" y="130"/>
                  </a:cubicBezTo>
                  <a:cubicBezTo>
                    <a:pt x="0" y="270"/>
                    <a:pt x="86" y="314"/>
                    <a:pt x="17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52"/>
            <p:cNvSpPr/>
            <p:nvPr/>
          </p:nvSpPr>
          <p:spPr>
            <a:xfrm>
              <a:off x="9674373" y="2690046"/>
              <a:ext cx="25122" cy="22096"/>
            </a:xfrm>
            <a:custGeom>
              <a:rect b="b" l="l" r="r" t="t"/>
              <a:pathLst>
                <a:path extrusionOk="0" h="314" w="357">
                  <a:moveTo>
                    <a:pt x="173" y="1"/>
                  </a:moveTo>
                  <a:cubicBezTo>
                    <a:pt x="87" y="1"/>
                    <a:pt x="0" y="44"/>
                    <a:pt x="0" y="130"/>
                  </a:cubicBezTo>
                  <a:cubicBezTo>
                    <a:pt x="0" y="270"/>
                    <a:pt x="87" y="314"/>
                    <a:pt x="173" y="314"/>
                  </a:cubicBezTo>
                  <a:cubicBezTo>
                    <a:pt x="270" y="314"/>
                    <a:pt x="356" y="270"/>
                    <a:pt x="356" y="130"/>
                  </a:cubicBezTo>
                  <a:cubicBezTo>
                    <a:pt x="356" y="44"/>
                    <a:pt x="270" y="1"/>
                    <a:pt x="173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52"/>
            <p:cNvSpPr/>
            <p:nvPr/>
          </p:nvSpPr>
          <p:spPr>
            <a:xfrm>
              <a:off x="9750232" y="2690046"/>
              <a:ext cx="22096" cy="22096"/>
            </a:xfrm>
            <a:custGeom>
              <a:rect b="b" l="l" r="r" t="t"/>
              <a:pathLst>
                <a:path extrusionOk="0" h="314" w="314">
                  <a:moveTo>
                    <a:pt x="130" y="1"/>
                  </a:moveTo>
                  <a:cubicBezTo>
                    <a:pt x="44" y="1"/>
                    <a:pt x="0" y="44"/>
                    <a:pt x="0" y="130"/>
                  </a:cubicBezTo>
                  <a:cubicBezTo>
                    <a:pt x="0" y="270"/>
                    <a:pt x="44" y="314"/>
                    <a:pt x="130" y="314"/>
                  </a:cubicBezTo>
                  <a:cubicBezTo>
                    <a:pt x="216" y="314"/>
                    <a:pt x="313" y="270"/>
                    <a:pt x="313" y="130"/>
                  </a:cubicBezTo>
                  <a:cubicBezTo>
                    <a:pt x="313" y="44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2D4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2" name="Shape 3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Google Shape;3083;p53"/>
          <p:cNvSpPr txBox="1"/>
          <p:nvPr>
            <p:ph idx="1" type="subTitle"/>
          </p:nvPr>
        </p:nvSpPr>
        <p:spPr>
          <a:xfrm>
            <a:off x="2027100" y="2644862"/>
            <a:ext cx="5090400" cy="13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84" name="Google Shape;3084;p53"/>
          <p:cNvPicPr preferRelativeResize="0"/>
          <p:nvPr/>
        </p:nvPicPr>
        <p:blipFill rotWithShape="1">
          <a:blip r:embed="rId3">
            <a:alphaModFix/>
          </a:blip>
          <a:srcRect b="2837" l="0" r="0" t="0"/>
          <a:stretch/>
        </p:blipFill>
        <p:spPr>
          <a:xfrm>
            <a:off x="1648400" y="438200"/>
            <a:ext cx="5540100" cy="45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5" name="Google Shape;3085;p53"/>
          <p:cNvSpPr txBox="1"/>
          <p:nvPr/>
        </p:nvSpPr>
        <p:spPr>
          <a:xfrm>
            <a:off x="1755225" y="2932800"/>
            <a:ext cx="866400" cy="40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rface Consulting Toolkit by Slidesgo">
  <a:themeElements>
    <a:clrScheme name="Simple Light">
      <a:dk1>
        <a:srgbClr val="2D435B"/>
      </a:dk1>
      <a:lt1>
        <a:srgbClr val="FFEDCB"/>
      </a:lt1>
      <a:dk2>
        <a:srgbClr val="F7F9F9"/>
      </a:dk2>
      <a:lt2>
        <a:srgbClr val="DAEAEA"/>
      </a:lt2>
      <a:accent1>
        <a:srgbClr val="FFC75F"/>
      </a:accent1>
      <a:accent2>
        <a:srgbClr val="FF9F7C"/>
      </a:accent2>
      <a:accent3>
        <a:srgbClr val="E1BAF7"/>
      </a:accent3>
      <a:accent4>
        <a:srgbClr val="FFFFFF"/>
      </a:accent4>
      <a:accent5>
        <a:srgbClr val="FFFFFF"/>
      </a:accent5>
      <a:accent6>
        <a:srgbClr val="FFFFFF"/>
      </a:accent6>
      <a:hlink>
        <a:srgbClr val="2D43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