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EDF0-018F-4337-8EF0-17C67C5DC15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92EF-E260-428E-B31D-913195E99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5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EDF0-018F-4337-8EF0-17C67C5DC15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92EF-E260-428E-B31D-913195E99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1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EDF0-018F-4337-8EF0-17C67C5DC15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92EF-E260-428E-B31D-913195E990F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4415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EDF0-018F-4337-8EF0-17C67C5DC15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92EF-E260-428E-B31D-913195E99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8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EDF0-018F-4337-8EF0-17C67C5DC15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92EF-E260-428E-B31D-913195E990F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0122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EDF0-018F-4337-8EF0-17C67C5DC15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92EF-E260-428E-B31D-913195E99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34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EDF0-018F-4337-8EF0-17C67C5DC15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92EF-E260-428E-B31D-913195E99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15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EDF0-018F-4337-8EF0-17C67C5DC15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92EF-E260-428E-B31D-913195E99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3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EDF0-018F-4337-8EF0-17C67C5DC15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92EF-E260-428E-B31D-913195E99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EDF0-018F-4337-8EF0-17C67C5DC15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92EF-E260-428E-B31D-913195E99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9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EDF0-018F-4337-8EF0-17C67C5DC15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92EF-E260-428E-B31D-913195E99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EDF0-018F-4337-8EF0-17C67C5DC15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92EF-E260-428E-B31D-913195E99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3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EDF0-018F-4337-8EF0-17C67C5DC15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92EF-E260-428E-B31D-913195E99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EDF0-018F-4337-8EF0-17C67C5DC15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92EF-E260-428E-B31D-913195E99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1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EDF0-018F-4337-8EF0-17C67C5DC15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92EF-E260-428E-B31D-913195E99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8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EDF0-018F-4337-8EF0-17C67C5DC15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92EF-E260-428E-B31D-913195E99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4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EDF0-018F-4337-8EF0-17C67C5DC15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2992EF-E260-428E-B31D-913195E99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6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Airline Passenger Satisfaction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Sayeda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Sanzida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Ferdous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Ruhi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ID: CSE 072 08182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79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0491" y="581891"/>
            <a:ext cx="2431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Box-plot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92381" y="1945194"/>
            <a:ext cx="8447809" cy="417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63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73636" cy="3564082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4485408" y="3449782"/>
            <a:ext cx="7706591" cy="34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2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3618" y="1537854"/>
            <a:ext cx="2379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Regression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93618" y="2306782"/>
            <a:ext cx="9320646" cy="45512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18" y="415636"/>
            <a:ext cx="433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Confidence </a:t>
            </a:r>
            <a:r>
              <a:rPr lang="en-US" b="1" dirty="0" smtClean="0"/>
              <a:t>Measures=95%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11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6782" y="1787235"/>
            <a:ext cx="69723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Decision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CART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C4.5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K-Nearest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Neighbor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Neural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Hierarchical &amp; K-Means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Hierarchical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072270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5573" y="779318"/>
            <a:ext cx="2337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 smtClean="0"/>
              <a:t>CART Algorithm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74" y="1533524"/>
            <a:ext cx="11263744" cy="511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90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98527" cy="41264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5" y="4126491"/>
            <a:ext cx="7896225" cy="273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75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9545" y="685801"/>
            <a:ext cx="373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 smtClean="0"/>
              <a:t>C4.5 Algorithm</a:t>
            </a: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5864" y="1340427"/>
            <a:ext cx="11720945" cy="52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7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29475" cy="42498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75" y="4105275"/>
            <a:ext cx="73628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85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145" y="457200"/>
            <a:ext cx="3917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K-Nearest Neighbor</a:t>
            </a:r>
          </a:p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85330" y="1103531"/>
            <a:ext cx="5353050" cy="473392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218526" y="1247342"/>
            <a:ext cx="53244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14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7527" y="966355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Neural Network</a:t>
            </a:r>
          </a:p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14499" y="1527464"/>
            <a:ext cx="7096991" cy="2306781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691245" y="4291445"/>
            <a:ext cx="5143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3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7236" y="2369127"/>
            <a:ext cx="75126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Airline Passenger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Satisfaction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Encompasses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overall contentment and fulfillment of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passengers.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Multifaceted concept.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Often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measured through surveys and feedback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mechanisms.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850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3845" y="61306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 smtClean="0"/>
              <a:t>Hierarchical Clustering</a:t>
            </a:r>
          </a:p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37856" y="1386148"/>
            <a:ext cx="8104908" cy="533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2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20387" y="152974"/>
            <a:ext cx="4648200" cy="33261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77045" y="1631373"/>
            <a:ext cx="12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351009" y="107254"/>
            <a:ext cx="5141335" cy="34175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85564" y="1816039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Complete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320387" y="3570544"/>
            <a:ext cx="4740419" cy="32162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83527" y="5008418"/>
            <a:ext cx="15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6351010" y="3667179"/>
            <a:ext cx="5141335" cy="30518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51818" y="4904509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77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136" y="654627"/>
            <a:ext cx="4177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 smtClean="0"/>
              <a:t>K-Means Clustering</a:t>
            </a:r>
          </a:p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369127" y="1419224"/>
            <a:ext cx="6743699" cy="494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65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6164" y="1922318"/>
            <a:ext cx="74295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Radial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Naive Bayes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69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1208" y="1059872"/>
            <a:ext cx="209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Accuracy: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410690" y="2143557"/>
            <a:ext cx="5735781" cy="351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47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4173" y="1018309"/>
            <a:ext cx="161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ROC Curve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140527" y="1831398"/>
            <a:ext cx="7491846" cy="443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13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246909" y="1028700"/>
            <a:ext cx="9559636" cy="486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31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2836" y="706582"/>
            <a:ext cx="378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Precision Recall Curve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72837" y="1517650"/>
            <a:ext cx="10505208" cy="478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48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3618" y="685800"/>
            <a:ext cx="386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163" y="1194955"/>
            <a:ext cx="7107382" cy="5559136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7876310" y="4281055"/>
            <a:ext cx="4145972" cy="22236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47809" y="3460173"/>
            <a:ext cx="350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Classification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33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4271" y="2805546"/>
            <a:ext cx="79698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Association Rules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ssociation rules cannot work properly in this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7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1863" y="2473036"/>
            <a:ext cx="5933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Dataset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Total contains 24 attributes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Total rows 129880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Target attribute is ‘satisfaction’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25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0918" y="2660073"/>
            <a:ext cx="769966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https://www.kaggle.com/datasets/teejmahal20/airline-passenger-satisfaction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39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82" y="810491"/>
            <a:ext cx="9725891" cy="517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85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10" y="904009"/>
            <a:ext cx="8915400" cy="510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7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1245" y="2535382"/>
            <a:ext cx="56007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Exploratory Data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Scatterplots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Co-related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Box-plot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96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0591" y="893618"/>
            <a:ext cx="3106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Histogram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24100" y="1539949"/>
            <a:ext cx="5943600" cy="433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1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3782" y="800100"/>
            <a:ext cx="154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Scatterplots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365664" y="1789331"/>
            <a:ext cx="5943600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9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43650" cy="362966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6248400" y="2832735"/>
            <a:ext cx="5943600" cy="402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4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209800" y="1452216"/>
            <a:ext cx="5943600" cy="426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1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72" y="301336"/>
            <a:ext cx="2483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Co-related Variables</a:t>
            </a:r>
          </a:p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23456" y="947667"/>
            <a:ext cx="11055926" cy="591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679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147</Words>
  <Application>Microsoft Office PowerPoint</Application>
  <PresentationFormat>Widescreen</PresentationFormat>
  <Paragraphs>65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Trebuchet MS</vt:lpstr>
      <vt:lpstr>Wingdings</vt:lpstr>
      <vt:lpstr>Wingdings 3</vt:lpstr>
      <vt:lpstr>Facet</vt:lpstr>
      <vt:lpstr>Airline Passenger Satisfaction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Passenger Satisfaction</dc:title>
  <dc:creator>Sayeda Ruhi</dc:creator>
  <cp:lastModifiedBy>Sayeda Ruhi</cp:lastModifiedBy>
  <cp:revision>8</cp:revision>
  <dcterms:created xsi:type="dcterms:W3CDTF">2023-12-12T00:19:22Z</dcterms:created>
  <dcterms:modified xsi:type="dcterms:W3CDTF">2023-12-12T01:17:47Z</dcterms:modified>
</cp:coreProperties>
</file>