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 1'!$L$100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 1'!$K$101:$K$112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'part 1'!$L$101:$L$112</c:f>
              <c:numCache>
                <c:formatCode>General</c:formatCode>
                <c:ptCount val="12"/>
                <c:pt idx="0">
                  <c:v>9288500</c:v>
                </c:pt>
                <c:pt idx="1">
                  <c:v>9744300</c:v>
                </c:pt>
                <c:pt idx="2">
                  <c:v>8904700</c:v>
                </c:pt>
                <c:pt idx="3">
                  <c:v>7345200</c:v>
                </c:pt>
                <c:pt idx="4">
                  <c:v>8987000</c:v>
                </c:pt>
                <c:pt idx="5">
                  <c:v>5215400</c:v>
                </c:pt>
                <c:pt idx="6">
                  <c:v>9976500</c:v>
                </c:pt>
                <c:pt idx="7">
                  <c:v>7976700</c:v>
                </c:pt>
                <c:pt idx="8">
                  <c:v>9879000</c:v>
                </c:pt>
                <c:pt idx="9">
                  <c:v>6234800</c:v>
                </c:pt>
                <c:pt idx="10">
                  <c:v>4534800</c:v>
                </c:pt>
                <c:pt idx="11">
                  <c:v>8348700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A-482D-B63A-40C39AFD9670}"/>
            </c:ext>
          </c:extLst>
        </c:ser>
        <c:ser>
          <c:idx val="1"/>
          <c:order val="1"/>
          <c:tx>
            <c:strRef>
              <c:f>'part 1'!$M$100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'part 1'!$K$101:$K$112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'part 1'!$M$101:$M$112</c:f>
              <c:numCache>
                <c:formatCode>General</c:formatCode>
                <c:ptCount val="12"/>
                <c:pt idx="0">
                  <c:v>8750000</c:v>
                </c:pt>
                <c:pt idx="1">
                  <c:v>9920000</c:v>
                </c:pt>
                <c:pt idx="2">
                  <c:v>10000000</c:v>
                </c:pt>
                <c:pt idx="3">
                  <c:v>7957400</c:v>
                </c:pt>
                <c:pt idx="4">
                  <c:v>9876500</c:v>
                </c:pt>
                <c:pt idx="5">
                  <c:v>5164500</c:v>
                </c:pt>
                <c:pt idx="6">
                  <c:v>11543600</c:v>
                </c:pt>
                <c:pt idx="7">
                  <c:v>8087900</c:v>
                </c:pt>
                <c:pt idx="8">
                  <c:v>9969800</c:v>
                </c:pt>
                <c:pt idx="9">
                  <c:v>7024000</c:v>
                </c:pt>
                <c:pt idx="10">
                  <c:v>4809300</c:v>
                </c:pt>
                <c:pt idx="11">
                  <c:v>8834800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A-482D-B63A-40C39AFD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607423"/>
        <c:axId val="451605983"/>
      </c:barChart>
      <c:catAx>
        <c:axId val="45160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605983"/>
        <c:crosses val="autoZero"/>
        <c:auto val="1"/>
        <c:lblAlgn val="ctr"/>
        <c:lblOffset val="100"/>
        <c:noMultiLvlLbl val="0"/>
      </c:catAx>
      <c:valAx>
        <c:axId val="45160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60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540A-E741-4A24-AF17-8B8FE42C8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83120-6A47-4E31-AE3B-0BA953FA8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7AB5-2A5F-44B3-8C0A-FFAD11D9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3449-F3A9-4FF3-8841-7C720ECE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B6E9-4171-4030-A792-8CB0C887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D2D4-23D3-44FD-BD78-BD2269A6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16074-640B-4DA9-A5F0-297BDF1B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2C79-9F7B-4A1A-9972-3DFD5F70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ABBA-A027-4BC0-BD04-78ACB49F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3656-DDD1-447A-B669-83A81F6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FB053-DE05-4D99-87B4-F96BE0C85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D8076-D1A2-4C15-AD65-07BA47121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9414-C402-45F7-AB65-332FF8AB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1F4A-B675-487D-B740-7FB236A7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A24E-538A-483A-A228-B3B2FA66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85BD-AFAD-4230-9637-A7852840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6DC7-4BD7-47AB-8190-066A877B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0ED0-41A0-43A5-92F1-D630AD7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EDE6-90E9-4418-B480-40F022ED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FAFE-6027-48C1-B2D4-543B46B7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D193-23BE-4774-AA79-DD86E638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03CA-C18D-4D28-A383-C0AF44D4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8656-F442-477E-AC26-E070A193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CB8B-679B-46CF-B989-2A9AE427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25A2-5026-493B-95EB-30E82F04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1406-CE5C-479D-BD6F-7E91EE75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B2F1-143A-45D1-93D5-EC5F40E55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5478-E6CB-4559-9508-37C43DE25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96BB8-EB55-4390-8D28-80CBC305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CEEA-9B55-411A-A3EF-6EAFC1C5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985C8-C6DB-4C33-9D3D-DECE76D8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4C5-4A40-4369-B1AC-EA08F630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6955-C1C6-4779-97C2-EA11C28B0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30116-A9C4-4B7A-815A-A8011E6D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DE626-3A68-4A82-A27D-45CC284EE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71C5-7805-4A8F-A3FA-66F4C687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F6532-1782-4E71-9698-7C1D63D1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FA237-D3BF-47EE-9CB2-D60F5D99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9621C-2314-4E11-ACE5-AA658E88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6C96-4030-4A92-A93C-79F1E9F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140-DE0A-4180-A707-A03C2DB5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DE2B-4893-471C-9518-E3A7BB99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738D0-66FF-4147-BE6B-04AA50C2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3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322E5-6ABB-406F-8DC4-79C1FB49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D7356-B021-495A-B4E7-B85BA05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05E2-7A26-4169-B4D4-105421CE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B869-27CB-47C0-A7B5-2213E396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EADB-16BA-486E-A0B6-FDB2204D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292F-0AB9-4AC5-9ACD-34D307A0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713D9-2BA2-45CB-858E-BDE323D4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44A0-569A-41AC-9A6A-FB2E0E60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773C-BC78-4966-8B10-05A90B98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C950-8E99-47A5-8261-6CA5CE60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40F48-641F-4E6F-92CC-8B6861822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D7136-08C7-44F2-81EF-C8B91726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E603B-1432-4028-B6DB-44DF4313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A25B9-ECBA-4E3E-B69C-60A7936D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C1F6-4CD1-4116-B433-3C47BBD8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DB16D-8070-4011-8D0C-8E257684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A12DE-F0F6-4FF3-9A30-F20B877C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2BA3-4C43-48E4-8D9C-B59F3622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9E91-02C4-4728-83C8-6822515C41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4D1A-B76D-4290-A18C-E6B7D0943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A413-357F-4C0D-A4BF-BDAFD833E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0987-77A9-436D-8EB3-221E34F76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gif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yz GIFs | Tenor">
            <a:extLst>
              <a:ext uri="{FF2B5EF4-FFF2-40B4-BE49-F238E27FC236}">
                <a16:creationId xmlns:a16="http://schemas.microsoft.com/office/drawing/2014/main" id="{9D5B403D-DA87-429C-9447-8933180A5A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37" y="1318981"/>
            <a:ext cx="4220037" cy="422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yz GIFs | Tenor">
            <a:extLst>
              <a:ext uri="{FF2B5EF4-FFF2-40B4-BE49-F238E27FC236}">
                <a16:creationId xmlns:a16="http://schemas.microsoft.com/office/drawing/2014/main" id="{9D5B403D-DA87-429C-9447-8933180A5A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10" y="1855434"/>
            <a:ext cx="3147134" cy="314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FE8B2-97A9-47F3-A19D-85AD9FBEDC95}"/>
              </a:ext>
            </a:extLst>
          </p:cNvPr>
          <p:cNvSpPr txBox="1"/>
          <p:nvPr/>
        </p:nvSpPr>
        <p:spPr>
          <a:xfrm>
            <a:off x="4910556" y="2617547"/>
            <a:ext cx="687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EXPENSES AND SALES REPORT OF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XYZ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642E4-F58B-4FCE-AA11-F701A99EA5CB}"/>
              </a:ext>
            </a:extLst>
          </p:cNvPr>
          <p:cNvSpPr txBox="1"/>
          <p:nvPr/>
        </p:nvSpPr>
        <p:spPr>
          <a:xfrm>
            <a:off x="4910556" y="2986879"/>
            <a:ext cx="411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Ferdoushi Akter</a:t>
            </a:r>
          </a:p>
          <a:p>
            <a:r>
              <a:rPr lang="en-US" dirty="0"/>
              <a:t>Batch No: 20</a:t>
            </a:r>
          </a:p>
          <a:p>
            <a:r>
              <a:rPr lang="en-US" dirty="0"/>
              <a:t>ID: 01-020-25</a:t>
            </a:r>
          </a:p>
          <a:p>
            <a:r>
              <a:rPr lang="en-US" dirty="0"/>
              <a:t>Department of Finance and Banking</a:t>
            </a:r>
          </a:p>
          <a:p>
            <a:r>
              <a:rPr lang="en-US" dirty="0"/>
              <a:t>Date: 05.10.24</a:t>
            </a:r>
          </a:p>
        </p:txBody>
      </p:sp>
    </p:spTree>
    <p:extLst>
      <p:ext uri="{BB962C8B-B14F-4D97-AF65-F5344CB8AC3E}">
        <p14:creationId xmlns:p14="http://schemas.microsoft.com/office/powerpoint/2010/main" val="3443526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yz GIFs | Tenor">
            <a:extLst>
              <a:ext uri="{FF2B5EF4-FFF2-40B4-BE49-F238E27FC236}">
                <a16:creationId xmlns:a16="http://schemas.microsoft.com/office/drawing/2014/main" id="{9D5B403D-DA87-429C-9447-8933180A5A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421" y="1855434"/>
            <a:ext cx="3147134" cy="314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FE8B2-97A9-47F3-A19D-85AD9FBEDC95}"/>
              </a:ext>
            </a:extLst>
          </p:cNvPr>
          <p:cNvSpPr txBox="1"/>
          <p:nvPr/>
        </p:nvSpPr>
        <p:spPr>
          <a:xfrm>
            <a:off x="1251750" y="2551837"/>
            <a:ext cx="6445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XYZ Company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multinational technology company with a focus on innovative solutions using artificial intelligence and robotics. Established over three decades ago,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XYZ Corporation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grown significantly and now operates in various global markets. Their mission is to integrate advanced technologies into everyday life, enhancing user experiences across different industries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AEA77-F236-4DFD-8CBD-889C6C3D4A60}"/>
              </a:ext>
            </a:extLst>
          </p:cNvPr>
          <p:cNvCxnSpPr>
            <a:cxnSpLocks/>
          </p:cNvCxnSpPr>
          <p:nvPr/>
        </p:nvCxnSpPr>
        <p:spPr>
          <a:xfrm>
            <a:off x="4202113" y="8132793"/>
            <a:ext cx="378777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Laptop PNG Transparent Images Free Download | Vector Files | Pngtree">
            <a:extLst>
              <a:ext uri="{FF2B5EF4-FFF2-40B4-BE49-F238E27FC236}">
                <a16:creationId xmlns:a16="http://schemas.microsoft.com/office/drawing/2014/main" id="{CD67DB47-CD82-4996-8DAD-FD82C6D6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7982" y="1350753"/>
            <a:ext cx="1690920" cy="16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extop - BD Link Computer">
            <a:extLst>
              <a:ext uri="{FF2B5EF4-FFF2-40B4-BE49-F238E27FC236}">
                <a16:creationId xmlns:a16="http://schemas.microsoft.com/office/drawing/2014/main" id="{6E77E348-BD20-4395-9802-7F4099EBA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4"/>
          <a:stretch/>
        </p:blipFill>
        <p:spPr bwMode="auto">
          <a:xfrm>
            <a:off x="-9724937" y="1661568"/>
            <a:ext cx="1623135" cy="13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mart Phone,Android 8.1 Smartphone HD Full Screen Phone,Dual SIM Unlocked  Smart Phone,1GB RAM8GB ROM,6.3 Inch Cellphones Mobile Phones Black">
            <a:extLst>
              <a:ext uri="{FF2B5EF4-FFF2-40B4-BE49-F238E27FC236}">
                <a16:creationId xmlns:a16="http://schemas.microsoft.com/office/drawing/2014/main" id="{534767CC-7B42-46BF-9F31-94FF03525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6269" y="1661567"/>
            <a:ext cx="1115663" cy="11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ablet 10.1 inch Android 12 Tablet 2024 Latest Update Octa-Core Processor  with 64GB Storage, Dual 13MP+5MP Camera, WiFi, Bluetooth, GPS, 512GB Expand  ...">
            <a:extLst>
              <a:ext uri="{FF2B5EF4-FFF2-40B4-BE49-F238E27FC236}">
                <a16:creationId xmlns:a16="http://schemas.microsoft.com/office/drawing/2014/main" id="{DDC1B337-0DEB-49B0-B5E7-501ABA28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6708" y="1645641"/>
            <a:ext cx="1542690" cy="10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1E0956-406C-4A6A-AF7C-277C33CE49BE}"/>
              </a:ext>
            </a:extLst>
          </p:cNvPr>
          <p:cNvSpPr txBox="1"/>
          <p:nvPr/>
        </p:nvSpPr>
        <p:spPr>
          <a:xfrm>
            <a:off x="-11890652" y="2732645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C1E58D-5D5F-4E0A-A77F-A0353CA9FFA0}"/>
              </a:ext>
            </a:extLst>
          </p:cNvPr>
          <p:cNvSpPr txBox="1"/>
          <p:nvPr/>
        </p:nvSpPr>
        <p:spPr>
          <a:xfrm>
            <a:off x="-9432044" y="2732645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3324C-4BA3-4C97-99F0-BC1FA15D1AC3}"/>
              </a:ext>
            </a:extLst>
          </p:cNvPr>
          <p:cNvSpPr txBox="1"/>
          <p:nvPr/>
        </p:nvSpPr>
        <p:spPr>
          <a:xfrm>
            <a:off x="-7161093" y="2732645"/>
            <a:ext cx="19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5904E-BC97-4A29-9772-A749459886D4}"/>
              </a:ext>
            </a:extLst>
          </p:cNvPr>
          <p:cNvSpPr txBox="1"/>
          <p:nvPr/>
        </p:nvSpPr>
        <p:spPr>
          <a:xfrm>
            <a:off x="-3988218" y="2732645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pic>
        <p:nvPicPr>
          <p:cNvPr id="24" name="Picture 10" descr="Replace - Free arrows icons">
            <a:extLst>
              <a:ext uri="{FF2B5EF4-FFF2-40B4-BE49-F238E27FC236}">
                <a16:creationId xmlns:a16="http://schemas.microsoft.com/office/drawing/2014/main" id="{B9A03D7F-7CE0-4C4B-9833-D1D58F582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823" y="4773685"/>
            <a:ext cx="1318276" cy="131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755893-5A9B-401B-A1B4-5F145D669446}"/>
              </a:ext>
            </a:extLst>
          </p:cNvPr>
          <p:cNvSpPr txBox="1"/>
          <p:nvPr/>
        </p:nvSpPr>
        <p:spPr>
          <a:xfrm>
            <a:off x="15679169" y="6047468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Replace</a:t>
            </a:r>
          </a:p>
        </p:txBody>
      </p:sp>
      <p:pic>
        <p:nvPicPr>
          <p:cNvPr id="26" name="Picture 12" descr="320,109 Wrench Icon Images, Stock Photos, 3D objects, &amp; Vectors |  Shutterstock">
            <a:extLst>
              <a:ext uri="{FF2B5EF4-FFF2-40B4-BE49-F238E27FC236}">
                <a16:creationId xmlns:a16="http://schemas.microsoft.com/office/drawing/2014/main" id="{23E6AC44-E642-420B-B6A3-E20068E2D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2"/>
          <a:stretch/>
        </p:blipFill>
        <p:spPr bwMode="auto">
          <a:xfrm>
            <a:off x="18139062" y="4773685"/>
            <a:ext cx="1449069" cy="13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76767B-9177-4552-B27A-19A8F17D4F10}"/>
              </a:ext>
            </a:extLst>
          </p:cNvPr>
          <p:cNvSpPr txBox="1"/>
          <p:nvPr/>
        </p:nvSpPr>
        <p:spPr>
          <a:xfrm>
            <a:off x="18212598" y="6047468"/>
            <a:ext cx="14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Reaper</a:t>
            </a:r>
          </a:p>
        </p:txBody>
      </p:sp>
      <p:pic>
        <p:nvPicPr>
          <p:cNvPr id="28" name="Picture 14" descr="Return Icon Images – Browse 105,244 Stock Photos, Vectors, and Video |  Adobe Stock">
            <a:extLst>
              <a:ext uri="{FF2B5EF4-FFF2-40B4-BE49-F238E27FC236}">
                <a16:creationId xmlns:a16="http://schemas.microsoft.com/office/drawing/2014/main" id="{99CF5EBF-AB7E-4F03-9A3C-FD91F1BE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492" y="4660307"/>
            <a:ext cx="1693581" cy="170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59414C-B1FD-4AE7-AB16-7F46FA2FA4AA}"/>
              </a:ext>
            </a:extLst>
          </p:cNvPr>
          <p:cNvSpPr txBox="1"/>
          <p:nvPr/>
        </p:nvSpPr>
        <p:spPr>
          <a:xfrm>
            <a:off x="20148578" y="6083981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 Return</a:t>
            </a:r>
          </a:p>
        </p:txBody>
      </p:sp>
    </p:spTree>
    <p:extLst>
      <p:ext uri="{BB962C8B-B14F-4D97-AF65-F5344CB8AC3E}">
        <p14:creationId xmlns:p14="http://schemas.microsoft.com/office/powerpoint/2010/main" val="396777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ptop PNG Transparent Images Free Download | Vector Files | Pngtree">
            <a:extLst>
              <a:ext uri="{FF2B5EF4-FFF2-40B4-BE49-F238E27FC236}">
                <a16:creationId xmlns:a16="http://schemas.microsoft.com/office/drawing/2014/main" id="{F24D22D6-9F0E-4275-930F-899FCD4D7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18" y="1503153"/>
            <a:ext cx="1690920" cy="16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yz GIFs | Tenor">
            <a:extLst>
              <a:ext uri="{FF2B5EF4-FFF2-40B4-BE49-F238E27FC236}">
                <a16:creationId xmlns:a16="http://schemas.microsoft.com/office/drawing/2014/main" id="{9D5B403D-DA87-429C-9447-8933180A5A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54" y="249656"/>
            <a:ext cx="757560" cy="7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FE8B2-97A9-47F3-A19D-85AD9FBEDC95}"/>
              </a:ext>
            </a:extLst>
          </p:cNvPr>
          <p:cNvSpPr txBox="1"/>
          <p:nvPr/>
        </p:nvSpPr>
        <p:spPr>
          <a:xfrm>
            <a:off x="2870103" y="755208"/>
            <a:ext cx="644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 and services of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XYZ Company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48EE86-5E9E-47EE-A53A-7FE2CC436BB7}"/>
              </a:ext>
            </a:extLst>
          </p:cNvPr>
          <p:cNvCxnSpPr>
            <a:cxnSpLocks/>
          </p:cNvCxnSpPr>
          <p:nvPr/>
        </p:nvCxnSpPr>
        <p:spPr>
          <a:xfrm>
            <a:off x="3002132" y="1302312"/>
            <a:ext cx="61877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4F4E3D-48D6-4DF9-BB55-1A144BBB439C}"/>
              </a:ext>
            </a:extLst>
          </p:cNvPr>
          <p:cNvSpPr txBox="1"/>
          <p:nvPr/>
        </p:nvSpPr>
        <p:spPr>
          <a:xfrm rot="16200000">
            <a:off x="10563" y="2163947"/>
            <a:ext cx="18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 descr="Dextop - BD Link Computer">
            <a:extLst>
              <a:ext uri="{FF2B5EF4-FFF2-40B4-BE49-F238E27FC236}">
                <a16:creationId xmlns:a16="http://schemas.microsoft.com/office/drawing/2014/main" id="{6B464A4C-1B1D-4362-A1E6-7ADE2EC5A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4"/>
          <a:stretch/>
        </p:blipFill>
        <p:spPr bwMode="auto">
          <a:xfrm>
            <a:off x="3737063" y="1813968"/>
            <a:ext cx="1623135" cy="13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art Phone,Android 8.1 Smartphone HD Full Screen Phone,Dual SIM Unlocked  Smart Phone,1GB RAM8GB ROM,6.3 Inch Cellphones Mobile Phones Black">
            <a:extLst>
              <a:ext uri="{FF2B5EF4-FFF2-40B4-BE49-F238E27FC236}">
                <a16:creationId xmlns:a16="http://schemas.microsoft.com/office/drawing/2014/main" id="{66F3F5A0-56FB-4F34-B8B8-B908025A6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31" y="1813967"/>
            <a:ext cx="1115663" cy="11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ablet 10.1 inch Android 12 Tablet 2024 Latest Update Octa-Core Processor  with 64GB Storage, Dual 13MP+5MP Camera, WiFi, Bluetooth, GPS, 512GB Expand  ...">
            <a:extLst>
              <a:ext uri="{FF2B5EF4-FFF2-40B4-BE49-F238E27FC236}">
                <a16:creationId xmlns:a16="http://schemas.microsoft.com/office/drawing/2014/main" id="{739608FB-1576-452F-BA1A-D1403C1F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92" y="1798041"/>
            <a:ext cx="1542690" cy="10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D5FFCA-6BC0-4870-A7E5-95820B9CDE7F}"/>
              </a:ext>
            </a:extLst>
          </p:cNvPr>
          <p:cNvSpPr txBox="1"/>
          <p:nvPr/>
        </p:nvSpPr>
        <p:spPr>
          <a:xfrm>
            <a:off x="1571348" y="2885045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07281-AB18-4237-8A1B-B72232915496}"/>
              </a:ext>
            </a:extLst>
          </p:cNvPr>
          <p:cNvSpPr txBox="1"/>
          <p:nvPr/>
        </p:nvSpPr>
        <p:spPr>
          <a:xfrm>
            <a:off x="4029956" y="2885045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10ED0-0D8B-493F-857F-A3A2B73EE4FA}"/>
              </a:ext>
            </a:extLst>
          </p:cNvPr>
          <p:cNvSpPr txBox="1"/>
          <p:nvPr/>
        </p:nvSpPr>
        <p:spPr>
          <a:xfrm>
            <a:off x="6300907" y="2885045"/>
            <a:ext cx="19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6CEAC6-7571-4BFD-924A-82F930836046}"/>
              </a:ext>
            </a:extLst>
          </p:cNvPr>
          <p:cNvSpPr txBox="1"/>
          <p:nvPr/>
        </p:nvSpPr>
        <p:spPr>
          <a:xfrm>
            <a:off x="9473782" y="2885045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DD11C-1962-4452-A4BD-6ACB8A1B2604}"/>
              </a:ext>
            </a:extLst>
          </p:cNvPr>
          <p:cNvSpPr txBox="1"/>
          <p:nvPr/>
        </p:nvSpPr>
        <p:spPr>
          <a:xfrm rot="16200000">
            <a:off x="10562" y="4970770"/>
            <a:ext cx="18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82" name="Picture 10" descr="Replace - Free arrows icons">
            <a:extLst>
              <a:ext uri="{FF2B5EF4-FFF2-40B4-BE49-F238E27FC236}">
                <a16:creationId xmlns:a16="http://schemas.microsoft.com/office/drawing/2014/main" id="{9134CEAC-8E36-4D75-A9AB-BCF7DA14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23" y="4418085"/>
            <a:ext cx="1318276" cy="131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804F8D-362C-4A79-93EB-CFE302A2496D}"/>
              </a:ext>
            </a:extLst>
          </p:cNvPr>
          <p:cNvSpPr txBox="1"/>
          <p:nvPr/>
        </p:nvSpPr>
        <p:spPr>
          <a:xfrm>
            <a:off x="2826769" y="5691868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Replace</a:t>
            </a:r>
          </a:p>
        </p:txBody>
      </p:sp>
      <p:pic>
        <p:nvPicPr>
          <p:cNvPr id="3084" name="Picture 12" descr="320,109 Wrench Icon Images, Stock Photos, 3D objects, &amp; Vectors |  Shutterstock">
            <a:extLst>
              <a:ext uri="{FF2B5EF4-FFF2-40B4-BE49-F238E27FC236}">
                <a16:creationId xmlns:a16="http://schemas.microsoft.com/office/drawing/2014/main" id="{789560B1-A18C-4BAE-80A9-057028590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2"/>
          <a:stretch/>
        </p:blipFill>
        <p:spPr bwMode="auto">
          <a:xfrm>
            <a:off x="5286662" y="4418085"/>
            <a:ext cx="1449069" cy="13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2B8745-E976-4728-9650-06403D5A58EA}"/>
              </a:ext>
            </a:extLst>
          </p:cNvPr>
          <p:cNvSpPr txBox="1"/>
          <p:nvPr/>
        </p:nvSpPr>
        <p:spPr>
          <a:xfrm>
            <a:off x="5360198" y="5691868"/>
            <a:ext cx="14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</a:t>
            </a:r>
          </a:p>
        </p:txBody>
      </p:sp>
      <p:pic>
        <p:nvPicPr>
          <p:cNvPr id="3086" name="Picture 14" descr="Return Icon Images – Browse 105,244 Stock Photos, Vectors, and Video |  Adobe Stock">
            <a:extLst>
              <a:ext uri="{FF2B5EF4-FFF2-40B4-BE49-F238E27FC236}">
                <a16:creationId xmlns:a16="http://schemas.microsoft.com/office/drawing/2014/main" id="{5FECA0D3-B561-48C6-AC43-2C231A89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92" y="4304707"/>
            <a:ext cx="1693581" cy="170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02FF52-D255-4A01-968D-3649F5A7E827}"/>
              </a:ext>
            </a:extLst>
          </p:cNvPr>
          <p:cNvSpPr txBox="1"/>
          <p:nvPr/>
        </p:nvSpPr>
        <p:spPr>
          <a:xfrm>
            <a:off x="7296178" y="5728381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 Return</a:t>
            </a:r>
          </a:p>
        </p:txBody>
      </p:sp>
    </p:spTree>
    <p:extLst>
      <p:ext uri="{BB962C8B-B14F-4D97-AF65-F5344CB8AC3E}">
        <p14:creationId xmlns:p14="http://schemas.microsoft.com/office/powerpoint/2010/main" val="2878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Xyz GIFs | Tenor">
            <a:extLst>
              <a:ext uri="{FF2B5EF4-FFF2-40B4-BE49-F238E27FC236}">
                <a16:creationId xmlns:a16="http://schemas.microsoft.com/office/drawing/2014/main" id="{45A0C9D5-49AE-E58A-57D8-D9C4109427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54" y="249656"/>
            <a:ext cx="757560" cy="7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90C09-4F7C-3EE6-E387-D0AB79D34209}"/>
              </a:ext>
            </a:extLst>
          </p:cNvPr>
          <p:cNvSpPr txBox="1"/>
          <p:nvPr/>
        </p:nvSpPr>
        <p:spPr>
          <a:xfrm>
            <a:off x="2528710" y="844403"/>
            <a:ext cx="7349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Expenses &amp; Sales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38BD94-58BC-5CC2-7FF4-A38D75394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3815"/>
              </p:ext>
            </p:extLst>
          </p:nvPr>
        </p:nvGraphicFramePr>
        <p:xfrm>
          <a:off x="1309510" y="2036444"/>
          <a:ext cx="2463801" cy="3675732"/>
        </p:xfrm>
        <a:graphic>
          <a:graphicData uri="http://schemas.openxmlformats.org/drawingml/2006/table">
            <a:tbl>
              <a:tblPr/>
              <a:tblGrid>
                <a:gridCol w="821267">
                  <a:extLst>
                    <a:ext uri="{9D8B030D-6E8A-4147-A177-3AD203B41FA5}">
                      <a16:colId xmlns:a16="http://schemas.microsoft.com/office/drawing/2014/main" val="357282336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694407570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029905825"/>
                    </a:ext>
                  </a:extLst>
                </a:gridCol>
              </a:tblGrid>
              <a:tr h="25141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Expenses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191609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9288500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607784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9744300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411905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8904700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716512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7345200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7957400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273518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213673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5215400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5164500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11261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9976500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445637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7976700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8087900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592633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9969800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451787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6234800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014246"/>
                  </a:ext>
                </a:extLst>
              </a:tr>
              <a:tr h="45506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4534800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4809300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76897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8348700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8834800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8574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7D0C5D-F219-4DF5-C4BE-DD0E8A9B1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772249"/>
              </p:ext>
            </p:extLst>
          </p:nvPr>
        </p:nvGraphicFramePr>
        <p:xfrm>
          <a:off x="5051778" y="2226733"/>
          <a:ext cx="5232400" cy="322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88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Xyz GIFs | Tenor">
            <a:extLst>
              <a:ext uri="{FF2B5EF4-FFF2-40B4-BE49-F238E27FC236}">
                <a16:creationId xmlns:a16="http://schemas.microsoft.com/office/drawing/2014/main" id="{9F60D471-F06B-4CF3-BC6F-E105986D4A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54" y="249656"/>
            <a:ext cx="757560" cy="7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14210B-B1EA-4AB8-AC4B-D17123ED5D8B}"/>
              </a:ext>
            </a:extLst>
          </p:cNvPr>
          <p:cNvSpPr txBox="1"/>
          <p:nvPr/>
        </p:nvSpPr>
        <p:spPr>
          <a:xfrm>
            <a:off x="1083072" y="612844"/>
            <a:ext cx="94724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11926"/>
                </a:solidFill>
                <a:effectLst/>
                <a:latin typeface="Open Sans" panose="020B0606030504020204" pitchFamily="34" charset="0"/>
              </a:rPr>
              <a:t>Contact Us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Have a question or need assistance? We're here to help!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Customer Support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 Phone: 09678-664664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 Email: contact@xyz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company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.com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Business Hours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 based on our outlet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Accessibility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 are committed to making our website accessible to all. If you encounter any accessibility issues, please let us know.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Don't hesitate to get in touch with us. We're here to provide you with exceptional customer service and support.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Complain/Feedback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you prefer, you can also fill out our contact form, and we'll get back to you shortly.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https://xyzcompany.com/feedback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3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4921-BB1A-5417-BE8E-5807E23F1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FA47E-3BB4-4EC5-B945-8479AC6C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8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268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 Tirtho</dc:creator>
  <cp:lastModifiedBy>Ferdoushi</cp:lastModifiedBy>
  <cp:revision>12</cp:revision>
  <dcterms:created xsi:type="dcterms:W3CDTF">2024-10-04T12:45:47Z</dcterms:created>
  <dcterms:modified xsi:type="dcterms:W3CDTF">2024-10-07T10:27:35Z</dcterms:modified>
</cp:coreProperties>
</file>