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9" r:id="rId8"/>
    <p:sldId id="268" r:id="rId9"/>
    <p:sldId id="262" r:id="rId10"/>
    <p:sldId id="266" r:id="rId11"/>
    <p:sldId id="267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98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5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15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C430-B6E6-485A-A96A-FE50F7B97BC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D6626E-702F-43F8-A2CB-833C052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582-2CAA-B3AF-23EA-CC2DFE29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29760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Project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Toko</a:t>
            </a:r>
            <a:r>
              <a:rPr lang="en-US" dirty="0"/>
              <a:t>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B102-95E9-2AC0-B4DD-B87B2285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12" y="477738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Nama: </a:t>
            </a:r>
            <a:r>
              <a:rPr lang="en-US" sz="3200" dirty="0" err="1"/>
              <a:t>Ferdyanto</a:t>
            </a:r>
            <a:r>
              <a:rPr lang="en-US" sz="3200" dirty="0"/>
              <a:t> Salim</a:t>
            </a:r>
          </a:p>
          <a:p>
            <a:pPr algn="ctr"/>
            <a:r>
              <a:rPr lang="en-US" sz="3200" dirty="0" err="1"/>
              <a:t>Kelas:XI</a:t>
            </a:r>
            <a:r>
              <a:rPr lang="en-US" sz="3200" dirty="0"/>
              <a:t> </a:t>
            </a:r>
            <a:r>
              <a:rPr lang="en-US" sz="3200" dirty="0" err="1"/>
              <a:t>Rpl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77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B4996-128D-354C-D29B-9ACBC9FC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0C032-045D-F5B7-0258-9DB2A2CD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999C0-D380-0957-1861-B29AF237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335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7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824C4-C7CF-B09E-B538-C52B37A0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9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4007E-BDA5-9E3B-9253-F5F0708F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B85CCB-F619-8871-D475-9B1B1BE9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5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F9EA9-8040-7635-57AA-70021617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26815-5C5A-60BB-748A-3B3DC3EB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4 Bahasa </a:t>
            </a:r>
            <a:r>
              <a:rPr lang="en-US" dirty="0" err="1"/>
              <a:t>Pemograman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EFBC2-4E43-DD25-C805-E824B98B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MYSQLI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3091-CCA5-790B-5281-4E6D60E5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FA14-61DF-3782-8917-981405BA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74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effectLst/>
                <a:latin typeface="Arial" panose="020B0604020202020204" pitchFamily="34" charset="0"/>
              </a:rPr>
              <a:t>Distro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singkatan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1" dirty="0">
                <a:effectLst/>
                <a:latin typeface="Arial" panose="020B0604020202020204" pitchFamily="34" charset="0"/>
              </a:rPr>
              <a:t>distribution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1" dirty="0">
                <a:effectLst/>
                <a:latin typeface="Arial" panose="020B0604020202020204" pitchFamily="34" charset="0"/>
              </a:rPr>
              <a:t>distribution outlet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toko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di </a:t>
            </a:r>
            <a:r>
              <a:rPr lang="en-US" dirty="0">
                <a:latin typeface="Arial" panose="020B0604020202020204" pitchFamily="34" charset="0"/>
              </a:rPr>
              <a:t>Indonesia</a:t>
            </a:r>
            <a:r>
              <a:rPr lang="en-US" b="0" i="0" dirty="0">
                <a:effectLst/>
                <a:latin typeface="Arial" panose="020B0604020202020204" pitchFamily="34" charset="0"/>
              </a:rPr>
              <a:t> 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menjual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pakaian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dan </a:t>
            </a:r>
            <a:r>
              <a:rPr lang="en-US" dirty="0" err="1">
                <a:latin typeface="Arial" panose="020B0604020202020204" pitchFamily="34" charset="0"/>
              </a:rPr>
              <a:t>aksesori</a:t>
            </a:r>
            <a:r>
              <a:rPr lang="en-US" b="0" i="0" dirty="0">
                <a:effectLst/>
                <a:latin typeface="Arial" panose="020B0604020202020204" pitchFamily="34" charset="0"/>
              </a:rPr>
              <a:t> 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dititipkan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oleh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pembuat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pakaian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diproduksi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sendiri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Distro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umumnya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merupakan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kecil</a:t>
            </a:r>
            <a:r>
              <a:rPr lang="en-US" dirty="0">
                <a:latin typeface="Arial" panose="020B0604020202020204" pitchFamily="34" charset="0"/>
              </a:rPr>
              <a:t> dan </a:t>
            </a:r>
            <a:r>
              <a:rPr lang="en-US" dirty="0" err="1">
                <a:latin typeface="Arial" panose="020B0604020202020204" pitchFamily="34" charset="0"/>
              </a:rPr>
              <a:t>menengah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(IKM) 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sandang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merk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independen</a:t>
            </a:r>
            <a:r>
              <a:rPr lang="en-US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dikembangkan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kalangan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muda.Produk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dihasilkan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oleh distro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diusahakan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diproduksi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secara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massal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agar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mempertahankan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sifat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eksklusif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suatu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produk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hasil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kerajinan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Konsep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distro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berawal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pertengahan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1990-an </a:t>
            </a:r>
            <a:r>
              <a:rPr lang="en-US" b="0" i="0" dirty="0">
                <a:effectLst/>
                <a:latin typeface="Arial" panose="020B0604020202020204" pitchFamily="34" charset="0"/>
              </a:rPr>
              <a:t>di </a:t>
            </a:r>
            <a:r>
              <a:rPr lang="en-US" dirty="0" err="1">
                <a:latin typeface="Arial" panose="020B0604020202020204" pitchFamily="34" charset="0"/>
              </a:rPr>
              <a:t>Bandung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.Saat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itu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band-band independent </a:t>
            </a:r>
            <a:r>
              <a:rPr lang="en-US" b="0" i="0" dirty="0">
                <a:effectLst/>
                <a:latin typeface="Arial" panose="020B0604020202020204" pitchFamily="34" charset="0"/>
              </a:rPr>
              <a:t>(Indie) di Bandung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berusaha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menjual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effectLst/>
                <a:latin typeface="Arial" panose="020B0604020202020204" pitchFamily="34" charset="0"/>
              </a:rPr>
              <a:t>merchandise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seperti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CD/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kaset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latin typeface="Arial" panose="020B0604020202020204" pitchFamily="34" charset="0"/>
              </a:rPr>
              <a:t>t-shirt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dan </a:t>
            </a:r>
            <a:r>
              <a:rPr lang="en-US" dirty="0">
                <a:latin typeface="Arial" panose="020B0604020202020204" pitchFamily="34" charset="0"/>
              </a:rPr>
              <a:t>sticker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selain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tempat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pertunjukan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Bentuk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awal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distro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usaha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rumahan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dibuat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etalase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menjual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t-shirt.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Selain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komunitas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musik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akhirnya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banyak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komunitas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seperti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komunitas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punk</a:t>
            </a:r>
            <a:r>
              <a:rPr lang="en-US" b="0" i="0" dirty="0">
                <a:effectLst/>
                <a:latin typeface="Arial" panose="020B0604020202020204" pitchFamily="34" charset="0"/>
              </a:rPr>
              <a:t> dan </a:t>
            </a:r>
            <a:r>
              <a:rPr lang="en-US" i="1" dirty="0">
                <a:latin typeface="Arial" panose="020B0604020202020204" pitchFamily="34" charset="0"/>
              </a:rPr>
              <a:t>skateboard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kemudian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juga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toko-toko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kecil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menjual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pakaian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aksesori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mereka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industri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distro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sudah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berkembang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bahkan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dianggap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menghasilkan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produk-produk</a:t>
            </a:r>
            <a:r>
              <a:rPr lang="en-US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kualitas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ekspor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.Pada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tahun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2007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diperkirakan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sekitar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700 unit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usaha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distro di Indonesia, dan 300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diantaranya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 Bandung.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FA14-61DF-3782-8917-981405BA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565"/>
            <a:ext cx="10515600" cy="41425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banyak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usaha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di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lakukan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terlebih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kemajuan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jaman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kesempatan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memulai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Salah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prospek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menarik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potensial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ialah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memang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lekat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hubungannya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kehidupan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kawula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muda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menyukai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fashion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gaya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tampilan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sehari-hari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Distro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sendiri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singkatan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kata 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distribution outlet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arti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toko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Dimana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toko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menjual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berbagai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pakaian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aksesori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brand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sendiri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ataupun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brand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pihak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lain.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Menjalankan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memang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digandrungi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oleh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muda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ingin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kekinian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5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cukup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baik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dunia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usaha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terlebih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mendatangkan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keuntungan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puluhan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juta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rupiah. Jika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menekuninya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sungguh-sungguh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dikenal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oleh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khalayak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ramai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sukses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berkembang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nantinya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membutuhkan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payung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hukum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resmi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Bertujuan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melindungi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nama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brand distro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dibuat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CV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perusahaan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Adanya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Office99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membantu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menangani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Dimana,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penyedia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jasa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layanan</a:t>
            </a:r>
            <a:r>
              <a:rPr lang="en-US" sz="1500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US" sz="1500" dirty="0" err="1">
                <a:latin typeface="Open Sans" panose="020B0606030504020204" pitchFamily="34" charset="0"/>
              </a:rPr>
              <a:t>pembuatan</a:t>
            </a:r>
            <a:r>
              <a:rPr lang="en-US" sz="1500" dirty="0">
                <a:latin typeface="Open Sans" panose="020B0606030504020204" pitchFamily="34" charset="0"/>
              </a:rPr>
              <a:t> CV </a:t>
            </a:r>
            <a:r>
              <a:rPr lang="en-US" sz="1500" dirty="0" err="1">
                <a:latin typeface="Open Sans" panose="020B0606030504020204" pitchFamily="34" charset="0"/>
              </a:rPr>
              <a:t>perusahaan</a:t>
            </a:r>
            <a:r>
              <a:rPr lang="en-US" sz="1500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profesional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terpercaya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yang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membantu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pebisnis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pemula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berbagai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kalangan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500" dirty="0" err="1"/>
          </a:p>
        </p:txBody>
      </p:sp>
      <p:pic>
        <p:nvPicPr>
          <p:cNvPr id="1028" name="Picture 4" descr="9 Langkah Mudah Memulai Bisnis Kaos Distro Agar Digemari Anak Muda">
            <a:extLst>
              <a:ext uri="{FF2B5EF4-FFF2-40B4-BE49-F238E27FC236}">
                <a16:creationId xmlns:a16="http://schemas.microsoft.com/office/drawing/2014/main" id="{18FE1605-EE53-CB32-9BB5-667D35AE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03" y="324035"/>
            <a:ext cx="7794594" cy="197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3445-69BE-B930-50A7-36EDF48F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478" y="246138"/>
            <a:ext cx="5775664" cy="587899"/>
          </a:xfrm>
        </p:spPr>
        <p:txBody>
          <a:bodyPr>
            <a:normAutofit/>
          </a:bodyPr>
          <a:lstStyle/>
          <a:p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Baju Distro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448F-231D-712B-BBD6-59CA7F1E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8646"/>
            <a:ext cx="10515600" cy="292716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Sebelum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terjun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menjalankan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Kita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mengetahui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alasan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kenapa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usaha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pilihan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ketahui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Indonesia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sendiri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jumlah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penduduk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besar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yaitu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271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jiwa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tahun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2020.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berdasarkan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sensus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penduduk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Badan Pusat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Statistik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jumlah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usia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produktif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mendominasi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besar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penduduk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tanah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air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terutama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generasi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milenial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generasi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z.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Tentunya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kesempatan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besar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alasan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kuat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peluang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bisnis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distro.</a:t>
            </a:r>
          </a:p>
          <a:p>
            <a:pPr algn="l">
              <a:lnSpc>
                <a:spcPct val="100000"/>
              </a:lnSpc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Disamping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muda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kecenderungan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belanja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tinggi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dunia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fashion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online. Status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lajang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belum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berkeluarga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mereka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‘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menyenangkan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’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sendiri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berbelanja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diinginkan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Oleh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itulah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alasan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membuka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toko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kaos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distro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prospek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keberhasilan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menggiurkan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52" name="Picture 4" descr="Alasan Memilih Bisnis Kaos Distro">
            <a:extLst>
              <a:ext uri="{FF2B5EF4-FFF2-40B4-BE49-F238E27FC236}">
                <a16:creationId xmlns:a16="http://schemas.microsoft.com/office/drawing/2014/main" id="{537D5EF0-F4CB-F211-B6D5-235B6182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64" y="1053329"/>
            <a:ext cx="7803471" cy="22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44E412-E385-7100-D067-689B6EE14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6892D0-B25A-1CAA-115F-2783F2DE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12AC5-0E7F-FECB-3295-779E3F2B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6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5302A-C116-A1E4-FB15-B980B9AB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918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561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Open Sans</vt:lpstr>
      <vt:lpstr>Wingdings 3</vt:lpstr>
      <vt:lpstr>Wisp</vt:lpstr>
      <vt:lpstr>Tugas Project Membuat Website Toko Online</vt:lpstr>
      <vt:lpstr>Menggunakan 4 Bahasa Pemograman</vt:lpstr>
      <vt:lpstr>Isi</vt:lpstr>
      <vt:lpstr>PowerPoint Presentation</vt:lpstr>
      <vt:lpstr>Tujuan Memilih Toko Baju Distro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Project Membuat Website Toko Online</dc:title>
  <dc:creator>Andhika</dc:creator>
  <cp:lastModifiedBy>Steven Biasa</cp:lastModifiedBy>
  <cp:revision>6</cp:revision>
  <dcterms:created xsi:type="dcterms:W3CDTF">2022-10-23T15:34:05Z</dcterms:created>
  <dcterms:modified xsi:type="dcterms:W3CDTF">2022-10-31T03:24:18Z</dcterms:modified>
</cp:coreProperties>
</file>