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9" d="100"/>
          <a:sy n="69" d="100"/>
        </p:scale>
        <p:origin x="7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ABFF9-DC10-FC91-4DBF-A4E54A7A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F763F-927B-08AC-7204-7DF50D693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7C0BB-6B4D-E3D5-E9C3-336BDC00F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DE3E-C62A-41EA-8734-10AB28A1D21B}" type="datetimeFigureOut">
              <a:rPr lang="en-US" smtClean="0"/>
              <a:t>22-Feb-24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AB487-F4CC-85F5-C04D-443A6B063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1788A-6072-DA3F-3A98-857FF911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C040-5E36-4748-882A-53C4B008B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9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9B271-6B81-7508-F332-A44DDB14C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72141-14FC-EBC9-CF5E-1C8157647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24345-4CF3-6FF6-24EC-6D5E3FF3C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DE3E-C62A-41EA-8734-10AB28A1D21B}" type="datetimeFigureOut">
              <a:rPr lang="en-US" smtClean="0"/>
              <a:t>22-Feb-24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F679B-4440-781F-B07C-058DFE697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BDFE8-9AB2-CD66-330B-9EE27C738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C040-5E36-4748-882A-53C4B008B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8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AECFB7-ECFB-05DA-108A-734CA2816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C9462-7E7C-D9B2-D25E-C07FEBBA9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2AA0C-57DD-17C5-8FE5-05A960248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DE3E-C62A-41EA-8734-10AB28A1D21B}" type="datetimeFigureOut">
              <a:rPr lang="en-US" smtClean="0"/>
              <a:t>22-Feb-24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C8E78-AB8E-950C-A8EC-C7EC34AA5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098EC-D11C-9415-C10F-D25920B77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C040-5E36-4748-882A-53C4B008B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0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52896-76B4-E770-2794-4EF774B56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76BFE-3EAD-2467-BA96-E2A91C247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E2140-12B0-C9FB-F4B6-FE7194FB8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DE3E-C62A-41EA-8734-10AB28A1D21B}" type="datetimeFigureOut">
              <a:rPr lang="en-US" smtClean="0"/>
              <a:t>22-Feb-24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E04ED-D125-7075-4A7F-973D89B5B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B6004-DD78-B13B-DAE6-23B7461B0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C040-5E36-4748-882A-53C4B008B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0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40472-F80C-547D-34AA-EBAEA4BF5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D3EB9-6D13-5876-6C7F-6CA1E75E1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5A5F4-6E89-DAF6-C51D-69D3F88A4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DE3E-C62A-41EA-8734-10AB28A1D21B}" type="datetimeFigureOut">
              <a:rPr lang="en-US" smtClean="0"/>
              <a:t>22-Feb-24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7CBBA-149F-FC86-D6EB-FD185BB45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C8713-673E-FD34-3874-51794337D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C040-5E36-4748-882A-53C4B008B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5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D397A-E7D7-8F5B-5C6C-8ECCD561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D236F-A35A-06FD-A53D-BA93537E10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E8154-D797-5A2B-615B-84AEEC39E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07E9B-1D1F-16FD-E53E-334FCE5F7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DE3E-C62A-41EA-8734-10AB28A1D21B}" type="datetimeFigureOut">
              <a:rPr lang="en-US" smtClean="0"/>
              <a:t>22-Feb-24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F5E5A-5870-835B-DF1C-EB8AEC8D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25DE7-B16D-93A0-F356-38B58ECF3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C040-5E36-4748-882A-53C4B008B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8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C094-0F8E-3592-AB40-072757427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2B7AA-306D-A96A-D5CD-75B016DF8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699B9-A36E-54D7-5E8D-D680CD5BF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9A9BF-F71B-F930-92A8-C41C6DD91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E42038-82E9-71E3-E008-5DB835587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9FB591-BE7E-F8D9-B2CF-679CB08A9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DE3E-C62A-41EA-8734-10AB28A1D21B}" type="datetimeFigureOut">
              <a:rPr lang="en-US" smtClean="0"/>
              <a:t>22-Feb-24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2B883A-472F-A019-ED07-99E85130E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56F404-5048-E1CD-862B-599613F63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C040-5E36-4748-882A-53C4B008B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02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2F2FC-2E76-A8B0-0381-2127FFE0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B90FE-6890-DCA1-9441-9F300817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DE3E-C62A-41EA-8734-10AB28A1D21B}" type="datetimeFigureOut">
              <a:rPr lang="en-US" smtClean="0"/>
              <a:t>22-Feb-24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72A2F-1C7B-E4B4-8592-3A8371C34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6BEF1-6805-2650-2A95-B4EDF6BFE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C040-5E36-4748-882A-53C4B008B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0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CD75D7-DF81-FD3F-CE9E-90F37310C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DE3E-C62A-41EA-8734-10AB28A1D21B}" type="datetimeFigureOut">
              <a:rPr lang="en-US" smtClean="0"/>
              <a:t>22-Feb-24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E97E80-9E3C-942D-BEB9-91562A3A3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6D17A-72B7-E927-BC17-853A6676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C040-5E36-4748-882A-53C4B008B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2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D6E4-6F45-F42C-B083-8B7BCF923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62E13-FF31-95ED-B71F-D85CBB07C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6383D-0DCF-6A34-57D9-EC6AECDEE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86D84-9189-12F7-71E6-96E7AD96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DE3E-C62A-41EA-8734-10AB28A1D21B}" type="datetimeFigureOut">
              <a:rPr lang="en-US" smtClean="0"/>
              <a:t>22-Feb-24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F406E-FE14-69AC-90C5-6E6DB3A3F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B1BF0-8F44-3C35-73E2-506BDD36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C040-5E36-4748-882A-53C4B008B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1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EF96E-5926-6041-22D0-6C54205B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515B34-CA2E-2CAD-E814-5C89BE4B3D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3C13F-3A0A-AA6D-9ECD-71158ED3F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4CB50-2D6B-CDB8-BF1F-5B279454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DE3E-C62A-41EA-8734-10AB28A1D21B}" type="datetimeFigureOut">
              <a:rPr lang="en-US" smtClean="0"/>
              <a:t>22-Feb-24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8AA22-AF15-B585-D14A-F4D140195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9035B-4D61-2943-7553-F72BD544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C040-5E36-4748-882A-53C4B008B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2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8FAE67-9F47-D39D-1210-5071475D3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8DA90-35D2-85F1-7693-9833920EC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22932-D233-9831-C0CF-E9968EC61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DDE3E-C62A-41EA-8734-10AB28A1D21B}" type="datetimeFigureOut">
              <a:rPr lang="en-US" smtClean="0"/>
              <a:t>22-Feb-24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EC861-F89A-44E3-2303-39FC472FC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1A683-33B7-302B-98CE-BF7AAB8370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DC040-5E36-4748-882A-53C4B008B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0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8A8A8-A8C1-DFCA-A044-4F8A1B46EE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Study jam web development front 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91DF6-8733-3CFC-39BD-9EF4F389A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Mockup or wireframe</a:t>
            </a:r>
          </a:p>
        </p:txBody>
      </p:sp>
    </p:spTree>
    <p:extLst>
      <p:ext uri="{BB962C8B-B14F-4D97-AF65-F5344CB8AC3E}">
        <p14:creationId xmlns:p14="http://schemas.microsoft.com/office/powerpoint/2010/main" val="424605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2C7701A-B923-36EF-48CC-4EAE0DEC9538}"/>
              </a:ext>
            </a:extLst>
          </p:cNvPr>
          <p:cNvSpPr/>
          <p:nvPr/>
        </p:nvSpPr>
        <p:spPr>
          <a:xfrm>
            <a:off x="0" y="0"/>
            <a:ext cx="12191999" cy="4494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F3185F-3736-A6C4-D73F-56BA39225D92}"/>
              </a:ext>
            </a:extLst>
          </p:cNvPr>
          <p:cNvSpPr/>
          <p:nvPr/>
        </p:nvSpPr>
        <p:spPr>
          <a:xfrm>
            <a:off x="671592" y="619932"/>
            <a:ext cx="10848814" cy="325464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79C65E-68E3-EFBA-6C85-B770DC77676B}"/>
              </a:ext>
            </a:extLst>
          </p:cNvPr>
          <p:cNvSpPr/>
          <p:nvPr/>
        </p:nvSpPr>
        <p:spPr>
          <a:xfrm>
            <a:off x="3106118" y="1053884"/>
            <a:ext cx="5979761" cy="1766807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29C4AE-ACDB-6834-E65F-908A41DB7B68}"/>
              </a:ext>
            </a:extLst>
          </p:cNvPr>
          <p:cNvSpPr/>
          <p:nvPr/>
        </p:nvSpPr>
        <p:spPr>
          <a:xfrm>
            <a:off x="3180380" y="1487837"/>
            <a:ext cx="5831235" cy="8834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88BD98-0F7E-E2F9-1E0F-9B2B029E5229}"/>
              </a:ext>
            </a:extLst>
          </p:cNvPr>
          <p:cNvSpPr/>
          <p:nvPr/>
        </p:nvSpPr>
        <p:spPr>
          <a:xfrm>
            <a:off x="4832885" y="3037668"/>
            <a:ext cx="2526223" cy="60443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8CD929D-0039-1FD1-1D5D-EDFB44D5C5DD}"/>
              </a:ext>
            </a:extLst>
          </p:cNvPr>
          <p:cNvSpPr/>
          <p:nvPr/>
        </p:nvSpPr>
        <p:spPr>
          <a:xfrm>
            <a:off x="5268612" y="3061502"/>
            <a:ext cx="1654767" cy="52468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67B3C3-0F1D-CA51-832C-0E7010AC45C1}"/>
              </a:ext>
            </a:extLst>
          </p:cNvPr>
          <p:cNvGrpSpPr/>
          <p:nvPr/>
        </p:nvGrpSpPr>
        <p:grpSpPr>
          <a:xfrm>
            <a:off x="5836308" y="5114440"/>
            <a:ext cx="519384" cy="532381"/>
            <a:chOff x="5726646" y="5114440"/>
            <a:chExt cx="745230" cy="76387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4E9ADD1-7901-F134-13AA-1E3716422DC3}"/>
                </a:ext>
              </a:extLst>
            </p:cNvPr>
            <p:cNvGrpSpPr/>
            <p:nvPr/>
          </p:nvGrpSpPr>
          <p:grpSpPr>
            <a:xfrm>
              <a:off x="5726646" y="5114440"/>
              <a:ext cx="738707" cy="388002"/>
              <a:chOff x="4555958" y="4989095"/>
              <a:chExt cx="977348" cy="513347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DF244CE1-C7D7-9839-C764-0A9ECE89B7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958" y="5005137"/>
                <a:ext cx="497305" cy="49730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D1C1A85-768C-6F0E-996C-FC29D2C7CF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36001" y="4989095"/>
                <a:ext cx="497305" cy="49730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3C849F2-2A1B-A140-9595-92B7F41230D1}"/>
                </a:ext>
              </a:extLst>
            </p:cNvPr>
            <p:cNvGrpSpPr/>
            <p:nvPr/>
          </p:nvGrpSpPr>
          <p:grpSpPr>
            <a:xfrm>
              <a:off x="5733169" y="5490317"/>
              <a:ext cx="738707" cy="388002"/>
              <a:chOff x="4555958" y="4989095"/>
              <a:chExt cx="977348" cy="513347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569D5E9-04DB-22C5-940A-4FED800859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958" y="5005137"/>
                <a:ext cx="497305" cy="49730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2D68DDB-0AA9-B5DB-5C37-B3C04431B4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36001" y="4989095"/>
                <a:ext cx="497305" cy="49730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F9B5930-D4B4-73A1-EDFB-50DB679D1B37}"/>
              </a:ext>
            </a:extLst>
          </p:cNvPr>
          <p:cNvSpPr txBox="1"/>
          <p:nvPr/>
        </p:nvSpPr>
        <p:spPr>
          <a:xfrm>
            <a:off x="671592" y="6031832"/>
            <a:ext cx="1084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development summit 2023. </a:t>
            </a:r>
            <a:r>
              <a:rPr lang="en-US" dirty="0" err="1"/>
              <a:t>udah</a:t>
            </a:r>
            <a:r>
              <a:rPr lang="en-US" dirty="0"/>
              <a:t> </a:t>
            </a:r>
            <a:r>
              <a:rPr lang="en-US" dirty="0" err="1"/>
              <a:t>siap</a:t>
            </a:r>
            <a:r>
              <a:rPr lang="en-US" dirty="0"/>
              <a:t> join? </a:t>
            </a:r>
            <a:r>
              <a:rPr lang="en-US" dirty="0" err="1"/>
              <a:t>Buruan</a:t>
            </a:r>
            <a:r>
              <a:rPr lang="en-US" dirty="0"/>
              <a:t> daftar </a:t>
            </a:r>
            <a:r>
              <a:rPr lang="en-US" dirty="0" err="1"/>
              <a:t>sekarang</a:t>
            </a:r>
            <a:r>
              <a:rPr lang="en-US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25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BC697F-8B07-95E2-2BD9-8714E0893729}"/>
              </a:ext>
            </a:extLst>
          </p:cNvPr>
          <p:cNvSpPr/>
          <p:nvPr/>
        </p:nvSpPr>
        <p:spPr>
          <a:xfrm>
            <a:off x="3591986" y="598404"/>
            <a:ext cx="4484817" cy="62595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238C5A-057C-4CDB-1720-F6C8876BD4C3}"/>
              </a:ext>
            </a:extLst>
          </p:cNvPr>
          <p:cNvSpPr txBox="1"/>
          <p:nvPr/>
        </p:nvSpPr>
        <p:spPr>
          <a:xfrm>
            <a:off x="3847215" y="123145"/>
            <a:ext cx="397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Form Web Event Summit 2024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E7EAAF-DBE7-5B6E-3E4A-80CFACF2A89F}"/>
              </a:ext>
            </a:extLst>
          </p:cNvPr>
          <p:cNvSpPr/>
          <p:nvPr/>
        </p:nvSpPr>
        <p:spPr>
          <a:xfrm>
            <a:off x="4247970" y="1056496"/>
            <a:ext cx="3159238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Enter your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808168-9E5E-F3EB-1538-EE90B682D45E}"/>
              </a:ext>
            </a:extLst>
          </p:cNvPr>
          <p:cNvSpPr txBox="1"/>
          <p:nvPr/>
        </p:nvSpPr>
        <p:spPr>
          <a:xfrm>
            <a:off x="4181708" y="726484"/>
            <a:ext cx="744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04014C-FD69-9306-1A72-006441324F8B}"/>
              </a:ext>
            </a:extLst>
          </p:cNvPr>
          <p:cNvSpPr/>
          <p:nvPr/>
        </p:nvSpPr>
        <p:spPr>
          <a:xfrm>
            <a:off x="4247969" y="1716788"/>
            <a:ext cx="3159239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Enter your email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F14EE0-59CE-824D-0DCD-213E634039C7}"/>
              </a:ext>
            </a:extLst>
          </p:cNvPr>
          <p:cNvSpPr txBox="1"/>
          <p:nvPr/>
        </p:nvSpPr>
        <p:spPr>
          <a:xfrm>
            <a:off x="4181708" y="1400223"/>
            <a:ext cx="697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Email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956F0A-438E-EFCD-1DE4-AB4CCDCC6CDE}"/>
              </a:ext>
            </a:extLst>
          </p:cNvPr>
          <p:cNvSpPr/>
          <p:nvPr/>
        </p:nvSpPr>
        <p:spPr>
          <a:xfrm>
            <a:off x="4247970" y="2437235"/>
            <a:ext cx="3159238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Enter your phone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3EA45-1D69-11B7-1D28-D7F9530D919B}"/>
              </a:ext>
            </a:extLst>
          </p:cNvPr>
          <p:cNvSpPr txBox="1"/>
          <p:nvPr/>
        </p:nvSpPr>
        <p:spPr>
          <a:xfrm>
            <a:off x="4181708" y="2079335"/>
            <a:ext cx="1138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Nomor</a:t>
            </a:r>
            <a:r>
              <a:rPr lang="en-US" sz="1400" dirty="0">
                <a:solidFill>
                  <a:schemeClr val="bg1"/>
                </a:solidFill>
              </a:rPr>
              <a:t> hp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BE002B-F160-6C6B-55E2-A74442AB857F}"/>
              </a:ext>
            </a:extLst>
          </p:cNvPr>
          <p:cNvSpPr/>
          <p:nvPr/>
        </p:nvSpPr>
        <p:spPr>
          <a:xfrm>
            <a:off x="4235365" y="3202526"/>
            <a:ext cx="3171844" cy="3090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Select current role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750F73-AA67-DC80-577E-8CBB0D38C4AD}"/>
              </a:ext>
            </a:extLst>
          </p:cNvPr>
          <p:cNvSpPr txBox="1"/>
          <p:nvPr/>
        </p:nvSpPr>
        <p:spPr>
          <a:xfrm>
            <a:off x="4181708" y="2822456"/>
            <a:ext cx="4484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Which option best describes your current role</a:t>
            </a:r>
          </a:p>
        </p:txBody>
      </p:sp>
      <p:sp>
        <p:nvSpPr>
          <p:cNvPr id="14" name="Action Button: Go to End 13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901A260A-54F1-DFB8-8262-3139715E2C14}"/>
              </a:ext>
            </a:extLst>
          </p:cNvPr>
          <p:cNvSpPr/>
          <p:nvPr/>
        </p:nvSpPr>
        <p:spPr>
          <a:xfrm rot="5400000">
            <a:off x="7221676" y="3310691"/>
            <a:ext cx="114050" cy="114050"/>
          </a:xfrm>
          <a:prstGeom prst="actionButtonE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2DB9E8-8DDC-2CD6-55EA-D6C23769ECF5}"/>
              </a:ext>
            </a:extLst>
          </p:cNvPr>
          <p:cNvSpPr txBox="1"/>
          <p:nvPr/>
        </p:nvSpPr>
        <p:spPr>
          <a:xfrm>
            <a:off x="4181708" y="3619696"/>
            <a:ext cx="4091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Would you recommend share to a friend?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680FFE9C-14BF-EDD3-1767-67F35C05DFAD}"/>
              </a:ext>
            </a:extLst>
          </p:cNvPr>
          <p:cNvSpPr/>
          <p:nvPr/>
        </p:nvSpPr>
        <p:spPr>
          <a:xfrm flipH="1">
            <a:off x="4314423" y="3988116"/>
            <a:ext cx="89824" cy="89824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4DE740-B9F9-5946-9E00-ADCA0BC451C8}"/>
              </a:ext>
            </a:extLst>
          </p:cNvPr>
          <p:cNvSpPr txBox="1"/>
          <p:nvPr/>
        </p:nvSpPr>
        <p:spPr>
          <a:xfrm>
            <a:off x="4384930" y="3902223"/>
            <a:ext cx="1691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definitely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9485B3A0-1A3C-718F-DDAF-AB6F8219C8F3}"/>
              </a:ext>
            </a:extLst>
          </p:cNvPr>
          <p:cNvSpPr/>
          <p:nvPr/>
        </p:nvSpPr>
        <p:spPr>
          <a:xfrm flipH="1">
            <a:off x="4312275" y="4204906"/>
            <a:ext cx="89824" cy="89824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ED70DF-7856-0B2C-3B9E-DE3900EB40EE}"/>
              </a:ext>
            </a:extLst>
          </p:cNvPr>
          <p:cNvSpPr txBox="1"/>
          <p:nvPr/>
        </p:nvSpPr>
        <p:spPr>
          <a:xfrm>
            <a:off x="4382782" y="4119013"/>
            <a:ext cx="1691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maybe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52DB5CF5-AB77-4837-F072-CC8247611444}"/>
              </a:ext>
            </a:extLst>
          </p:cNvPr>
          <p:cNvSpPr/>
          <p:nvPr/>
        </p:nvSpPr>
        <p:spPr>
          <a:xfrm flipH="1">
            <a:off x="4316565" y="4428135"/>
            <a:ext cx="89824" cy="89824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3A6C27-024A-A3C9-5581-81BF3A7FEE8D}"/>
              </a:ext>
            </a:extLst>
          </p:cNvPr>
          <p:cNvSpPr txBox="1"/>
          <p:nvPr/>
        </p:nvSpPr>
        <p:spPr>
          <a:xfrm>
            <a:off x="4387072" y="4342242"/>
            <a:ext cx="1691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Not sure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AA8447-FD59-521F-F67A-68DAF5843364}"/>
              </a:ext>
            </a:extLst>
          </p:cNvPr>
          <p:cNvSpPr/>
          <p:nvPr/>
        </p:nvSpPr>
        <p:spPr>
          <a:xfrm>
            <a:off x="4235365" y="4977553"/>
            <a:ext cx="3171844" cy="3090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Select current role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83E4D1-B6FF-32D4-0FF6-3074B1E1010F}"/>
              </a:ext>
            </a:extLst>
          </p:cNvPr>
          <p:cNvSpPr txBox="1"/>
          <p:nvPr/>
        </p:nvSpPr>
        <p:spPr>
          <a:xfrm>
            <a:off x="4181708" y="4597483"/>
            <a:ext cx="4484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What is your favorite feature of work?</a:t>
            </a:r>
          </a:p>
        </p:txBody>
      </p:sp>
      <p:sp>
        <p:nvSpPr>
          <p:cNvPr id="24" name="Action Button: Go to End 23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49001187-5408-F1C1-1871-3DE1A79F6738}"/>
              </a:ext>
            </a:extLst>
          </p:cNvPr>
          <p:cNvSpPr/>
          <p:nvPr/>
        </p:nvSpPr>
        <p:spPr>
          <a:xfrm rot="5400000">
            <a:off x="7221676" y="5085718"/>
            <a:ext cx="114050" cy="114050"/>
          </a:xfrm>
          <a:prstGeom prst="actionButtonE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5645BE-09CB-725B-B876-00F5F59B7B4B}"/>
              </a:ext>
            </a:extLst>
          </p:cNvPr>
          <p:cNvSpPr txBox="1"/>
          <p:nvPr/>
        </p:nvSpPr>
        <p:spPr>
          <a:xfrm>
            <a:off x="4181708" y="5365546"/>
            <a:ext cx="4091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What would you like to see improved?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C6D93D-949B-AEB0-422A-434B7C26F6E3}"/>
              </a:ext>
            </a:extLst>
          </p:cNvPr>
          <p:cNvSpPr txBox="1"/>
          <p:nvPr/>
        </p:nvSpPr>
        <p:spPr>
          <a:xfrm>
            <a:off x="4384930" y="5648073"/>
            <a:ext cx="1691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Front-end Projects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860783-D5EC-4E85-8DE1-116189EBE840}"/>
              </a:ext>
            </a:extLst>
          </p:cNvPr>
          <p:cNvSpPr txBox="1"/>
          <p:nvPr/>
        </p:nvSpPr>
        <p:spPr>
          <a:xfrm>
            <a:off x="4382782" y="5845813"/>
            <a:ext cx="1691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Back-end Projects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E1D08C-E9B3-CB7D-420C-90337A0BAFCD}"/>
              </a:ext>
            </a:extLst>
          </p:cNvPr>
          <p:cNvSpPr/>
          <p:nvPr/>
        </p:nvSpPr>
        <p:spPr>
          <a:xfrm>
            <a:off x="4324583" y="5733966"/>
            <a:ext cx="89824" cy="898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FEB33B8-780B-EE80-B070-B24BFD92F9B7}"/>
              </a:ext>
            </a:extLst>
          </p:cNvPr>
          <p:cNvSpPr/>
          <p:nvPr/>
        </p:nvSpPr>
        <p:spPr>
          <a:xfrm>
            <a:off x="4324583" y="5953041"/>
            <a:ext cx="89824" cy="898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596DF5F-1160-4832-5857-97F3D833137C}"/>
              </a:ext>
            </a:extLst>
          </p:cNvPr>
          <p:cNvSpPr/>
          <p:nvPr/>
        </p:nvSpPr>
        <p:spPr>
          <a:xfrm>
            <a:off x="4324583" y="6162591"/>
            <a:ext cx="89824" cy="898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879D6E-05AA-7890-0082-E1D7521FDA67}"/>
              </a:ext>
            </a:extLst>
          </p:cNvPr>
          <p:cNvSpPr txBox="1"/>
          <p:nvPr/>
        </p:nvSpPr>
        <p:spPr>
          <a:xfrm>
            <a:off x="4382782" y="6064888"/>
            <a:ext cx="20846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Fullstack</a:t>
            </a:r>
            <a:r>
              <a:rPr lang="en-US" sz="1100" dirty="0">
                <a:solidFill>
                  <a:schemeClr val="bg1"/>
                </a:solidFill>
              </a:rPr>
              <a:t> developer projects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8729DE-8F9D-E109-B454-17AD2E84CC0B}"/>
              </a:ext>
            </a:extLst>
          </p:cNvPr>
          <p:cNvSpPr/>
          <p:nvPr/>
        </p:nvSpPr>
        <p:spPr>
          <a:xfrm>
            <a:off x="4312275" y="6456218"/>
            <a:ext cx="3094933" cy="2616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2E3F5F0-13E9-E848-67F1-82C8DC650245}"/>
              </a:ext>
            </a:extLst>
          </p:cNvPr>
          <p:cNvSpPr txBox="1"/>
          <p:nvPr/>
        </p:nvSpPr>
        <p:spPr>
          <a:xfrm>
            <a:off x="5484680" y="6432425"/>
            <a:ext cx="1179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2990712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</TotalTime>
  <Words>89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Study jam web development front end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jam web development front end</dc:title>
  <dc:creator>Lenovo</dc:creator>
  <cp:lastModifiedBy>Lenovo</cp:lastModifiedBy>
  <cp:revision>4</cp:revision>
  <dcterms:created xsi:type="dcterms:W3CDTF">2024-01-21T11:01:56Z</dcterms:created>
  <dcterms:modified xsi:type="dcterms:W3CDTF">2024-02-22T10:20:41Z</dcterms:modified>
</cp:coreProperties>
</file>