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92C6-E43A-49E7-8862-E78A037EDBF4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869B-269E-4ABD-AB90-C3CB8F118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699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92C6-E43A-49E7-8862-E78A037EDBF4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869B-269E-4ABD-AB90-C3CB8F118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050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92C6-E43A-49E7-8862-E78A037EDBF4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869B-269E-4ABD-AB90-C3CB8F118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37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92C6-E43A-49E7-8862-E78A037EDBF4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869B-269E-4ABD-AB90-C3CB8F118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883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92C6-E43A-49E7-8862-E78A037EDBF4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869B-269E-4ABD-AB90-C3CB8F118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813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92C6-E43A-49E7-8862-E78A037EDBF4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869B-269E-4ABD-AB90-C3CB8F118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852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92C6-E43A-49E7-8862-E78A037EDBF4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869B-269E-4ABD-AB90-C3CB8F118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304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92C6-E43A-49E7-8862-E78A037EDBF4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869B-269E-4ABD-AB90-C3CB8F118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707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92C6-E43A-49E7-8862-E78A037EDBF4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869B-269E-4ABD-AB90-C3CB8F118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573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92C6-E43A-49E7-8862-E78A037EDBF4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869B-269E-4ABD-AB90-C3CB8F118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90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92C6-E43A-49E7-8862-E78A037EDBF4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869B-269E-4ABD-AB90-C3CB8F118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241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692C6-E43A-49E7-8862-E78A037EDBF4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3869B-269E-4ABD-AB90-C3CB8F118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472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552" y="1123325"/>
            <a:ext cx="4325157" cy="2542984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514708" y="0"/>
            <a:ext cx="92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Vitorlás</a:t>
            </a:r>
            <a:endParaRPr lang="hu-HU" b="1" dirty="0"/>
          </a:p>
        </p:txBody>
      </p:sp>
      <p:sp>
        <p:nvSpPr>
          <p:cNvPr id="6" name="Szövegdoboz 5"/>
          <p:cNvSpPr txBox="1"/>
          <p:nvPr/>
        </p:nvSpPr>
        <p:spPr>
          <a:xfrm>
            <a:off x="365760" y="818606"/>
            <a:ext cx="11655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Egy vitorláshajó-kölcsönző egy hónapjának forgalmi adatai állnak rendelkezésre </a:t>
            </a:r>
            <a:r>
              <a:rPr lang="hu-HU" dirty="0" smtClean="0"/>
              <a:t>a </a:t>
            </a:r>
            <a:r>
              <a:rPr lang="hu-HU" b="1" dirty="0" err="1" smtClean="0"/>
              <a:t>berles</a:t>
            </a:r>
            <a:r>
              <a:rPr lang="hu-HU" dirty="0"/>
              <a:t> </a:t>
            </a:r>
            <a:r>
              <a:rPr lang="hu-HU" dirty="0" smtClean="0"/>
              <a:t>adatbázisban.</a:t>
            </a:r>
            <a:r>
              <a:rPr lang="en-US"/>
              <a:t> Az adatbázis a következő táblákat tartalmazza:</a:t>
            </a:r>
            <a:endParaRPr lang="hu-HU"/>
          </a:p>
          <a:p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78378" y="3535680"/>
            <a:ext cx="114904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Hozzon létre a lokális SQL szerveren </a:t>
            </a:r>
            <a:r>
              <a:rPr lang="hu-HU" b="1" i="1" dirty="0" err="1" smtClean="0"/>
              <a:t>berles</a:t>
            </a:r>
            <a:r>
              <a:rPr lang="hu-HU" b="1" i="1" dirty="0" smtClean="0"/>
              <a:t> </a:t>
            </a:r>
            <a:r>
              <a:rPr lang="hu-HU" dirty="0"/>
              <a:t>néven adatbázist! Az adatbázis alapértelmezett rendezési sorrendje a magyar szabályok szerinti legyen! Ha az Ön által választott SQL szervernél nem alapértelmezés az UTF-8 kódolás, akkor azt is állítsa be alapértelmezettnek az adatbázis létrehozásánál! Majd importalja a </a:t>
            </a:r>
            <a:r>
              <a:rPr lang="hu-HU" b="1" dirty="0" err="1" smtClean="0"/>
              <a:t>berles</a:t>
            </a:r>
            <a:r>
              <a:rPr lang="hu-HU" b="1" i="1" dirty="0" err="1" smtClean="0"/>
              <a:t>.sql</a:t>
            </a:r>
            <a:r>
              <a:rPr lang="hu-HU" dirty="0" smtClean="0"/>
              <a:t> </a:t>
            </a:r>
            <a:r>
              <a:rPr lang="hu-HU" dirty="0"/>
              <a:t>állományt, mely tartalmazza a táblákat létrehozó és az adatokat a táblába beszúró SQL parancsokat, valamint a táblák közti kapcsolatot is</a:t>
            </a:r>
            <a:r>
              <a:rPr lang="hu-HU" dirty="0" smtClean="0"/>
              <a:t>!</a:t>
            </a:r>
          </a:p>
          <a:p>
            <a:r>
              <a:rPr lang="hu-HU" dirty="0"/>
              <a:t>Az adatbázis kapcsolat létrehozásához használhatjuk a </a:t>
            </a:r>
            <a:r>
              <a:rPr lang="hu-HU" b="1" dirty="0" err="1"/>
              <a:t>config.php</a:t>
            </a:r>
            <a:r>
              <a:rPr lang="hu-HU" b="1" dirty="0"/>
              <a:t> </a:t>
            </a:r>
            <a:r>
              <a:rPr lang="hu-HU" dirty="0"/>
              <a:t>-t, melyet a megfelelő paraméterekkel kell aktualizálni (adatbázis név, felhasználónév, jelszó).</a:t>
            </a:r>
          </a:p>
          <a:p>
            <a:r>
              <a:rPr lang="hu-HU" dirty="0"/>
              <a:t>Az oldal kialakításához használhatjuk a Bootstrap4 keretrendszert, a szükséges fájlok megtalálhatóak a </a:t>
            </a:r>
            <a:r>
              <a:rPr lang="hu-HU" b="1" dirty="0"/>
              <a:t>bootstrap.zip</a:t>
            </a:r>
            <a:r>
              <a:rPr lang="hu-HU" dirty="0"/>
              <a:t> fájlban. </a:t>
            </a:r>
          </a:p>
          <a:p>
            <a:r>
              <a:rPr lang="hu-HU" dirty="0"/>
              <a:t>Készítsünk grafikus alkalmazást, mely tartalmazzon egy </a:t>
            </a:r>
            <a:r>
              <a:rPr lang="hu-HU" dirty="0" err="1"/>
              <a:t>menüvezérelt</a:t>
            </a:r>
            <a:r>
              <a:rPr lang="hu-HU" dirty="0"/>
              <a:t> php keretprogramot </a:t>
            </a:r>
            <a:r>
              <a:rPr lang="hu-HU" b="1" dirty="0" err="1"/>
              <a:t>index.php</a:t>
            </a:r>
            <a:r>
              <a:rPr lang="hu-HU" b="1" dirty="0"/>
              <a:t> </a:t>
            </a:r>
            <a:r>
              <a:rPr lang="hu-HU" dirty="0"/>
              <a:t>néven, melynek menüpontjai jelenítsenek meg egy-egy részfeladatot. Egy-egy menüpontra kattintva a következő információkat legyen képes nyújtani jól átlátható formátumban, mindig csak egy kiválasztott kérdésre válaszolva: </a:t>
            </a:r>
          </a:p>
        </p:txBody>
      </p:sp>
    </p:spTree>
    <p:extLst>
      <p:ext uri="{BB962C8B-B14F-4D97-AF65-F5344CB8AC3E}">
        <p14:creationId xmlns:p14="http://schemas.microsoft.com/office/powerpoint/2010/main" val="85312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65761" y="243840"/>
            <a:ext cx="112215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b="1" dirty="0" smtClean="0"/>
              <a:t>Napi díj személyre </a:t>
            </a:r>
            <a:r>
              <a:rPr lang="hu-HU" dirty="0" smtClean="0"/>
              <a:t>: Jelenítse meg egy táblázatban minden </a:t>
            </a:r>
            <a:r>
              <a:rPr lang="hu-HU" dirty="0"/>
              <a:t>hajóra, hogy az engedélyezett maximális </a:t>
            </a:r>
            <a:r>
              <a:rPr lang="hu-HU" dirty="0" smtClean="0"/>
              <a:t>számú utas </a:t>
            </a:r>
            <a:r>
              <a:rPr lang="hu-HU" dirty="0"/>
              <a:t>esetén mennyi az 1 főre jutó napi bérleti díj! Az eredményt a hajók nevei alapján </a:t>
            </a:r>
            <a:r>
              <a:rPr lang="hu-HU" dirty="0" smtClean="0"/>
              <a:t>abc sorrendben </a:t>
            </a:r>
            <a:r>
              <a:rPr lang="hu-HU" dirty="0"/>
              <a:t>jelenítse meg! </a:t>
            </a:r>
            <a:endParaRPr lang="hu-HU" dirty="0" smtClean="0"/>
          </a:p>
          <a:p>
            <a:pPr>
              <a:lnSpc>
                <a:spcPct val="150000"/>
              </a:lnSpc>
            </a:pPr>
            <a:r>
              <a:rPr lang="hu-HU" dirty="0"/>
              <a:t> </a:t>
            </a:r>
            <a:r>
              <a:rPr lang="hu-HU" dirty="0" smtClean="0"/>
              <a:t>     A díj értéke kerekítve legyen!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b="1" dirty="0" smtClean="0"/>
              <a:t>Bevételek</a:t>
            </a:r>
            <a:r>
              <a:rPr lang="hu-HU" dirty="0" smtClean="0"/>
              <a:t> : Adjon lehetőséget a felhasználónak, hogy kiválaszthasson egy hajót egy legördülő listából és jelenítse meg hogy  </a:t>
            </a:r>
            <a:r>
              <a:rPr lang="hu-HU" dirty="0"/>
              <a:t>összesen mennyi bevételt </a:t>
            </a:r>
            <a:r>
              <a:rPr lang="hu-HU" dirty="0" smtClean="0"/>
              <a:t>hozott a kiválasztott hajó! (bevétel : </a:t>
            </a:r>
            <a:r>
              <a:rPr lang="hu-HU" dirty="0"/>
              <a:t>összegezze a bérleti napok számát szorozva a bérleti díjjal! </a:t>
            </a:r>
            <a:r>
              <a:rPr lang="hu-HU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b="1" dirty="0" smtClean="0"/>
              <a:t>Új hajó </a:t>
            </a:r>
            <a:r>
              <a:rPr lang="hu-HU" dirty="0" smtClean="0"/>
              <a:t>:  Adjon lehetőséget a felhasználónak új hajó bevezetésére a nyilvántartásba!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b="1" dirty="0" smtClean="0"/>
              <a:t>Főoldal </a:t>
            </a:r>
            <a:r>
              <a:rPr lang="hu-HU" dirty="0"/>
              <a:t>:  a keretprogramunk </a:t>
            </a:r>
            <a:r>
              <a:rPr lang="hu-HU" dirty="0" err="1"/>
              <a:t>főoldala</a:t>
            </a:r>
            <a:r>
              <a:rPr lang="hu-HU" dirty="0"/>
              <a:t> jelenítse meg </a:t>
            </a:r>
            <a:r>
              <a:rPr lang="hu-HU" b="1" dirty="0" smtClean="0"/>
              <a:t>fooldal.txt-</a:t>
            </a:r>
            <a:r>
              <a:rPr lang="hu-HU" dirty="0" err="1" smtClean="0"/>
              <a:t>ben</a:t>
            </a:r>
            <a:r>
              <a:rPr lang="hu-HU" dirty="0" smtClean="0"/>
              <a:t> található szöveget és a </a:t>
            </a:r>
            <a:r>
              <a:rPr lang="hu-HU" b="1" dirty="0" smtClean="0"/>
              <a:t>vitorlas.jpg</a:t>
            </a:r>
            <a:r>
              <a:rPr lang="hu-HU" dirty="0" smtClean="0"/>
              <a:t> képet.</a:t>
            </a:r>
          </a:p>
          <a:p>
            <a:pPr>
              <a:lnSpc>
                <a:spcPct val="150000"/>
              </a:lnSpc>
            </a:pPr>
            <a:r>
              <a:rPr lang="hu-HU" dirty="0"/>
              <a:t>Továbbá oldjuk meg a következőket:</a:t>
            </a:r>
            <a:br>
              <a:rPr lang="hu-HU" dirty="0"/>
            </a:br>
            <a:r>
              <a:rPr lang="hu-HU" dirty="0"/>
              <a:t>- egy menüpont fölé helyezve az egeret, módosuljon a háttérszíne</a:t>
            </a:r>
            <a:br>
              <a:rPr lang="hu-HU" dirty="0"/>
            </a:br>
            <a:r>
              <a:rPr lang="hu-HU" dirty="0"/>
              <a:t>- az éppen aktív menüpont látható legyen</a:t>
            </a:r>
          </a:p>
          <a:p>
            <a:pPr>
              <a:lnSpc>
                <a:spcPct val="150000"/>
              </a:lnSpc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63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09006" y="21459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Az alábbi minta egy lehetséges oldalkialakítás (nem kötelező a minta szerinti megvalósítás):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07" y="741774"/>
            <a:ext cx="10279329" cy="43053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718" y="3021515"/>
            <a:ext cx="10640161" cy="36725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444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304</Words>
  <Application>Microsoft Office PowerPoint</Application>
  <PresentationFormat>Szélesvásznú</PresentationFormat>
  <Paragraphs>13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KAM</dc:creator>
  <cp:lastModifiedBy>KAM</cp:lastModifiedBy>
  <cp:revision>8</cp:revision>
  <dcterms:created xsi:type="dcterms:W3CDTF">2021-04-10T20:38:03Z</dcterms:created>
  <dcterms:modified xsi:type="dcterms:W3CDTF">2021-04-10T21:15:38Z</dcterms:modified>
</cp:coreProperties>
</file>