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22"/>
  </p:notes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70" r:id="rId14"/>
    <p:sldId id="271" r:id="rId15"/>
    <p:sldId id="269" r:id="rId16"/>
    <p:sldId id="272" r:id="rId17"/>
    <p:sldId id="265" r:id="rId18"/>
    <p:sldId id="274" r:id="rId19"/>
    <p:sldId id="273" r:id="rId20"/>
    <p:sldId id="266" r:id="rId2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4A108-8CF8-45C4-817B-2C126E1DF031}" type="datetimeFigureOut">
              <a:rPr lang="hu-HU" smtClean="0"/>
              <a:t>2022. 04. 21.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F1D7A-D753-4A23-8776-39CBEFC367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7434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2D418FB-9C4C-4092-BDE4-14D4EFB756E5}" type="datetime1">
              <a:rPr lang="hu-HU" smtClean="0"/>
              <a:t>2022. 04. 21.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1B8970A-0AC9-4901-9926-617C01B0AA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67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AF6-87C2-431F-BEFB-45B5F54B71CF}" type="datetime1">
              <a:rPr lang="hu-HU" smtClean="0"/>
              <a:t>2022. 04. 21.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970A-0AC9-4901-9926-617C01B0AA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657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D0A3-D516-4B3E-82EB-50300AF89F6E}" type="datetime1">
              <a:rPr lang="hu-HU" smtClean="0"/>
              <a:t>2022. 04. 21.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970A-0AC9-4901-9926-617C01B0AA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4642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0F21-ADBF-4CC8-973F-E77BD177AF02}" type="datetime1">
              <a:rPr lang="hu-HU" smtClean="0"/>
              <a:t>2022. 04. 21.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970A-0AC9-4901-9926-617C01B0AA2B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8503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85A7-E704-4DFA-9950-4B8021A3D656}" type="datetime1">
              <a:rPr lang="hu-HU" smtClean="0"/>
              <a:t>2022. 04. 21.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970A-0AC9-4901-9926-617C01B0AA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1882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371B-B3EC-48BF-8A98-7C0D8333DEE2}" type="datetime1">
              <a:rPr lang="hu-HU" smtClean="0"/>
              <a:t>2022. 04. 21.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970A-0AC9-4901-9926-617C01B0AA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391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FBB7-144A-4BED-86F4-D8FFF42D33EB}" type="datetime1">
              <a:rPr lang="hu-HU" smtClean="0"/>
              <a:t>2022. 04. 21.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970A-0AC9-4901-9926-617C01B0AA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6556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2D98-5BEB-4AD4-A458-FADCF44E63C4}" type="datetime1">
              <a:rPr lang="hu-HU" smtClean="0"/>
              <a:t>2022. 04. 21.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970A-0AC9-4901-9926-617C01B0AA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3358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9AAA-6FE8-40B0-9351-D258C696E80D}" type="datetime1">
              <a:rPr lang="hu-HU" smtClean="0"/>
              <a:t>2022. 04. 21.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970A-0AC9-4901-9926-617C01B0AA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985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D734-C439-4F3B-9327-667C0AD2A2D4}" type="datetime1">
              <a:rPr lang="hu-HU" smtClean="0"/>
              <a:t>2022. 04. 21.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970A-0AC9-4901-9926-617C01B0AA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132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C7AD-1B9E-4FB4-8C4E-E51C64E35D8E}" type="datetime1">
              <a:rPr lang="hu-HU" smtClean="0"/>
              <a:t>2022. 04. 21.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970A-0AC9-4901-9926-617C01B0AA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9810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9BDB-4A39-4673-B967-DED9AD19295A}" type="datetime1">
              <a:rPr lang="hu-HU" smtClean="0"/>
              <a:t>2022. 04. 21.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970A-0AC9-4901-9926-617C01B0AA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88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38E8-AC0F-452C-9852-FAC1F833BA46}" type="datetime1">
              <a:rPr lang="hu-HU" smtClean="0"/>
              <a:t>2022. 04. 21.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970A-0AC9-4901-9926-617C01B0AA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983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B05D-047E-4C90-88B9-6F36F0DCF5C2}" type="datetime1">
              <a:rPr lang="hu-HU" smtClean="0"/>
              <a:t>2022. 04. 21.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970A-0AC9-4901-9926-617C01B0AA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227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055B-7D27-4061-B9B3-52B86A78DEFA}" type="datetime1">
              <a:rPr lang="hu-HU" smtClean="0"/>
              <a:t>2022. 04. 21.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970A-0AC9-4901-9926-617C01B0AA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656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B3C3-A833-4DFB-BC95-6EA6F8278A31}" type="datetime1">
              <a:rPr lang="hu-HU" smtClean="0"/>
              <a:t>2022. 04. 21.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970A-0AC9-4901-9926-617C01B0AA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418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EB94-A420-4F44-B259-5B7AEAADD2B4}" type="datetime1">
              <a:rPr lang="hu-HU" smtClean="0"/>
              <a:t>2022. 04. 21.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970A-0AC9-4901-9926-617C01B0AA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642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6F631-2009-4BA6-9645-7637E0D06C6B}" type="datetime1">
              <a:rPr lang="hu-HU" smtClean="0"/>
              <a:t>2022. 04. 21.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8970A-0AC9-4901-9926-617C01B0AA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068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SHAREPOINT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u-HU" dirty="0"/>
              <a:t>MÁTÉ FERENC</a:t>
            </a:r>
          </a:p>
        </p:txBody>
      </p:sp>
    </p:spTree>
    <p:extLst>
      <p:ext uri="{BB962C8B-B14F-4D97-AF65-F5344CB8AC3E}">
        <p14:creationId xmlns:p14="http://schemas.microsoft.com/office/powerpoint/2010/main" val="533251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err="1"/>
              <a:t>View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82376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038BBD02-BAC2-4596-A76B-704B0EC8D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076"/>
          <a:stretch/>
        </p:blipFill>
        <p:spPr>
          <a:xfrm>
            <a:off x="5730182" y="3506053"/>
            <a:ext cx="6098224" cy="3242776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4D6FDA8-DFE6-45EC-8378-2692D09E4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773" y="868414"/>
            <a:ext cx="5335480" cy="1478570"/>
          </a:xfrm>
        </p:spPr>
        <p:txBody>
          <a:bodyPr/>
          <a:lstStyle/>
          <a:p>
            <a:r>
              <a:rPr lang="hu-HU" dirty="0"/>
              <a:t>Bejelentkezés és Főfelület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9F6AB73-D20A-47BA-A309-7EA8A086E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0" y="6507723"/>
            <a:ext cx="771089" cy="365125"/>
          </a:xfrm>
        </p:spPr>
        <p:txBody>
          <a:bodyPr/>
          <a:lstStyle/>
          <a:p>
            <a:fld id="{D1B8970A-0AC9-4901-9926-617C01B0AA2B}" type="slidenum">
              <a:rPr lang="hu-HU" smtClean="0"/>
              <a:t>11</a:t>
            </a:fld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4657F031-F866-4211-8B73-111CE2EFCE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47"/>
          <a:stretch/>
        </p:blipFill>
        <p:spPr>
          <a:xfrm>
            <a:off x="4999395" y="-7387"/>
            <a:ext cx="6421515" cy="334285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314360B0-FFD7-4ED0-8AAA-1C97A3475015}"/>
              </a:ext>
            </a:extLst>
          </p:cNvPr>
          <p:cNvSpPr txBox="1"/>
          <p:nvPr/>
        </p:nvSpPr>
        <p:spPr>
          <a:xfrm>
            <a:off x="9973952" y="2365830"/>
            <a:ext cx="80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chemeClr val="bg1"/>
                </a:solidFill>
              </a:rPr>
              <a:t>Footer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0CA0A756-6162-4976-8431-F68540BC880F}"/>
              </a:ext>
            </a:extLst>
          </p:cNvPr>
          <p:cNvSpPr txBox="1"/>
          <p:nvPr/>
        </p:nvSpPr>
        <p:spPr>
          <a:xfrm>
            <a:off x="6503382" y="2140382"/>
            <a:ext cx="98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chemeClr val="bg1"/>
                </a:solidFill>
              </a:rPr>
              <a:t>Sidebar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CD6AF9DC-5E1F-4049-8385-EDF16980B7ED}"/>
              </a:ext>
            </a:extLst>
          </p:cNvPr>
          <p:cNvSpPr txBox="1"/>
          <p:nvPr/>
        </p:nvSpPr>
        <p:spPr>
          <a:xfrm>
            <a:off x="8779294" y="683748"/>
            <a:ext cx="96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Header</a:t>
            </a:r>
          </a:p>
        </p:txBody>
      </p: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238B5240-81C5-48C0-910A-4964DB13D2ED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973952" y="2735162"/>
            <a:ext cx="401770" cy="3231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8F863F29-D106-47DC-BEE5-32F12A84120D}"/>
              </a:ext>
            </a:extLst>
          </p:cNvPr>
          <p:cNvCxnSpPr>
            <a:cxnSpLocks/>
          </p:cNvCxnSpPr>
          <p:nvPr/>
        </p:nvCxnSpPr>
        <p:spPr>
          <a:xfrm flipH="1" flipV="1">
            <a:off x="5921406" y="1944559"/>
            <a:ext cx="857758" cy="250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B4382C1A-5490-413D-A121-E15050205392}"/>
              </a:ext>
            </a:extLst>
          </p:cNvPr>
          <p:cNvCxnSpPr>
            <a:cxnSpLocks/>
          </p:cNvCxnSpPr>
          <p:nvPr/>
        </p:nvCxnSpPr>
        <p:spPr>
          <a:xfrm flipH="1" flipV="1">
            <a:off x="8682361" y="579088"/>
            <a:ext cx="557897" cy="240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25" name="Kép 24">
            <a:extLst>
              <a:ext uri="{FF2B5EF4-FFF2-40B4-BE49-F238E27FC236}">
                <a16:creationId xmlns:a16="http://schemas.microsoft.com/office/drawing/2014/main" id="{BDF77305-7074-41D0-AD08-0959133B82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783"/>
          <a:stretch/>
        </p:blipFill>
        <p:spPr>
          <a:xfrm>
            <a:off x="0" y="3506053"/>
            <a:ext cx="5921406" cy="324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96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C7549A94-FE27-4F5C-B882-DC06C07F55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40"/>
          <a:stretch/>
        </p:blipFill>
        <p:spPr>
          <a:xfrm>
            <a:off x="0" y="3142695"/>
            <a:ext cx="6755340" cy="3608335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2168BFD-8005-4379-A119-037698EC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365" y="1133424"/>
            <a:ext cx="5152855" cy="1478570"/>
          </a:xfrm>
        </p:spPr>
        <p:txBody>
          <a:bodyPr/>
          <a:lstStyle/>
          <a:p>
            <a:r>
              <a:rPr lang="hu-HU" dirty="0"/>
              <a:t>Új elem hozzáadása, törlés, módosítás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5CF7971C-D218-4800-9453-324C65F62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7349"/>
          <a:stretch/>
        </p:blipFill>
        <p:spPr>
          <a:xfrm>
            <a:off x="5566299" y="104051"/>
            <a:ext cx="6528047" cy="3402187"/>
          </a:xfr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FAD0C7B-C4BE-49CB-9B60-F53E5E2A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970A-0AC9-4901-9926-617C01B0AA2B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5488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70F411-73F8-4841-A11B-075876B5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Felhasználó létrehozása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2C968415-7B3C-4261-8325-68BF73DC5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477"/>
          <a:stretch/>
        </p:blipFill>
        <p:spPr>
          <a:xfrm>
            <a:off x="2709728" y="2020284"/>
            <a:ext cx="7952137" cy="4228115"/>
          </a:xfr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791A183-C10B-4B42-85CB-2C690E697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970A-0AC9-4901-9926-617C01B0AA2B}" type="slidenum">
              <a:rPr lang="hu-HU" smtClean="0"/>
              <a:t>13</a:t>
            </a:fld>
            <a:endParaRPr lang="hu-HU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9362BE94-C7A3-469D-AACF-71118EA613F6}"/>
              </a:ext>
            </a:extLst>
          </p:cNvPr>
          <p:cNvSpPr txBox="1"/>
          <p:nvPr/>
        </p:nvSpPr>
        <p:spPr>
          <a:xfrm>
            <a:off x="106532" y="2358786"/>
            <a:ext cx="27343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Admin</a:t>
            </a:r>
            <a:r>
              <a:rPr lang="hu-HU" dirty="0"/>
              <a:t> hozhat csak létre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Neptunkód</a:t>
            </a:r>
            <a:r>
              <a:rPr lang="hu-HU" dirty="0"/>
              <a:t>, és jelszó alapján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Felhasználói szint kiválasztásával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Oktató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Hallgató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Admin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83557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C0576C-87E3-4D4D-ADD6-6DFFF33C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Felhasználó Kezelése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0E4E21F-EA63-4300-BFDF-0147A2F1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970A-0AC9-4901-9926-617C01B0AA2B}" type="slidenum">
              <a:rPr lang="hu-HU" smtClean="0"/>
              <a:t>14</a:t>
            </a:fld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9251DC7-0191-4E2F-B18B-90DCFCE432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77"/>
          <a:stretch/>
        </p:blipFill>
        <p:spPr>
          <a:xfrm>
            <a:off x="1493702" y="1715775"/>
            <a:ext cx="8961749" cy="476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54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5BD5A0-355B-4CD7-9A28-F65C4287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Log Kezelése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182D80E-ED3E-47EA-A98E-EFF2F36F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970A-0AC9-4901-9926-617C01B0AA2B}" type="slidenum">
              <a:rPr lang="hu-HU" smtClean="0"/>
              <a:t>15</a:t>
            </a:fld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DE23CF09-86AF-461E-AF92-4B22924ED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960" y="1786417"/>
            <a:ext cx="9078898" cy="485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36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C41347-8BC7-4647-A2D7-B4890FE8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Kategória kezelése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CE545D3-4FDE-4209-A519-809543ADD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970A-0AC9-4901-9926-617C01B0AA2B}" type="slidenum">
              <a:rPr lang="hu-HU" smtClean="0"/>
              <a:t>16</a:t>
            </a:fld>
            <a:endParaRPr lang="hu-HU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3A3E5D64-B804-4511-A2DC-AA55537C55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28"/>
          <a:stretch/>
        </p:blipFill>
        <p:spPr>
          <a:xfrm>
            <a:off x="510694" y="1935332"/>
            <a:ext cx="8116694" cy="430415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50A19207-541E-4EC0-92B1-1C90E924D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909" y="1644317"/>
            <a:ext cx="3246664" cy="459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43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err="1"/>
              <a:t>Controller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8683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426720"/>
            <a:ext cx="9905998" cy="792480"/>
          </a:xfrm>
        </p:spPr>
        <p:txBody>
          <a:bodyPr>
            <a:normAutofit/>
          </a:bodyPr>
          <a:lstStyle/>
          <a:p>
            <a:r>
              <a:rPr lang="hu-HU" sz="1800" dirty="0"/>
              <a:t>A </a:t>
            </a:r>
            <a:r>
              <a:rPr lang="hu-HU" sz="1800" dirty="0" err="1"/>
              <a:t>controller</a:t>
            </a:r>
            <a:r>
              <a:rPr lang="hu-HU" sz="1800" dirty="0"/>
              <a:t> feladata összekötni a </a:t>
            </a:r>
            <a:r>
              <a:rPr lang="hu-HU" sz="1800" dirty="0" err="1"/>
              <a:t>view</a:t>
            </a:r>
            <a:r>
              <a:rPr lang="hu-HU" sz="1800" dirty="0"/>
              <a:t> és a modell működését.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2" y="1219200"/>
            <a:ext cx="9905999" cy="5242560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Bejelentkezés:</a:t>
            </a:r>
          </a:p>
          <a:p>
            <a:r>
              <a:rPr lang="hu-HU" dirty="0" err="1"/>
              <a:t>Neptun</a:t>
            </a:r>
            <a:r>
              <a:rPr lang="hu-HU" dirty="0"/>
              <a:t> kód</a:t>
            </a:r>
          </a:p>
          <a:p>
            <a:r>
              <a:rPr lang="hu-HU" dirty="0"/>
              <a:t>Jelszó ellenőrzése </a:t>
            </a:r>
            <a:br>
              <a:rPr lang="hu-HU" dirty="0"/>
            </a:br>
            <a:r>
              <a:rPr lang="hu-HU" dirty="0"/>
              <a:t>majd</a:t>
            </a:r>
          </a:p>
          <a:p>
            <a:r>
              <a:rPr lang="hu-HU"/>
              <a:t>A megfelelő </a:t>
            </a:r>
            <a:r>
              <a:rPr lang="hu-HU" dirty="0"/>
              <a:t>oldalra</a:t>
            </a:r>
            <a:br>
              <a:rPr lang="hu-HU" dirty="0"/>
            </a:br>
            <a:r>
              <a:rPr lang="hu-HU" dirty="0"/>
              <a:t>átirányítás</a:t>
            </a:r>
            <a:br>
              <a:rPr lang="hu-HU" dirty="0"/>
            </a:b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970A-0AC9-4901-9926-617C01B0AA2B}" type="slidenum">
              <a:rPr lang="hu-HU" smtClean="0"/>
              <a:t>18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840" y="1219200"/>
            <a:ext cx="5580844" cy="51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85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2" y="505097"/>
            <a:ext cx="9905999" cy="5286104"/>
          </a:xfrm>
        </p:spPr>
        <p:txBody>
          <a:bodyPr/>
          <a:lstStyle/>
          <a:p>
            <a:pPr marL="0" indent="0">
              <a:buNone/>
            </a:pPr>
            <a:br>
              <a:rPr lang="hu-HU" dirty="0"/>
            </a:br>
            <a:br>
              <a:rPr lang="hu-HU" dirty="0"/>
            </a:br>
            <a:r>
              <a:rPr lang="hu-HU" dirty="0"/>
              <a:t>Kijelentkezés:</a:t>
            </a:r>
          </a:p>
          <a:p>
            <a:r>
              <a:rPr lang="hu-HU" dirty="0"/>
              <a:t>A felhasználó </a:t>
            </a:r>
            <a:br>
              <a:rPr lang="hu-HU" dirty="0"/>
            </a:br>
            <a:r>
              <a:rPr lang="hu-HU" dirty="0"/>
              <a:t>átirányítása </a:t>
            </a:r>
            <a:br>
              <a:rPr lang="hu-HU" dirty="0"/>
            </a:br>
            <a:r>
              <a:rPr lang="hu-HU" dirty="0"/>
              <a:t>a bejelentkező</a:t>
            </a:r>
            <a:br>
              <a:rPr lang="hu-HU" dirty="0"/>
            </a:br>
            <a:r>
              <a:rPr lang="hu-HU" dirty="0"/>
              <a:t>felületre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970A-0AC9-4901-9926-617C01B0AA2B}" type="slidenum">
              <a:rPr lang="hu-HU" smtClean="0"/>
              <a:t>19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636" y="1254034"/>
            <a:ext cx="6088649" cy="323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4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ÖTLETTŐL A KIDOLGOZÁSIG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Feladatunk: fájlfeltöltő rendszer</a:t>
            </a:r>
          </a:p>
          <a:p>
            <a:pPr lvl="1"/>
            <a:r>
              <a:rPr lang="hu-HU" dirty="0"/>
              <a:t>Diploma feltöltés, kategorizálás, szűrés, </a:t>
            </a:r>
            <a:r>
              <a:rPr lang="hu-HU" dirty="0" err="1"/>
              <a:t>kommentelés</a:t>
            </a:r>
            <a:endParaRPr lang="hu-HU" dirty="0"/>
          </a:p>
          <a:p>
            <a:pPr lvl="1"/>
            <a:r>
              <a:rPr lang="hu-HU" dirty="0"/>
              <a:t>Fájlfeltöltő rendszer</a:t>
            </a:r>
          </a:p>
          <a:p>
            <a:pPr lvl="1"/>
            <a:r>
              <a:rPr lang="hu-HU" dirty="0"/>
              <a:t>távoktatás adta az ötletet</a:t>
            </a:r>
          </a:p>
          <a:p>
            <a:pPr lvl="1"/>
            <a:r>
              <a:rPr lang="hu-HU" dirty="0"/>
              <a:t>Csapatmunka segítése</a:t>
            </a:r>
          </a:p>
          <a:p>
            <a:pPr lvl="1"/>
            <a:r>
              <a:rPr lang="hu-HU" dirty="0" err="1"/>
              <a:t>Moodle</a:t>
            </a:r>
            <a:r>
              <a:rPr lang="hu-HU" dirty="0"/>
              <a:t> rendszer mintájára készült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970A-0AC9-4901-9926-617C01B0AA2B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7914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/>
              <a:t>Köszönjük a figyelmet!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8727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felosztás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u-HU" dirty="0"/>
              <a:t>MVC </a:t>
            </a:r>
            <a:r>
              <a:rPr lang="hu-HU" dirty="0" err="1"/>
              <a:t>patterns</a:t>
            </a:r>
            <a:r>
              <a:rPr lang="hu-HU" dirty="0"/>
              <a:t>: Modell, </a:t>
            </a:r>
            <a:r>
              <a:rPr lang="hu-HU" dirty="0" err="1"/>
              <a:t>View</a:t>
            </a:r>
            <a:r>
              <a:rPr lang="hu-HU" dirty="0"/>
              <a:t>, </a:t>
            </a:r>
            <a:r>
              <a:rPr lang="hu-HU" dirty="0" err="1"/>
              <a:t>Controller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970A-0AC9-4901-9926-617C01B0AA2B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667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3B71BE-5FBF-4913-ABE3-7BCAF2E0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Weboldal célja, feladata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60D5A2-3FB6-4FA4-88DC-8219BA91F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B090091-194A-49A3-A8E9-9CCE6841D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970A-0AC9-4901-9926-617C01B0AA2B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42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err="1"/>
              <a:t>Model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295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960178"/>
          </a:xfrm>
        </p:spPr>
        <p:txBody>
          <a:bodyPr/>
          <a:lstStyle/>
          <a:p>
            <a:pPr algn="ctr"/>
            <a:r>
              <a:rPr lang="hu-HU" dirty="0"/>
              <a:t>Kapcsolat</a:t>
            </a:r>
            <a:br>
              <a:rPr lang="hu-HU" dirty="0"/>
            </a:br>
            <a:r>
              <a:rPr lang="hu-HU" dirty="0"/>
              <a:t>és</a:t>
            </a:r>
            <a:br>
              <a:rPr lang="hu-HU" dirty="0"/>
            </a:br>
            <a:r>
              <a:rPr lang="hu-HU" dirty="0"/>
              <a:t>alap függvények</a:t>
            </a:r>
            <a:br>
              <a:rPr lang="hu-HU" dirty="0"/>
            </a:br>
            <a:r>
              <a:rPr lang="hu-HU" sz="1200" dirty="0"/>
              <a:t>(</a:t>
            </a:r>
            <a:r>
              <a:rPr lang="hu-HU" sz="1200" dirty="0" err="1"/>
              <a:t>model</a:t>
            </a:r>
            <a:r>
              <a:rPr lang="hu-HU" sz="1200" dirty="0"/>
              <a:t>/</a:t>
            </a:r>
            <a:r>
              <a:rPr lang="hu-HU" sz="1200" dirty="0" err="1"/>
              <a:t>db.php</a:t>
            </a:r>
            <a:r>
              <a:rPr lang="hu-HU" sz="1200" dirty="0"/>
              <a:t>)</a:t>
            </a:r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702647"/>
            <a:ext cx="5891213" cy="4978043"/>
          </a:xfrm>
        </p:spPr>
      </p:pic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46705" y="3003331"/>
            <a:ext cx="3856037" cy="27878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Construct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Destruct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Select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970A-0AC9-4901-9926-617C01B0AA2B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644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Első indítás</a:t>
            </a:r>
            <a:br>
              <a:rPr lang="hu-HU" dirty="0"/>
            </a:br>
            <a:r>
              <a:rPr lang="hu-HU" sz="1200" dirty="0">
                <a:solidFill>
                  <a:prstClr val="white"/>
                </a:solidFill>
              </a:rPr>
              <a:t>(</a:t>
            </a:r>
            <a:r>
              <a:rPr lang="hu-HU" sz="1200" dirty="0" err="1">
                <a:solidFill>
                  <a:prstClr val="white"/>
                </a:solidFill>
              </a:rPr>
              <a:t>model</a:t>
            </a:r>
            <a:r>
              <a:rPr lang="hu-HU" sz="1200" dirty="0">
                <a:solidFill>
                  <a:prstClr val="white"/>
                </a:solidFill>
              </a:rPr>
              <a:t>/</a:t>
            </a:r>
            <a:r>
              <a:rPr lang="hu-HU" sz="1200" dirty="0" err="1">
                <a:solidFill>
                  <a:prstClr val="white"/>
                </a:solidFill>
              </a:rPr>
              <a:t>createdb.php</a:t>
            </a:r>
            <a:r>
              <a:rPr lang="hu-HU" sz="1200" dirty="0">
                <a:solidFill>
                  <a:prstClr val="white"/>
                </a:solidFill>
              </a:rPr>
              <a:t>)</a:t>
            </a:r>
            <a:br>
              <a:rPr lang="hu-HU" dirty="0"/>
            </a:b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671" y="592138"/>
            <a:ext cx="5676270" cy="5199062"/>
          </a:xfrm>
        </p:spPr>
      </p:pic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Létrehozza az adattáblákat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Admin</a:t>
            </a:r>
            <a:r>
              <a:rPr lang="hu-HU" dirty="0"/>
              <a:t> felhasználó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Alapértelmezett kategória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970A-0AC9-4901-9926-617C01B0AA2B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3788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298027"/>
          </a:xfrm>
        </p:spPr>
        <p:txBody>
          <a:bodyPr/>
          <a:lstStyle/>
          <a:p>
            <a:pPr algn="ctr"/>
            <a:r>
              <a:rPr lang="hu-HU" dirty="0"/>
              <a:t>Függvények</a:t>
            </a:r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625448"/>
            <a:ext cx="5891213" cy="5132441"/>
          </a:xfrm>
        </p:spPr>
      </p:pic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Minden táblához külön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Tesztek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970A-0AC9-4901-9926-617C01B0AA2B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2495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439916"/>
          </a:xfrm>
        </p:spPr>
        <p:txBody>
          <a:bodyPr/>
          <a:lstStyle/>
          <a:p>
            <a:pPr algn="ctr"/>
            <a:r>
              <a:rPr lang="hu-HU" dirty="0"/>
              <a:t>Kiemelt függvények</a:t>
            </a:r>
          </a:p>
        </p:txBody>
      </p:sp>
      <p:pic>
        <p:nvPicPr>
          <p:cNvPr id="8" name="Tartalom helye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514" y="2308851"/>
            <a:ext cx="8480972" cy="3939548"/>
          </a:xfrm>
        </p:spPr>
      </p:pic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797533" y="1216845"/>
            <a:ext cx="3856037" cy="354171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register</a:t>
            </a:r>
            <a:r>
              <a:rPr lang="hu-HU" dirty="0"/>
              <a:t>($</a:t>
            </a:r>
            <a:r>
              <a:rPr lang="hu-HU" dirty="0" err="1"/>
              <a:t>username</a:t>
            </a:r>
            <a:r>
              <a:rPr lang="hu-HU" dirty="0"/>
              <a:t>,$</a:t>
            </a:r>
            <a:r>
              <a:rPr lang="hu-HU" dirty="0" err="1"/>
              <a:t>pw</a:t>
            </a:r>
            <a:r>
              <a:rPr lang="hu-HU" dirty="0"/>
              <a:t>,$</a:t>
            </a:r>
            <a:r>
              <a:rPr lang="hu-HU" dirty="0" err="1"/>
              <a:t>userlvl</a:t>
            </a:r>
            <a:r>
              <a:rPr lang="hu-HU" dirty="0"/>
              <a:t>=0)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deletecategory</a:t>
            </a:r>
            <a:r>
              <a:rPr lang="hu-HU" dirty="0"/>
              <a:t>($ID)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970A-0AC9-4901-9926-617C01B0AA2B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1089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827</TotalTime>
  <Words>196</Words>
  <Application>Microsoft Office PowerPoint</Application>
  <PresentationFormat>Szélesvásznú</PresentationFormat>
  <Paragraphs>68</Paragraphs>
  <Slides>20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6" baseType="lpstr">
      <vt:lpstr>Arial</vt:lpstr>
      <vt:lpstr>Calibri</vt:lpstr>
      <vt:lpstr>Times New Roman</vt:lpstr>
      <vt:lpstr>Trebuchet MS</vt:lpstr>
      <vt:lpstr>Tw Cen MT</vt:lpstr>
      <vt:lpstr>Áramkör</vt:lpstr>
      <vt:lpstr>SHAREPOINT</vt:lpstr>
      <vt:lpstr>ÖTLETTŐL A KIDOLGOZÁSIG</vt:lpstr>
      <vt:lpstr>felosztás</vt:lpstr>
      <vt:lpstr>Weboldal célja, feladata</vt:lpstr>
      <vt:lpstr>Model</vt:lpstr>
      <vt:lpstr>Kapcsolat és alap függvények (model/db.php)</vt:lpstr>
      <vt:lpstr>Első indítás (model/createdb.php) </vt:lpstr>
      <vt:lpstr>Függvények</vt:lpstr>
      <vt:lpstr>Kiemelt függvények</vt:lpstr>
      <vt:lpstr>View</vt:lpstr>
      <vt:lpstr>Bejelentkezés és Főfelület</vt:lpstr>
      <vt:lpstr>Új elem hozzáadása, törlés, módosítás</vt:lpstr>
      <vt:lpstr>Felhasználó létrehozása</vt:lpstr>
      <vt:lpstr>Felhasználó Kezelése</vt:lpstr>
      <vt:lpstr>Log Kezelése</vt:lpstr>
      <vt:lpstr>Kategória kezelése</vt:lpstr>
      <vt:lpstr>Controller</vt:lpstr>
      <vt:lpstr>A controller feladata összekötni a view és a modell működését.</vt:lpstr>
      <vt:lpstr>PowerPoint-bemutató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LABOR és TERVEZÉS (VEMIINF13XP)</dc:title>
  <dc:creator>Novi Zsolt</dc:creator>
  <cp:lastModifiedBy>Máté Feri</cp:lastModifiedBy>
  <cp:revision>28</cp:revision>
  <dcterms:created xsi:type="dcterms:W3CDTF">2020-12-09T13:50:21Z</dcterms:created>
  <dcterms:modified xsi:type="dcterms:W3CDTF">2022-04-21T19:37:45Z</dcterms:modified>
</cp:coreProperties>
</file>