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1A83B9-19EE-4F0E-ACDB-7CAF14C5A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35A4AF0-9CE7-4B60-8949-A100EDD69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B46518-61FC-48EE-94B2-70FD8CE0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4045-489F-4B10-B89B-3C522EFB960E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4D1977-D00F-4E7C-A7B6-6EBF146A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2DC444-F4D9-48A5-92EF-F552E2FA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CE07-CB51-4660-A305-69F833D7DB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968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925CA4-9D60-4828-A801-777B7B13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641D7AF-C955-4488-A24C-53A0C9882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A9DF0C-52BD-499B-9B38-6A2150C4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4045-489F-4B10-B89B-3C522EFB960E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FA3B6E1-BDF1-4031-B9DC-0DD7D642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0A9FCE-A09E-4F91-B7A4-A3E4CCDD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CE07-CB51-4660-A305-69F833D7DB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07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50A8CD3-3A01-43F8-B5FB-6708BCAE8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700C886-A177-466D-B7D6-409949FE3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6624A2-1D16-413B-814F-43C1DBF4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4045-489F-4B10-B89B-3C522EFB960E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75D66E-4538-455D-9DE2-6D1FEB1D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3C6337-F947-43D3-8F7C-F6EB98DB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CE07-CB51-4660-A305-69F833D7DB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000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110CE0-7DCA-403A-AF31-F54CDD54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7CCECE-693D-4C2C-9AAB-B34C02C27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5113FE4-FD3A-4C23-970E-7F5E5F26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4045-489F-4B10-B89B-3C522EFB960E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8D703E-A208-4C30-9454-56E3D907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2B66FC-6953-47E9-BADA-83CB8C23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CE07-CB51-4660-A305-69F833D7DB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211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DC948D-4679-4152-B566-E75D20DC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5E0FC12-FF1C-4F36-A136-A07F9783B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4046B4-830F-4425-A3AF-48698615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4045-489F-4B10-B89B-3C522EFB960E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37377A3-A558-4F94-9E3A-1F7DDFAF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64A22D-2684-4249-9B32-8299D718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CE07-CB51-4660-A305-69F833D7DB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504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4FE109-7ED1-4535-BFA5-1111FDC9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A9E6CB-A594-4959-8562-EAAC564B3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BD06F45-5D1E-40B3-88ED-B7A2BDA9E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C562083-15B3-4364-9267-FDA4A4B2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4045-489F-4B10-B89B-3C522EFB960E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C42613-45E6-4859-8DFF-FFABCDC8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D4AE797-9F9F-49AA-BCC8-799D2350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CE07-CB51-4660-A305-69F833D7DB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60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645AE2-30C2-4E7A-A9EB-701DA335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2D7236B-A5E1-47D8-8F30-EA2F528A3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9096F5E-C54C-4850-843A-65825877E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E96DFDF-1D48-4E8B-8DA7-0D3C5B6A4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11F86F6-679E-4E75-B77F-0986C6EBD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140967F-1DB4-4362-9346-F1667E5B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4045-489F-4B10-B89B-3C522EFB960E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0678B73-D186-415C-AB2B-8A683153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02B1167-D77F-4086-92E0-E15A11E8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CE07-CB51-4660-A305-69F833D7DB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60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11F28A-B0C1-4954-8BD5-E695FA80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7A42628-E858-4541-BEDE-811D3131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4045-489F-4B10-B89B-3C522EFB960E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EED7DBE-845F-4617-974D-06D79C20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B68AF67-47FE-4EB0-9883-9895B969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CE07-CB51-4660-A305-69F833D7DB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001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3E39671-9D5B-4A25-833C-7DB8EAB6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4045-489F-4B10-B89B-3C522EFB960E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9E80F27-2BFE-48A8-8BEB-C5A1108F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5AFE2E3-0E5E-4814-9A43-C0FB33C0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CE07-CB51-4660-A305-69F833D7DB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3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3CCA95-DC05-4E2D-8F23-A9E86D3F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68C432-42A1-43E6-AC87-D686B62B3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4652304-ADDA-405F-932D-DCA37C85A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B141267-C1DC-4B91-AECE-029975B0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4045-489F-4B10-B89B-3C522EFB960E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2FAE937-9798-4005-9232-B45A5AF5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D5F443-C5AA-492A-B665-A0C5CF3B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CE07-CB51-4660-A305-69F833D7DB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943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DEFB81-DE99-4E7A-8E86-3808EB06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C024C4A-10DB-4CDA-84A2-81558C53C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96ADBE9-6F76-4790-953F-EF723C42E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6ECE4B1-DD03-40F0-8F3D-DBA9E907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4045-489F-4B10-B89B-3C522EFB960E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7818DA3-3A65-4579-829D-06BA911D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665DB3E-2C73-4DFF-815C-C8733C3F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CE07-CB51-4660-A305-69F833D7DB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792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0A23F24-429F-4594-B1FD-8DD647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70A4457-7D0B-4B58-84D8-3DA351ECF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B0CBDA-E786-4B69-8C06-E46CD7261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34045-489F-4B10-B89B-3C522EFB960E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B7D72D1-FC40-43B6-A2EB-8892CFDD7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4AAB7C-40B4-4D90-96F5-2F7E3ADC9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CCE07-CB51-4660-A305-69F833D7DB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963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ADAB4B-B1FF-4910-9D45-E5935ED0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3879"/>
            <a:ext cx="9144000" cy="1214437"/>
          </a:xfrm>
        </p:spPr>
        <p:txBody>
          <a:bodyPr>
            <a:normAutofit/>
          </a:bodyPr>
          <a:lstStyle/>
          <a:p>
            <a:r>
              <a:rPr lang="hu-HU" sz="7200" dirty="0">
                <a:solidFill>
                  <a:srgbClr val="D75A4A"/>
                </a:solidFill>
                <a:latin typeface="Algerian" panose="04020705040A02060702" pitchFamily="82" charset="0"/>
              </a:rPr>
              <a:t>Am I Healthy?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9CF13B9-F2CD-4FB6-BD28-53CC26D8D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64297"/>
            <a:ext cx="9144000" cy="645953"/>
          </a:xfrm>
        </p:spPr>
        <p:txBody>
          <a:bodyPr>
            <a:normAutofit fontScale="85000" lnSpcReduction="20000"/>
          </a:bodyPr>
          <a:lstStyle/>
          <a:p>
            <a:r>
              <a:rPr lang="hu-HU" dirty="0">
                <a:solidFill>
                  <a:srgbClr val="D75A4A"/>
                </a:solidFill>
              </a:rPr>
              <a:t>Mobilprogramozás beadandó</a:t>
            </a:r>
          </a:p>
          <a:p>
            <a:r>
              <a:rPr lang="hu-HU" dirty="0">
                <a:solidFill>
                  <a:srgbClr val="D75A4A"/>
                </a:solidFill>
              </a:rPr>
              <a:t>					</a:t>
            </a:r>
          </a:p>
          <a:p>
            <a:endParaRPr lang="hu-HU" dirty="0">
              <a:solidFill>
                <a:srgbClr val="D75A4A"/>
              </a:solidFill>
            </a:endParaRPr>
          </a:p>
          <a:p>
            <a:endParaRPr lang="hu-HU" dirty="0">
              <a:solidFill>
                <a:srgbClr val="D75A4A"/>
              </a:solidFill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0CC6B9B-B796-486B-9E38-0ECD563D6521}"/>
              </a:ext>
            </a:extLst>
          </p:cNvPr>
          <p:cNvSpPr/>
          <p:nvPr/>
        </p:nvSpPr>
        <p:spPr>
          <a:xfrm>
            <a:off x="5882639" y="6126391"/>
            <a:ext cx="6400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D75A4A"/>
                </a:solidFill>
              </a:rPr>
              <a:t>			Készítette: Máté Ferenc (UAL4JD)</a:t>
            </a:r>
          </a:p>
          <a:p>
            <a:r>
              <a:rPr lang="hu-HU" dirty="0">
                <a:solidFill>
                  <a:srgbClr val="D75A4A"/>
                </a:solidFill>
              </a:rPr>
              <a:t>			Csütörtöki csoport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1979EE9-4C82-4E58-B4BC-3E27A437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88" t="6640" r="7891" b="23932"/>
          <a:stretch/>
        </p:blipFill>
        <p:spPr>
          <a:xfrm>
            <a:off x="179754" y="1901087"/>
            <a:ext cx="3243384" cy="486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mph" presetSubtype="0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/>
      <p:bldP spid="3" grpId="1" build="p"/>
      <p:bldP spid="4" grpId="0"/>
      <p:bldP spid="4" grpId="1"/>
      <p:bldP spid="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768CE07E-FA25-48C9-8E5A-047C171C5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325" y="797897"/>
            <a:ext cx="3260616" cy="5733738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2FB308B8-0263-4897-9E4F-3C5A7CD77A15}"/>
              </a:ext>
            </a:extLst>
          </p:cNvPr>
          <p:cNvSpPr/>
          <p:nvPr/>
        </p:nvSpPr>
        <p:spPr>
          <a:xfrm>
            <a:off x="3048000" y="50551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u-HU" sz="3200" dirty="0">
                <a:solidFill>
                  <a:srgbClr val="D75A4A"/>
                </a:solidFill>
                <a:latin typeface="Algerian" panose="04020705040A02060702" pitchFamily="82" charset="0"/>
              </a:rPr>
              <a:t>Funkciók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8AED49AD-C7DE-4CBE-898D-B87EE7D6E586}"/>
              </a:ext>
            </a:extLst>
          </p:cNvPr>
          <p:cNvSpPr/>
          <p:nvPr/>
        </p:nvSpPr>
        <p:spPr>
          <a:xfrm>
            <a:off x="0" y="2151727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rgbClr val="D75A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BMI érték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rgbClr val="D75A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Napi kalória szükséglet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rgbClr val="D75A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Életkor, testsúly, magasság, és nem alapján</a:t>
            </a:r>
          </a:p>
        </p:txBody>
      </p:sp>
    </p:spTree>
    <p:extLst>
      <p:ext uri="{BB962C8B-B14F-4D97-AF65-F5344CB8AC3E}">
        <p14:creationId xmlns:p14="http://schemas.microsoft.com/office/powerpoint/2010/main" val="309433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0" grpId="1" build="allAtOnce"/>
      <p:bldP spid="12" grpId="0"/>
      <p:bldP spid="12" grpId="1"/>
      <p:bldP spid="1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FC51F64E-B794-4DAC-97E3-ED4E4239B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"/>
          <a:stretch/>
        </p:blipFill>
        <p:spPr>
          <a:xfrm>
            <a:off x="3014355" y="828000"/>
            <a:ext cx="3081645" cy="60300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B44E7CE-95FB-4DB1-8BE3-FCA4D583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7626"/>
            <a:ext cx="3037790" cy="603037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70EB91C-44FC-4FEF-BA10-02D562E5C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798" y="827625"/>
            <a:ext cx="3170051" cy="6030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2A3D443-FB00-4E8D-98E2-D113BEDD4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036" y="827625"/>
            <a:ext cx="2935659" cy="603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C38DA4E7-C132-473F-95D3-1D610CF486A1}"/>
              </a:ext>
            </a:extLst>
          </p:cNvPr>
          <p:cNvSpPr/>
          <p:nvPr/>
        </p:nvSpPr>
        <p:spPr>
          <a:xfrm>
            <a:off x="3390900" y="24247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u-HU" sz="3200" dirty="0">
                <a:solidFill>
                  <a:srgbClr val="D75A4A"/>
                </a:solidFill>
                <a:latin typeface="Algerian" panose="04020705040A02060702" pitchFamily="82" charset="0"/>
              </a:rPr>
              <a:t>Lehetséges kimenetek</a:t>
            </a:r>
          </a:p>
        </p:txBody>
      </p:sp>
    </p:spTree>
    <p:extLst>
      <p:ext uri="{BB962C8B-B14F-4D97-AF65-F5344CB8AC3E}">
        <p14:creationId xmlns:p14="http://schemas.microsoft.com/office/powerpoint/2010/main" val="39139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31F92F-612E-48B8-A171-55DE0D48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86200" cy="1325563"/>
          </a:xfrm>
        </p:spPr>
        <p:txBody>
          <a:bodyPr/>
          <a:lstStyle/>
          <a:p>
            <a:r>
              <a:rPr lang="hu-HU" dirty="0">
                <a:solidFill>
                  <a:srgbClr val="D75A4A"/>
                </a:solidFill>
                <a:latin typeface="Algerian" panose="04020705040A02060702" pitchFamily="82" charset="0"/>
              </a:rPr>
              <a:t>Extrák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09F8B2E-87EC-4FA9-992B-28F5757D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256" y="0"/>
            <a:ext cx="4791744" cy="3324689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CA5EAA3B-7CA3-4DAE-8BD2-1250DC9010A0}"/>
              </a:ext>
            </a:extLst>
          </p:cNvPr>
          <p:cNvSpPr/>
          <p:nvPr/>
        </p:nvSpPr>
        <p:spPr>
          <a:xfrm>
            <a:off x="66675" y="221050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rgbClr val="D75A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Lépésszámláló szenzor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1B6E1310-FE5E-48FA-AAD1-B0B994EDA906}"/>
              </a:ext>
            </a:extLst>
          </p:cNvPr>
          <p:cNvSpPr/>
          <p:nvPr/>
        </p:nvSpPr>
        <p:spPr>
          <a:xfrm>
            <a:off x="9391650" y="66676"/>
            <a:ext cx="1762125" cy="704850"/>
          </a:xfrm>
          <a:prstGeom prst="ellipse">
            <a:avLst/>
          </a:prstGeom>
          <a:noFill/>
          <a:ln w="9525" cap="flat" cmpd="sng" algn="ctr">
            <a:solidFill>
              <a:srgbClr val="D75A4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BD290C2F-4124-44BA-A2F0-995766408A27}"/>
              </a:ext>
            </a:extLst>
          </p:cNvPr>
          <p:cNvSpPr/>
          <p:nvPr/>
        </p:nvSpPr>
        <p:spPr>
          <a:xfrm>
            <a:off x="66675" y="273650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rgbClr val="D75A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Kalória tartalom, adatbázissal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9B91A03-E146-4F5C-8D8B-C951F72C7C1B}"/>
              </a:ext>
            </a:extLst>
          </p:cNvPr>
          <p:cNvSpPr/>
          <p:nvPr/>
        </p:nvSpPr>
        <p:spPr>
          <a:xfrm>
            <a:off x="66675" y="3244336"/>
            <a:ext cx="13292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rgbClr val="D75A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Infó</a:t>
            </a:r>
            <a:endParaRPr lang="hu-HU" dirty="0">
              <a:solidFill>
                <a:srgbClr val="D75A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FC79CE27-634E-4940-B630-BC6CD14C62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10" t="8574" r="23146" b="26044"/>
          <a:stretch/>
        </p:blipFill>
        <p:spPr>
          <a:xfrm>
            <a:off x="8253412" y="3244336"/>
            <a:ext cx="2276475" cy="3419475"/>
          </a:xfrm>
          <a:prstGeom prst="rect">
            <a:avLst/>
          </a:prstGeom>
        </p:spPr>
      </p:pic>
      <p:sp>
        <p:nvSpPr>
          <p:cNvPr id="12" name="Ellipszis 11">
            <a:extLst>
              <a:ext uri="{FF2B5EF4-FFF2-40B4-BE49-F238E27FC236}">
                <a16:creationId xmlns:a16="http://schemas.microsoft.com/office/drawing/2014/main" id="{C922E19A-2D59-4F56-85CC-5EA7FAB2756E}"/>
              </a:ext>
            </a:extLst>
          </p:cNvPr>
          <p:cNvSpPr/>
          <p:nvPr/>
        </p:nvSpPr>
        <p:spPr>
          <a:xfrm>
            <a:off x="10144125" y="6296026"/>
            <a:ext cx="452438" cy="367786"/>
          </a:xfrm>
          <a:prstGeom prst="ellipse">
            <a:avLst/>
          </a:prstGeom>
          <a:noFill/>
          <a:ln w="9525" cap="flat" cmpd="sng" algn="ctr">
            <a:solidFill>
              <a:srgbClr val="D75A4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A463DBC3-04E6-4C17-B23D-251083868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424" y="3429000"/>
            <a:ext cx="2917832" cy="323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1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7" grpId="1" animBg="1"/>
      <p:bldP spid="8" grpId="0"/>
      <p:bldP spid="9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848061B1-5584-4EA4-A957-FDF40932A521}"/>
              </a:ext>
            </a:extLst>
          </p:cNvPr>
          <p:cNvSpPr/>
          <p:nvPr/>
        </p:nvSpPr>
        <p:spPr>
          <a:xfrm>
            <a:off x="3048000" y="50551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u-HU" sz="3200" dirty="0">
                <a:solidFill>
                  <a:srgbClr val="D75A4A"/>
                </a:solidFill>
                <a:latin typeface="Algerian" panose="04020705040A02060702" pitchFamily="82" charset="0"/>
              </a:rPr>
              <a:t>Köszönöm a Figyelmet</a:t>
            </a:r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C2B21258-165C-4788-8582-BDCAC689B517}"/>
              </a:ext>
            </a:extLst>
          </p:cNvPr>
          <p:cNvGrpSpPr/>
          <p:nvPr/>
        </p:nvGrpSpPr>
        <p:grpSpPr>
          <a:xfrm>
            <a:off x="4391026" y="1466850"/>
            <a:ext cx="6915150" cy="4757410"/>
            <a:chOff x="66676" y="0"/>
            <a:chExt cx="11085051" cy="6858000"/>
          </a:xfrm>
        </p:grpSpPr>
        <p:pic>
          <p:nvPicPr>
            <p:cNvPr id="9" name="Kép 8">
              <a:extLst>
                <a:ext uri="{FF2B5EF4-FFF2-40B4-BE49-F238E27FC236}">
                  <a16:creationId xmlns:a16="http://schemas.microsoft.com/office/drawing/2014/main" id="{D639245F-321E-46C4-8FBA-726507E4D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273" y="0"/>
              <a:ext cx="10111454" cy="6858000"/>
            </a:xfrm>
            <a:prstGeom prst="rect">
              <a:avLst/>
            </a:prstGeom>
          </p:spPr>
        </p:pic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B68726DC-1836-44C1-AFC2-B2D1BE653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76" y="1962150"/>
              <a:ext cx="4324578" cy="2270403"/>
            </a:xfrm>
            <a:prstGeom prst="rect">
              <a:avLst/>
            </a:prstGeom>
          </p:spPr>
        </p:pic>
      </p:grpSp>
      <p:sp>
        <p:nvSpPr>
          <p:cNvPr id="13" name="Téglalap 12">
            <a:extLst>
              <a:ext uri="{FF2B5EF4-FFF2-40B4-BE49-F238E27FC236}">
                <a16:creationId xmlns:a16="http://schemas.microsoft.com/office/drawing/2014/main" id="{E51AD2E2-6A0C-4ECB-8E7E-68D212FCF48D}"/>
              </a:ext>
            </a:extLst>
          </p:cNvPr>
          <p:cNvSpPr/>
          <p:nvPr/>
        </p:nvSpPr>
        <p:spPr>
          <a:xfrm>
            <a:off x="180975" y="287766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3200" dirty="0">
                <a:solidFill>
                  <a:srgbClr val="D75A4A"/>
                </a:solidFill>
                <a:latin typeface="Algerian" panose="04020705040A02060702" pitchFamily="82" charset="0"/>
              </a:rPr>
              <a:t>Ötlet Forrás:</a:t>
            </a:r>
          </a:p>
        </p:txBody>
      </p:sp>
    </p:spTree>
    <p:extLst>
      <p:ext uri="{BB962C8B-B14F-4D97-AF65-F5344CB8AC3E}">
        <p14:creationId xmlns:p14="http://schemas.microsoft.com/office/powerpoint/2010/main" val="315644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57</Words>
  <Application>Microsoft Office PowerPoint</Application>
  <PresentationFormat>Szélesvásznú</PresentationFormat>
  <Paragraphs>16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Times New Roman</vt:lpstr>
      <vt:lpstr>Office-téma</vt:lpstr>
      <vt:lpstr>Am I Healthy?</vt:lpstr>
      <vt:lpstr>PowerPoint-bemutató</vt:lpstr>
      <vt:lpstr>PowerPoint-bemutató</vt:lpstr>
      <vt:lpstr>Extrák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 I Healthy?</dc:title>
  <dc:creator>Máté Feri</dc:creator>
  <cp:lastModifiedBy>Máté Feri</cp:lastModifiedBy>
  <cp:revision>13</cp:revision>
  <dcterms:created xsi:type="dcterms:W3CDTF">2021-11-12T18:45:11Z</dcterms:created>
  <dcterms:modified xsi:type="dcterms:W3CDTF">2021-11-23T09:06:15Z</dcterms:modified>
</cp:coreProperties>
</file>