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229BE-880E-4E9C-95D5-340E4034FBE2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297E-A269-41CE-88BB-7634A3B1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D74D-F6A7-441F-91F7-C744F69BEC9C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C68B-8582-47A0-B8BF-D90B9093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2944" y="1812175"/>
            <a:ext cx="1695797" cy="5237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Starts Ringing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5942" y="1812175"/>
            <a:ext cx="1562792" cy="490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action for 5 min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00553" y="2044931"/>
            <a:ext cx="42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578734" y="2051164"/>
            <a:ext cx="590204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98032" y="1799705"/>
            <a:ext cx="1720734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alarm for free once</a:t>
            </a:r>
            <a:endParaRPr lang="en-US" dirty="0"/>
          </a:p>
        </p:txBody>
      </p:sp>
      <p:cxnSp>
        <p:nvCxnSpPr>
          <p:cNvPr id="16" name="Curved Connector 15"/>
          <p:cNvCxnSpPr>
            <a:stCxn id="10" idx="0"/>
            <a:endCxn id="4" idx="0"/>
          </p:cNvCxnSpPr>
          <p:nvPr/>
        </p:nvCxnSpPr>
        <p:spPr>
          <a:xfrm rot="16200000" flipH="1" flipV="1">
            <a:off x="7878386" y="-367838"/>
            <a:ext cx="12470" cy="4347556"/>
          </a:xfrm>
          <a:prstGeom prst="curvedConnector3">
            <a:avLst>
              <a:gd name="adj1" fmla="val -1833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8385" y="1803862"/>
            <a:ext cx="1313411" cy="53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Awake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7447" y="1812175"/>
            <a:ext cx="1778924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Awake Alarm Reaction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1"/>
            <a:endCxn id="20" idx="3"/>
          </p:cNvCxnSpPr>
          <p:nvPr/>
        </p:nvCxnSpPr>
        <p:spPr>
          <a:xfrm flipH="1" flipV="1">
            <a:off x="3981796" y="2069869"/>
            <a:ext cx="881148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21" idx="3"/>
          </p:cNvCxnSpPr>
          <p:nvPr/>
        </p:nvCxnSpPr>
        <p:spPr>
          <a:xfrm flipH="1">
            <a:off x="2136371" y="2069869"/>
            <a:ext cx="532014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21133" y="2784764"/>
            <a:ext cx="1579418" cy="540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Snooze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" idx="2"/>
            <a:endCxn id="26" idx="0"/>
          </p:cNvCxnSpPr>
          <p:nvPr/>
        </p:nvCxnSpPr>
        <p:spPr>
          <a:xfrm flipH="1">
            <a:off x="5710842" y="2335876"/>
            <a:ext cx="1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6155" y="3765668"/>
            <a:ext cx="2269374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</a:t>
            </a:r>
            <a:r>
              <a:rPr lang="en-US" dirty="0" err="1" smtClean="0"/>
              <a:t>Nevermind</a:t>
            </a:r>
            <a:r>
              <a:rPr lang="en-US" dirty="0" smtClean="0"/>
              <a:t> I’m ok” screen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68044" y="4696691"/>
            <a:ext cx="1803861" cy="6899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</a:t>
            </a:r>
            <a:r>
              <a:rPr lang="en-US" dirty="0" smtClean="0"/>
              <a:t>“</a:t>
            </a:r>
            <a:r>
              <a:rPr lang="en-US" dirty="0" err="1" smtClean="0"/>
              <a:t>Nevermind</a:t>
            </a:r>
            <a:r>
              <a:rPr lang="en-US" dirty="0" smtClean="0"/>
              <a:t> I’m ok”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578734" y="4696691"/>
            <a:ext cx="1953491" cy="68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Awake Alarm Reaction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74473" y="4696691"/>
            <a:ext cx="1587731" cy="6899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“30 sec“ timer expired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5710842" y="4380810"/>
            <a:ext cx="1359133" cy="3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7971905" y="5041669"/>
            <a:ext cx="606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0" idx="0"/>
          </p:cNvCxnSpPr>
          <p:nvPr/>
        </p:nvCxnSpPr>
        <p:spPr>
          <a:xfrm flipH="1">
            <a:off x="4368339" y="4380810"/>
            <a:ext cx="1342503" cy="3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37" idx="0"/>
          </p:cNvCxnSpPr>
          <p:nvPr/>
        </p:nvCxnSpPr>
        <p:spPr>
          <a:xfrm>
            <a:off x="5710842" y="3325092"/>
            <a:ext cx="0" cy="44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475509" y="6134800"/>
            <a:ext cx="1504604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new alarm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92086" y="6173964"/>
            <a:ext cx="1096135" cy="56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1$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522648" y="6134800"/>
            <a:ext cx="1720734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Roast Notification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0" idx="2"/>
          </p:cNvCxnSpPr>
          <p:nvPr/>
        </p:nvCxnSpPr>
        <p:spPr>
          <a:xfrm>
            <a:off x="4368339" y="5386647"/>
            <a:ext cx="0" cy="3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0"/>
          </p:cNvCxnSpPr>
          <p:nvPr/>
        </p:nvCxnSpPr>
        <p:spPr>
          <a:xfrm flipH="1">
            <a:off x="2227811" y="5654726"/>
            <a:ext cx="2140528" cy="4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2" idx="1"/>
          </p:cNvCxnSpPr>
          <p:nvPr/>
        </p:nvCxnSpPr>
        <p:spPr>
          <a:xfrm rot="10800000" flipH="1">
            <a:off x="1475509" y="2290157"/>
            <a:ext cx="3445624" cy="4156371"/>
          </a:xfrm>
          <a:prstGeom prst="curvedConnector4">
            <a:avLst>
              <a:gd name="adj1" fmla="val -6635"/>
              <a:gd name="adj2" fmla="val 75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65265" y="324195"/>
            <a:ext cx="357450" cy="1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5265" y="648392"/>
            <a:ext cx="357450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97280" y="183170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97280" y="523992"/>
            <a:ext cx="13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action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53" idx="0"/>
          </p:cNvCxnSpPr>
          <p:nvPr/>
        </p:nvCxnSpPr>
        <p:spPr>
          <a:xfrm flipH="1">
            <a:off x="3740154" y="5676550"/>
            <a:ext cx="628185" cy="49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4" idx="0"/>
          </p:cNvCxnSpPr>
          <p:nvPr/>
        </p:nvCxnSpPr>
        <p:spPr>
          <a:xfrm>
            <a:off x="4368339" y="5654726"/>
            <a:ext cx="1014676" cy="4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68339" y="5618354"/>
            <a:ext cx="2892831" cy="4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433476" y="6101546"/>
            <a:ext cx="1680510" cy="64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Snooze Alarm Reaction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24447" y="293320"/>
            <a:ext cx="19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Alarm Ringing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2019-08-18T12:52:16Z</dcterms:created>
  <dcterms:modified xsi:type="dcterms:W3CDTF">2019-08-18T13:43:37Z</dcterms:modified>
</cp:coreProperties>
</file>