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Fryns" userId="2eecb96b987d1c29" providerId="LiveId" clId="{3C6B2F29-FB75-4014-BBA7-D6D2CB427B0E}"/>
    <pc:docChg chg="custSel addSld modSld">
      <pc:chgData name="Fernando Fryns" userId="2eecb96b987d1c29" providerId="LiveId" clId="{3C6B2F29-FB75-4014-BBA7-D6D2CB427B0E}" dt="2024-03-19T15:49:40.900" v="35" actId="20577"/>
      <pc:docMkLst>
        <pc:docMk/>
      </pc:docMkLst>
      <pc:sldChg chg="modSp new mod">
        <pc:chgData name="Fernando Fryns" userId="2eecb96b987d1c29" providerId="LiveId" clId="{3C6B2F29-FB75-4014-BBA7-D6D2CB427B0E}" dt="2024-03-19T15:49:40.900" v="35" actId="20577"/>
        <pc:sldMkLst>
          <pc:docMk/>
          <pc:sldMk cId="2204701015" sldId="256"/>
        </pc:sldMkLst>
        <pc:spChg chg="mod">
          <ac:chgData name="Fernando Fryns" userId="2eecb96b987d1c29" providerId="LiveId" clId="{3C6B2F29-FB75-4014-BBA7-D6D2CB427B0E}" dt="2024-03-19T15:49:38.994" v="29" actId="20577"/>
          <ac:spMkLst>
            <pc:docMk/>
            <pc:sldMk cId="2204701015" sldId="256"/>
            <ac:spMk id="2" creationId="{A4F2209B-6E03-6300-3ADD-91BD961BD6EB}"/>
          </ac:spMkLst>
        </pc:spChg>
        <pc:spChg chg="mod">
          <ac:chgData name="Fernando Fryns" userId="2eecb96b987d1c29" providerId="LiveId" clId="{3C6B2F29-FB75-4014-BBA7-D6D2CB427B0E}" dt="2024-03-19T15:49:40.900" v="35" actId="20577"/>
          <ac:spMkLst>
            <pc:docMk/>
            <pc:sldMk cId="2204701015" sldId="256"/>
            <ac:spMk id="3" creationId="{9B22E38B-3151-A59A-AB3D-EEC1910F45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15BF-476E-54A6-71FA-DC267B3A8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1BA20-F363-A753-FD07-5C6FE82F4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9C730-796D-9ACB-68C6-C11E1732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CB3-5598-44F3-B66F-002D158912C0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BD36-C427-3BE6-B9B3-BD9994A2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4EB2-FA37-8D92-D535-3EE23BDD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E0C4-7915-432F-95AD-6453C495053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8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5073-28AE-0107-F62E-97EBDE77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72786-55EF-32E7-C582-5257E4FA8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2E343-8CC1-D65F-4BE0-768492B2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CB3-5598-44F3-B66F-002D158912C0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29445-17B0-8BF0-940F-30804C93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879F-CCC7-4B3D-AE4C-CBFC4E4E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E0C4-7915-432F-95AD-6453C495053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328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885C4-1CAC-166F-45D0-E1AECF798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D32D9-1318-6C2B-C6D7-121C1673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7137B-1AC1-5389-86C7-A8C12AA2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CB3-5598-44F3-B66F-002D158912C0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8159D-640A-1E20-5375-019E4A31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EF7C-BDEF-E7D0-8F68-2604B749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E0C4-7915-432F-95AD-6453C495053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676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E828-8D83-6AF1-EDB7-4E39235F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E076-1352-DEC5-79DF-0164693D4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B3A2-D494-1155-4407-BA9F02E5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CB3-5598-44F3-B66F-002D158912C0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7C20E-F190-F50F-2491-C6A911B7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1098-E70C-B5E4-FFA2-79B016F3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E0C4-7915-432F-95AD-6453C495053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052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5CD5-E11F-6D9C-C4BE-9BC54BCB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5CE8A-68CB-CDC8-D7F4-91DC6222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99112-CD1D-E24B-E196-17565E0F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CB3-5598-44F3-B66F-002D158912C0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79A7-5905-673E-BCAE-80D595DD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30B6F-C456-0A58-F592-2ED24E58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E0C4-7915-432F-95AD-6453C495053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30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5C62-1F04-338E-A01F-6FEA20C7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5D48-4064-4FD7-37BB-ED26918DB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426A6-0322-E9D7-7222-223A8B313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8DF14-C9F6-C137-37F2-E3CBD76B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CB3-5598-44F3-B66F-002D158912C0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F4BE8-7F9E-9DAB-BF6C-B3133732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F9983-757F-EF3A-5EE2-CB5799CD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E0C4-7915-432F-95AD-6453C495053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7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D549-C85F-F118-D739-E7620675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962BB-2B45-80F6-76F2-272ACC9B3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8602B-EB05-DB5F-817A-5AF1224A7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48B1D-42A1-4837-5DD5-FE13CADF2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9AA05-0683-C1D5-EBF8-464570FE1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943CA-9B39-B66A-8CA9-CDEB506D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CB3-5598-44F3-B66F-002D158912C0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E590D-2724-480C-565B-907A55C0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9B171-ACED-7225-4592-69FB5C2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E0C4-7915-432F-95AD-6453C495053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9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5360-72E8-66EC-4C37-D30E90BA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9DFAE-FF80-3032-4E37-BF603AF4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CB3-5598-44F3-B66F-002D158912C0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CD3CE-4C11-078E-94F6-329D4F30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41032-5452-B49F-0CAE-264C0A5C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E0C4-7915-432F-95AD-6453C495053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600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40673-168A-964D-8F43-046B58C1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CB3-5598-44F3-B66F-002D158912C0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9BAE8-D635-C711-3D9D-6875321D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DD2FE-53D3-3796-7B62-1B77539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E0C4-7915-432F-95AD-6453C495053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438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443-E6B8-DA40-7F72-027EBA77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909D-CF68-483F-CE20-2A623ECE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F6A7B-E956-93B9-B3C0-4B5E00B5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9EB90-B97E-CCEF-8970-A311788A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CB3-5598-44F3-B66F-002D158912C0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A5520-C344-3CE8-0E87-10D57C94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31C48-0738-4BCD-771E-A19F179D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E0C4-7915-432F-95AD-6453C495053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217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AD1A-FBB7-B652-468A-8B98DA58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95302-775A-0EDD-7576-5ED49E822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7F561-F68F-7D9C-05B9-905E2446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F9E88-A341-079D-6FAD-85BF77D6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CB3-5598-44F3-B66F-002D158912C0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9E7C8-0B6D-5E47-FE5E-9EC354F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5413A-29D1-6373-9F3E-E5C8AA87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E0C4-7915-432F-95AD-6453C495053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000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A71AC-7B3C-2518-F772-0694949F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43832-9F1F-3A65-5888-BC9E2651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4613-862B-AC3C-7CB3-F537248FF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EACB3-5598-44F3-B66F-002D158912C0}" type="datetimeFigureOut">
              <a:rPr lang="pt-PT" smtClean="0"/>
              <a:t>19/03/2024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7164-3EA1-FE79-33EA-FE56DB33F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CAA77-A832-BD75-3851-79547C5B0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3E0C4-7915-432F-95AD-6453C495053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26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209B-6E03-6300-3ADD-91BD961BD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UP TO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2E38B-3151-A59A-AB3D-EEC1910F4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always</a:t>
            </a:r>
          </a:p>
        </p:txBody>
      </p:sp>
    </p:spTree>
    <p:extLst>
      <p:ext uri="{BB962C8B-B14F-4D97-AF65-F5344CB8AC3E}">
        <p14:creationId xmlns:p14="http://schemas.microsoft.com/office/powerpoint/2010/main" val="220470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UP TO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Sdfsadgfasd update</dc:title>
  <dc:creator>Fernando Fryns</dc:creator>
  <cp:lastModifiedBy>Fernando Fryns</cp:lastModifiedBy>
  <cp:revision>1</cp:revision>
  <dcterms:created xsi:type="dcterms:W3CDTF">2024-03-19T15:43:58Z</dcterms:created>
  <dcterms:modified xsi:type="dcterms:W3CDTF">2024-03-19T15:49:42Z</dcterms:modified>
</cp:coreProperties>
</file>