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0CE78F-B9F5-4601-9965-ED0DD8092B1A}" v="1" dt="2024-03-18T23:15:57.2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 Fryns" userId="2eecb96b987d1c29" providerId="LiveId" clId="{4E0CE78F-B9F5-4601-9965-ED0DD8092B1A}"/>
    <pc:docChg chg="custSel addSld modSld">
      <pc:chgData name="Fernando Fryns" userId="2eecb96b987d1c29" providerId="LiveId" clId="{4E0CE78F-B9F5-4601-9965-ED0DD8092B1A}" dt="2024-03-18T23:16:14.001" v="47" actId="20577"/>
      <pc:docMkLst>
        <pc:docMk/>
      </pc:docMkLst>
      <pc:sldChg chg="addSp modSp new mod setBg">
        <pc:chgData name="Fernando Fryns" userId="2eecb96b987d1c29" providerId="LiveId" clId="{4E0CE78F-B9F5-4601-9965-ED0DD8092B1A}" dt="2024-03-18T23:16:14.001" v="47" actId="20577"/>
        <pc:sldMkLst>
          <pc:docMk/>
          <pc:sldMk cId="1076572655" sldId="256"/>
        </pc:sldMkLst>
        <pc:spChg chg="mod">
          <ac:chgData name="Fernando Fryns" userId="2eecb96b987d1c29" providerId="LiveId" clId="{4E0CE78F-B9F5-4601-9965-ED0DD8092B1A}" dt="2024-03-18T23:16:03.771" v="12" actId="20577"/>
          <ac:spMkLst>
            <pc:docMk/>
            <pc:sldMk cId="1076572655" sldId="256"/>
            <ac:spMk id="2" creationId="{652E1F46-CF0A-8FE6-F927-832CA88A3B69}"/>
          </ac:spMkLst>
        </pc:spChg>
        <pc:spChg chg="mod">
          <ac:chgData name="Fernando Fryns" userId="2eecb96b987d1c29" providerId="LiveId" clId="{4E0CE78F-B9F5-4601-9965-ED0DD8092B1A}" dt="2024-03-18T23:16:14.001" v="47" actId="20577"/>
          <ac:spMkLst>
            <pc:docMk/>
            <pc:sldMk cId="1076572655" sldId="256"/>
            <ac:spMk id="3" creationId="{18E3989C-C10E-376F-059F-521E620367C4}"/>
          </ac:spMkLst>
        </pc:spChg>
        <pc:spChg chg="add">
          <ac:chgData name="Fernando Fryns" userId="2eecb96b987d1c29" providerId="LiveId" clId="{4E0CE78F-B9F5-4601-9965-ED0DD8092B1A}" dt="2024-03-18T23:15:59.493" v="4" actId="26606"/>
          <ac:spMkLst>
            <pc:docMk/>
            <pc:sldMk cId="1076572655" sldId="256"/>
            <ac:spMk id="10" creationId="{8555C5B3-193A-4749-9AFD-682E53CDDE8F}"/>
          </ac:spMkLst>
        </pc:spChg>
        <pc:spChg chg="add">
          <ac:chgData name="Fernando Fryns" userId="2eecb96b987d1c29" providerId="LiveId" clId="{4E0CE78F-B9F5-4601-9965-ED0DD8092B1A}" dt="2024-03-18T23:15:59.493" v="4" actId="26606"/>
          <ac:spMkLst>
            <pc:docMk/>
            <pc:sldMk cId="1076572655" sldId="256"/>
            <ac:spMk id="12" creationId="{2EAE06A6-F76A-41C9-827A-C561B004485C}"/>
          </ac:spMkLst>
        </pc:spChg>
        <pc:spChg chg="add">
          <ac:chgData name="Fernando Fryns" userId="2eecb96b987d1c29" providerId="LiveId" clId="{4E0CE78F-B9F5-4601-9965-ED0DD8092B1A}" dt="2024-03-18T23:15:59.493" v="4" actId="26606"/>
          <ac:spMkLst>
            <pc:docMk/>
            <pc:sldMk cId="1076572655" sldId="256"/>
            <ac:spMk id="14" creationId="{89F9D4E8-0639-444B-949B-9518585061AF}"/>
          </ac:spMkLst>
        </pc:spChg>
        <pc:spChg chg="add">
          <ac:chgData name="Fernando Fryns" userId="2eecb96b987d1c29" providerId="LiveId" clId="{4E0CE78F-B9F5-4601-9965-ED0DD8092B1A}" dt="2024-03-18T23:15:59.493" v="4" actId="26606"/>
          <ac:spMkLst>
            <pc:docMk/>
            <pc:sldMk cId="1076572655" sldId="256"/>
            <ac:spMk id="16" creationId="{7E3DA7A2-ED70-4BBA-AB72-00AD461FA405}"/>
          </ac:spMkLst>
        </pc:spChg>
        <pc:spChg chg="add">
          <ac:chgData name="Fernando Fryns" userId="2eecb96b987d1c29" providerId="LiveId" clId="{4E0CE78F-B9F5-4601-9965-ED0DD8092B1A}" dt="2024-03-18T23:15:59.493" v="4" actId="26606"/>
          <ac:spMkLst>
            <pc:docMk/>
            <pc:sldMk cId="1076572655" sldId="256"/>
            <ac:spMk id="18" creationId="{FC485432-3647-4218-B5D3-15D3FA222B13}"/>
          </ac:spMkLst>
        </pc:spChg>
        <pc:spChg chg="add">
          <ac:chgData name="Fernando Fryns" userId="2eecb96b987d1c29" providerId="LiveId" clId="{4E0CE78F-B9F5-4601-9965-ED0DD8092B1A}" dt="2024-03-18T23:15:59.493" v="4" actId="26606"/>
          <ac:spMkLst>
            <pc:docMk/>
            <pc:sldMk cId="1076572655" sldId="256"/>
            <ac:spMk id="20" creationId="{F4AFDDCA-6ABA-4D23-8A5C-1BF0F4308148}"/>
          </ac:spMkLst>
        </pc:spChg>
        <pc:picChg chg="add mod">
          <ac:chgData name="Fernando Fryns" userId="2eecb96b987d1c29" providerId="LiveId" clId="{4E0CE78F-B9F5-4601-9965-ED0DD8092B1A}" dt="2024-03-18T23:15:59.493" v="4" actId="26606"/>
          <ac:picMkLst>
            <pc:docMk/>
            <pc:sldMk cId="1076572655" sldId="256"/>
            <ac:picMk id="5" creationId="{64BD324C-3D5D-A87A-EB00-15007753E0C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B7DD8-6194-0A05-F9FD-AD170BA66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C2120-711B-AE84-A305-D44F59819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4DFE9-6A8C-EF2B-C533-F3ACECE2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D2F8-BBDE-4853-B62D-452D02BC0490}" type="datetimeFigureOut">
              <a:rPr lang="pt-PT" smtClean="0"/>
              <a:t>18/03/2024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E7889-B27E-9929-CE5A-0CD35968D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45EB2-82BA-CD26-FD19-D6C31BE73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73ED-2B57-4D3E-9153-F3BAFC4F363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390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65A66-4BC7-1123-E8FF-3C3974366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4DAB19-0CEA-5084-E3BC-5129E13B4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15198-6BDB-CAE6-D22E-49B57EFE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D2F8-BBDE-4853-B62D-452D02BC0490}" type="datetimeFigureOut">
              <a:rPr lang="pt-PT" smtClean="0"/>
              <a:t>18/03/2024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08667-2AAD-67C2-ACBF-22068EF73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D9E6A-82C3-0F7F-970A-60B985E8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73ED-2B57-4D3E-9153-F3BAFC4F363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8428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824A6C-A0BC-3B1A-CF8C-DDEA497DEA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5640B8-1EA3-77E8-BF37-298172C5E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6CD21-A849-DD8B-642B-C48411D33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D2F8-BBDE-4853-B62D-452D02BC0490}" type="datetimeFigureOut">
              <a:rPr lang="pt-PT" smtClean="0"/>
              <a:t>18/03/2024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B20DA-8C58-FD93-CA98-C03231705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282C7-FB11-4431-7207-C69F8E782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73ED-2B57-4D3E-9153-F3BAFC4F363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47329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EF822-7B89-670B-9F53-D374B12E3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85BAC-9F29-060F-E8B3-CDE34BA99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7C3F3-B576-2FB5-BC78-6EA461E92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D2F8-BBDE-4853-B62D-452D02BC0490}" type="datetimeFigureOut">
              <a:rPr lang="pt-PT" smtClean="0"/>
              <a:t>18/03/2024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A716D-097C-E3B1-D2BD-F98B3B3BA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9346A-8BA2-D090-18C6-D8FD7496D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73ED-2B57-4D3E-9153-F3BAFC4F363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3168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2E7FD-B6DC-5D22-20BE-AD028BC30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59E22-A929-E47B-7853-B89B07739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CD094-2C7A-6DA2-5598-077A853AF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D2F8-BBDE-4853-B62D-452D02BC0490}" type="datetimeFigureOut">
              <a:rPr lang="pt-PT" smtClean="0"/>
              <a:t>18/03/2024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D8724-F535-D919-A7A2-17F1F76CA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D1165-452D-42A6-439B-71168D0B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73ED-2B57-4D3E-9153-F3BAFC4F363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8703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B6965-449A-544F-EBC8-7EE0C4848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D1FA5-0BF0-5445-331B-39B165F69E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33592-B611-2D9D-DE01-8153F3D57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30770-1005-0A0E-8C0F-A70E7D52F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D2F8-BBDE-4853-B62D-452D02BC0490}" type="datetimeFigureOut">
              <a:rPr lang="pt-PT" smtClean="0"/>
              <a:t>18/03/2024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0F72A-3B63-37D5-78F4-FAB6B058D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86423-0734-03A9-DC17-6382E80DA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73ED-2B57-4D3E-9153-F3BAFC4F363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3486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531B6-9B0C-9515-BBF3-F8A6FD09F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6BE3D-0A81-9AB2-000D-FEF76BE32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C2312-3B8E-08C4-04CA-D9D143041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A52C98-8D0A-06D5-41CE-3C755F17D7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350D49-CD7D-FDB5-A279-E75E5B0602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C9D4EF-2CA3-1DAD-E08D-911521702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D2F8-BBDE-4853-B62D-452D02BC0490}" type="datetimeFigureOut">
              <a:rPr lang="pt-PT" smtClean="0"/>
              <a:t>18/03/2024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12B159-1EF0-63C7-DB21-7DD9C1C1B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DC7F03-8E83-AECF-6593-84AA883EF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73ED-2B57-4D3E-9153-F3BAFC4F363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14185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01AF-C455-6AE8-1301-9DB4A4A7C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226789-568B-698B-280F-31A28E317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D2F8-BBDE-4853-B62D-452D02BC0490}" type="datetimeFigureOut">
              <a:rPr lang="pt-PT" smtClean="0"/>
              <a:t>18/03/2024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556676-771B-9F20-5BDF-856A76A69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B8B880-AD23-39A3-95C2-8AAA4A1D7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73ED-2B57-4D3E-9153-F3BAFC4F363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1693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6BC61B-7EFF-9ACA-10D6-AE23A4A55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D2F8-BBDE-4853-B62D-452D02BC0490}" type="datetimeFigureOut">
              <a:rPr lang="pt-PT" smtClean="0"/>
              <a:t>18/03/2024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E4A2CF-B3A0-783F-AEA3-2EAA66EE0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23688-3BBB-7B0F-0EF8-DA8AEC014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73ED-2B57-4D3E-9153-F3BAFC4F363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7384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F0106-2DCF-D216-1863-49681EF1B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1E505-6A2F-2483-D469-A60304A53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E83AA7-4153-5FFE-D5B3-636FFEBC8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491D6-FE1F-0C1A-A31A-9738D56AD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D2F8-BBDE-4853-B62D-452D02BC0490}" type="datetimeFigureOut">
              <a:rPr lang="pt-PT" smtClean="0"/>
              <a:t>18/03/2024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269C3-E373-FE9F-C410-3D53ED43F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1FFCB-294C-CDE0-6307-3EBD5B034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73ED-2B57-4D3E-9153-F3BAFC4F363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2752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BDFBF-5078-B693-29D4-F7DB1F431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8B9E01-7E1D-3739-B0D7-2A6323EDDB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46D652-B76C-2756-0B81-B6A140D11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E24DE-2983-68A2-E233-86FD1CB5C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D2F8-BBDE-4853-B62D-452D02BC0490}" type="datetimeFigureOut">
              <a:rPr lang="pt-PT" smtClean="0"/>
              <a:t>18/03/2024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A6D0C-FFB7-7805-95E2-23F4E0853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4B604-8F1E-5593-D809-71E16A497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73ED-2B57-4D3E-9153-F3BAFC4F363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2296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BFE8E4-2FC2-4626-D3EC-557C38328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E5835-6B24-C7BE-01B5-DD2265E8A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2641F-C7BE-ABBA-D8B7-782674A696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B7D2F8-BBDE-4853-B62D-452D02BC0490}" type="datetimeFigureOut">
              <a:rPr lang="pt-PT" smtClean="0"/>
              <a:t>18/03/2024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FF496-BD07-E890-699A-98FD75DCB0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61CFB-E3CB-D3AA-2826-4E63DDC45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3273ED-2B57-4D3E-9153-F3BAFC4F363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3815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2E1F46-CF0A-8FE6-F927-832CA88A3B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747280" cy="3098061"/>
          </a:xfrm>
        </p:spPr>
        <p:txBody>
          <a:bodyPr anchor="b">
            <a:normAutofit/>
          </a:bodyPr>
          <a:lstStyle/>
          <a:p>
            <a:pPr algn="l"/>
            <a:r>
              <a:rPr lang="pt-PT" sz="4800" dirty="0">
                <a:solidFill>
                  <a:srgbClr val="FFFFFF"/>
                </a:solidFill>
              </a:rPr>
              <a:t>Testing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E3989C-C10E-376F-059F-521E62036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txBody>
          <a:bodyPr anchor="t">
            <a:normAutofit/>
          </a:bodyPr>
          <a:lstStyle/>
          <a:p>
            <a:pPr algn="l"/>
            <a:r>
              <a:rPr lang="pt-PT">
                <a:solidFill>
                  <a:srgbClr val="FFFFFF"/>
                </a:solidFill>
              </a:rPr>
              <a:t>Thanks Veeam for the opportunity ♥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4BD324C-3D5D-A87A-EB00-15007753E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265" y="2108877"/>
            <a:ext cx="3033752" cy="265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572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Testing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</dc:title>
  <dc:creator>Fernando Fryns</dc:creator>
  <cp:lastModifiedBy>Fernando Fryns</cp:lastModifiedBy>
  <cp:revision>1</cp:revision>
  <dcterms:created xsi:type="dcterms:W3CDTF">2024-03-18T23:15:16Z</dcterms:created>
  <dcterms:modified xsi:type="dcterms:W3CDTF">2024-03-18T23:16:15Z</dcterms:modified>
</cp:coreProperties>
</file>