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74" r:id="rId4"/>
    <p:sldId id="257" r:id="rId5"/>
    <p:sldId id="278" r:id="rId6"/>
    <p:sldId id="275" r:id="rId7"/>
    <p:sldId id="259" r:id="rId8"/>
    <p:sldId id="276" r:id="rId9"/>
    <p:sldId id="277" r:id="rId10"/>
    <p:sldId id="261" r:id="rId11"/>
    <p:sldId id="267" r:id="rId12"/>
    <p:sldId id="264" r:id="rId13"/>
    <p:sldId id="265" r:id="rId14"/>
    <p:sldId id="266" r:id="rId15"/>
    <p:sldId id="268" r:id="rId16"/>
    <p:sldId id="269" r:id="rId17"/>
    <p:sldId id="270" r:id="rId18"/>
    <p:sldId id="279" r:id="rId19"/>
    <p:sldId id="280" r:id="rId20"/>
    <p:sldId id="281"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varScale="1">
        <p:scale>
          <a:sx n="101" d="100"/>
          <a:sy n="101" d="100"/>
        </p:scale>
        <p:origin x="21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110F-9A6C-48D8-946F-B25714A8349E}" type="doc">
      <dgm:prSet loTypeId="urn:microsoft.com/office/officeart/2008/layout/RadialCluster" loCatId="relationship" qsTypeId="urn:microsoft.com/office/officeart/2005/8/quickstyle/simple3" qsCatId="simple" csTypeId="urn:microsoft.com/office/officeart/2005/8/colors/accent1_2" csCatId="accent1" phldr="1"/>
      <dgm:spPr/>
      <dgm:t>
        <a:bodyPr/>
        <a:lstStyle/>
        <a:p>
          <a:endParaRPr lang="en-US"/>
        </a:p>
      </dgm:t>
    </dgm:pt>
    <dgm:pt modelId="{B74BA390-751E-4BD0-AD33-C84A5A058856}">
      <dgm:prSet phldrT="[Text]"/>
      <dgm:spPr/>
      <dgm:t>
        <a:bodyPr/>
        <a:lstStyle/>
        <a:p>
          <a:r>
            <a:rPr lang="en-US"/>
            <a:t>Team Phoenix</a:t>
          </a:r>
        </a:p>
      </dgm:t>
    </dgm:pt>
    <dgm:pt modelId="{2990FACC-848B-47AF-AEBE-7991203E7110}" type="parTrans" cxnId="{D8B4229A-E1A9-4249-AA68-30F32AB1F9F9}">
      <dgm:prSet/>
      <dgm:spPr/>
      <dgm:t>
        <a:bodyPr/>
        <a:lstStyle/>
        <a:p>
          <a:endParaRPr lang="en-US"/>
        </a:p>
      </dgm:t>
    </dgm:pt>
    <dgm:pt modelId="{4DABD4B7-6E17-427B-AFB9-A1AD8065FC97}" type="sibTrans" cxnId="{D8B4229A-E1A9-4249-AA68-30F32AB1F9F9}">
      <dgm:prSet/>
      <dgm:spPr/>
      <dgm:t>
        <a:bodyPr/>
        <a:lstStyle/>
        <a:p>
          <a:endParaRPr lang="en-US"/>
        </a:p>
      </dgm:t>
    </dgm:pt>
    <dgm:pt modelId="{A297AC78-B92C-495F-B3CF-4DE5A21B0F76}">
      <dgm:prSet phldrT="[Text]"/>
      <dgm:spPr/>
      <dgm:t>
        <a:bodyPr/>
        <a:lstStyle/>
        <a:p>
          <a:r>
            <a:rPr lang="en-US"/>
            <a:t>Fergus Kelley</a:t>
          </a:r>
        </a:p>
      </dgm:t>
    </dgm:pt>
    <dgm:pt modelId="{F9EB70DB-7DDD-443C-AD72-B02EA243F091}" type="parTrans" cxnId="{A4DCEC16-62F3-47C9-9F3A-6143ACA45C92}">
      <dgm:prSet/>
      <dgm:spPr/>
      <dgm:t>
        <a:bodyPr/>
        <a:lstStyle/>
        <a:p>
          <a:endParaRPr lang="en-US"/>
        </a:p>
      </dgm:t>
    </dgm:pt>
    <dgm:pt modelId="{5891D7B2-5516-473E-873B-C954772E5214}" type="sibTrans" cxnId="{A4DCEC16-62F3-47C9-9F3A-6143ACA45C92}">
      <dgm:prSet/>
      <dgm:spPr/>
      <dgm:t>
        <a:bodyPr/>
        <a:lstStyle/>
        <a:p>
          <a:endParaRPr lang="en-US"/>
        </a:p>
      </dgm:t>
    </dgm:pt>
    <dgm:pt modelId="{9EA158B6-3946-44A5-B81F-1D19D7E954C7}">
      <dgm:prSet phldrT="[Text]"/>
      <dgm:spPr/>
      <dgm:t>
        <a:bodyPr/>
        <a:lstStyle/>
        <a:p>
          <a:r>
            <a:rPr lang="en-US"/>
            <a:t>Andrew Truong</a:t>
          </a:r>
        </a:p>
      </dgm:t>
    </dgm:pt>
    <dgm:pt modelId="{A7BA386C-3183-4708-A6D5-BA92EF6256B7}" type="parTrans" cxnId="{C9001536-2244-43AB-91E3-2EB247E2B2CA}">
      <dgm:prSet/>
      <dgm:spPr/>
      <dgm:t>
        <a:bodyPr/>
        <a:lstStyle/>
        <a:p>
          <a:endParaRPr lang="en-US"/>
        </a:p>
      </dgm:t>
    </dgm:pt>
    <dgm:pt modelId="{74CB740C-889E-4A41-BC2C-8051EE4262D0}" type="sibTrans" cxnId="{C9001536-2244-43AB-91E3-2EB247E2B2CA}">
      <dgm:prSet/>
      <dgm:spPr/>
      <dgm:t>
        <a:bodyPr/>
        <a:lstStyle/>
        <a:p>
          <a:endParaRPr lang="en-US"/>
        </a:p>
      </dgm:t>
    </dgm:pt>
    <dgm:pt modelId="{E1FA891A-B27F-4B3A-AD86-84A297D6C839}">
      <dgm:prSet phldrT="[Text]"/>
      <dgm:spPr/>
      <dgm:t>
        <a:bodyPr/>
        <a:lstStyle/>
        <a:p>
          <a:r>
            <a:rPr lang="en-US" dirty="0"/>
            <a:t>Ryan Ocampo</a:t>
          </a:r>
        </a:p>
      </dgm:t>
    </dgm:pt>
    <dgm:pt modelId="{EAC217C9-05D4-4062-93AA-9C05392225A9}" type="parTrans" cxnId="{A020E072-B0B9-4542-AB8F-77627B8980B6}">
      <dgm:prSet/>
      <dgm:spPr/>
      <dgm:t>
        <a:bodyPr/>
        <a:lstStyle/>
        <a:p>
          <a:endParaRPr lang="en-US"/>
        </a:p>
      </dgm:t>
    </dgm:pt>
    <dgm:pt modelId="{C69EFB11-8029-4869-98F1-84AFEF73B900}" type="sibTrans" cxnId="{A020E072-B0B9-4542-AB8F-77627B8980B6}">
      <dgm:prSet/>
      <dgm:spPr/>
      <dgm:t>
        <a:bodyPr/>
        <a:lstStyle/>
        <a:p>
          <a:endParaRPr lang="en-US"/>
        </a:p>
      </dgm:t>
    </dgm:pt>
    <dgm:pt modelId="{F372FE4D-F1CF-4F5A-91DB-B92321040E78}">
      <dgm:prSet phldrT="[Text]"/>
      <dgm:spPr/>
      <dgm:t>
        <a:bodyPr/>
        <a:lstStyle/>
        <a:p>
          <a:r>
            <a:rPr lang="en-US"/>
            <a:t>Deividas Rutkauskas</a:t>
          </a:r>
        </a:p>
      </dgm:t>
    </dgm:pt>
    <dgm:pt modelId="{18BA9970-39F8-461E-B8C1-62E0E8AE7845}" type="parTrans" cxnId="{4FBF0BA9-1B4F-47FA-AAEC-F8C261A7D79A}">
      <dgm:prSet/>
      <dgm:spPr/>
      <dgm:t>
        <a:bodyPr/>
        <a:lstStyle/>
        <a:p>
          <a:endParaRPr lang="en-US"/>
        </a:p>
      </dgm:t>
    </dgm:pt>
    <dgm:pt modelId="{654E69FB-F753-4628-BCAA-19443D114348}" type="sibTrans" cxnId="{4FBF0BA9-1B4F-47FA-AAEC-F8C261A7D79A}">
      <dgm:prSet/>
      <dgm:spPr/>
      <dgm:t>
        <a:bodyPr/>
        <a:lstStyle/>
        <a:p>
          <a:endParaRPr lang="en-US"/>
        </a:p>
      </dgm:t>
    </dgm:pt>
    <dgm:pt modelId="{23D00E98-66B5-4200-93E0-8F0629219F68}">
      <dgm:prSet phldrT="[Text]"/>
      <dgm:spPr/>
      <dgm:t>
        <a:bodyPr/>
        <a:lstStyle/>
        <a:p>
          <a:r>
            <a:rPr lang="en-US"/>
            <a:t>Viraj Shah</a:t>
          </a:r>
        </a:p>
      </dgm:t>
    </dgm:pt>
    <dgm:pt modelId="{FD812444-DF5B-412C-8C28-10BC380D8B39}" type="parTrans" cxnId="{9521348B-AEC5-4FE3-BD83-67A33A5E582A}">
      <dgm:prSet/>
      <dgm:spPr/>
      <dgm:t>
        <a:bodyPr/>
        <a:lstStyle/>
        <a:p>
          <a:endParaRPr lang="en-US"/>
        </a:p>
      </dgm:t>
    </dgm:pt>
    <dgm:pt modelId="{F4BD8C0F-24E5-4E93-9220-7ABB66830FB6}" type="sibTrans" cxnId="{9521348B-AEC5-4FE3-BD83-67A33A5E582A}">
      <dgm:prSet/>
      <dgm:spPr/>
      <dgm:t>
        <a:bodyPr/>
        <a:lstStyle/>
        <a:p>
          <a:endParaRPr lang="en-US"/>
        </a:p>
      </dgm:t>
    </dgm:pt>
    <dgm:pt modelId="{F3F5F47B-2E7B-4B36-B10D-3256C112E7A2}">
      <dgm:prSet phldrT="[Text]"/>
      <dgm:spPr/>
      <dgm:t>
        <a:bodyPr/>
        <a:lstStyle/>
        <a:p>
          <a:r>
            <a:rPr lang="en-US"/>
            <a:t>Client</a:t>
          </a:r>
        </a:p>
      </dgm:t>
    </dgm:pt>
    <dgm:pt modelId="{44FAD9EC-22EC-47AA-913A-D92C9A3E1ED3}" type="parTrans" cxnId="{8A870480-13E5-4BED-9258-59C0F4FE8B18}">
      <dgm:prSet/>
      <dgm:spPr/>
      <dgm:t>
        <a:bodyPr/>
        <a:lstStyle/>
        <a:p>
          <a:endParaRPr lang="en-US"/>
        </a:p>
      </dgm:t>
    </dgm:pt>
    <dgm:pt modelId="{E2F0B741-0D64-469F-A017-E0519FE6673F}" type="sibTrans" cxnId="{8A870480-13E5-4BED-9258-59C0F4FE8B18}">
      <dgm:prSet/>
      <dgm:spPr/>
      <dgm:t>
        <a:bodyPr/>
        <a:lstStyle/>
        <a:p>
          <a:endParaRPr lang="en-US"/>
        </a:p>
      </dgm:t>
    </dgm:pt>
    <dgm:pt modelId="{D1921024-869B-4AB2-815D-46316FDA9818}">
      <dgm:prSet phldrT="[Text]"/>
      <dgm:spPr/>
      <dgm:t>
        <a:bodyPr/>
        <a:lstStyle/>
        <a:p>
          <a:r>
            <a:rPr lang="en-US"/>
            <a:t>Client</a:t>
          </a:r>
        </a:p>
      </dgm:t>
    </dgm:pt>
    <dgm:pt modelId="{0FD807E8-78A6-4D06-9F80-19DBA69F7DE5}" type="parTrans" cxnId="{9A7B7134-D1C9-4397-8A60-21276BFB47BA}">
      <dgm:prSet/>
      <dgm:spPr/>
      <dgm:t>
        <a:bodyPr/>
        <a:lstStyle/>
        <a:p>
          <a:endParaRPr lang="en-US"/>
        </a:p>
      </dgm:t>
    </dgm:pt>
    <dgm:pt modelId="{CE92E7D7-9602-4F64-B492-9481CAD0A2C7}" type="sibTrans" cxnId="{9A7B7134-D1C9-4397-8A60-21276BFB47BA}">
      <dgm:prSet/>
      <dgm:spPr/>
      <dgm:t>
        <a:bodyPr/>
        <a:lstStyle/>
        <a:p>
          <a:endParaRPr lang="en-US"/>
        </a:p>
      </dgm:t>
    </dgm:pt>
    <dgm:pt modelId="{3427A4F2-5C1C-46AC-BDF2-A6BD79A1C755}">
      <dgm:prSet phldrT="[Text]"/>
      <dgm:spPr/>
      <dgm:t>
        <a:bodyPr/>
        <a:lstStyle/>
        <a:p>
          <a:r>
            <a:rPr lang="en-US"/>
            <a:t>Developer</a:t>
          </a:r>
        </a:p>
      </dgm:t>
    </dgm:pt>
    <dgm:pt modelId="{E8775539-8A78-4654-A3B1-9FA40DFB05FE}" type="parTrans" cxnId="{9B5AC7D8-5871-43CB-AD7F-187AC89FD85D}">
      <dgm:prSet/>
      <dgm:spPr/>
      <dgm:t>
        <a:bodyPr/>
        <a:lstStyle/>
        <a:p>
          <a:endParaRPr lang="en-US"/>
        </a:p>
      </dgm:t>
    </dgm:pt>
    <dgm:pt modelId="{B9F07692-C226-4D10-8A46-E7EEF89C6E5B}" type="sibTrans" cxnId="{9B5AC7D8-5871-43CB-AD7F-187AC89FD85D}">
      <dgm:prSet/>
      <dgm:spPr/>
      <dgm:t>
        <a:bodyPr/>
        <a:lstStyle/>
        <a:p>
          <a:endParaRPr lang="en-US"/>
        </a:p>
      </dgm:t>
    </dgm:pt>
    <dgm:pt modelId="{5CF5AF58-C531-492E-ADB9-653E2C6BB255}">
      <dgm:prSet phldrT="[Text]"/>
      <dgm:spPr/>
      <dgm:t>
        <a:bodyPr/>
        <a:lstStyle/>
        <a:p>
          <a:r>
            <a:rPr lang="en-US"/>
            <a:t>Developer</a:t>
          </a:r>
        </a:p>
      </dgm:t>
    </dgm:pt>
    <dgm:pt modelId="{149422F5-73B3-4756-B446-7BF662EC073D}" type="parTrans" cxnId="{757DFFC6-80F6-491D-8D41-E2714CD229B7}">
      <dgm:prSet/>
      <dgm:spPr/>
      <dgm:t>
        <a:bodyPr/>
        <a:lstStyle/>
        <a:p>
          <a:endParaRPr lang="en-US"/>
        </a:p>
      </dgm:t>
    </dgm:pt>
    <dgm:pt modelId="{8ECEF6D5-D3D6-4533-99EF-DAE7A0F90D82}" type="sibTrans" cxnId="{757DFFC6-80F6-491D-8D41-E2714CD229B7}">
      <dgm:prSet/>
      <dgm:spPr/>
      <dgm:t>
        <a:bodyPr/>
        <a:lstStyle/>
        <a:p>
          <a:endParaRPr lang="en-US"/>
        </a:p>
      </dgm:t>
    </dgm:pt>
    <dgm:pt modelId="{6060C8C7-AC05-4F9B-A451-2BDE04D9E072}">
      <dgm:prSet phldrT="[Text]"/>
      <dgm:spPr/>
      <dgm:t>
        <a:bodyPr/>
        <a:lstStyle/>
        <a:p>
          <a:r>
            <a:rPr lang="en-US"/>
            <a:t>Developer</a:t>
          </a:r>
        </a:p>
      </dgm:t>
    </dgm:pt>
    <dgm:pt modelId="{ED19FF67-6D89-41C2-824E-25858DFADD67}" type="parTrans" cxnId="{A487485F-B167-4B93-93B7-0C50E1CBCA64}">
      <dgm:prSet/>
      <dgm:spPr/>
      <dgm:t>
        <a:bodyPr/>
        <a:lstStyle/>
        <a:p>
          <a:endParaRPr lang="en-US"/>
        </a:p>
      </dgm:t>
    </dgm:pt>
    <dgm:pt modelId="{53D21F4A-2DA1-4B7F-9A6C-887F8A9DA53F}" type="sibTrans" cxnId="{A487485F-B167-4B93-93B7-0C50E1CBCA64}">
      <dgm:prSet/>
      <dgm:spPr/>
      <dgm:t>
        <a:bodyPr/>
        <a:lstStyle/>
        <a:p>
          <a:endParaRPr lang="en-US"/>
        </a:p>
      </dgm:t>
    </dgm:pt>
    <dgm:pt modelId="{0AAB2B60-8D4B-4B34-B722-AD2915DC4157}">
      <dgm:prSet phldrT="[Text]"/>
      <dgm:spPr/>
      <dgm:t>
        <a:bodyPr/>
        <a:lstStyle/>
        <a:p>
          <a:r>
            <a:rPr lang="en-US"/>
            <a:t>Front-end Developer</a:t>
          </a:r>
        </a:p>
      </dgm:t>
    </dgm:pt>
    <dgm:pt modelId="{158669D4-881C-4135-8547-F04CF650D984}" type="parTrans" cxnId="{788201C0-B3F3-48CB-AFA1-8C8D178FB5FB}">
      <dgm:prSet/>
      <dgm:spPr/>
      <dgm:t>
        <a:bodyPr/>
        <a:lstStyle/>
        <a:p>
          <a:endParaRPr lang="en-US"/>
        </a:p>
      </dgm:t>
    </dgm:pt>
    <dgm:pt modelId="{5A74D564-E18B-48D8-BA8A-0FB43420A346}" type="sibTrans" cxnId="{788201C0-B3F3-48CB-AFA1-8C8D178FB5FB}">
      <dgm:prSet/>
      <dgm:spPr/>
      <dgm:t>
        <a:bodyPr/>
        <a:lstStyle/>
        <a:p>
          <a:endParaRPr lang="en-US"/>
        </a:p>
      </dgm:t>
    </dgm:pt>
    <dgm:pt modelId="{A4E1AEAF-4D2F-4DCD-804E-626B65AFFEE2}">
      <dgm:prSet phldrT="[Text]"/>
      <dgm:spPr/>
      <dgm:t>
        <a:bodyPr/>
        <a:lstStyle/>
        <a:p>
          <a:r>
            <a:rPr lang="en-US"/>
            <a:t>Back-end Developer</a:t>
          </a:r>
        </a:p>
      </dgm:t>
    </dgm:pt>
    <dgm:pt modelId="{55E001BA-8D56-47C0-B87E-0062552D0F54}" type="parTrans" cxnId="{46E05170-8B10-4856-A832-0634E2BFABAF}">
      <dgm:prSet/>
      <dgm:spPr/>
      <dgm:t>
        <a:bodyPr/>
        <a:lstStyle/>
        <a:p>
          <a:endParaRPr lang="en-US"/>
        </a:p>
      </dgm:t>
    </dgm:pt>
    <dgm:pt modelId="{95458050-F8C5-41A4-8479-3C25FDAC0D4B}" type="sibTrans" cxnId="{46E05170-8B10-4856-A832-0634E2BFABAF}">
      <dgm:prSet/>
      <dgm:spPr/>
      <dgm:t>
        <a:bodyPr/>
        <a:lstStyle/>
        <a:p>
          <a:endParaRPr lang="en-US"/>
        </a:p>
      </dgm:t>
    </dgm:pt>
    <dgm:pt modelId="{A1A3592F-8D6D-4EE6-930E-071FC2525201}">
      <dgm:prSet phldrT="[Text]"/>
      <dgm:spPr/>
      <dgm:t>
        <a:bodyPr/>
        <a:lstStyle/>
        <a:p>
          <a:r>
            <a:rPr lang="en-US"/>
            <a:t>Front-end Developer</a:t>
          </a:r>
        </a:p>
      </dgm:t>
    </dgm:pt>
    <dgm:pt modelId="{BB857B13-F4F0-4D7D-8459-9A73546DDAE6}" type="parTrans" cxnId="{78D10AB6-8BD1-45D4-9968-BFFDADE24577}">
      <dgm:prSet/>
      <dgm:spPr/>
      <dgm:t>
        <a:bodyPr/>
        <a:lstStyle/>
        <a:p>
          <a:endParaRPr lang="en-US"/>
        </a:p>
      </dgm:t>
    </dgm:pt>
    <dgm:pt modelId="{A87AFE24-31D9-4A9B-AA15-14E116746179}" type="sibTrans" cxnId="{78D10AB6-8BD1-45D4-9968-BFFDADE24577}">
      <dgm:prSet/>
      <dgm:spPr/>
      <dgm:t>
        <a:bodyPr/>
        <a:lstStyle/>
        <a:p>
          <a:endParaRPr lang="en-US"/>
        </a:p>
      </dgm:t>
    </dgm:pt>
    <dgm:pt modelId="{FF3E2B44-EC6A-4DF2-8228-308A03E5E585}">
      <dgm:prSet phldrT="[Text]"/>
      <dgm:spPr/>
      <dgm:t>
        <a:bodyPr/>
        <a:lstStyle/>
        <a:p>
          <a:r>
            <a:rPr lang="en-US"/>
            <a:t>Back-end Developer</a:t>
          </a:r>
        </a:p>
      </dgm:t>
    </dgm:pt>
    <dgm:pt modelId="{2ADE5644-D611-49E8-9A91-2D08381A9801}" type="parTrans" cxnId="{AD81246E-1142-4E94-8939-4EA322721CDA}">
      <dgm:prSet/>
      <dgm:spPr/>
      <dgm:t>
        <a:bodyPr/>
        <a:lstStyle/>
        <a:p>
          <a:endParaRPr lang="en-US"/>
        </a:p>
      </dgm:t>
    </dgm:pt>
    <dgm:pt modelId="{F3BC69E2-C373-4A72-853F-AC787DFB2385}" type="sibTrans" cxnId="{AD81246E-1142-4E94-8939-4EA322721CDA}">
      <dgm:prSet/>
      <dgm:spPr/>
      <dgm:t>
        <a:bodyPr/>
        <a:lstStyle/>
        <a:p>
          <a:endParaRPr lang="en-US"/>
        </a:p>
      </dgm:t>
    </dgm:pt>
    <dgm:pt modelId="{500D4DA1-7260-445F-B3A2-2D77FAE11F77}">
      <dgm:prSet phldrT="[Text]"/>
      <dgm:spPr/>
      <dgm:t>
        <a:bodyPr/>
        <a:lstStyle/>
        <a:p>
          <a:r>
            <a:rPr lang="en-US"/>
            <a:t>Back-end Developer</a:t>
          </a:r>
        </a:p>
      </dgm:t>
    </dgm:pt>
    <dgm:pt modelId="{12992BD1-EF36-48C7-ACB4-851D5E6A14CA}" type="parTrans" cxnId="{ED23D851-21B2-4AED-AA06-392794BE6903}">
      <dgm:prSet/>
      <dgm:spPr/>
      <dgm:t>
        <a:bodyPr/>
        <a:lstStyle/>
        <a:p>
          <a:endParaRPr lang="en-US"/>
        </a:p>
      </dgm:t>
    </dgm:pt>
    <dgm:pt modelId="{67BDD6F7-85F7-4812-A0FA-C790A3DD6C93}" type="sibTrans" cxnId="{ED23D851-21B2-4AED-AA06-392794BE6903}">
      <dgm:prSet/>
      <dgm:spPr/>
      <dgm:t>
        <a:bodyPr/>
        <a:lstStyle/>
        <a:p>
          <a:endParaRPr lang="en-US"/>
        </a:p>
      </dgm:t>
    </dgm:pt>
    <dgm:pt modelId="{45439589-B48D-48D9-B1A9-853AA8D7CEA5}">
      <dgm:prSet phldrT="[Text]"/>
      <dgm:spPr/>
      <dgm:t>
        <a:bodyPr/>
        <a:lstStyle/>
        <a:p>
          <a:r>
            <a:rPr lang="en-US"/>
            <a:t>Coordinator </a:t>
          </a:r>
        </a:p>
      </dgm:t>
    </dgm:pt>
    <dgm:pt modelId="{421B6657-A4A5-4DDD-BE78-7D887D5DE239}" type="parTrans" cxnId="{F09CD59D-2538-42D0-8AE8-A0E8714244C1}">
      <dgm:prSet/>
      <dgm:spPr/>
      <dgm:t>
        <a:bodyPr/>
        <a:lstStyle/>
        <a:p>
          <a:endParaRPr lang="en-US"/>
        </a:p>
      </dgm:t>
    </dgm:pt>
    <dgm:pt modelId="{FFDDADAF-F84A-4ABE-9E99-015961A5C0C1}" type="sibTrans" cxnId="{F09CD59D-2538-42D0-8AE8-A0E8714244C1}">
      <dgm:prSet/>
      <dgm:spPr/>
      <dgm:t>
        <a:bodyPr/>
        <a:lstStyle/>
        <a:p>
          <a:endParaRPr lang="en-US"/>
        </a:p>
      </dgm:t>
    </dgm:pt>
    <dgm:pt modelId="{366B8B75-1A8B-43F4-AA2B-8F925F00E835}" type="pres">
      <dgm:prSet presAssocID="{BC67110F-9A6C-48D8-946F-B25714A8349E}" presName="Name0" presStyleCnt="0">
        <dgm:presLayoutVars>
          <dgm:chMax val="1"/>
          <dgm:chPref val="1"/>
          <dgm:dir/>
          <dgm:animOne val="branch"/>
          <dgm:animLvl val="lvl"/>
        </dgm:presLayoutVars>
      </dgm:prSet>
      <dgm:spPr/>
      <dgm:t>
        <a:bodyPr/>
        <a:lstStyle/>
        <a:p>
          <a:endParaRPr lang="en-US"/>
        </a:p>
      </dgm:t>
    </dgm:pt>
    <dgm:pt modelId="{C9F37FFA-2FEC-425B-AE91-502AFFA8842E}" type="pres">
      <dgm:prSet presAssocID="{B74BA390-751E-4BD0-AD33-C84A5A058856}" presName="textCenter" presStyleLbl="node1" presStyleIdx="0" presStyleCnt="17"/>
      <dgm:spPr/>
      <dgm:t>
        <a:bodyPr/>
        <a:lstStyle/>
        <a:p>
          <a:endParaRPr lang="en-US"/>
        </a:p>
      </dgm:t>
    </dgm:pt>
    <dgm:pt modelId="{0FC9990E-D8E1-4FFE-BC5E-61EE0904FC94}" type="pres">
      <dgm:prSet presAssocID="{B74BA390-751E-4BD0-AD33-C84A5A058856}" presName="cycle_1" presStyleCnt="0"/>
      <dgm:spPr/>
    </dgm:pt>
    <dgm:pt modelId="{AC65C149-33DF-4914-BB6C-BFD9825D0DA2}" type="pres">
      <dgm:prSet presAssocID="{A297AC78-B92C-495F-B3CF-4DE5A21B0F76}" presName="childCenter1" presStyleLbl="node1" presStyleIdx="1" presStyleCnt="17"/>
      <dgm:spPr/>
      <dgm:t>
        <a:bodyPr/>
        <a:lstStyle/>
        <a:p>
          <a:endParaRPr lang="en-US"/>
        </a:p>
      </dgm:t>
    </dgm:pt>
    <dgm:pt modelId="{C5D4E502-2E0D-4907-AFE9-78769507FC59}" type="pres">
      <dgm:prSet presAssocID="{421B6657-A4A5-4DDD-BE78-7D887D5DE239}" presName="Name141" presStyleLbl="parChTrans1D3" presStyleIdx="0" presStyleCnt="11"/>
      <dgm:spPr/>
      <dgm:t>
        <a:bodyPr/>
        <a:lstStyle/>
        <a:p>
          <a:endParaRPr lang="en-US"/>
        </a:p>
      </dgm:t>
    </dgm:pt>
    <dgm:pt modelId="{E533CBE8-4997-4BE0-B9F0-6B1A5B5418AB}" type="pres">
      <dgm:prSet presAssocID="{45439589-B48D-48D9-B1A9-853AA8D7CEA5}" presName="text1" presStyleLbl="node1" presStyleIdx="2" presStyleCnt="17" custScaleX="154047" custScaleY="96212">
        <dgm:presLayoutVars>
          <dgm:bulletEnabled val="1"/>
        </dgm:presLayoutVars>
      </dgm:prSet>
      <dgm:spPr/>
      <dgm:t>
        <a:bodyPr/>
        <a:lstStyle/>
        <a:p>
          <a:endParaRPr lang="en-US"/>
        </a:p>
      </dgm:t>
    </dgm:pt>
    <dgm:pt modelId="{9C0B8C28-D3E8-494C-B1D8-6F0B06ACE2AB}" type="pres">
      <dgm:prSet presAssocID="{44FAD9EC-22EC-47AA-913A-D92C9A3E1ED3}" presName="Name141" presStyleLbl="parChTrans1D3" presStyleIdx="1" presStyleCnt="11"/>
      <dgm:spPr/>
      <dgm:t>
        <a:bodyPr/>
        <a:lstStyle/>
        <a:p>
          <a:endParaRPr lang="en-US"/>
        </a:p>
      </dgm:t>
    </dgm:pt>
    <dgm:pt modelId="{0F18CD8E-5253-4203-B430-6C404B6AAB62}" type="pres">
      <dgm:prSet presAssocID="{F3F5F47B-2E7B-4B36-B10D-3256C112E7A2}" presName="text1" presStyleLbl="node1" presStyleIdx="3" presStyleCnt="17">
        <dgm:presLayoutVars>
          <dgm:bulletEnabled val="1"/>
        </dgm:presLayoutVars>
      </dgm:prSet>
      <dgm:spPr/>
      <dgm:t>
        <a:bodyPr/>
        <a:lstStyle/>
        <a:p>
          <a:endParaRPr lang="en-US"/>
        </a:p>
      </dgm:t>
    </dgm:pt>
    <dgm:pt modelId="{AFD740F6-1CAD-49F5-8B99-2CE8568E6E17}" type="pres">
      <dgm:prSet presAssocID="{158669D4-881C-4135-8547-F04CF650D984}" presName="Name141" presStyleLbl="parChTrans1D3" presStyleIdx="2" presStyleCnt="11"/>
      <dgm:spPr/>
      <dgm:t>
        <a:bodyPr/>
        <a:lstStyle/>
        <a:p>
          <a:endParaRPr lang="en-US"/>
        </a:p>
      </dgm:t>
    </dgm:pt>
    <dgm:pt modelId="{955760C0-12CB-46F0-AFAF-17BBA1A5CE0A}" type="pres">
      <dgm:prSet presAssocID="{0AAB2B60-8D4B-4B34-B722-AD2915DC4157}" presName="text1" presStyleLbl="node1" presStyleIdx="4" presStyleCnt="17">
        <dgm:presLayoutVars>
          <dgm:bulletEnabled val="1"/>
        </dgm:presLayoutVars>
      </dgm:prSet>
      <dgm:spPr/>
      <dgm:t>
        <a:bodyPr/>
        <a:lstStyle/>
        <a:p>
          <a:endParaRPr lang="en-US"/>
        </a:p>
      </dgm:t>
    </dgm:pt>
    <dgm:pt modelId="{82250F3F-C076-45DF-B3C1-9FB7265A8A6B}" type="pres">
      <dgm:prSet presAssocID="{F9EB70DB-7DDD-443C-AD72-B02EA243F091}" presName="Name144" presStyleLbl="parChTrans1D2" presStyleIdx="0" presStyleCnt="5"/>
      <dgm:spPr/>
      <dgm:t>
        <a:bodyPr/>
        <a:lstStyle/>
        <a:p>
          <a:endParaRPr lang="en-US"/>
        </a:p>
      </dgm:t>
    </dgm:pt>
    <dgm:pt modelId="{3E5FB3D5-BD28-4689-92F8-8859F6FC0205}" type="pres">
      <dgm:prSet presAssocID="{B74BA390-751E-4BD0-AD33-C84A5A058856}" presName="cycle_2" presStyleCnt="0"/>
      <dgm:spPr/>
    </dgm:pt>
    <dgm:pt modelId="{C1EAACA3-86C2-499A-AF88-3C3AF9D8930D}" type="pres">
      <dgm:prSet presAssocID="{9EA158B6-3946-44A5-B81F-1D19D7E954C7}" presName="childCenter2" presStyleLbl="node1" presStyleIdx="5" presStyleCnt="17"/>
      <dgm:spPr/>
      <dgm:t>
        <a:bodyPr/>
        <a:lstStyle/>
        <a:p>
          <a:endParaRPr lang="en-US"/>
        </a:p>
      </dgm:t>
    </dgm:pt>
    <dgm:pt modelId="{E5D1C406-21E3-40FA-B871-F0D10DE0F911}" type="pres">
      <dgm:prSet presAssocID="{0FD807E8-78A6-4D06-9F80-19DBA69F7DE5}" presName="Name218" presStyleLbl="parChTrans1D3" presStyleIdx="3" presStyleCnt="11"/>
      <dgm:spPr/>
      <dgm:t>
        <a:bodyPr/>
        <a:lstStyle/>
        <a:p>
          <a:endParaRPr lang="en-US"/>
        </a:p>
      </dgm:t>
    </dgm:pt>
    <dgm:pt modelId="{1DB1C89B-3E9A-4512-87C9-0AB3DD734EED}" type="pres">
      <dgm:prSet presAssocID="{D1921024-869B-4AB2-815D-46316FDA9818}" presName="text2" presStyleLbl="node1" presStyleIdx="6" presStyleCnt="17">
        <dgm:presLayoutVars>
          <dgm:bulletEnabled val="1"/>
        </dgm:presLayoutVars>
      </dgm:prSet>
      <dgm:spPr/>
      <dgm:t>
        <a:bodyPr/>
        <a:lstStyle/>
        <a:p>
          <a:endParaRPr lang="en-US"/>
        </a:p>
      </dgm:t>
    </dgm:pt>
    <dgm:pt modelId="{34D9DE56-A4B7-48EF-8005-7B63640A2D43}" type="pres">
      <dgm:prSet presAssocID="{2ADE5644-D611-49E8-9A91-2D08381A9801}" presName="Name218" presStyleLbl="parChTrans1D3" presStyleIdx="4" presStyleCnt="11"/>
      <dgm:spPr/>
      <dgm:t>
        <a:bodyPr/>
        <a:lstStyle/>
        <a:p>
          <a:endParaRPr lang="en-US"/>
        </a:p>
      </dgm:t>
    </dgm:pt>
    <dgm:pt modelId="{910580EB-C2A9-4879-AD5B-7756449D2D24}" type="pres">
      <dgm:prSet presAssocID="{FF3E2B44-EC6A-4DF2-8228-308A03E5E585}" presName="text2" presStyleLbl="node1" presStyleIdx="7" presStyleCnt="17">
        <dgm:presLayoutVars>
          <dgm:bulletEnabled val="1"/>
        </dgm:presLayoutVars>
      </dgm:prSet>
      <dgm:spPr/>
      <dgm:t>
        <a:bodyPr/>
        <a:lstStyle/>
        <a:p>
          <a:endParaRPr lang="en-US"/>
        </a:p>
      </dgm:t>
    </dgm:pt>
    <dgm:pt modelId="{70776E02-0EB2-4057-9338-2658F11AC06A}" type="pres">
      <dgm:prSet presAssocID="{A7BA386C-3183-4708-A6D5-BA92EF6256B7}" presName="Name221" presStyleLbl="parChTrans1D2" presStyleIdx="1" presStyleCnt="5"/>
      <dgm:spPr/>
      <dgm:t>
        <a:bodyPr/>
        <a:lstStyle/>
        <a:p>
          <a:endParaRPr lang="en-US"/>
        </a:p>
      </dgm:t>
    </dgm:pt>
    <dgm:pt modelId="{8FBF23F3-CE88-4267-B624-650883A00052}" type="pres">
      <dgm:prSet presAssocID="{B74BA390-751E-4BD0-AD33-C84A5A058856}" presName="cycle_3" presStyleCnt="0"/>
      <dgm:spPr/>
    </dgm:pt>
    <dgm:pt modelId="{879155D7-2441-4CE7-895B-4B678884ADDA}" type="pres">
      <dgm:prSet presAssocID="{E1FA891A-B27F-4B3A-AD86-84A297D6C839}" presName="childCenter3" presStyleLbl="node1" presStyleIdx="8" presStyleCnt="17"/>
      <dgm:spPr/>
      <dgm:t>
        <a:bodyPr/>
        <a:lstStyle/>
        <a:p>
          <a:endParaRPr lang="en-US"/>
        </a:p>
      </dgm:t>
    </dgm:pt>
    <dgm:pt modelId="{95F40E1C-B388-4C06-8387-A4514B466AFA}" type="pres">
      <dgm:prSet presAssocID="{E8775539-8A78-4654-A3B1-9FA40DFB05FE}" presName="Name285" presStyleLbl="parChTrans1D3" presStyleIdx="5" presStyleCnt="11"/>
      <dgm:spPr/>
      <dgm:t>
        <a:bodyPr/>
        <a:lstStyle/>
        <a:p>
          <a:endParaRPr lang="en-US"/>
        </a:p>
      </dgm:t>
    </dgm:pt>
    <dgm:pt modelId="{C5A2A923-DF90-4ED5-957E-9F51151025B4}" type="pres">
      <dgm:prSet presAssocID="{3427A4F2-5C1C-46AC-BDF2-A6BD79A1C755}" presName="text3" presStyleLbl="node1" presStyleIdx="9" presStyleCnt="17">
        <dgm:presLayoutVars>
          <dgm:bulletEnabled val="1"/>
        </dgm:presLayoutVars>
      </dgm:prSet>
      <dgm:spPr/>
      <dgm:t>
        <a:bodyPr/>
        <a:lstStyle/>
        <a:p>
          <a:endParaRPr lang="en-US"/>
        </a:p>
      </dgm:t>
    </dgm:pt>
    <dgm:pt modelId="{A2E47A9B-802D-45FE-8984-8182FF6388C4}" type="pres">
      <dgm:prSet presAssocID="{55E001BA-8D56-47C0-B87E-0062552D0F54}" presName="Name285" presStyleLbl="parChTrans1D3" presStyleIdx="6" presStyleCnt="11"/>
      <dgm:spPr/>
      <dgm:t>
        <a:bodyPr/>
        <a:lstStyle/>
        <a:p>
          <a:endParaRPr lang="en-US"/>
        </a:p>
      </dgm:t>
    </dgm:pt>
    <dgm:pt modelId="{77F7E804-CFBA-4957-9205-9664A0396085}" type="pres">
      <dgm:prSet presAssocID="{A4E1AEAF-4D2F-4DCD-804E-626B65AFFEE2}" presName="text3" presStyleLbl="node1" presStyleIdx="10" presStyleCnt="17">
        <dgm:presLayoutVars>
          <dgm:bulletEnabled val="1"/>
        </dgm:presLayoutVars>
      </dgm:prSet>
      <dgm:spPr/>
      <dgm:t>
        <a:bodyPr/>
        <a:lstStyle/>
        <a:p>
          <a:endParaRPr lang="en-US"/>
        </a:p>
      </dgm:t>
    </dgm:pt>
    <dgm:pt modelId="{D34420F8-B3EE-4605-9F90-CE9C4B5547CE}" type="pres">
      <dgm:prSet presAssocID="{EAC217C9-05D4-4062-93AA-9C05392225A9}" presName="Name288" presStyleLbl="parChTrans1D2" presStyleIdx="2" presStyleCnt="5"/>
      <dgm:spPr/>
      <dgm:t>
        <a:bodyPr/>
        <a:lstStyle/>
        <a:p>
          <a:endParaRPr lang="en-US"/>
        </a:p>
      </dgm:t>
    </dgm:pt>
    <dgm:pt modelId="{071A3D62-9685-4D70-BF98-7F2D8CEA7FE3}" type="pres">
      <dgm:prSet presAssocID="{B74BA390-751E-4BD0-AD33-C84A5A058856}" presName="cycle_4" presStyleCnt="0"/>
      <dgm:spPr/>
    </dgm:pt>
    <dgm:pt modelId="{566F7A35-7622-4E27-8772-23B304FC878E}" type="pres">
      <dgm:prSet presAssocID="{F372FE4D-F1CF-4F5A-91DB-B92321040E78}" presName="childCenter4" presStyleLbl="node1" presStyleIdx="11" presStyleCnt="17"/>
      <dgm:spPr/>
      <dgm:t>
        <a:bodyPr/>
        <a:lstStyle/>
        <a:p>
          <a:endParaRPr lang="en-US"/>
        </a:p>
      </dgm:t>
    </dgm:pt>
    <dgm:pt modelId="{C074AA7F-8E1B-466D-BE8B-8E179A57181F}" type="pres">
      <dgm:prSet presAssocID="{149422F5-73B3-4756-B446-7BF662EC073D}" presName="Name342" presStyleLbl="parChTrans1D3" presStyleIdx="7" presStyleCnt="11"/>
      <dgm:spPr/>
      <dgm:t>
        <a:bodyPr/>
        <a:lstStyle/>
        <a:p>
          <a:endParaRPr lang="en-US"/>
        </a:p>
      </dgm:t>
    </dgm:pt>
    <dgm:pt modelId="{7BFAA249-9DD7-4D57-9158-5DBAB44894F5}" type="pres">
      <dgm:prSet presAssocID="{5CF5AF58-C531-492E-ADB9-653E2C6BB255}" presName="text4" presStyleLbl="node1" presStyleIdx="12" presStyleCnt="17">
        <dgm:presLayoutVars>
          <dgm:bulletEnabled val="1"/>
        </dgm:presLayoutVars>
      </dgm:prSet>
      <dgm:spPr/>
      <dgm:t>
        <a:bodyPr/>
        <a:lstStyle/>
        <a:p>
          <a:endParaRPr lang="en-US"/>
        </a:p>
      </dgm:t>
    </dgm:pt>
    <dgm:pt modelId="{91042A07-2DE4-4AB2-A5C9-140C97ACBC64}" type="pres">
      <dgm:prSet presAssocID="{BB857B13-F4F0-4D7D-8459-9A73546DDAE6}" presName="Name342" presStyleLbl="parChTrans1D3" presStyleIdx="8" presStyleCnt="11"/>
      <dgm:spPr/>
      <dgm:t>
        <a:bodyPr/>
        <a:lstStyle/>
        <a:p>
          <a:endParaRPr lang="en-US"/>
        </a:p>
      </dgm:t>
    </dgm:pt>
    <dgm:pt modelId="{97E7B746-A186-4668-919A-5A05A15896DC}" type="pres">
      <dgm:prSet presAssocID="{A1A3592F-8D6D-4EE6-930E-071FC2525201}" presName="text4" presStyleLbl="node1" presStyleIdx="13" presStyleCnt="17">
        <dgm:presLayoutVars>
          <dgm:bulletEnabled val="1"/>
        </dgm:presLayoutVars>
      </dgm:prSet>
      <dgm:spPr/>
      <dgm:t>
        <a:bodyPr/>
        <a:lstStyle/>
        <a:p>
          <a:endParaRPr lang="en-US"/>
        </a:p>
      </dgm:t>
    </dgm:pt>
    <dgm:pt modelId="{585533C6-621E-4D99-BC9A-D278FB4ECEFB}" type="pres">
      <dgm:prSet presAssocID="{18BA9970-39F8-461E-B8C1-62E0E8AE7845}" presName="Name345" presStyleLbl="parChTrans1D2" presStyleIdx="3" presStyleCnt="5"/>
      <dgm:spPr/>
      <dgm:t>
        <a:bodyPr/>
        <a:lstStyle/>
        <a:p>
          <a:endParaRPr lang="en-US"/>
        </a:p>
      </dgm:t>
    </dgm:pt>
    <dgm:pt modelId="{D2E95DDB-839F-44EE-AAE3-79545B2C6E6C}" type="pres">
      <dgm:prSet presAssocID="{B74BA390-751E-4BD0-AD33-C84A5A058856}" presName="cycle_5" presStyleCnt="0"/>
      <dgm:spPr/>
    </dgm:pt>
    <dgm:pt modelId="{1C7A9C5A-8799-42C5-BD29-C7901C07CEEC}" type="pres">
      <dgm:prSet presAssocID="{23D00E98-66B5-4200-93E0-8F0629219F68}" presName="childCenter5" presStyleLbl="node1" presStyleIdx="14" presStyleCnt="17"/>
      <dgm:spPr/>
      <dgm:t>
        <a:bodyPr/>
        <a:lstStyle/>
        <a:p>
          <a:endParaRPr lang="en-US"/>
        </a:p>
      </dgm:t>
    </dgm:pt>
    <dgm:pt modelId="{AE768E33-37E3-402D-B4FC-FA0E34B9FD11}" type="pres">
      <dgm:prSet presAssocID="{ED19FF67-6D89-41C2-824E-25858DFADD67}" presName="Name389" presStyleLbl="parChTrans1D3" presStyleIdx="9" presStyleCnt="11"/>
      <dgm:spPr/>
      <dgm:t>
        <a:bodyPr/>
        <a:lstStyle/>
        <a:p>
          <a:endParaRPr lang="en-US"/>
        </a:p>
      </dgm:t>
    </dgm:pt>
    <dgm:pt modelId="{8DF2FCED-CCD3-4DA0-B8A6-17CB2BF79C5F}" type="pres">
      <dgm:prSet presAssocID="{6060C8C7-AC05-4F9B-A451-2BDE04D9E072}" presName="text5" presStyleLbl="node1" presStyleIdx="15" presStyleCnt="17">
        <dgm:presLayoutVars>
          <dgm:bulletEnabled val="1"/>
        </dgm:presLayoutVars>
      </dgm:prSet>
      <dgm:spPr/>
      <dgm:t>
        <a:bodyPr/>
        <a:lstStyle/>
        <a:p>
          <a:endParaRPr lang="en-US"/>
        </a:p>
      </dgm:t>
    </dgm:pt>
    <dgm:pt modelId="{429DB0CB-DC55-48D5-9CDE-E9C2190902EC}" type="pres">
      <dgm:prSet presAssocID="{12992BD1-EF36-48C7-ACB4-851D5E6A14CA}" presName="Name389" presStyleLbl="parChTrans1D3" presStyleIdx="10" presStyleCnt="11"/>
      <dgm:spPr/>
      <dgm:t>
        <a:bodyPr/>
        <a:lstStyle/>
        <a:p>
          <a:endParaRPr lang="en-US"/>
        </a:p>
      </dgm:t>
    </dgm:pt>
    <dgm:pt modelId="{CD988128-56B2-4C1F-856C-A853853651BB}" type="pres">
      <dgm:prSet presAssocID="{500D4DA1-7260-445F-B3A2-2D77FAE11F77}" presName="text5" presStyleLbl="node1" presStyleIdx="16" presStyleCnt="17">
        <dgm:presLayoutVars>
          <dgm:bulletEnabled val="1"/>
        </dgm:presLayoutVars>
      </dgm:prSet>
      <dgm:spPr/>
      <dgm:t>
        <a:bodyPr/>
        <a:lstStyle/>
        <a:p>
          <a:endParaRPr lang="en-US"/>
        </a:p>
      </dgm:t>
    </dgm:pt>
    <dgm:pt modelId="{0052C883-7BC9-402D-90C1-1F50190977B2}" type="pres">
      <dgm:prSet presAssocID="{FD812444-DF5B-412C-8C28-10BC380D8B39}" presName="Name392" presStyleLbl="parChTrans1D2" presStyleIdx="4" presStyleCnt="5"/>
      <dgm:spPr/>
      <dgm:t>
        <a:bodyPr/>
        <a:lstStyle/>
        <a:p>
          <a:endParaRPr lang="en-US"/>
        </a:p>
      </dgm:t>
    </dgm:pt>
  </dgm:ptLst>
  <dgm:cxnLst>
    <dgm:cxn modelId="{ED23D851-21B2-4AED-AA06-392794BE6903}" srcId="{23D00E98-66B5-4200-93E0-8F0629219F68}" destId="{500D4DA1-7260-445F-B3A2-2D77FAE11F77}" srcOrd="1" destOrd="0" parTransId="{12992BD1-EF36-48C7-ACB4-851D5E6A14CA}" sibTransId="{67BDD6F7-85F7-4812-A0FA-C790A3DD6C93}"/>
    <dgm:cxn modelId="{99874A2F-8EEB-A146-BD9C-15286CC33D6F}" type="presOf" srcId="{A7BA386C-3183-4708-A6D5-BA92EF6256B7}" destId="{70776E02-0EB2-4057-9338-2658F11AC06A}" srcOrd="0" destOrd="0" presId="urn:microsoft.com/office/officeart/2008/layout/RadialCluster"/>
    <dgm:cxn modelId="{9521348B-AEC5-4FE3-BD83-67A33A5E582A}" srcId="{B74BA390-751E-4BD0-AD33-C84A5A058856}" destId="{23D00E98-66B5-4200-93E0-8F0629219F68}" srcOrd="4" destOrd="0" parTransId="{FD812444-DF5B-412C-8C28-10BC380D8B39}" sibTransId="{F4BD8C0F-24E5-4E93-9220-7ABB66830FB6}"/>
    <dgm:cxn modelId="{B0BBAE35-A8ED-274B-BA67-2F09D40494F3}" type="presOf" srcId="{A1A3592F-8D6D-4EE6-930E-071FC2525201}" destId="{97E7B746-A186-4668-919A-5A05A15896DC}" srcOrd="0" destOrd="0" presId="urn:microsoft.com/office/officeart/2008/layout/RadialCluster"/>
    <dgm:cxn modelId="{359FF26C-847C-7949-95B0-EC147757A1F3}" type="presOf" srcId="{A297AC78-B92C-495F-B3CF-4DE5A21B0F76}" destId="{AC65C149-33DF-4914-BB6C-BFD9825D0DA2}" srcOrd="0" destOrd="0" presId="urn:microsoft.com/office/officeart/2008/layout/RadialCluster"/>
    <dgm:cxn modelId="{B6A72611-A6E6-784D-841D-1D62841881D4}" type="presOf" srcId="{BC67110F-9A6C-48D8-946F-B25714A8349E}" destId="{366B8B75-1A8B-43F4-AA2B-8F925F00E835}" srcOrd="0" destOrd="0" presId="urn:microsoft.com/office/officeart/2008/layout/RadialCluster"/>
    <dgm:cxn modelId="{D8B4229A-E1A9-4249-AA68-30F32AB1F9F9}" srcId="{BC67110F-9A6C-48D8-946F-B25714A8349E}" destId="{B74BA390-751E-4BD0-AD33-C84A5A058856}" srcOrd="0" destOrd="0" parTransId="{2990FACC-848B-47AF-AEBE-7991203E7110}" sibTransId="{4DABD4B7-6E17-427B-AFB9-A1AD8065FC97}"/>
    <dgm:cxn modelId="{AC7B235C-673C-D54F-91AF-407D6365EC36}" type="presOf" srcId="{23D00E98-66B5-4200-93E0-8F0629219F68}" destId="{1C7A9C5A-8799-42C5-BD29-C7901C07CEEC}" srcOrd="0" destOrd="0" presId="urn:microsoft.com/office/officeart/2008/layout/RadialCluster"/>
    <dgm:cxn modelId="{18414AAC-D467-FD41-A3FC-D8111B237D28}" type="presOf" srcId="{44FAD9EC-22EC-47AA-913A-D92C9A3E1ED3}" destId="{9C0B8C28-D3E8-494C-B1D8-6F0B06ACE2AB}" srcOrd="0" destOrd="0" presId="urn:microsoft.com/office/officeart/2008/layout/RadialCluster"/>
    <dgm:cxn modelId="{8A870480-13E5-4BED-9258-59C0F4FE8B18}" srcId="{A297AC78-B92C-495F-B3CF-4DE5A21B0F76}" destId="{F3F5F47B-2E7B-4B36-B10D-3256C112E7A2}" srcOrd="1" destOrd="0" parTransId="{44FAD9EC-22EC-47AA-913A-D92C9A3E1ED3}" sibTransId="{E2F0B741-0D64-469F-A017-E0519FE6673F}"/>
    <dgm:cxn modelId="{56086A88-4F24-D243-A344-A9A778512DB7}" type="presOf" srcId="{6060C8C7-AC05-4F9B-A451-2BDE04D9E072}" destId="{8DF2FCED-CCD3-4DA0-B8A6-17CB2BF79C5F}" srcOrd="0" destOrd="0" presId="urn:microsoft.com/office/officeart/2008/layout/RadialCluster"/>
    <dgm:cxn modelId="{A4DCEC16-62F3-47C9-9F3A-6143ACA45C92}" srcId="{B74BA390-751E-4BD0-AD33-C84A5A058856}" destId="{A297AC78-B92C-495F-B3CF-4DE5A21B0F76}" srcOrd="0" destOrd="0" parTransId="{F9EB70DB-7DDD-443C-AD72-B02EA243F091}" sibTransId="{5891D7B2-5516-473E-873B-C954772E5214}"/>
    <dgm:cxn modelId="{A487485F-B167-4B93-93B7-0C50E1CBCA64}" srcId="{23D00E98-66B5-4200-93E0-8F0629219F68}" destId="{6060C8C7-AC05-4F9B-A451-2BDE04D9E072}" srcOrd="0" destOrd="0" parTransId="{ED19FF67-6D89-41C2-824E-25858DFADD67}" sibTransId="{53D21F4A-2DA1-4B7F-9A6C-887F8A9DA53F}"/>
    <dgm:cxn modelId="{4FBF0BA9-1B4F-47FA-AAEC-F8C261A7D79A}" srcId="{B74BA390-751E-4BD0-AD33-C84A5A058856}" destId="{F372FE4D-F1CF-4F5A-91DB-B92321040E78}" srcOrd="3" destOrd="0" parTransId="{18BA9970-39F8-461E-B8C1-62E0E8AE7845}" sibTransId="{654E69FB-F753-4628-BCAA-19443D114348}"/>
    <dgm:cxn modelId="{A4C59FAE-F3F1-5640-AECB-0F11C0AE9883}" type="presOf" srcId="{55E001BA-8D56-47C0-B87E-0062552D0F54}" destId="{A2E47A9B-802D-45FE-8984-8182FF6388C4}" srcOrd="0" destOrd="0" presId="urn:microsoft.com/office/officeart/2008/layout/RadialCluster"/>
    <dgm:cxn modelId="{F0A4A8CF-A71C-5C45-AD62-5618973A7AF0}" type="presOf" srcId="{18BA9970-39F8-461E-B8C1-62E0E8AE7845}" destId="{585533C6-621E-4D99-BC9A-D278FB4ECEFB}" srcOrd="0" destOrd="0" presId="urn:microsoft.com/office/officeart/2008/layout/RadialCluster"/>
    <dgm:cxn modelId="{B35B7CC3-50D6-1D49-BA96-60DA4CA0B56E}" type="presOf" srcId="{9EA158B6-3946-44A5-B81F-1D19D7E954C7}" destId="{C1EAACA3-86C2-499A-AF88-3C3AF9D8930D}" srcOrd="0" destOrd="0" presId="urn:microsoft.com/office/officeart/2008/layout/RadialCluster"/>
    <dgm:cxn modelId="{A020E072-B0B9-4542-AB8F-77627B8980B6}" srcId="{B74BA390-751E-4BD0-AD33-C84A5A058856}" destId="{E1FA891A-B27F-4B3A-AD86-84A297D6C839}" srcOrd="2" destOrd="0" parTransId="{EAC217C9-05D4-4062-93AA-9C05392225A9}" sibTransId="{C69EFB11-8029-4869-98F1-84AFEF73B900}"/>
    <dgm:cxn modelId="{1A86887C-3BE6-134A-8FB9-BB69D71D066B}" type="presOf" srcId="{0FD807E8-78A6-4D06-9F80-19DBA69F7DE5}" destId="{E5D1C406-21E3-40FA-B871-F0D10DE0F911}" srcOrd="0" destOrd="0" presId="urn:microsoft.com/office/officeart/2008/layout/RadialCluster"/>
    <dgm:cxn modelId="{A4051D76-16C3-3E47-A5A1-723AB4E45D11}" type="presOf" srcId="{D1921024-869B-4AB2-815D-46316FDA9818}" destId="{1DB1C89B-3E9A-4512-87C9-0AB3DD734EED}" srcOrd="0" destOrd="0" presId="urn:microsoft.com/office/officeart/2008/layout/RadialCluster"/>
    <dgm:cxn modelId="{FF0F6AB0-06DB-3241-A94C-A66CFC4E8745}" type="presOf" srcId="{0AAB2B60-8D4B-4B34-B722-AD2915DC4157}" destId="{955760C0-12CB-46F0-AFAF-17BBA1A5CE0A}" srcOrd="0" destOrd="0" presId="urn:microsoft.com/office/officeart/2008/layout/RadialCluster"/>
    <dgm:cxn modelId="{C9001536-2244-43AB-91E3-2EB247E2B2CA}" srcId="{B74BA390-751E-4BD0-AD33-C84A5A058856}" destId="{9EA158B6-3946-44A5-B81F-1D19D7E954C7}" srcOrd="1" destOrd="0" parTransId="{A7BA386C-3183-4708-A6D5-BA92EF6256B7}" sibTransId="{74CB740C-889E-4A41-BC2C-8051EE4262D0}"/>
    <dgm:cxn modelId="{E917A4DB-D286-2146-8948-228DA082CF0A}" type="presOf" srcId="{E8775539-8A78-4654-A3B1-9FA40DFB05FE}" destId="{95F40E1C-B388-4C06-8387-A4514B466AFA}" srcOrd="0" destOrd="0" presId="urn:microsoft.com/office/officeart/2008/layout/RadialCluster"/>
    <dgm:cxn modelId="{120F70BD-586D-ED4E-97AD-9C7B18658B36}" type="presOf" srcId="{158669D4-881C-4135-8547-F04CF650D984}" destId="{AFD740F6-1CAD-49F5-8B99-2CE8568E6E17}" srcOrd="0" destOrd="0" presId="urn:microsoft.com/office/officeart/2008/layout/RadialCluster"/>
    <dgm:cxn modelId="{E9E87490-C574-EE44-8A2A-551FE119192A}" type="presOf" srcId="{500D4DA1-7260-445F-B3A2-2D77FAE11F77}" destId="{CD988128-56B2-4C1F-856C-A853853651BB}" srcOrd="0" destOrd="0" presId="urn:microsoft.com/office/officeart/2008/layout/RadialCluster"/>
    <dgm:cxn modelId="{975EAFD4-AAFF-8F44-A844-7C53D7F496CD}" type="presOf" srcId="{3427A4F2-5C1C-46AC-BDF2-A6BD79A1C755}" destId="{C5A2A923-DF90-4ED5-957E-9F51151025B4}" srcOrd="0" destOrd="0" presId="urn:microsoft.com/office/officeart/2008/layout/RadialCluster"/>
    <dgm:cxn modelId="{5F09B065-E0FC-BA4B-9B92-3FE7908D3ABC}" type="presOf" srcId="{B74BA390-751E-4BD0-AD33-C84A5A058856}" destId="{C9F37FFA-2FEC-425B-AE91-502AFFA8842E}" srcOrd="0" destOrd="0" presId="urn:microsoft.com/office/officeart/2008/layout/RadialCluster"/>
    <dgm:cxn modelId="{4512FA83-14A5-C344-ACF1-A6873EA546DE}" type="presOf" srcId="{A4E1AEAF-4D2F-4DCD-804E-626B65AFFEE2}" destId="{77F7E804-CFBA-4957-9205-9664A0396085}" srcOrd="0" destOrd="0" presId="urn:microsoft.com/office/officeart/2008/layout/RadialCluster"/>
    <dgm:cxn modelId="{46E05170-8B10-4856-A832-0634E2BFABAF}" srcId="{E1FA891A-B27F-4B3A-AD86-84A297D6C839}" destId="{A4E1AEAF-4D2F-4DCD-804E-626B65AFFEE2}" srcOrd="1" destOrd="0" parTransId="{55E001BA-8D56-47C0-B87E-0062552D0F54}" sibTransId="{95458050-F8C5-41A4-8479-3C25FDAC0D4B}"/>
    <dgm:cxn modelId="{51C1604E-9EC8-D74D-903A-68A3CF64E553}" type="presOf" srcId="{5CF5AF58-C531-492E-ADB9-653E2C6BB255}" destId="{7BFAA249-9DD7-4D57-9158-5DBAB44894F5}" srcOrd="0" destOrd="0" presId="urn:microsoft.com/office/officeart/2008/layout/RadialCluster"/>
    <dgm:cxn modelId="{78D10AB6-8BD1-45D4-9968-BFFDADE24577}" srcId="{F372FE4D-F1CF-4F5A-91DB-B92321040E78}" destId="{A1A3592F-8D6D-4EE6-930E-071FC2525201}" srcOrd="1" destOrd="0" parTransId="{BB857B13-F4F0-4D7D-8459-9A73546DDAE6}" sibTransId="{A87AFE24-31D9-4A9B-AA15-14E116746179}"/>
    <dgm:cxn modelId="{313F215B-B2A5-9C4D-BCD3-DDF258693CED}" type="presOf" srcId="{45439589-B48D-48D9-B1A9-853AA8D7CEA5}" destId="{E533CBE8-4997-4BE0-B9F0-6B1A5B5418AB}" srcOrd="0" destOrd="0" presId="urn:microsoft.com/office/officeart/2008/layout/RadialCluster"/>
    <dgm:cxn modelId="{F09CD59D-2538-42D0-8AE8-A0E8714244C1}" srcId="{A297AC78-B92C-495F-B3CF-4DE5A21B0F76}" destId="{45439589-B48D-48D9-B1A9-853AA8D7CEA5}" srcOrd="0" destOrd="0" parTransId="{421B6657-A4A5-4DDD-BE78-7D887D5DE239}" sibTransId="{FFDDADAF-F84A-4ABE-9E99-015961A5C0C1}"/>
    <dgm:cxn modelId="{9B5AC7D8-5871-43CB-AD7F-187AC89FD85D}" srcId="{E1FA891A-B27F-4B3A-AD86-84A297D6C839}" destId="{3427A4F2-5C1C-46AC-BDF2-A6BD79A1C755}" srcOrd="0" destOrd="0" parTransId="{E8775539-8A78-4654-A3B1-9FA40DFB05FE}" sibTransId="{B9F07692-C226-4D10-8A46-E7EEF89C6E5B}"/>
    <dgm:cxn modelId="{63BD71B6-FB3A-E348-BB90-1B1580E275B3}" type="presOf" srcId="{421B6657-A4A5-4DDD-BE78-7D887D5DE239}" destId="{C5D4E502-2E0D-4907-AFE9-78769507FC59}" srcOrd="0" destOrd="0" presId="urn:microsoft.com/office/officeart/2008/layout/RadialCluster"/>
    <dgm:cxn modelId="{910FDC94-F65A-DB4B-AB02-7423A50682AC}" type="presOf" srcId="{ED19FF67-6D89-41C2-824E-25858DFADD67}" destId="{AE768E33-37E3-402D-B4FC-FA0E34B9FD11}" srcOrd="0" destOrd="0" presId="urn:microsoft.com/office/officeart/2008/layout/RadialCluster"/>
    <dgm:cxn modelId="{3E35D9EE-E3AD-C949-9714-AB912FD84510}" type="presOf" srcId="{F372FE4D-F1CF-4F5A-91DB-B92321040E78}" destId="{566F7A35-7622-4E27-8772-23B304FC878E}" srcOrd="0" destOrd="0" presId="urn:microsoft.com/office/officeart/2008/layout/RadialCluster"/>
    <dgm:cxn modelId="{F9C0F1FD-A11B-F146-BBFC-F5DD37AB2CCA}" type="presOf" srcId="{2ADE5644-D611-49E8-9A91-2D08381A9801}" destId="{34D9DE56-A4B7-48EF-8005-7B63640A2D43}" srcOrd="0" destOrd="0" presId="urn:microsoft.com/office/officeart/2008/layout/RadialCluster"/>
    <dgm:cxn modelId="{788201C0-B3F3-48CB-AFA1-8C8D178FB5FB}" srcId="{A297AC78-B92C-495F-B3CF-4DE5A21B0F76}" destId="{0AAB2B60-8D4B-4B34-B722-AD2915DC4157}" srcOrd="2" destOrd="0" parTransId="{158669D4-881C-4135-8547-F04CF650D984}" sibTransId="{5A74D564-E18B-48D8-BA8A-0FB43420A346}"/>
    <dgm:cxn modelId="{EF584899-5FC5-1C49-B60C-A58727EAB7BE}" type="presOf" srcId="{12992BD1-EF36-48C7-ACB4-851D5E6A14CA}" destId="{429DB0CB-DC55-48D5-9CDE-E9C2190902EC}" srcOrd="0" destOrd="0" presId="urn:microsoft.com/office/officeart/2008/layout/RadialCluster"/>
    <dgm:cxn modelId="{0C2458C3-C415-FE4D-A02C-DE2924FFC3FC}" type="presOf" srcId="{BB857B13-F4F0-4D7D-8459-9A73546DDAE6}" destId="{91042A07-2DE4-4AB2-A5C9-140C97ACBC64}" srcOrd="0" destOrd="0" presId="urn:microsoft.com/office/officeart/2008/layout/RadialCluster"/>
    <dgm:cxn modelId="{757DFFC6-80F6-491D-8D41-E2714CD229B7}" srcId="{F372FE4D-F1CF-4F5A-91DB-B92321040E78}" destId="{5CF5AF58-C531-492E-ADB9-653E2C6BB255}" srcOrd="0" destOrd="0" parTransId="{149422F5-73B3-4756-B446-7BF662EC073D}" sibTransId="{8ECEF6D5-D3D6-4533-99EF-DAE7A0F90D82}"/>
    <dgm:cxn modelId="{7D8158E9-566E-5146-A566-78CF07D4C95F}" type="presOf" srcId="{FD812444-DF5B-412C-8C28-10BC380D8B39}" destId="{0052C883-7BC9-402D-90C1-1F50190977B2}" srcOrd="0" destOrd="0" presId="urn:microsoft.com/office/officeart/2008/layout/RadialCluster"/>
    <dgm:cxn modelId="{36884ED4-C22F-A24F-8B31-0B5A3118956F}" type="presOf" srcId="{E1FA891A-B27F-4B3A-AD86-84A297D6C839}" destId="{879155D7-2441-4CE7-895B-4B678884ADDA}" srcOrd="0" destOrd="0" presId="urn:microsoft.com/office/officeart/2008/layout/RadialCluster"/>
    <dgm:cxn modelId="{A3C7478C-5EEC-9A4E-8724-C646D061C4D1}" type="presOf" srcId="{149422F5-73B3-4756-B446-7BF662EC073D}" destId="{C074AA7F-8E1B-466D-BE8B-8E179A57181F}" srcOrd="0" destOrd="0" presId="urn:microsoft.com/office/officeart/2008/layout/RadialCluster"/>
    <dgm:cxn modelId="{BEEC0D00-C9B6-3648-897C-192AE986467B}" type="presOf" srcId="{F3F5F47B-2E7B-4B36-B10D-3256C112E7A2}" destId="{0F18CD8E-5253-4203-B430-6C404B6AAB62}" srcOrd="0" destOrd="0" presId="urn:microsoft.com/office/officeart/2008/layout/RadialCluster"/>
    <dgm:cxn modelId="{9BE486C0-33B0-4443-9F04-96C7A38889A3}" type="presOf" srcId="{EAC217C9-05D4-4062-93AA-9C05392225A9}" destId="{D34420F8-B3EE-4605-9F90-CE9C4B5547CE}" srcOrd="0" destOrd="0" presId="urn:microsoft.com/office/officeart/2008/layout/RadialCluster"/>
    <dgm:cxn modelId="{9A7B7134-D1C9-4397-8A60-21276BFB47BA}" srcId="{9EA158B6-3946-44A5-B81F-1D19D7E954C7}" destId="{D1921024-869B-4AB2-815D-46316FDA9818}" srcOrd="0" destOrd="0" parTransId="{0FD807E8-78A6-4D06-9F80-19DBA69F7DE5}" sibTransId="{CE92E7D7-9602-4F64-B492-9481CAD0A2C7}"/>
    <dgm:cxn modelId="{73AC1A60-AF08-AF47-955E-8C2208D48971}" type="presOf" srcId="{FF3E2B44-EC6A-4DF2-8228-308A03E5E585}" destId="{910580EB-C2A9-4879-AD5B-7756449D2D24}" srcOrd="0" destOrd="0" presId="urn:microsoft.com/office/officeart/2008/layout/RadialCluster"/>
    <dgm:cxn modelId="{6A50BBE2-204F-8046-B5B1-18A3B607CAB1}" type="presOf" srcId="{F9EB70DB-7DDD-443C-AD72-B02EA243F091}" destId="{82250F3F-C076-45DF-B3C1-9FB7265A8A6B}" srcOrd="0" destOrd="0" presId="urn:microsoft.com/office/officeart/2008/layout/RadialCluster"/>
    <dgm:cxn modelId="{AD81246E-1142-4E94-8939-4EA322721CDA}" srcId="{9EA158B6-3946-44A5-B81F-1D19D7E954C7}" destId="{FF3E2B44-EC6A-4DF2-8228-308A03E5E585}" srcOrd="1" destOrd="0" parTransId="{2ADE5644-D611-49E8-9A91-2D08381A9801}" sibTransId="{F3BC69E2-C373-4A72-853F-AC787DFB2385}"/>
    <dgm:cxn modelId="{C110340A-03D3-344E-B9F9-DD8FC0D8318E}" type="presParOf" srcId="{366B8B75-1A8B-43F4-AA2B-8F925F00E835}" destId="{C9F37FFA-2FEC-425B-AE91-502AFFA8842E}" srcOrd="0" destOrd="0" presId="urn:microsoft.com/office/officeart/2008/layout/RadialCluster"/>
    <dgm:cxn modelId="{2A9B8F27-0B56-624D-B7DB-E6BD32B1BF91}" type="presParOf" srcId="{366B8B75-1A8B-43F4-AA2B-8F925F00E835}" destId="{0FC9990E-D8E1-4FFE-BC5E-61EE0904FC94}" srcOrd="1" destOrd="0" presId="urn:microsoft.com/office/officeart/2008/layout/RadialCluster"/>
    <dgm:cxn modelId="{66EC9EDD-7C78-874F-9388-C4FE1646E74C}" type="presParOf" srcId="{0FC9990E-D8E1-4FFE-BC5E-61EE0904FC94}" destId="{AC65C149-33DF-4914-BB6C-BFD9825D0DA2}" srcOrd="0" destOrd="0" presId="urn:microsoft.com/office/officeart/2008/layout/RadialCluster"/>
    <dgm:cxn modelId="{7107C0E6-DC15-354A-9764-F5AB6C18F43C}" type="presParOf" srcId="{0FC9990E-D8E1-4FFE-BC5E-61EE0904FC94}" destId="{C5D4E502-2E0D-4907-AFE9-78769507FC59}" srcOrd="1" destOrd="0" presId="urn:microsoft.com/office/officeart/2008/layout/RadialCluster"/>
    <dgm:cxn modelId="{E74987EB-51A3-4842-9502-B678913B886B}" type="presParOf" srcId="{0FC9990E-D8E1-4FFE-BC5E-61EE0904FC94}" destId="{E533CBE8-4997-4BE0-B9F0-6B1A5B5418AB}" srcOrd="2" destOrd="0" presId="urn:microsoft.com/office/officeart/2008/layout/RadialCluster"/>
    <dgm:cxn modelId="{17D5CDD4-6D79-574D-9B47-30E9EF8F2E5B}" type="presParOf" srcId="{0FC9990E-D8E1-4FFE-BC5E-61EE0904FC94}" destId="{9C0B8C28-D3E8-494C-B1D8-6F0B06ACE2AB}" srcOrd="3" destOrd="0" presId="urn:microsoft.com/office/officeart/2008/layout/RadialCluster"/>
    <dgm:cxn modelId="{5A67BF66-D101-A544-81E1-410730D702D2}" type="presParOf" srcId="{0FC9990E-D8E1-4FFE-BC5E-61EE0904FC94}" destId="{0F18CD8E-5253-4203-B430-6C404B6AAB62}" srcOrd="4" destOrd="0" presId="urn:microsoft.com/office/officeart/2008/layout/RadialCluster"/>
    <dgm:cxn modelId="{50A2FC39-E9F6-7149-9A0D-67797350E43B}" type="presParOf" srcId="{0FC9990E-D8E1-4FFE-BC5E-61EE0904FC94}" destId="{AFD740F6-1CAD-49F5-8B99-2CE8568E6E17}" srcOrd="5" destOrd="0" presId="urn:microsoft.com/office/officeart/2008/layout/RadialCluster"/>
    <dgm:cxn modelId="{927CA18C-884C-AF48-A075-20D10C033258}" type="presParOf" srcId="{0FC9990E-D8E1-4FFE-BC5E-61EE0904FC94}" destId="{955760C0-12CB-46F0-AFAF-17BBA1A5CE0A}" srcOrd="6" destOrd="0" presId="urn:microsoft.com/office/officeart/2008/layout/RadialCluster"/>
    <dgm:cxn modelId="{FA464380-FDC0-3542-AACF-BD870CCA7DD8}" type="presParOf" srcId="{366B8B75-1A8B-43F4-AA2B-8F925F00E835}" destId="{82250F3F-C076-45DF-B3C1-9FB7265A8A6B}" srcOrd="2" destOrd="0" presId="urn:microsoft.com/office/officeart/2008/layout/RadialCluster"/>
    <dgm:cxn modelId="{459FAACE-18E9-1947-8E31-19FFA1DC224A}" type="presParOf" srcId="{366B8B75-1A8B-43F4-AA2B-8F925F00E835}" destId="{3E5FB3D5-BD28-4689-92F8-8859F6FC0205}" srcOrd="3" destOrd="0" presId="urn:microsoft.com/office/officeart/2008/layout/RadialCluster"/>
    <dgm:cxn modelId="{F34C0F89-9FAD-9945-802B-4F2790922735}" type="presParOf" srcId="{3E5FB3D5-BD28-4689-92F8-8859F6FC0205}" destId="{C1EAACA3-86C2-499A-AF88-3C3AF9D8930D}" srcOrd="0" destOrd="0" presId="urn:microsoft.com/office/officeart/2008/layout/RadialCluster"/>
    <dgm:cxn modelId="{E3F9E760-4FF3-3440-BF14-89284F8FEBCF}" type="presParOf" srcId="{3E5FB3D5-BD28-4689-92F8-8859F6FC0205}" destId="{E5D1C406-21E3-40FA-B871-F0D10DE0F911}" srcOrd="1" destOrd="0" presId="urn:microsoft.com/office/officeart/2008/layout/RadialCluster"/>
    <dgm:cxn modelId="{5727DD37-9735-A943-9A41-6BE444CC02E6}" type="presParOf" srcId="{3E5FB3D5-BD28-4689-92F8-8859F6FC0205}" destId="{1DB1C89B-3E9A-4512-87C9-0AB3DD734EED}" srcOrd="2" destOrd="0" presId="urn:microsoft.com/office/officeart/2008/layout/RadialCluster"/>
    <dgm:cxn modelId="{BC562B92-1FC7-0541-9651-1AA0521134B0}" type="presParOf" srcId="{3E5FB3D5-BD28-4689-92F8-8859F6FC0205}" destId="{34D9DE56-A4B7-48EF-8005-7B63640A2D43}" srcOrd="3" destOrd="0" presId="urn:microsoft.com/office/officeart/2008/layout/RadialCluster"/>
    <dgm:cxn modelId="{DFA68C01-6393-6943-B8B6-9DD4A745FC1A}" type="presParOf" srcId="{3E5FB3D5-BD28-4689-92F8-8859F6FC0205}" destId="{910580EB-C2A9-4879-AD5B-7756449D2D24}" srcOrd="4" destOrd="0" presId="urn:microsoft.com/office/officeart/2008/layout/RadialCluster"/>
    <dgm:cxn modelId="{3FF6DEAF-B054-3844-B02E-2197066A7EED}" type="presParOf" srcId="{366B8B75-1A8B-43F4-AA2B-8F925F00E835}" destId="{70776E02-0EB2-4057-9338-2658F11AC06A}" srcOrd="4" destOrd="0" presId="urn:microsoft.com/office/officeart/2008/layout/RadialCluster"/>
    <dgm:cxn modelId="{A71CA25D-9F68-344F-A891-3464600CC3BF}" type="presParOf" srcId="{366B8B75-1A8B-43F4-AA2B-8F925F00E835}" destId="{8FBF23F3-CE88-4267-B624-650883A00052}" srcOrd="5" destOrd="0" presId="urn:microsoft.com/office/officeart/2008/layout/RadialCluster"/>
    <dgm:cxn modelId="{78F07846-609B-CF4D-BB71-5C50FDDBF2AB}" type="presParOf" srcId="{8FBF23F3-CE88-4267-B624-650883A00052}" destId="{879155D7-2441-4CE7-895B-4B678884ADDA}" srcOrd="0" destOrd="0" presId="urn:microsoft.com/office/officeart/2008/layout/RadialCluster"/>
    <dgm:cxn modelId="{41AAC2ED-CDA8-434A-8073-7E6B14A082F3}" type="presParOf" srcId="{8FBF23F3-CE88-4267-B624-650883A00052}" destId="{95F40E1C-B388-4C06-8387-A4514B466AFA}" srcOrd="1" destOrd="0" presId="urn:microsoft.com/office/officeart/2008/layout/RadialCluster"/>
    <dgm:cxn modelId="{DB591014-2D92-954B-991E-5A2B93216D30}" type="presParOf" srcId="{8FBF23F3-CE88-4267-B624-650883A00052}" destId="{C5A2A923-DF90-4ED5-957E-9F51151025B4}" srcOrd="2" destOrd="0" presId="urn:microsoft.com/office/officeart/2008/layout/RadialCluster"/>
    <dgm:cxn modelId="{8F6C448C-E148-8B4C-AE19-95B2616C377A}" type="presParOf" srcId="{8FBF23F3-CE88-4267-B624-650883A00052}" destId="{A2E47A9B-802D-45FE-8984-8182FF6388C4}" srcOrd="3" destOrd="0" presId="urn:microsoft.com/office/officeart/2008/layout/RadialCluster"/>
    <dgm:cxn modelId="{DEF1F6CD-EA14-9645-BA5A-2FD9FF98724C}" type="presParOf" srcId="{8FBF23F3-CE88-4267-B624-650883A00052}" destId="{77F7E804-CFBA-4957-9205-9664A0396085}" srcOrd="4" destOrd="0" presId="urn:microsoft.com/office/officeart/2008/layout/RadialCluster"/>
    <dgm:cxn modelId="{CF00E9F9-C77E-3347-BB05-8D0812427425}" type="presParOf" srcId="{366B8B75-1A8B-43F4-AA2B-8F925F00E835}" destId="{D34420F8-B3EE-4605-9F90-CE9C4B5547CE}" srcOrd="6" destOrd="0" presId="urn:microsoft.com/office/officeart/2008/layout/RadialCluster"/>
    <dgm:cxn modelId="{4EC580C2-D862-924C-9884-36EAC9B44B25}" type="presParOf" srcId="{366B8B75-1A8B-43F4-AA2B-8F925F00E835}" destId="{071A3D62-9685-4D70-BF98-7F2D8CEA7FE3}" srcOrd="7" destOrd="0" presId="urn:microsoft.com/office/officeart/2008/layout/RadialCluster"/>
    <dgm:cxn modelId="{F4B5317D-DAE4-134A-8DE6-3F7A6EDD27AD}" type="presParOf" srcId="{071A3D62-9685-4D70-BF98-7F2D8CEA7FE3}" destId="{566F7A35-7622-4E27-8772-23B304FC878E}" srcOrd="0" destOrd="0" presId="urn:microsoft.com/office/officeart/2008/layout/RadialCluster"/>
    <dgm:cxn modelId="{4CDF9EED-193A-304E-A8A1-C5C61293F4F8}" type="presParOf" srcId="{071A3D62-9685-4D70-BF98-7F2D8CEA7FE3}" destId="{C074AA7F-8E1B-466D-BE8B-8E179A57181F}" srcOrd="1" destOrd="0" presId="urn:microsoft.com/office/officeart/2008/layout/RadialCluster"/>
    <dgm:cxn modelId="{D3673F88-0177-EE49-B584-6C8678C72373}" type="presParOf" srcId="{071A3D62-9685-4D70-BF98-7F2D8CEA7FE3}" destId="{7BFAA249-9DD7-4D57-9158-5DBAB44894F5}" srcOrd="2" destOrd="0" presId="urn:microsoft.com/office/officeart/2008/layout/RadialCluster"/>
    <dgm:cxn modelId="{02856940-4350-9244-A3E8-67885D8350C7}" type="presParOf" srcId="{071A3D62-9685-4D70-BF98-7F2D8CEA7FE3}" destId="{91042A07-2DE4-4AB2-A5C9-140C97ACBC64}" srcOrd="3" destOrd="0" presId="urn:microsoft.com/office/officeart/2008/layout/RadialCluster"/>
    <dgm:cxn modelId="{2569F2B9-5D1D-0749-9FB6-F138E6EF515C}" type="presParOf" srcId="{071A3D62-9685-4D70-BF98-7F2D8CEA7FE3}" destId="{97E7B746-A186-4668-919A-5A05A15896DC}" srcOrd="4" destOrd="0" presId="urn:microsoft.com/office/officeart/2008/layout/RadialCluster"/>
    <dgm:cxn modelId="{AF2770B5-8E1D-A04A-90C8-4726F82E2A81}" type="presParOf" srcId="{366B8B75-1A8B-43F4-AA2B-8F925F00E835}" destId="{585533C6-621E-4D99-BC9A-D278FB4ECEFB}" srcOrd="8" destOrd="0" presId="urn:microsoft.com/office/officeart/2008/layout/RadialCluster"/>
    <dgm:cxn modelId="{A546CFD3-700F-F747-AF63-DD5CE88D340E}" type="presParOf" srcId="{366B8B75-1A8B-43F4-AA2B-8F925F00E835}" destId="{D2E95DDB-839F-44EE-AAE3-79545B2C6E6C}" srcOrd="9" destOrd="0" presId="urn:microsoft.com/office/officeart/2008/layout/RadialCluster"/>
    <dgm:cxn modelId="{F3DDF594-3F68-B040-962B-1E829E5EAA4A}" type="presParOf" srcId="{D2E95DDB-839F-44EE-AAE3-79545B2C6E6C}" destId="{1C7A9C5A-8799-42C5-BD29-C7901C07CEEC}" srcOrd="0" destOrd="0" presId="urn:microsoft.com/office/officeart/2008/layout/RadialCluster"/>
    <dgm:cxn modelId="{EA42F7CA-0920-CD49-B234-CD992BA3D8B6}" type="presParOf" srcId="{D2E95DDB-839F-44EE-AAE3-79545B2C6E6C}" destId="{AE768E33-37E3-402D-B4FC-FA0E34B9FD11}" srcOrd="1" destOrd="0" presId="urn:microsoft.com/office/officeart/2008/layout/RadialCluster"/>
    <dgm:cxn modelId="{5FCEBBFE-18B3-AA49-8B2A-EF746F350475}" type="presParOf" srcId="{D2E95DDB-839F-44EE-AAE3-79545B2C6E6C}" destId="{8DF2FCED-CCD3-4DA0-B8A6-17CB2BF79C5F}" srcOrd="2" destOrd="0" presId="urn:microsoft.com/office/officeart/2008/layout/RadialCluster"/>
    <dgm:cxn modelId="{44FABE26-4906-9148-89E9-3C8EC38AB6AA}" type="presParOf" srcId="{D2E95DDB-839F-44EE-AAE3-79545B2C6E6C}" destId="{429DB0CB-DC55-48D5-9CDE-E9C2190902EC}" srcOrd="3" destOrd="0" presId="urn:microsoft.com/office/officeart/2008/layout/RadialCluster"/>
    <dgm:cxn modelId="{51725BBD-90CE-5247-9C94-1EB548947E57}" type="presParOf" srcId="{D2E95DDB-839F-44EE-AAE3-79545B2C6E6C}" destId="{CD988128-56B2-4C1F-856C-A853853651BB}" srcOrd="4" destOrd="0" presId="urn:microsoft.com/office/officeart/2008/layout/RadialCluster"/>
    <dgm:cxn modelId="{806874D2-855D-7A47-B584-5C174C5AACF0}" type="presParOf" srcId="{366B8B75-1A8B-43F4-AA2B-8F925F00E835}" destId="{0052C883-7BC9-402D-90C1-1F50190977B2}"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2C883-7BC9-402D-90C1-1F50190977B2}">
      <dsp:nvSpPr>
        <dsp:cNvPr id="0" name=""/>
        <dsp:cNvSpPr/>
      </dsp:nvSpPr>
      <dsp:spPr>
        <a:xfrm rot="11814037">
          <a:off x="3958077"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33C6-621E-4D99-BC9A-D278FB4ECEFB}">
      <dsp:nvSpPr>
        <dsp:cNvPr id="0" name=""/>
        <dsp:cNvSpPr/>
      </dsp:nvSpPr>
      <dsp:spPr>
        <a:xfrm rot="7423913">
          <a:off x="4290911"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420F8-B3EE-4605-9F90-CE9C4B5547CE}">
      <dsp:nvSpPr>
        <dsp:cNvPr id="0" name=""/>
        <dsp:cNvSpPr/>
      </dsp:nvSpPr>
      <dsp:spPr>
        <a:xfrm rot="3376087">
          <a:off x="5003192"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776E02-0EB2-4057-9338-2658F11AC06A}">
      <dsp:nvSpPr>
        <dsp:cNvPr id="0" name=""/>
        <dsp:cNvSpPr/>
      </dsp:nvSpPr>
      <dsp:spPr>
        <a:xfrm rot="20585963">
          <a:off x="5196792"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0F3F-C076-45DF-B3C1-9FB7265A8A6B}">
      <dsp:nvSpPr>
        <dsp:cNvPr id="0" name=""/>
        <dsp:cNvSpPr/>
      </dsp:nvSpPr>
      <dsp:spPr>
        <a:xfrm rot="16200000">
          <a:off x="4449687" y="1374741"/>
          <a:ext cx="704395" cy="0"/>
        </a:xfrm>
        <a:custGeom>
          <a:avLst/>
          <a:gdLst/>
          <a:ahLst/>
          <a:cxnLst/>
          <a:rect l="0" t="0" r="0" b="0"/>
          <a:pathLst>
            <a:path>
              <a:moveTo>
                <a:pt x="0" y="0"/>
              </a:moveTo>
              <a:lnTo>
                <a:pt x="70439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37FFA-2FEC-425B-AE91-502AFFA8842E}">
      <dsp:nvSpPr>
        <dsp:cNvPr id="0" name=""/>
        <dsp:cNvSpPr/>
      </dsp:nvSpPr>
      <dsp:spPr>
        <a:xfrm>
          <a:off x="4397284" y="1726939"/>
          <a:ext cx="809201" cy="80920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a:t>Team Phoenix</a:t>
          </a:r>
        </a:p>
      </dsp:txBody>
      <dsp:txXfrm>
        <a:off x="4436786" y="1766441"/>
        <a:ext cx="730197" cy="730197"/>
      </dsp:txXfrm>
    </dsp:sp>
    <dsp:sp modelId="{AC65C149-33DF-4914-BB6C-BFD9825D0DA2}">
      <dsp:nvSpPr>
        <dsp:cNvPr id="0" name=""/>
        <dsp:cNvSpPr/>
      </dsp:nvSpPr>
      <dsp:spPr>
        <a:xfrm>
          <a:off x="4607309" y="633391"/>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Fergus Kelley</a:t>
          </a:r>
        </a:p>
      </dsp:txBody>
      <dsp:txXfrm>
        <a:off x="4626306" y="652388"/>
        <a:ext cx="351157" cy="351157"/>
      </dsp:txXfrm>
    </dsp:sp>
    <dsp:sp modelId="{C5D4E502-2E0D-4907-AFE9-78769507FC59}">
      <dsp:nvSpPr>
        <dsp:cNvPr id="0" name=""/>
        <dsp:cNvSpPr/>
      </dsp:nvSpPr>
      <dsp:spPr>
        <a:xfrm rot="16200000">
          <a:off x="4719885" y="551391"/>
          <a:ext cx="164000" cy="0"/>
        </a:xfrm>
        <a:custGeom>
          <a:avLst/>
          <a:gdLst/>
          <a:ahLst/>
          <a:cxnLst/>
          <a:rect l="0" t="0" r="0" b="0"/>
          <a:pathLst>
            <a:path>
              <a:moveTo>
                <a:pt x="0" y="0"/>
              </a:moveTo>
              <a:lnTo>
                <a:pt x="16400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3CBE8-4997-4BE0-B9F0-6B1A5B5418AB}">
      <dsp:nvSpPr>
        <dsp:cNvPr id="0" name=""/>
        <dsp:cNvSpPr/>
      </dsp:nvSpPr>
      <dsp:spPr>
        <a:xfrm>
          <a:off x="4502147" y="94980"/>
          <a:ext cx="599476" cy="374410"/>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Coordinator </a:t>
          </a:r>
        </a:p>
      </dsp:txBody>
      <dsp:txXfrm>
        <a:off x="4520424" y="113257"/>
        <a:ext cx="562922" cy="337856"/>
      </dsp:txXfrm>
    </dsp:sp>
    <dsp:sp modelId="{9C0B8C28-D3E8-494C-B1D8-6F0B06ACE2AB}">
      <dsp:nvSpPr>
        <dsp:cNvPr id="0" name=""/>
        <dsp:cNvSpPr/>
      </dsp:nvSpPr>
      <dsp:spPr>
        <a:xfrm rot="1800000">
          <a:off x="4990001"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8CD8E-5253-4203-B430-6C404B6AAB62}">
      <dsp:nvSpPr>
        <dsp:cNvPr id="0" name=""/>
        <dsp:cNvSpPr/>
      </dsp:nvSpPr>
      <dsp:spPr>
        <a:xfrm>
          <a:off x="5079970"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098967" y="925279"/>
        <a:ext cx="351157" cy="351157"/>
      </dsp:txXfrm>
    </dsp:sp>
    <dsp:sp modelId="{AFD740F6-1CAD-49F5-8B99-2CE8568E6E17}">
      <dsp:nvSpPr>
        <dsp:cNvPr id="0" name=""/>
        <dsp:cNvSpPr/>
      </dsp:nvSpPr>
      <dsp:spPr>
        <a:xfrm rot="9000000">
          <a:off x="4517340"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60C0-12CB-46F0-AFAF-17BBA1A5CE0A}">
      <dsp:nvSpPr>
        <dsp:cNvPr id="0" name=""/>
        <dsp:cNvSpPr/>
      </dsp:nvSpPr>
      <dsp:spPr>
        <a:xfrm>
          <a:off x="4134648"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4153645" y="925279"/>
        <a:ext cx="351157" cy="351157"/>
      </dsp:txXfrm>
    </dsp:sp>
    <dsp:sp modelId="{C1EAACA3-86C2-499A-AF88-3C3AF9D8930D}">
      <dsp:nvSpPr>
        <dsp:cNvPr id="0" name=""/>
        <dsp:cNvSpPr/>
      </dsp:nvSpPr>
      <dsp:spPr>
        <a:xfrm>
          <a:off x="5635999"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Andrew Truong</a:t>
          </a:r>
        </a:p>
      </dsp:txBody>
      <dsp:txXfrm>
        <a:off x="5658924" y="1594872"/>
        <a:ext cx="423779" cy="423779"/>
      </dsp:txXfrm>
    </dsp:sp>
    <dsp:sp modelId="{E5D1C406-21E3-40FA-B871-F0D10DE0F911}">
      <dsp:nvSpPr>
        <dsp:cNvPr id="0" name=""/>
        <dsp:cNvSpPr/>
      </dsp:nvSpPr>
      <dsp:spPr>
        <a:xfrm rot="17820000">
          <a:off x="5958795"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B1C89B-3E9A-4512-87C9-0AB3DD734EED}">
      <dsp:nvSpPr>
        <dsp:cNvPr id="0" name=""/>
        <dsp:cNvSpPr/>
      </dsp:nvSpPr>
      <dsp:spPr>
        <a:xfrm>
          <a:off x="5927941"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950866" y="1021904"/>
        <a:ext cx="423779" cy="423779"/>
      </dsp:txXfrm>
    </dsp:sp>
    <dsp:sp modelId="{34D9DE56-A4B7-48EF-8005-7B63640A2D43}">
      <dsp:nvSpPr>
        <dsp:cNvPr id="0" name=""/>
        <dsp:cNvSpPr/>
      </dsp:nvSpPr>
      <dsp:spPr>
        <a:xfrm rot="1620000">
          <a:off x="6099308"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580EB-C2A9-4879-AD5B-7756449D2D24}">
      <dsp:nvSpPr>
        <dsp:cNvPr id="0" name=""/>
        <dsp:cNvSpPr/>
      </dsp:nvSpPr>
      <dsp:spPr>
        <a:xfrm>
          <a:off x="6208967"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6231892" y="1886814"/>
        <a:ext cx="423779" cy="423779"/>
      </dsp:txXfrm>
    </dsp:sp>
    <dsp:sp modelId="{879155D7-2441-4CE7-895B-4B678884ADDA}">
      <dsp:nvSpPr>
        <dsp:cNvPr id="0" name=""/>
        <dsp:cNvSpPr/>
      </dsp:nvSpPr>
      <dsp:spPr>
        <a:xfrm>
          <a:off x="5153931"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dirty="0"/>
            <a:t>Ryan Ocampo</a:t>
          </a:r>
        </a:p>
      </dsp:txBody>
      <dsp:txXfrm>
        <a:off x="5180397" y="2820139"/>
        <a:ext cx="489233" cy="489233"/>
      </dsp:txXfrm>
    </dsp:sp>
    <dsp:sp modelId="{95F40E1C-B388-4C06-8387-A4514B466AFA}">
      <dsp:nvSpPr>
        <dsp:cNvPr id="0" name=""/>
        <dsp:cNvSpPr/>
      </dsp:nvSpPr>
      <dsp:spPr>
        <a:xfrm rot="540000">
          <a:off x="569522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2A923-DF90-4ED5-957E-9F51151025B4}">
      <dsp:nvSpPr>
        <dsp:cNvPr id="0" name=""/>
        <dsp:cNvSpPr/>
      </dsp:nvSpPr>
      <dsp:spPr>
        <a:xfrm>
          <a:off x="5836484"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5862950" y="2928245"/>
        <a:ext cx="489233" cy="489233"/>
      </dsp:txXfrm>
    </dsp:sp>
    <dsp:sp modelId="{A2E47A9B-802D-45FE-8984-8182FF6388C4}">
      <dsp:nvSpPr>
        <dsp:cNvPr id="0" name=""/>
        <dsp:cNvSpPr/>
      </dsp:nvSpPr>
      <dsp:spPr>
        <a:xfrm rot="5940000">
          <a:off x="529989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F7E804-CFBA-4957-9205-9664A0396085}">
      <dsp:nvSpPr>
        <dsp:cNvPr id="0" name=""/>
        <dsp:cNvSpPr/>
      </dsp:nvSpPr>
      <dsp:spPr>
        <a:xfrm>
          <a:off x="5045825"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5072291" y="3502692"/>
        <a:ext cx="489233" cy="489233"/>
      </dsp:txXfrm>
    </dsp:sp>
    <dsp:sp modelId="{566F7A35-7622-4E27-8772-23B304FC878E}">
      <dsp:nvSpPr>
        <dsp:cNvPr id="0" name=""/>
        <dsp:cNvSpPr/>
      </dsp:nvSpPr>
      <dsp:spPr>
        <a:xfrm>
          <a:off x="3907674"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Deividas Rutkauskas</a:t>
          </a:r>
        </a:p>
      </dsp:txBody>
      <dsp:txXfrm>
        <a:off x="3934140" y="2820139"/>
        <a:ext cx="489233" cy="489233"/>
      </dsp:txXfrm>
    </dsp:sp>
    <dsp:sp modelId="{C074AA7F-8E1B-466D-BE8B-8E179A57181F}">
      <dsp:nvSpPr>
        <dsp:cNvPr id="0" name=""/>
        <dsp:cNvSpPr/>
      </dsp:nvSpPr>
      <dsp:spPr>
        <a:xfrm rot="4860000">
          <a:off x="416174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AA249-9DD7-4D57-9158-5DBAB44894F5}">
      <dsp:nvSpPr>
        <dsp:cNvPr id="0" name=""/>
        <dsp:cNvSpPr/>
      </dsp:nvSpPr>
      <dsp:spPr>
        <a:xfrm>
          <a:off x="4015780"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4042246" y="3502692"/>
        <a:ext cx="489233" cy="489233"/>
      </dsp:txXfrm>
    </dsp:sp>
    <dsp:sp modelId="{91042A07-2DE4-4AB2-A5C9-140C97ACBC64}">
      <dsp:nvSpPr>
        <dsp:cNvPr id="0" name=""/>
        <dsp:cNvSpPr/>
      </dsp:nvSpPr>
      <dsp:spPr>
        <a:xfrm rot="10260000">
          <a:off x="376641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7B746-A186-4668-919A-5A05A15896DC}">
      <dsp:nvSpPr>
        <dsp:cNvPr id="0" name=""/>
        <dsp:cNvSpPr/>
      </dsp:nvSpPr>
      <dsp:spPr>
        <a:xfrm>
          <a:off x="3225121"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3251587" y="2928245"/>
        <a:ext cx="489233" cy="489233"/>
      </dsp:txXfrm>
    </dsp:sp>
    <dsp:sp modelId="{1C7A9C5A-8799-42C5-BD29-C7901C07CEEC}">
      <dsp:nvSpPr>
        <dsp:cNvPr id="0" name=""/>
        <dsp:cNvSpPr/>
      </dsp:nvSpPr>
      <dsp:spPr>
        <a:xfrm>
          <a:off x="3498142"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Viraj Shah</a:t>
          </a:r>
        </a:p>
      </dsp:txBody>
      <dsp:txXfrm>
        <a:off x="3521067" y="1594872"/>
        <a:ext cx="423779" cy="423779"/>
      </dsp:txXfrm>
    </dsp:sp>
    <dsp:sp modelId="{AE768E33-37E3-402D-B4FC-FA0E34B9FD11}">
      <dsp:nvSpPr>
        <dsp:cNvPr id="0" name=""/>
        <dsp:cNvSpPr/>
      </dsp:nvSpPr>
      <dsp:spPr>
        <a:xfrm rot="9180000">
          <a:off x="3388483"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2FCED-CCD3-4DA0-B8A6-17CB2BF79C5F}">
      <dsp:nvSpPr>
        <dsp:cNvPr id="0" name=""/>
        <dsp:cNvSpPr/>
      </dsp:nvSpPr>
      <dsp:spPr>
        <a:xfrm>
          <a:off x="2925174"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2948099" y="1886814"/>
        <a:ext cx="423779" cy="423779"/>
      </dsp:txXfrm>
    </dsp:sp>
    <dsp:sp modelId="{429DB0CB-DC55-48D5-9CDE-E9C2190902EC}">
      <dsp:nvSpPr>
        <dsp:cNvPr id="0" name=""/>
        <dsp:cNvSpPr/>
      </dsp:nvSpPr>
      <dsp:spPr>
        <a:xfrm rot="14580000">
          <a:off x="3528996"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88128-56B2-4C1F-856C-A853853651BB}">
      <dsp:nvSpPr>
        <dsp:cNvPr id="0" name=""/>
        <dsp:cNvSpPr/>
      </dsp:nvSpPr>
      <dsp:spPr>
        <a:xfrm>
          <a:off x="3206200"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3229125" y="1021904"/>
        <a:ext cx="423779" cy="42377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a:t/>
            </a:r>
            <a:br>
              <a:rPr lang="en-US" dirty="0"/>
            </a:br>
            <a:r>
              <a:rPr lang="en-US" dirty="0" smtClean="0"/>
              <a:t>TEAM Phoenix</a:t>
            </a:r>
            <a:br>
              <a:rPr lang="en-US" dirty="0" smtClean="0"/>
            </a:br>
            <a:r>
              <a:rPr lang="en-US" sz="2200" dirty="0" smtClean="0"/>
              <a:t/>
            </a:r>
            <a:br>
              <a:rPr lang="en-US" sz="2200" dirty="0" smtClean="0"/>
            </a:br>
            <a:r>
              <a:rPr lang="en-US" sz="3600" dirty="0"/>
              <a:t>Resort Management </a:t>
            </a:r>
            <a:r>
              <a:rPr lang="en-US" sz="3600" dirty="0" smtClean="0"/>
              <a:t>System</a:t>
            </a:r>
            <a:endParaRPr lang="en-US" dirty="0"/>
          </a:p>
        </p:txBody>
      </p:sp>
      <p:sp>
        <p:nvSpPr>
          <p:cNvPr id="3" name="Subtitle 2"/>
          <p:cNvSpPr>
            <a:spLocks noGrp="1"/>
          </p:cNvSpPr>
          <p:nvPr>
            <p:ph type="subTitle" idx="1"/>
          </p:nvPr>
        </p:nvSpPr>
        <p:spPr>
          <a:xfrm>
            <a:off x="2417780" y="3531204"/>
            <a:ext cx="8637072" cy="2547863"/>
          </a:xfrm>
        </p:spPr>
        <p:txBody>
          <a:bodyPr>
            <a:normAutofit/>
          </a:bodyPr>
          <a:lstStyle/>
          <a:p>
            <a:pPr algn="ctr"/>
            <a:r>
              <a:rPr lang="en-US" dirty="0"/>
              <a:t>Fergus Kelley</a:t>
            </a:r>
          </a:p>
          <a:p>
            <a:pPr algn="ctr"/>
            <a:r>
              <a:rPr lang="en-US" dirty="0"/>
              <a:t>Andrew Truong</a:t>
            </a:r>
          </a:p>
          <a:p>
            <a:pPr algn="ctr"/>
            <a:r>
              <a:rPr lang="en-US" dirty="0"/>
              <a:t>Ryan Ocampo</a:t>
            </a:r>
          </a:p>
          <a:p>
            <a:pPr algn="ctr"/>
            <a:r>
              <a:rPr lang="en-US" dirty="0"/>
              <a:t>Deividas Rutkauskas</a:t>
            </a:r>
          </a:p>
          <a:p>
            <a:pPr algn="ctr"/>
            <a:r>
              <a:rPr lang="en-US" dirty="0"/>
              <a:t>Viraj Shah</a:t>
            </a:r>
          </a:p>
          <a:p>
            <a:endParaRPr lang="en-US" dirty="0"/>
          </a:p>
        </p:txBody>
      </p:sp>
    </p:spTree>
    <p:extLst>
      <p:ext uri="{BB962C8B-B14F-4D97-AF65-F5344CB8AC3E}">
        <p14:creationId xmlns:p14="http://schemas.microsoft.com/office/powerpoint/2010/main" val="4236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SOFTWARE SYSTEM DESIGN</a:t>
            </a:r>
            <a:endParaRPr lang="en-US" sz="5400" dirty="0"/>
          </a:p>
        </p:txBody>
      </p:sp>
      <p:sp>
        <p:nvSpPr>
          <p:cNvPr id="3" name="Content Placeholder 2"/>
          <p:cNvSpPr>
            <a:spLocks noGrp="1"/>
          </p:cNvSpPr>
          <p:nvPr>
            <p:ph idx="1"/>
          </p:nvPr>
        </p:nvSpPr>
        <p:spPr>
          <a:xfrm>
            <a:off x="1451579" y="2015732"/>
            <a:ext cx="9603275" cy="3961735"/>
          </a:xfrm>
        </p:spPr>
        <p:txBody>
          <a:bodyPr>
            <a:normAutofit fontScale="92500" lnSpcReduction="20000"/>
          </a:bodyPr>
          <a:lstStyle/>
          <a:p>
            <a:r>
              <a:rPr lang="en-US" dirty="0"/>
              <a:t>Classes were developed for the following components and objects: employees, hotel rooms, hotel room reservations, inventory, used inventory, invoice, billed items, event rooms, event room booking, event room reservations, restaurant items, in-resort restaurant, and catered meal items. </a:t>
            </a:r>
            <a:endParaRPr lang="en-US" dirty="0" smtClean="0"/>
          </a:p>
          <a:p>
            <a:r>
              <a:rPr lang="en-US" dirty="0" smtClean="0"/>
              <a:t>The </a:t>
            </a:r>
            <a:r>
              <a:rPr lang="en-US" dirty="0"/>
              <a:t>reason we distinguished the hotel room class and the reservation is because one class considers the attributes of the room, and the other considers the billing and amount of time the room can be reserved. For the sake of organization and ease, we concurred that this organization satisfies those principles. Employee objects are created so as to login with their profiles to access the functionalities of the system. We distinguished used inventory from initial inventory for the sake of documenting reports and statistics behind replenishing the hotel’s resources. </a:t>
            </a:r>
            <a:endParaRPr lang="en-US" dirty="0" smtClean="0"/>
          </a:p>
          <a:p>
            <a:r>
              <a:rPr lang="en-US" dirty="0" smtClean="0"/>
              <a:t>Finally</a:t>
            </a:r>
            <a:r>
              <a:rPr lang="en-US" dirty="0"/>
              <a:t>, classes were considered for keeping track of data concerning an in-resort restaurant. </a:t>
            </a:r>
          </a:p>
        </p:txBody>
      </p:sp>
    </p:spTree>
    <p:extLst>
      <p:ext uri="{BB962C8B-B14F-4D97-AF65-F5344CB8AC3E}">
        <p14:creationId xmlns:p14="http://schemas.microsoft.com/office/powerpoint/2010/main" val="152696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USE CASES</a:t>
            </a:r>
            <a:endParaRPr lang="en-US" dirty="0"/>
          </a:p>
        </p:txBody>
      </p:sp>
      <p:sp>
        <p:nvSpPr>
          <p:cNvPr id="3" name="Content Placeholder 2"/>
          <p:cNvSpPr>
            <a:spLocks noGrp="1"/>
          </p:cNvSpPr>
          <p:nvPr>
            <p:ph idx="1"/>
          </p:nvPr>
        </p:nvSpPr>
        <p:spPr>
          <a:xfrm>
            <a:off x="1451579" y="2015732"/>
            <a:ext cx="9603275" cy="3944801"/>
          </a:xfrm>
        </p:spPr>
        <p:txBody>
          <a:bodyPr>
            <a:normAutofit fontScale="85000" lnSpcReduction="10000"/>
          </a:bodyPr>
          <a:lstStyle/>
          <a:p>
            <a:pPr marL="0" indent="0">
              <a:buNone/>
            </a:pPr>
            <a:r>
              <a:rPr lang="en-US" sz="2100" dirty="0"/>
              <a:t>We developed use cases to clearly specify how users might interact with the software. These use cases and rationales formed the basis for the front-end of the software:</a:t>
            </a:r>
          </a:p>
          <a:p>
            <a:pPr marL="457200" indent="-457200">
              <a:buFont typeface="+mj-lt"/>
              <a:buAutoNum type="arabicPeriod"/>
            </a:pPr>
            <a:r>
              <a:rPr lang="en-US" dirty="0" smtClean="0"/>
              <a:t>User </a:t>
            </a:r>
            <a:r>
              <a:rPr lang="en-US" dirty="0"/>
              <a:t>Login:	To allow only authorized employees to access the system.</a:t>
            </a:r>
          </a:p>
          <a:p>
            <a:pPr marL="457200" indent="-457200">
              <a:buFont typeface="+mj-lt"/>
              <a:buAutoNum type="arabicPeriod"/>
            </a:pPr>
            <a:r>
              <a:rPr lang="en-US" dirty="0" smtClean="0"/>
              <a:t>Create </a:t>
            </a:r>
            <a:r>
              <a:rPr lang="en-US" dirty="0"/>
              <a:t>Profile</a:t>
            </a:r>
            <a:r>
              <a:rPr lang="en-US" dirty="0" smtClean="0"/>
              <a:t>:   </a:t>
            </a:r>
            <a:r>
              <a:rPr lang="en-US" dirty="0"/>
              <a:t>To manage employee profiles to ensure correct access to employees with proper credentials as well as keeping employee information updated.</a:t>
            </a:r>
          </a:p>
          <a:p>
            <a:pPr marL="457200" indent="-457200">
              <a:buFont typeface="+mj-lt"/>
              <a:buAutoNum type="arabicPeriod"/>
            </a:pPr>
            <a:r>
              <a:rPr lang="en-US" dirty="0" smtClean="0"/>
              <a:t>Manage </a:t>
            </a:r>
            <a:r>
              <a:rPr lang="en-US" dirty="0"/>
              <a:t>Hotel Rooms</a:t>
            </a:r>
            <a:r>
              <a:rPr lang="en-US" dirty="0" smtClean="0"/>
              <a:t>:  </a:t>
            </a:r>
            <a:r>
              <a:rPr lang="en-US" dirty="0"/>
              <a:t>To provide flexibility in the number and type of hotel rooms available. The software is designed to accommodate resorts with differing numbers of hotel rooms.</a:t>
            </a:r>
          </a:p>
          <a:p>
            <a:pPr marL="457200" indent="-457200">
              <a:buFont typeface="+mj-lt"/>
              <a:buAutoNum type="arabicPeriod"/>
            </a:pPr>
            <a:r>
              <a:rPr lang="en-US" dirty="0" smtClean="0"/>
              <a:t>Modify </a:t>
            </a:r>
            <a:r>
              <a:rPr lang="en-US" dirty="0"/>
              <a:t>Room Profile</a:t>
            </a:r>
            <a:r>
              <a:rPr lang="en-US" dirty="0" smtClean="0"/>
              <a:t>:  To </a:t>
            </a:r>
            <a:r>
              <a:rPr lang="en-US" dirty="0"/>
              <a:t>provide flexibility in the types of rooms available. Rooms may differ in their amenities offered.</a:t>
            </a:r>
          </a:p>
          <a:p>
            <a:pPr marL="457200" indent="-457200">
              <a:buFont typeface="+mj-lt"/>
              <a:buAutoNum type="arabicPeriod"/>
            </a:pPr>
            <a:r>
              <a:rPr lang="en-US" dirty="0" smtClean="0"/>
              <a:t>Create </a:t>
            </a:r>
            <a:r>
              <a:rPr lang="en-US" dirty="0"/>
              <a:t>Hotel Reservation: </a:t>
            </a:r>
            <a:r>
              <a:rPr lang="en-US" dirty="0" smtClean="0"/>
              <a:t> To </a:t>
            </a:r>
            <a:r>
              <a:rPr lang="en-US" dirty="0"/>
              <a:t>allow employees to find available rooms fulfilling certain criteria and create reservations for any given room and timespan.</a:t>
            </a:r>
          </a:p>
          <a:p>
            <a:endParaRPr lang="en-US" dirty="0"/>
          </a:p>
        </p:txBody>
      </p:sp>
    </p:spTree>
    <p:extLst>
      <p:ext uri="{BB962C8B-B14F-4D97-AF65-F5344CB8AC3E}">
        <p14:creationId xmlns:p14="http://schemas.microsoft.com/office/powerpoint/2010/main" val="71295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USE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53933"/>
              </p:ext>
            </p:extLst>
          </p:nvPr>
        </p:nvGraphicFramePr>
        <p:xfrm>
          <a:off x="1451577" y="3877734"/>
          <a:ext cx="9603276" cy="2147557"/>
        </p:xfrm>
        <a:graphic>
          <a:graphicData uri="http://schemas.openxmlformats.org/drawingml/2006/table">
            <a:tbl>
              <a:tblPr firstRow="1" firstCol="1" bandRow="1">
                <a:tableStyleId>{5C22544A-7EE6-4342-B048-85BDC9FD1C3A}</a:tableStyleId>
              </a:tblPr>
              <a:tblGrid>
                <a:gridCol w="4801638"/>
                <a:gridCol w="4801638"/>
              </a:tblGrid>
              <a:tr h="304800">
                <a:tc>
                  <a:txBody>
                    <a:bodyPr/>
                    <a:lstStyle/>
                    <a:p>
                      <a:pPr marL="0" marR="0" algn="ctr">
                        <a:lnSpc>
                          <a:spcPct val="107000"/>
                        </a:lnSpc>
                        <a:spcBef>
                          <a:spcPts val="0"/>
                        </a:spcBef>
                        <a:spcAft>
                          <a:spcPts val="0"/>
                        </a:spcAft>
                      </a:pPr>
                      <a:r>
                        <a:rPr lang="en-US" sz="1600" dirty="0">
                          <a:effectLst/>
                        </a:rPr>
                        <a:t>Action</a:t>
                      </a:r>
                      <a:endParaRPr lang="en-US" sz="1600" dirty="0">
                        <a:effectLst/>
                        <a:latin typeface="Calibri" charset="0"/>
                        <a:ea typeface="Calibri"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1600" dirty="0">
                          <a:effectLst/>
                        </a:rPr>
                        <a:t>Software Reaction</a:t>
                      </a:r>
                      <a:endParaRPr lang="en-US" sz="1600" dirty="0">
                        <a:effectLst/>
                        <a:latin typeface="Calibri" charset="0"/>
                        <a:ea typeface="Calibri" charset="0"/>
                        <a:cs typeface="Times New Roman" charset="0"/>
                      </a:endParaRPr>
                    </a:p>
                  </a:txBody>
                  <a:tcPr marL="68580" marR="68580" marT="0" marB="0"/>
                </a:tc>
              </a:tr>
              <a:tr h="403424">
                <a:tc>
                  <a:txBody>
                    <a:bodyPr/>
                    <a:lstStyle/>
                    <a:p>
                      <a:pPr marL="0" marR="0" lvl="0" indent="0">
                        <a:spcBef>
                          <a:spcPts val="0"/>
                        </a:spcBef>
                        <a:spcAft>
                          <a:spcPts val="0"/>
                        </a:spcAft>
                        <a:buFont typeface="+mj-lt"/>
                        <a:buNone/>
                      </a:pPr>
                      <a:r>
                        <a:rPr lang="en-US" sz="1600" dirty="0" smtClean="0">
                          <a:effectLst/>
                        </a:rPr>
                        <a:t>1.) M/A </a:t>
                      </a:r>
                      <a:r>
                        <a:rPr lang="en-US" sz="1600" dirty="0">
                          <a:effectLst/>
                        </a:rPr>
                        <a:t>enters username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username literal</a:t>
                      </a:r>
                      <a:endParaRPr lang="en-US" sz="1800" dirty="0">
                        <a:effectLst/>
                        <a:latin typeface="Times New Roman" charset="0"/>
                        <a:ea typeface="Times New Roman" charset="0"/>
                      </a:endParaRPr>
                    </a:p>
                  </a:txBody>
                  <a:tcPr marL="68580" marR="68580" marT="0" marB="0"/>
                </a:tc>
              </a:tr>
              <a:tr h="292944">
                <a:tc>
                  <a:txBody>
                    <a:bodyPr/>
                    <a:lstStyle/>
                    <a:p>
                      <a:pPr marL="0" marR="0" lvl="0" indent="0">
                        <a:spcBef>
                          <a:spcPts val="0"/>
                        </a:spcBef>
                        <a:spcAft>
                          <a:spcPts val="0"/>
                        </a:spcAft>
                        <a:buFont typeface="+mj-lt"/>
                        <a:buNone/>
                      </a:pPr>
                      <a:r>
                        <a:rPr lang="en-US" sz="1600" dirty="0" smtClean="0">
                          <a:effectLst/>
                        </a:rPr>
                        <a:t>2.) M/A </a:t>
                      </a:r>
                      <a:r>
                        <a:rPr lang="en-US" sz="1600" dirty="0">
                          <a:effectLst/>
                        </a:rPr>
                        <a:t>enters title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title literal</a:t>
                      </a:r>
                      <a:endParaRPr lang="en-US" sz="1800" dirty="0">
                        <a:effectLst/>
                        <a:latin typeface="Times New Roman" charset="0"/>
                        <a:ea typeface="Times New Roman" charset="0"/>
                      </a:endParaRPr>
                    </a:p>
                  </a:txBody>
                  <a:tcPr marL="68580" marR="68580" marT="0" marB="0"/>
                </a:tc>
              </a:tr>
              <a:tr h="591998">
                <a:tc>
                  <a:txBody>
                    <a:bodyPr/>
                    <a:lstStyle/>
                    <a:p>
                      <a:pPr marL="0" marR="0" lvl="0" indent="0">
                        <a:spcBef>
                          <a:spcPts val="0"/>
                        </a:spcBef>
                        <a:spcAft>
                          <a:spcPts val="0"/>
                        </a:spcAft>
                        <a:buFont typeface="+mj-lt"/>
                        <a:buNone/>
                      </a:pPr>
                      <a:r>
                        <a:rPr lang="en-US" sz="1600" dirty="0" smtClean="0">
                          <a:effectLst/>
                        </a:rPr>
                        <a:t>3.) M/A </a:t>
                      </a:r>
                      <a:r>
                        <a:rPr lang="en-US" sz="1600" dirty="0">
                          <a:effectLst/>
                        </a:rPr>
                        <a:t>enters a 4 digit user pin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pin literal; enables selectable “Create” button</a:t>
                      </a:r>
                      <a:endParaRPr lang="en-US" sz="1800" dirty="0">
                        <a:effectLst/>
                        <a:latin typeface="Times New Roman" charset="0"/>
                        <a:ea typeface="Times New Roman" charset="0"/>
                      </a:endParaRPr>
                    </a:p>
                  </a:txBody>
                  <a:tcPr marL="68580" marR="68580" marT="0" marB="0"/>
                </a:tc>
              </a:tr>
              <a:tr h="554391">
                <a:tc>
                  <a:txBody>
                    <a:bodyPr/>
                    <a:lstStyle/>
                    <a:p>
                      <a:pPr marL="0" marR="0" lvl="0" indent="0">
                        <a:spcBef>
                          <a:spcPts val="0"/>
                        </a:spcBef>
                        <a:spcAft>
                          <a:spcPts val="0"/>
                        </a:spcAft>
                        <a:buFont typeface="+mj-lt"/>
                        <a:buNone/>
                      </a:pPr>
                      <a:r>
                        <a:rPr lang="en-US" sz="1600" dirty="0" smtClean="0">
                          <a:effectLst/>
                        </a:rPr>
                        <a:t>4.)</a:t>
                      </a:r>
                      <a:r>
                        <a:rPr lang="en-US" sz="1600" baseline="0" dirty="0" smtClean="0">
                          <a:effectLst/>
                        </a:rPr>
                        <a:t> </a:t>
                      </a:r>
                      <a:r>
                        <a:rPr lang="en-US" sz="1600" dirty="0" smtClean="0">
                          <a:effectLst/>
                        </a:rPr>
                        <a:t>M/A </a:t>
                      </a:r>
                      <a:r>
                        <a:rPr lang="en-US" sz="1600" dirty="0">
                          <a:effectLst/>
                        </a:rPr>
                        <a:t>clicks the create button</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New employee object is created, credentials not found, database is updated, success message appears</a:t>
                      </a:r>
                      <a:endParaRPr lang="en-US" sz="1800" dirty="0">
                        <a:effectLst/>
                        <a:latin typeface="Times New Roman" charset="0"/>
                        <a:ea typeface="Times New Roman" charset="0"/>
                      </a:endParaRPr>
                    </a:p>
                  </a:txBody>
                  <a:tcPr marL="68580" marR="68580" marT="0" marB="0"/>
                </a:tc>
              </a:tr>
            </a:tbl>
          </a:graphicData>
        </a:graphic>
      </p:graphicFrame>
      <p:sp>
        <p:nvSpPr>
          <p:cNvPr id="7" name="Rectangle 6"/>
          <p:cNvSpPr>
            <a:spLocks noChangeArrowheads="1"/>
          </p:cNvSpPr>
          <p:nvPr/>
        </p:nvSpPr>
        <p:spPr bwMode="auto">
          <a:xfrm>
            <a:off x="1451577" y="1977321"/>
            <a:ext cx="9603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Overview: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Managerial and administrative users (M/A) are enabled to create profiles for new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Preconditions: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logged in to the main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The “Create” Button is not selectable until all expected parameters have been 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on their employee profile information page of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				</a:t>
            </a:r>
          </a:p>
        </p:txBody>
      </p:sp>
    </p:spTree>
    <p:extLst>
      <p:ext uri="{BB962C8B-B14F-4D97-AF65-F5344CB8AC3E}">
        <p14:creationId xmlns:p14="http://schemas.microsoft.com/office/powerpoint/2010/main" val="64010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sp>
        <p:nvSpPr>
          <p:cNvPr id="7" name="Rectangle 6"/>
          <p:cNvSpPr>
            <a:spLocks noChangeArrowheads="1"/>
          </p:cNvSpPr>
          <p:nvPr/>
        </p:nvSpPr>
        <p:spPr bwMode="auto">
          <a:xfrm>
            <a:off x="1451577" y="2041921"/>
            <a:ext cx="96032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Notes:</a:t>
            </a:r>
            <a:endParaRPr lang="en-US" dirty="0"/>
          </a:p>
          <a:p>
            <a:r>
              <a:rPr lang="en-US" dirty="0"/>
              <a:t>Items 1, 2, and 3 can be done in any order, but all must be initiated before proceeding to action item 4 . It is mandatory that the PIN entered in item 3 comprises of 4 integer values. </a:t>
            </a:r>
          </a:p>
          <a:p>
            <a:r>
              <a:rPr lang="en-US" b="1" dirty="0" smtClean="0"/>
              <a:t>Post condition:</a:t>
            </a:r>
            <a:endParaRPr lang="en-US" dirty="0"/>
          </a:p>
          <a:p>
            <a:pPr lvl="0"/>
            <a:r>
              <a:rPr lang="en-US" dirty="0"/>
              <a:t>Database is updated (if “Create” button was selected)</a:t>
            </a:r>
          </a:p>
        </p:txBody>
      </p:sp>
      <p:graphicFrame>
        <p:nvGraphicFramePr>
          <p:cNvPr id="8" name="Table 7"/>
          <p:cNvGraphicFramePr>
            <a:graphicFrameLocks noGrp="1"/>
          </p:cNvGraphicFramePr>
          <p:nvPr>
            <p:extLst>
              <p:ext uri="{D42A27DB-BD31-4B8C-83A1-F6EECF244321}">
                <p14:modId xmlns:p14="http://schemas.microsoft.com/office/powerpoint/2010/main" val="1140380457"/>
              </p:ext>
            </p:extLst>
          </p:nvPr>
        </p:nvGraphicFramePr>
        <p:xfrm>
          <a:off x="1451577" y="3519249"/>
          <a:ext cx="9604375" cy="2144396"/>
        </p:xfrm>
        <a:graphic>
          <a:graphicData uri="http://schemas.openxmlformats.org/drawingml/2006/table">
            <a:tbl>
              <a:tblPr firstRow="1" firstCol="1" bandRow="1">
                <a:tableStyleId>{5C22544A-7EE6-4342-B048-85BDC9FD1C3A}</a:tableStyleId>
              </a:tblPr>
              <a:tblGrid>
                <a:gridCol w="4882864"/>
                <a:gridCol w="4721511"/>
              </a:tblGrid>
              <a:tr h="365760">
                <a:tc>
                  <a:txBody>
                    <a:bodyPr/>
                    <a:lstStyle/>
                    <a:p>
                      <a:pPr marL="0" marR="0" algn="l">
                        <a:lnSpc>
                          <a:spcPct val="107000"/>
                        </a:lnSpc>
                        <a:spcBef>
                          <a:spcPts val="0"/>
                        </a:spcBef>
                        <a:spcAft>
                          <a:spcPts val="0"/>
                        </a:spcAft>
                      </a:pPr>
                      <a:r>
                        <a:rPr lang="en-US" sz="1400" dirty="0">
                          <a:effectLst/>
                        </a:rPr>
                        <a:t>Required GUI:</a:t>
                      </a:r>
                    </a:p>
                    <a:p>
                      <a:pPr marL="0" marR="0" algn="l">
                        <a:lnSpc>
                          <a:spcPct val="107000"/>
                        </a:lnSpc>
                        <a:spcBef>
                          <a:spcPts val="0"/>
                        </a:spcBef>
                        <a:spcAft>
                          <a:spcPts val="0"/>
                        </a:spcAft>
                      </a:pPr>
                      <a:r>
                        <a:rPr lang="en-US" sz="1400" dirty="0" err="1">
                          <a:effectLst/>
                        </a:rPr>
                        <a:t>PRMS_Desktop_View</a:t>
                      </a:r>
                      <a:endParaRPr lang="en-US" sz="1400" dirty="0">
                        <a:effectLst/>
                        <a:latin typeface="Calibri" charset="0"/>
                        <a:ea typeface="Calibri"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1400" dirty="0">
                          <a:effectLst/>
                        </a:rPr>
                        <a:t>Use Cases Utilized:</a:t>
                      </a:r>
                    </a:p>
                    <a:p>
                      <a:pPr marL="0" marR="0" algn="l">
                        <a:lnSpc>
                          <a:spcPct val="107000"/>
                        </a:lnSpc>
                        <a:spcBef>
                          <a:spcPts val="0"/>
                        </a:spcBef>
                        <a:spcAft>
                          <a:spcPts val="0"/>
                        </a:spcAft>
                      </a:pPr>
                      <a:r>
                        <a:rPr lang="en-US" sz="1400" dirty="0">
                          <a:effectLst/>
                        </a:rPr>
                        <a:t>None</a:t>
                      </a:r>
                    </a:p>
                    <a:p>
                      <a:pPr marL="0" marR="0" algn="l">
                        <a:lnSpc>
                          <a:spcPct val="107000"/>
                        </a:lnSpc>
                        <a:spcBef>
                          <a:spcPts val="0"/>
                        </a:spcBef>
                        <a:spcAft>
                          <a:spcPts val="0"/>
                        </a:spcAft>
                      </a:pPr>
                      <a:r>
                        <a:rPr lang="en-US" sz="1100" dirty="0">
                          <a:effectLst/>
                        </a:rPr>
                        <a:t> </a:t>
                      </a:r>
                      <a:endParaRPr lang="en-US" sz="1100" dirty="0">
                        <a:effectLst/>
                        <a:latin typeface="Calibri" charset="0"/>
                        <a:ea typeface="Calibri" charset="0"/>
                        <a:cs typeface="Times New Roman" charset="0"/>
                      </a:endParaRPr>
                    </a:p>
                  </a:txBody>
                  <a:tcPr marL="68580" marR="68580" marT="0" marB="0"/>
                </a:tc>
              </a:tr>
              <a:tr h="365760">
                <a:tc>
                  <a:txBody>
                    <a:bodyPr/>
                    <a:lstStyle/>
                    <a:p>
                      <a:pPr marL="0" marR="0" algn="l">
                        <a:lnSpc>
                          <a:spcPct val="107000"/>
                        </a:lnSpc>
                        <a:spcBef>
                          <a:spcPts val="0"/>
                        </a:spcBef>
                        <a:spcAft>
                          <a:spcPts val="0"/>
                        </a:spcAft>
                      </a:pPr>
                      <a:r>
                        <a:rPr lang="en-US" sz="1400" dirty="0">
                          <a:effectLst/>
                        </a:rPr>
                        <a:t>Exceptions:	  </a:t>
                      </a:r>
                    </a:p>
                    <a:p>
                      <a:pPr marL="342900" marR="0" lvl="0" indent="-342900" algn="l">
                        <a:spcBef>
                          <a:spcPts val="0"/>
                        </a:spcBef>
                        <a:spcAft>
                          <a:spcPts val="0"/>
                        </a:spcAft>
                        <a:buFont typeface="+mj-lt"/>
                        <a:buAutoNum type="arabicPeriod"/>
                      </a:pPr>
                      <a:r>
                        <a:rPr lang="en-US" sz="1400" dirty="0">
                          <a:effectLst/>
                        </a:rPr>
                        <a:t>Clicking the Create button when all fields have not been completed. Resolved by the precondition #3</a:t>
                      </a:r>
                    </a:p>
                    <a:p>
                      <a:pPr marL="342900" marR="0" lvl="0" indent="-342900" algn="l">
                        <a:spcBef>
                          <a:spcPts val="0"/>
                        </a:spcBef>
                        <a:spcAft>
                          <a:spcPts val="0"/>
                        </a:spcAft>
                        <a:buFont typeface="+mj-lt"/>
                        <a:buAutoNum type="arabicPeriod"/>
                      </a:pPr>
                      <a:r>
                        <a:rPr lang="en-US" sz="1400" dirty="0">
                          <a:effectLst/>
                        </a:rPr>
                        <a:t>Entering a PIN literal that is less than or greater than 4 literals.</a:t>
                      </a:r>
                    </a:p>
                    <a:p>
                      <a:pPr marL="457200" marR="0" algn="l">
                        <a:spcBef>
                          <a:spcPts val="0"/>
                        </a:spcBef>
                        <a:spcAft>
                          <a:spcPts val="0"/>
                        </a:spcAft>
                      </a:pPr>
                      <a:r>
                        <a:rPr lang="en-US" sz="1400" dirty="0">
                          <a:effectLst/>
                        </a:rPr>
                        <a:t>Resolved by the precondition #3</a:t>
                      </a:r>
                    </a:p>
                    <a:p>
                      <a:pPr marL="457200" marR="0" algn="l">
                        <a:spcBef>
                          <a:spcPts val="0"/>
                        </a:spcBef>
                        <a:spcAft>
                          <a:spcPts val="0"/>
                        </a:spcAft>
                      </a:pPr>
                      <a:r>
                        <a:rPr lang="en-US" sz="1400" dirty="0">
                          <a:effectLst/>
                        </a:rPr>
                        <a:t> </a:t>
                      </a:r>
                      <a:endParaRPr lang="en-US" sz="1400" dirty="0">
                        <a:effectLst/>
                        <a:latin typeface="Times New Roman" charset="0"/>
                        <a:ea typeface="Times New Roman" charset="0"/>
                      </a:endParaRPr>
                    </a:p>
                  </a:txBody>
                  <a:tcPr marL="68580" marR="68580" marT="0" marB="0"/>
                </a:tc>
                <a:tc>
                  <a:txBody>
                    <a:bodyPr/>
                    <a:lstStyle/>
                    <a:p>
                      <a:pPr marL="0" marR="0" algn="l">
                        <a:lnSpc>
                          <a:spcPct val="107000"/>
                        </a:lnSpc>
                        <a:spcBef>
                          <a:spcPts val="0"/>
                        </a:spcBef>
                        <a:spcAft>
                          <a:spcPts val="0"/>
                        </a:spcAft>
                      </a:pPr>
                      <a:r>
                        <a:rPr lang="en-US" sz="1600" dirty="0">
                          <a:effectLst/>
                        </a:rPr>
                        <a:t>Timing Constraints: </a:t>
                      </a:r>
                    </a:p>
                    <a:p>
                      <a:pPr marL="0" marR="0" algn="l">
                        <a:lnSpc>
                          <a:spcPct val="107000"/>
                        </a:lnSpc>
                        <a:spcBef>
                          <a:spcPts val="0"/>
                        </a:spcBef>
                        <a:spcAft>
                          <a:spcPts val="0"/>
                        </a:spcAft>
                      </a:pPr>
                      <a:r>
                        <a:rPr lang="en-US" sz="1600" dirty="0">
                          <a:effectLst/>
                        </a:rPr>
                        <a:t>None</a:t>
                      </a:r>
                    </a:p>
                    <a:p>
                      <a:pPr marL="0" marR="0" algn="l">
                        <a:lnSpc>
                          <a:spcPct val="107000"/>
                        </a:lnSpc>
                        <a:spcBef>
                          <a:spcPts val="0"/>
                        </a:spcBef>
                        <a:spcAft>
                          <a:spcPts val="0"/>
                        </a:spcAft>
                      </a:pPr>
                      <a:r>
                        <a:rPr lang="en-US" sz="1600" dirty="0">
                          <a:effectLst/>
                        </a:rPr>
                        <a:t> </a:t>
                      </a:r>
                      <a:endParaRPr lang="en-US" sz="1600" dirty="0">
                        <a:effectLst/>
                        <a:latin typeface="Calibri" charset="0"/>
                        <a:ea typeface="Calibri" charset="0"/>
                        <a:cs typeface="Times New Roman" charset="0"/>
                      </a:endParaRPr>
                    </a:p>
                  </a:txBody>
                  <a:tcPr marL="68580" marR="68580" marT="0" marB="0"/>
                </a:tc>
              </a:tr>
            </a:tbl>
          </a:graphicData>
        </a:graphic>
      </p:graphicFrame>
      <p:sp>
        <p:nvSpPr>
          <p:cNvPr id="9" name="Rectangle 8"/>
          <p:cNvSpPr/>
          <p:nvPr/>
        </p:nvSpPr>
        <p:spPr>
          <a:xfrm>
            <a:off x="1451577" y="5654945"/>
            <a:ext cx="9603276" cy="388696"/>
          </a:xfrm>
          <a:prstGeom prst="rect">
            <a:avLst/>
          </a:prstGeom>
        </p:spPr>
        <p:txBody>
          <a:bodyPr wrap="square">
            <a:spAutoFit/>
          </a:bodyPr>
          <a:lstStyle/>
          <a:p>
            <a:pPr algn="ctr">
              <a:lnSpc>
                <a:spcPct val="107000"/>
              </a:lnSpc>
              <a:spcAft>
                <a:spcPts val="800"/>
              </a:spcAft>
            </a:pPr>
            <a:r>
              <a:rPr lang="en-US" b="1" dirty="0">
                <a:latin typeface="Calibri" charset="0"/>
                <a:ea typeface="Calibri" charset="0"/>
                <a:cs typeface="Times New Roman" charset="0"/>
              </a:rPr>
              <a:t>Rationale: </a:t>
            </a:r>
            <a:r>
              <a:rPr lang="en-US" dirty="0">
                <a:latin typeface="Calibri" charset="0"/>
                <a:ea typeface="Calibri" charset="0"/>
                <a:cs typeface="Times New Roman" charset="0"/>
              </a:rPr>
              <a:t>To manage employee profiles to ensure correct access and credentials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48394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642534"/>
            <a:ext cx="9603275" cy="4419599"/>
          </a:xfrm>
          <a:prstGeom prst="rect">
            <a:avLst/>
          </a:prstGeom>
        </p:spPr>
      </p:pic>
    </p:spTree>
    <p:extLst>
      <p:ext uri="{BB962C8B-B14F-4D97-AF65-F5344CB8AC3E}">
        <p14:creationId xmlns:p14="http://schemas.microsoft.com/office/powerpoint/2010/main" val="98727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CASES</a:t>
            </a:r>
            <a:endParaRPr lang="en-US" sz="5400" dirty="0"/>
          </a:p>
        </p:txBody>
      </p:sp>
      <p:sp>
        <p:nvSpPr>
          <p:cNvPr id="5" name="Content Placeholder 4"/>
          <p:cNvSpPr>
            <a:spLocks noGrp="1"/>
          </p:cNvSpPr>
          <p:nvPr>
            <p:ph idx="1"/>
          </p:nvPr>
        </p:nvSpPr>
        <p:spPr/>
        <p:txBody>
          <a:bodyPr>
            <a:normAutofit/>
          </a:bodyPr>
          <a:lstStyle/>
          <a:p>
            <a:r>
              <a:rPr lang="en-US" dirty="0"/>
              <a:t>In order to sufficiently test the current build of our software, we decided to use a vertical integration testing strategy. </a:t>
            </a:r>
            <a:endParaRPr lang="en-US" dirty="0" smtClean="0"/>
          </a:p>
          <a:p>
            <a:r>
              <a:rPr lang="en-US" dirty="0" smtClean="0"/>
              <a:t>For </a:t>
            </a:r>
            <a:r>
              <a:rPr lang="en-US" dirty="0"/>
              <a:t>each component, we developed a simple test case that corresponds to a small section of source code, allowing errors to be easily found and corrected. Additionally, by using vertical integration testing, we were able to quickly develop just a portion of our overall system and ensure that it was working correctly before creating full horizontal layers. </a:t>
            </a:r>
            <a:endParaRPr lang="en-US" dirty="0" smtClean="0"/>
          </a:p>
          <a:p>
            <a:r>
              <a:rPr lang="en-US" dirty="0"/>
              <a:t>In performing testing, we were pleased to find that in each test case our software passed.</a:t>
            </a:r>
          </a:p>
          <a:p>
            <a:endParaRPr lang="en-US" dirty="0"/>
          </a:p>
        </p:txBody>
      </p:sp>
    </p:spTree>
    <p:extLst>
      <p:ext uri="{BB962C8B-B14F-4D97-AF65-F5344CB8AC3E}">
        <p14:creationId xmlns:p14="http://schemas.microsoft.com/office/powerpoint/2010/main" val="1283509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18908"/>
              </p:ext>
            </p:extLst>
          </p:nvPr>
        </p:nvGraphicFramePr>
        <p:xfrm>
          <a:off x="1451578" y="1633620"/>
          <a:ext cx="9603275" cy="4220038"/>
        </p:xfrm>
        <a:graphic>
          <a:graphicData uri="http://schemas.openxmlformats.org/drawingml/2006/table">
            <a:tbl>
              <a:tblPr firstRow="1" firstCol="1" bandRow="1">
                <a:tableStyleId>{5C22544A-7EE6-4342-B048-85BDC9FD1C3A}</a:tableStyleId>
              </a:tblPr>
              <a:tblGrid>
                <a:gridCol w="1342422"/>
                <a:gridCol w="8260853"/>
              </a:tblGrid>
              <a:tr h="406131">
                <a:tc>
                  <a:txBody>
                    <a:bodyPr/>
                    <a:lstStyle/>
                    <a:p>
                      <a:pPr marL="0" marR="0" algn="ctr">
                        <a:lnSpc>
                          <a:spcPct val="107000"/>
                        </a:lnSpc>
                        <a:spcBef>
                          <a:spcPts val="0"/>
                        </a:spcBef>
                        <a:spcAft>
                          <a:spcPts val="0"/>
                        </a:spcAft>
                      </a:pPr>
                      <a:r>
                        <a:rPr lang="en-US" sz="1600" kern="1400" spc="-50" dirty="0">
                          <a:effectLst/>
                        </a:rPr>
                        <a:t>Attributes</a:t>
                      </a:r>
                      <a:endParaRPr lang="en-US" sz="1100" dirty="0">
                        <a:effectLst/>
                        <a:latin typeface="Calibri" charset="0"/>
                        <a:ea typeface="Calibri" charset="0"/>
                        <a:cs typeface="Times New Roman" charset="0"/>
                      </a:endParaRPr>
                    </a:p>
                  </a:txBody>
                  <a:tcPr marL="73025" marR="73025" marT="27305" marB="27305"/>
                </a:tc>
                <a:tc>
                  <a:txBody>
                    <a:bodyPr/>
                    <a:lstStyle/>
                    <a:p>
                      <a:pPr marL="0" marR="0" algn="ctr">
                        <a:lnSpc>
                          <a:spcPct val="107000"/>
                        </a:lnSpc>
                        <a:spcBef>
                          <a:spcPts val="0"/>
                        </a:spcBef>
                        <a:spcAft>
                          <a:spcPts val="0"/>
                        </a:spcAft>
                      </a:pPr>
                      <a:r>
                        <a:rPr lang="en-US" sz="1800" kern="1400" spc="-50" dirty="0">
                          <a:effectLst/>
                        </a:rPr>
                        <a:t>Description</a:t>
                      </a:r>
                      <a:endParaRPr lang="en-US" sz="11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Name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1645920" algn="l"/>
                        </a:tabLst>
                      </a:pPr>
                      <a:r>
                        <a:rPr lang="en-US" sz="1600" kern="1400" spc="-50" dirty="0">
                          <a:effectLst/>
                        </a:rPr>
                        <a:t>Create Employee</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Tester</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Deividas Rutkauskas</a:t>
                      </a:r>
                      <a:endParaRPr lang="en-US" sz="1400" dirty="0">
                        <a:effectLst/>
                        <a:latin typeface="Calibri" charset="0"/>
                        <a:ea typeface="Calibri" charset="0"/>
                        <a:cs typeface="Times New Roman" charset="0"/>
                      </a:endParaRPr>
                    </a:p>
                  </a:txBody>
                  <a:tcPr marL="73025" marR="73025" marT="27305" marB="27305"/>
                </a:tc>
              </a:tr>
              <a:tr h="1155849">
                <a:tc>
                  <a:txBody>
                    <a:bodyPr/>
                    <a:lstStyle/>
                    <a:p>
                      <a:pPr marL="0" marR="0" algn="ctr">
                        <a:lnSpc>
                          <a:spcPct val="107000"/>
                        </a:lnSpc>
                        <a:spcBef>
                          <a:spcPts val="0"/>
                        </a:spcBef>
                        <a:spcAft>
                          <a:spcPts val="0"/>
                        </a:spcAft>
                      </a:pPr>
                      <a:r>
                        <a:rPr lang="en-US" sz="1600" kern="1400" spc="-50">
                          <a:effectLst/>
                        </a:rPr>
                        <a:t>Input</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656590" algn="l"/>
                        </a:tabLst>
                      </a:pPr>
                      <a:r>
                        <a:rPr lang="en-US" sz="1600" kern="1400" spc="-50" dirty="0">
                          <a:effectLst/>
                        </a:rPr>
                        <a:t>By default, the "Create" radio button is selected, but in case it is not, the user selects it.  </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enters information for each field required to create an employee, namely "first name", "last name", "job title", "username", "password" and "confirm password."</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then clicks the "Apply button."</a:t>
                      </a:r>
                      <a:endParaRPr lang="en-US" sz="1400" dirty="0">
                        <a:effectLst/>
                        <a:latin typeface="Calibri" charset="0"/>
                        <a:ea typeface="Calibri" charset="0"/>
                        <a:cs typeface="Times New Roman" charset="0"/>
                      </a:endParaRPr>
                    </a:p>
                  </a:txBody>
                  <a:tcPr marL="73025" marR="73025" marT="27305" marB="27305"/>
                </a:tc>
              </a:tr>
              <a:tr h="1711462">
                <a:tc>
                  <a:txBody>
                    <a:bodyPr/>
                    <a:lstStyle/>
                    <a:p>
                      <a:pPr marL="0" marR="0" algn="ctr">
                        <a:lnSpc>
                          <a:spcPct val="107000"/>
                        </a:lnSpc>
                        <a:spcBef>
                          <a:spcPts val="0"/>
                        </a:spcBef>
                        <a:spcAft>
                          <a:spcPts val="0"/>
                        </a:spcAft>
                      </a:pPr>
                      <a:r>
                        <a:rPr lang="en-US" sz="1600" kern="1400" spc="-50">
                          <a:effectLst/>
                        </a:rPr>
                        <a:t>Oracle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The employee table is correctly updated to include the new Employee with the information provided by the user.</a:t>
                      </a:r>
                      <a:endParaRPr lang="en-US" sz="1400" dirty="0">
                        <a:effectLst/>
                      </a:endParaRPr>
                    </a:p>
                    <a:p>
                      <a:pPr marL="0" marR="0">
                        <a:lnSpc>
                          <a:spcPct val="107000"/>
                        </a:lnSpc>
                        <a:spcBef>
                          <a:spcPts val="0"/>
                        </a:spcBef>
                        <a:spcAft>
                          <a:spcPts val="0"/>
                        </a:spcAft>
                      </a:pPr>
                      <a:r>
                        <a:rPr lang="en-US" sz="1600" kern="1400" spc="-50" dirty="0">
                          <a:effectLst/>
                        </a:rPr>
                        <a:t>If the user doesn't provide the appropriate information in the relevant fields, a message appears saying that a field or fields have been left blank.</a:t>
                      </a:r>
                      <a:endParaRPr lang="en-US" sz="1400" dirty="0">
                        <a:effectLst/>
                      </a:endParaRPr>
                    </a:p>
                    <a:p>
                      <a:pPr marL="0" marR="0">
                        <a:lnSpc>
                          <a:spcPct val="107000"/>
                        </a:lnSpc>
                        <a:spcBef>
                          <a:spcPts val="0"/>
                        </a:spcBef>
                        <a:spcAft>
                          <a:spcPts val="0"/>
                        </a:spcAft>
                      </a:pPr>
                      <a:r>
                        <a:rPr lang="en-US" sz="1600" kern="1400" spc="-50" dirty="0">
                          <a:effectLst/>
                        </a:rPr>
                        <a:t>If the password confirmation doesn't match the password field, a message appears that the provided passwords don't match.</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dirty="0">
                          <a:effectLst/>
                        </a:rPr>
                        <a:t>Log</a:t>
                      </a:r>
                      <a:endParaRPr lang="en-US" sz="1400" dirty="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Results match expected output.</a:t>
                      </a:r>
                      <a:endParaRPr lang="en-US" sz="1400" dirty="0">
                        <a:effectLst/>
                        <a:latin typeface="Calibri" charset="0"/>
                        <a:ea typeface="Calibri" charset="0"/>
                        <a:cs typeface="Times New Roman" charset="0"/>
                      </a:endParaRPr>
                    </a:p>
                  </a:txBody>
                  <a:tcPr marL="73025" marR="73025" marT="27305" marB="27305"/>
                </a:tc>
              </a:tr>
            </a:tbl>
          </a:graphicData>
        </a:graphic>
      </p:graphicFrame>
    </p:spTree>
    <p:extLst>
      <p:ext uri="{BB962C8B-B14F-4D97-AF65-F5344CB8AC3E}">
        <p14:creationId xmlns:p14="http://schemas.microsoft.com/office/powerpoint/2010/main" val="849516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p:sp>
        <p:nvSpPr>
          <p:cNvPr id="3" name="Content Placeholder 2"/>
          <p:cNvSpPr>
            <a:spLocks noGrp="1"/>
          </p:cNvSpPr>
          <p:nvPr>
            <p:ph idx="1"/>
          </p:nvPr>
        </p:nvSpPr>
        <p:spPr>
          <a:xfrm>
            <a:off x="1451579" y="2015732"/>
            <a:ext cx="9603275" cy="4029468"/>
          </a:xfrm>
        </p:spPr>
        <p:txBody>
          <a:bodyPr>
            <a:normAutofit/>
          </a:bodyPr>
          <a:lstStyle/>
          <a:p>
            <a:r>
              <a:rPr lang="en-US" b="1" i="1" dirty="0"/>
              <a:t>EAF Cost Drivers</a:t>
            </a:r>
            <a:endParaRPr lang="en-US" dirty="0"/>
          </a:p>
          <a:p>
            <a:r>
              <a:rPr lang="en-US" dirty="0"/>
              <a:t>RELY:	</a:t>
            </a:r>
            <a:r>
              <a:rPr lang="en-US" dirty="0" smtClean="0"/>
              <a:t>1	DATA</a:t>
            </a:r>
            <a:r>
              <a:rPr lang="en-US" dirty="0"/>
              <a:t>:	</a:t>
            </a:r>
            <a:r>
              <a:rPr lang="en-US" dirty="0" smtClean="0"/>
              <a:t>0.94	CPLX</a:t>
            </a:r>
            <a:r>
              <a:rPr lang="en-US" dirty="0"/>
              <a:t>:	0.7</a:t>
            </a:r>
          </a:p>
          <a:p>
            <a:r>
              <a:rPr lang="en-US" dirty="0"/>
              <a:t>TIME:	</a:t>
            </a:r>
            <a:r>
              <a:rPr lang="en-US" dirty="0" smtClean="0"/>
              <a:t>1	STOR</a:t>
            </a:r>
            <a:r>
              <a:rPr lang="en-US" dirty="0"/>
              <a:t>:	</a:t>
            </a:r>
            <a:r>
              <a:rPr lang="en-US" dirty="0" smtClean="0"/>
              <a:t>1	VIRT</a:t>
            </a:r>
            <a:r>
              <a:rPr lang="en-US" dirty="0"/>
              <a:t>:	0.87</a:t>
            </a:r>
          </a:p>
          <a:p>
            <a:r>
              <a:rPr lang="en-US" dirty="0" smtClean="0"/>
              <a:t>TURN:0.87	ACAP</a:t>
            </a:r>
            <a:r>
              <a:rPr lang="en-US" dirty="0"/>
              <a:t>:	</a:t>
            </a:r>
            <a:r>
              <a:rPr lang="en-US" dirty="0" smtClean="0"/>
              <a:t>1	AEXP</a:t>
            </a:r>
            <a:r>
              <a:rPr lang="en-US" dirty="0"/>
              <a:t>:	1</a:t>
            </a:r>
          </a:p>
          <a:p>
            <a:r>
              <a:rPr lang="en-US" dirty="0"/>
              <a:t>PCAP:	</a:t>
            </a:r>
            <a:r>
              <a:rPr lang="en-US" dirty="0" smtClean="0"/>
              <a:t> 1	VEXP</a:t>
            </a:r>
            <a:r>
              <a:rPr lang="en-US" dirty="0"/>
              <a:t>:	</a:t>
            </a:r>
            <a:r>
              <a:rPr lang="en-US" dirty="0" smtClean="0"/>
              <a:t>1	LEXP</a:t>
            </a:r>
            <a:r>
              <a:rPr lang="en-US" dirty="0"/>
              <a:t>:	1</a:t>
            </a:r>
          </a:p>
          <a:p>
            <a:r>
              <a:rPr lang="en-US" dirty="0" smtClean="0"/>
              <a:t>MODP:0.89	TOOL</a:t>
            </a:r>
            <a:r>
              <a:rPr lang="en-US" dirty="0"/>
              <a:t>:	</a:t>
            </a:r>
            <a:r>
              <a:rPr lang="en-US" dirty="0" smtClean="0"/>
              <a:t>1.24	SCED</a:t>
            </a:r>
            <a:r>
              <a:rPr lang="en-US" dirty="0"/>
              <a:t>:	1</a:t>
            </a:r>
          </a:p>
          <a:p>
            <a:r>
              <a:rPr lang="en-US" b="1" dirty="0"/>
              <a:t>Calculated EAF = 0.55</a:t>
            </a:r>
            <a:r>
              <a:rPr lang="en-US" dirty="0"/>
              <a:t> </a:t>
            </a:r>
          </a:p>
          <a:p>
            <a:endParaRPr lang="en-US" dirty="0"/>
          </a:p>
        </p:txBody>
      </p:sp>
      <mc:AlternateContent xmlns:mc="http://schemas.openxmlformats.org/markup-compatibility/2006">
        <mc:Choice xmlns:a14="http://schemas.microsoft.com/office/drawing/2010/main" Requires="a14">
          <p:sp>
            <p:nvSpPr>
              <p:cNvPr id="4" name="Rectangle 3"/>
              <p:cNvSpPr/>
              <p:nvPr/>
            </p:nvSpPr>
            <p:spPr>
              <a:xfrm>
                <a:off x="7378700" y="2976299"/>
                <a:ext cx="5168900" cy="1210203"/>
              </a:xfrm>
              <a:prstGeom prst="rect">
                <a:avLst/>
              </a:prstGeom>
            </p:spPr>
            <p:txBody>
              <a:bodyPr wrap="square">
                <a:spAutoFit/>
              </a:bodyPr>
              <a:lstStyle/>
              <a:p>
                <a:r>
                  <a:rPr lang="en-US" dirty="0"/>
                  <a:t>Using the Intermediate COCOMO model with Organic Program Complexity:</a:t>
                </a:r>
              </a:p>
              <a:p>
                <a:pPr lvl="1"/>
                <a14:m>
                  <m:oMath xmlns:m="http://schemas.openxmlformats.org/officeDocument/2006/math">
                    <m:r>
                      <a:rPr lang="en-US" i="1">
                        <a:latin typeface="Cambria Math" charset="0"/>
                      </a:rPr>
                      <m:t>𝐸</m:t>
                    </m:r>
                    <m:r>
                      <a:rPr lang="en-US" i="1">
                        <a:latin typeface="Cambria Math" charset="0"/>
                      </a:rPr>
                      <m:t>=</m:t>
                    </m:r>
                    <m:sSub>
                      <m:sSubPr>
                        <m:ctrlPr>
                          <a:rPr lang="en-US" i="1">
                            <a:latin typeface="Cambria Math" charset="0"/>
                          </a:rPr>
                        </m:ctrlPr>
                      </m:sSubPr>
                      <m:e>
                        <m:r>
                          <a:rPr lang="en-US" i="1">
                            <a:latin typeface="Cambria Math" charset="0"/>
                          </a:rPr>
                          <m:t>𝑎</m:t>
                        </m:r>
                      </m:e>
                      <m:sub>
                        <m:r>
                          <a:rPr lang="en-US" i="1">
                            <a:latin typeface="Cambria Math" charset="0"/>
                          </a:rPr>
                          <m:t>𝑖</m:t>
                        </m:r>
                      </m:sub>
                    </m:sSub>
                    <m:r>
                      <a:rPr lang="en-US" i="1">
                        <a:latin typeface="Cambria Math" charset="0"/>
                      </a:rPr>
                      <m:t>×</m:t>
                    </m:r>
                    <m:sSup>
                      <m:sSupPr>
                        <m:ctrlPr>
                          <a:rPr lang="en-US" i="1">
                            <a:latin typeface="Cambria Math" charset="0"/>
                          </a:rPr>
                        </m:ctrlPr>
                      </m:sSupPr>
                      <m:e>
                        <m:d>
                          <m:dPr>
                            <m:ctrlPr>
                              <a:rPr lang="en-US" i="1">
                                <a:latin typeface="Cambria Math" charset="0"/>
                              </a:rPr>
                            </m:ctrlPr>
                          </m:dPr>
                          <m:e>
                            <m:r>
                              <a:rPr lang="en-US" i="1">
                                <a:latin typeface="Cambria Math" charset="0"/>
                              </a:rPr>
                              <m:t>𝐾𝐿𝑂𝐶</m:t>
                            </m:r>
                          </m:e>
                        </m:d>
                      </m:e>
                      <m:sup>
                        <m:r>
                          <a:rPr lang="en-US" i="1">
                            <a:latin typeface="Cambria Math" charset="0"/>
                          </a:rPr>
                          <m:t>𝑏</m:t>
                        </m:r>
                      </m:sup>
                    </m:sSup>
                    <m:r>
                      <a:rPr lang="en-US" i="1">
                        <a:latin typeface="Cambria Math" charset="0"/>
                      </a:rPr>
                      <m:t>×</m:t>
                    </m:r>
                    <m:r>
                      <a:rPr lang="en-US" i="1">
                        <a:latin typeface="Cambria Math" charset="0"/>
                      </a:rPr>
                      <m:t>𝐸𝐴𝐹</m:t>
                    </m:r>
                  </m:oMath>
                </a14:m>
                <a:r>
                  <a:rPr lang="en-US" dirty="0"/>
                  <a:t> </a:t>
                </a:r>
              </a:p>
              <a:p>
                <a:pPr lvl="1"/>
                <a14:m>
                  <m:oMath xmlns:m="http://schemas.openxmlformats.org/officeDocument/2006/math">
                    <m:r>
                      <a:rPr lang="en-US" i="1">
                        <a:latin typeface="Cambria Math" charset="0"/>
                      </a:rPr>
                      <m:t>𝐷</m:t>
                    </m:r>
                    <m:r>
                      <a:rPr lang="en-US" i="1">
                        <a:latin typeface="Cambria Math" charset="0"/>
                      </a:rPr>
                      <m:t>=</m:t>
                    </m:r>
                    <m:sSub>
                      <m:sSubPr>
                        <m:ctrlPr>
                          <a:rPr lang="en-US" i="1">
                            <a:latin typeface="Cambria Math" charset="0"/>
                          </a:rPr>
                        </m:ctrlPr>
                      </m:sSubPr>
                      <m:e>
                        <m:r>
                          <a:rPr lang="en-US" i="1">
                            <a:latin typeface="Cambria Math" charset="0"/>
                          </a:rPr>
                          <m:t>𝑐</m:t>
                        </m:r>
                      </m:e>
                      <m:sub>
                        <m:r>
                          <a:rPr lang="en-US" i="1">
                            <a:latin typeface="Cambria Math" charset="0"/>
                          </a:rPr>
                          <m:t>𝑏</m:t>
                        </m:r>
                      </m:sub>
                    </m:sSub>
                    <m:r>
                      <a:rPr lang="en-US" i="1">
                        <a:latin typeface="Cambria Math" charset="0"/>
                      </a:rPr>
                      <m:t>×</m:t>
                    </m:r>
                    <m:sSup>
                      <m:sSupPr>
                        <m:ctrlPr>
                          <a:rPr lang="en-US" i="1">
                            <a:latin typeface="Cambria Math" charset="0"/>
                          </a:rPr>
                        </m:ctrlPr>
                      </m:sSupPr>
                      <m:e>
                        <m:r>
                          <a:rPr lang="en-US" i="1">
                            <a:latin typeface="Cambria Math" charset="0"/>
                          </a:rPr>
                          <m:t>𝐸</m:t>
                        </m:r>
                      </m:e>
                      <m:sup>
                        <m:sSub>
                          <m:sSubPr>
                            <m:ctrlPr>
                              <a:rPr lang="en-US" i="1">
                                <a:latin typeface="Cambria Math" charset="0"/>
                              </a:rPr>
                            </m:ctrlPr>
                          </m:sSubPr>
                          <m:e>
                            <m:r>
                              <a:rPr lang="en-US" i="1">
                                <a:latin typeface="Cambria Math" charset="0"/>
                              </a:rPr>
                              <m:t>𝑑</m:t>
                            </m:r>
                          </m:e>
                          <m:sub>
                            <m:r>
                              <a:rPr lang="en-US" i="1">
                                <a:latin typeface="Cambria Math" charset="0"/>
                              </a:rPr>
                              <m:t>𝑏</m:t>
                            </m:r>
                          </m:sub>
                        </m:sSub>
                      </m:sup>
                    </m:sSup>
                  </m:oMath>
                </a14:m>
                <a:r>
                  <a:rPr lang="en-US" dirty="0"/>
                  <a:t> </a:t>
                </a:r>
              </a:p>
            </p:txBody>
          </p:sp>
        </mc:Choice>
        <mc:Fallback>
          <p:sp>
            <p:nvSpPr>
              <p:cNvPr id="4" name="Rectangle 3"/>
              <p:cNvSpPr>
                <a:spLocks noRot="1" noChangeAspect="1" noMove="1" noResize="1" noEditPoints="1" noAdjustHandles="1" noChangeArrowheads="1" noChangeShapeType="1" noTextEdit="1"/>
              </p:cNvSpPr>
              <p:nvPr/>
            </p:nvSpPr>
            <p:spPr>
              <a:xfrm>
                <a:off x="7378700" y="2976299"/>
                <a:ext cx="5168900" cy="1210203"/>
              </a:xfrm>
              <a:prstGeom prst="rect">
                <a:avLst/>
              </a:prstGeom>
              <a:blipFill rotWithShape="0">
                <a:blip r:embed="rId2"/>
                <a:stretch>
                  <a:fillRect l="-943" t="-2513"/>
                </a:stretch>
              </a:blipFill>
            </p:spPr>
            <p:txBody>
              <a:bodyPr/>
              <a:lstStyle/>
              <a:p>
                <a:r>
                  <a:rPr lang="en-US">
                    <a:noFill/>
                  </a:rPr>
                  <a:t> </a:t>
                </a:r>
              </a:p>
            </p:txBody>
          </p:sp>
        </mc:Fallback>
      </mc:AlternateContent>
    </p:spTree>
    <p:extLst>
      <p:ext uri="{BB962C8B-B14F-4D97-AF65-F5344CB8AC3E}">
        <p14:creationId xmlns:p14="http://schemas.microsoft.com/office/powerpoint/2010/main" val="1213723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79" y="2015732"/>
                <a:ext cx="9603275" cy="4029468"/>
              </a:xfrm>
            </p:spPr>
            <p:txBody>
              <a:bodyPr>
                <a:normAutofit fontScale="85000" lnSpcReduction="20000"/>
              </a:bodyPr>
              <a:lstStyle/>
              <a:p>
                <a:r>
                  <a:rPr lang="en-US" dirty="0" smtClean="0"/>
                  <a:t>Using the Intermediate COCOMO model with Organic Program Complexity:</a:t>
                </a:r>
              </a:p>
              <a:p>
                <a:pPr marL="457200" lvl="1" indent="0">
                  <a:buNone/>
                </a:pPr>
                <a14:m>
                  <m:oMath xmlns:m="http://schemas.openxmlformats.org/officeDocument/2006/math">
                    <m:r>
                      <a:rPr lang="en-US" i="1">
                        <a:latin typeface="Cambria Math" charset="0"/>
                      </a:rPr>
                      <m:t>𝐸</m:t>
                    </m:r>
                    <m:r>
                      <a:rPr lang="en-US" i="1">
                        <a:latin typeface="Cambria Math" charset="0"/>
                      </a:rPr>
                      <m:t>=</m:t>
                    </m:r>
                    <m:sSub>
                      <m:sSubPr>
                        <m:ctrlPr>
                          <a:rPr lang="en-US" i="1">
                            <a:latin typeface="Cambria Math" charset="0"/>
                          </a:rPr>
                        </m:ctrlPr>
                      </m:sSubPr>
                      <m:e>
                        <m:r>
                          <a:rPr lang="en-US" i="1">
                            <a:latin typeface="Cambria Math" charset="0"/>
                          </a:rPr>
                          <m:t>𝑎</m:t>
                        </m:r>
                      </m:e>
                      <m:sub>
                        <m:r>
                          <a:rPr lang="en-US" i="1">
                            <a:latin typeface="Cambria Math" charset="0"/>
                          </a:rPr>
                          <m:t>𝑖</m:t>
                        </m:r>
                      </m:sub>
                    </m:sSub>
                    <m:r>
                      <a:rPr lang="en-US" i="1">
                        <a:latin typeface="Cambria Math" charset="0"/>
                      </a:rPr>
                      <m:t>×</m:t>
                    </m:r>
                    <m:sSup>
                      <m:sSupPr>
                        <m:ctrlPr>
                          <a:rPr lang="en-US" i="1">
                            <a:latin typeface="Cambria Math" charset="0"/>
                          </a:rPr>
                        </m:ctrlPr>
                      </m:sSupPr>
                      <m:e>
                        <m:d>
                          <m:dPr>
                            <m:ctrlPr>
                              <a:rPr lang="en-US" i="1">
                                <a:latin typeface="Cambria Math" charset="0"/>
                              </a:rPr>
                            </m:ctrlPr>
                          </m:dPr>
                          <m:e>
                            <m:r>
                              <a:rPr lang="en-US" i="1">
                                <a:latin typeface="Cambria Math" charset="0"/>
                              </a:rPr>
                              <m:t>𝐾𝐿𝑂𝐶</m:t>
                            </m:r>
                          </m:e>
                        </m:d>
                      </m:e>
                      <m:sup>
                        <m:r>
                          <a:rPr lang="en-US" i="1">
                            <a:latin typeface="Cambria Math" charset="0"/>
                          </a:rPr>
                          <m:t>𝑏</m:t>
                        </m:r>
                      </m:sup>
                    </m:sSup>
                    <m:r>
                      <a:rPr lang="en-US" i="1">
                        <a:latin typeface="Cambria Math" charset="0"/>
                      </a:rPr>
                      <m:t>×</m:t>
                    </m:r>
                    <m:r>
                      <a:rPr lang="en-US" i="1">
                        <a:latin typeface="Cambria Math" charset="0"/>
                      </a:rPr>
                      <m:t>𝐸𝐴𝐹</m:t>
                    </m:r>
                  </m:oMath>
                </a14:m>
                <a:r>
                  <a:rPr lang="en-US" dirty="0"/>
                  <a:t> </a:t>
                </a:r>
              </a:p>
              <a:p>
                <a:pPr marL="457200" lvl="1" indent="0">
                  <a:buNone/>
                </a:pPr>
                <a14:m>
                  <m:oMath xmlns:m="http://schemas.openxmlformats.org/officeDocument/2006/math">
                    <m:r>
                      <a:rPr lang="en-US" i="1">
                        <a:latin typeface="Cambria Math" charset="0"/>
                      </a:rPr>
                      <m:t>𝐷</m:t>
                    </m:r>
                    <m:r>
                      <a:rPr lang="en-US" i="1">
                        <a:latin typeface="Cambria Math" charset="0"/>
                      </a:rPr>
                      <m:t>=</m:t>
                    </m:r>
                    <m:sSub>
                      <m:sSubPr>
                        <m:ctrlPr>
                          <a:rPr lang="en-US" i="1">
                            <a:latin typeface="Cambria Math" charset="0"/>
                          </a:rPr>
                        </m:ctrlPr>
                      </m:sSubPr>
                      <m:e>
                        <m:r>
                          <a:rPr lang="en-US" i="1">
                            <a:latin typeface="Cambria Math" charset="0"/>
                          </a:rPr>
                          <m:t>𝑐</m:t>
                        </m:r>
                      </m:e>
                      <m:sub>
                        <m:r>
                          <a:rPr lang="en-US" i="1">
                            <a:latin typeface="Cambria Math" charset="0"/>
                          </a:rPr>
                          <m:t>𝑏</m:t>
                        </m:r>
                      </m:sub>
                    </m:sSub>
                    <m:r>
                      <a:rPr lang="en-US" i="1">
                        <a:latin typeface="Cambria Math" charset="0"/>
                      </a:rPr>
                      <m:t>×</m:t>
                    </m:r>
                    <m:sSup>
                      <m:sSupPr>
                        <m:ctrlPr>
                          <a:rPr lang="en-US" i="1">
                            <a:latin typeface="Cambria Math" charset="0"/>
                          </a:rPr>
                        </m:ctrlPr>
                      </m:sSupPr>
                      <m:e>
                        <m:r>
                          <a:rPr lang="en-US" i="1">
                            <a:latin typeface="Cambria Math" charset="0"/>
                          </a:rPr>
                          <m:t>𝐸</m:t>
                        </m:r>
                      </m:e>
                      <m:sup>
                        <m:sSub>
                          <m:sSubPr>
                            <m:ctrlPr>
                              <a:rPr lang="en-US" i="1">
                                <a:latin typeface="Cambria Math" charset="0"/>
                              </a:rPr>
                            </m:ctrlPr>
                          </m:sSubPr>
                          <m:e>
                            <m:r>
                              <a:rPr lang="en-US" i="1">
                                <a:latin typeface="Cambria Math" charset="0"/>
                              </a:rPr>
                              <m:t>𝑑</m:t>
                            </m:r>
                          </m:e>
                          <m:sub>
                            <m:r>
                              <a:rPr lang="en-US" i="1">
                                <a:latin typeface="Cambria Math" charset="0"/>
                              </a:rPr>
                              <m:t>𝑏</m:t>
                            </m:r>
                          </m:sub>
                        </m:sSub>
                      </m:sup>
                    </m:sSup>
                  </m:oMath>
                </a14:m>
                <a:r>
                  <a:rPr lang="en-US" dirty="0"/>
                  <a:t> </a:t>
                </a:r>
              </a:p>
              <a:p>
                <a:r>
                  <a:rPr lang="en-US" b="1" i="1" dirty="0"/>
                  <a:t>COCOMO 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charset="0"/>
                        </a:rPr>
                        <m:t>𝐸</m:t>
                      </m:r>
                      <m:r>
                        <a:rPr lang="en-US" i="1">
                          <a:latin typeface="Cambria Math" charset="0"/>
                        </a:rPr>
                        <m:t>= 3.2×</m:t>
                      </m:r>
                      <m:sSup>
                        <m:sSupPr>
                          <m:ctrlPr>
                            <a:rPr lang="en-US" i="1">
                              <a:latin typeface="Cambria Math" charset="0"/>
                            </a:rPr>
                          </m:ctrlPr>
                        </m:sSupPr>
                        <m:e>
                          <m:d>
                            <m:dPr>
                              <m:ctrlPr>
                                <a:rPr lang="en-US" i="1">
                                  <a:latin typeface="Cambria Math" charset="0"/>
                                </a:rPr>
                              </m:ctrlPr>
                            </m:dPr>
                            <m:e>
                              <m:f>
                                <m:fPr>
                                  <m:ctrlPr>
                                    <a:rPr lang="en-US" i="1">
                                      <a:latin typeface="Cambria Math" charset="0"/>
                                    </a:rPr>
                                  </m:ctrlPr>
                                </m:fPr>
                                <m:num>
                                  <m:r>
                                    <a:rPr lang="en-US" i="1">
                                      <a:latin typeface="Cambria Math" charset="0"/>
                                    </a:rPr>
                                    <m:t>7000</m:t>
                                  </m:r>
                                </m:num>
                                <m:den>
                                  <m:r>
                                    <a:rPr lang="en-US" i="1">
                                      <a:latin typeface="Cambria Math" charset="0"/>
                                    </a:rPr>
                                    <m:t>1000</m:t>
                                  </m:r>
                                </m:den>
                              </m:f>
                            </m:e>
                          </m:d>
                        </m:e>
                        <m:sup>
                          <m:r>
                            <a:rPr lang="en-US" i="1">
                              <a:latin typeface="Cambria Math" charset="0"/>
                            </a:rPr>
                            <m:t>1.05</m:t>
                          </m:r>
                        </m:sup>
                      </m:sSup>
                      <m:r>
                        <a:rPr lang="en-US" i="1">
                          <a:latin typeface="Cambria Math" charset="0"/>
                        </a:rPr>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charset="0"/>
                        </a:rPr>
                        <m:t>𝐷</m:t>
                      </m:r>
                      <m:r>
                        <a:rPr lang="en-US" i="1">
                          <a:latin typeface="Cambria Math" charset="0"/>
                        </a:rPr>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a:t>
                </a:r>
                <a:r>
                  <a:rPr lang="en-US" dirty="0" smtClean="0"/>
                  <a:t>$8000 </a:t>
                </a:r>
                <a:r>
                  <a:rPr lang="en-US" dirty="0"/>
                  <a:t>per person-month, this software would cost us </a:t>
                </a:r>
                <a:r>
                  <a:rPr lang="en-US" sz="2400" b="1" dirty="0" smtClean="0"/>
                  <a:t>$108,800</a:t>
                </a:r>
                <a:r>
                  <a:rPr lang="en-US" dirty="0" smtClean="0"/>
                  <a:t> </a:t>
                </a:r>
                <a:r>
                  <a:rPr lang="en-US" dirty="0"/>
                  <a:t>to develop.</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81" t="-605" r="-889"/>
                </a:stretch>
              </a:blipFill>
            </p:spPr>
            <p:txBody>
              <a:bodyPr/>
              <a:lstStyle/>
              <a:p>
                <a:r>
                  <a:rPr lang="en-US">
                    <a:noFill/>
                  </a:rPr>
                  <a:t> </a:t>
                </a:r>
              </a:p>
            </p:txBody>
          </p:sp>
        </mc:Fallback>
      </mc:AlternateContent>
    </p:spTree>
    <p:extLst>
      <p:ext uri="{BB962C8B-B14F-4D97-AF65-F5344CB8AC3E}">
        <p14:creationId xmlns:p14="http://schemas.microsoft.com/office/powerpoint/2010/main" val="2110357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p:sp>
        <p:nvSpPr>
          <p:cNvPr id="4" name="TextBox 3"/>
          <p:cNvSpPr txBox="1"/>
          <p:nvPr/>
        </p:nvSpPr>
        <p:spPr>
          <a:xfrm>
            <a:off x="0" y="2555310"/>
            <a:ext cx="4414991" cy="584775"/>
          </a:xfrm>
          <a:prstGeom prst="rect">
            <a:avLst/>
          </a:prstGeom>
          <a:noFill/>
        </p:spPr>
        <p:txBody>
          <a:bodyPr wrap="none" rtlCol="0">
            <a:spAutoFit/>
          </a:bodyPr>
          <a:lstStyle/>
          <a:p>
            <a:r>
              <a:rPr lang="en-US" sz="3200" dirty="0" smtClean="0"/>
              <a:t>Weight Factor Estimation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9901411"/>
              </p:ext>
            </p:extLst>
          </p:nvPr>
        </p:nvGraphicFramePr>
        <p:xfrm>
          <a:off x="4414991" y="2258260"/>
          <a:ext cx="7484735" cy="3390977"/>
        </p:xfrm>
        <a:graphic>
          <a:graphicData uri="http://schemas.openxmlformats.org/drawingml/2006/table">
            <a:tbl>
              <a:tblPr firstRow="1" firstCol="1" bandRow="1">
                <a:tableStyleId>{5C22544A-7EE6-4342-B048-85BDC9FD1C3A}</a:tableStyleId>
              </a:tblPr>
              <a:tblGrid>
                <a:gridCol w="2306464"/>
                <a:gridCol w="644545"/>
                <a:gridCol w="266700"/>
                <a:gridCol w="990600"/>
                <a:gridCol w="533226"/>
                <a:gridCol w="2743200"/>
              </a:tblGrid>
              <a:tr h="1145233">
                <a:tc>
                  <a:txBody>
                    <a:bodyPr/>
                    <a:lstStyle/>
                    <a:p>
                      <a:pPr marL="0" marR="0">
                        <a:lnSpc>
                          <a:spcPct val="107000"/>
                        </a:lnSpc>
                        <a:spcBef>
                          <a:spcPts val="0"/>
                        </a:spcBef>
                        <a:spcAft>
                          <a:spcPts val="0"/>
                        </a:spcAft>
                      </a:pPr>
                      <a:r>
                        <a:rPr lang="en-US" sz="1200">
                          <a:effectLst/>
                        </a:rPr>
                        <a:t>Measurement parameter</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count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average</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inputs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38</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152</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outputs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70</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inquires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40</a:t>
                      </a:r>
                      <a:endParaRPr lang="en-US" sz="1100">
                        <a:effectLst/>
                        <a:latin typeface="Calibri"/>
                        <a:ea typeface="Calibri"/>
                        <a:cs typeface="Times New Roman"/>
                      </a:endParaRPr>
                    </a:p>
                  </a:txBody>
                  <a:tcPr marL="68580" marR="68580" marT="0" marB="0"/>
                </a:tc>
              </a:tr>
              <a:tr h="220102">
                <a:tc>
                  <a:txBody>
                    <a:bodyPr/>
                    <a:lstStyle/>
                    <a:p>
                      <a:pPr marL="0" marR="0">
                        <a:lnSpc>
                          <a:spcPct val="107000"/>
                        </a:lnSpc>
                        <a:spcBef>
                          <a:spcPts val="0"/>
                        </a:spcBef>
                        <a:spcAft>
                          <a:spcPts val="0"/>
                        </a:spcAft>
                      </a:pPr>
                      <a:r>
                        <a:rPr lang="en-US" sz="1200">
                          <a:effectLst/>
                        </a:rPr>
                        <a:t>Number of files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external interfaces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r>
              <a:tr h="220102">
                <a:tc>
                  <a:txBody>
                    <a:bodyPr/>
                    <a:lstStyle/>
                    <a:p>
                      <a:pPr marL="0" marR="0">
                        <a:lnSpc>
                          <a:spcPct val="107000"/>
                        </a:lnSpc>
                        <a:spcBef>
                          <a:spcPts val="0"/>
                        </a:spcBef>
                        <a:spcAft>
                          <a:spcPts val="0"/>
                        </a:spcAft>
                      </a:pPr>
                      <a:r>
                        <a:rPr lang="en-US" sz="1200" dirty="0">
                          <a:effectLst/>
                        </a:rPr>
                        <a:t> </a:t>
                      </a:r>
                      <a:r>
                        <a:rPr lang="en-US" sz="1200" dirty="0" smtClean="0">
                          <a:effectLst/>
                        </a:rPr>
                        <a:t>Total</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279</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7862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PROJECT RATIONALE</a:t>
            </a:r>
            <a:endParaRPr lang="en-US" sz="5400" dirty="0"/>
          </a:p>
        </p:txBody>
      </p:sp>
      <p:sp>
        <p:nvSpPr>
          <p:cNvPr id="3" name="Content Placeholder 2"/>
          <p:cNvSpPr>
            <a:spLocks noGrp="1"/>
          </p:cNvSpPr>
          <p:nvPr>
            <p:ph idx="1"/>
          </p:nvPr>
        </p:nvSpPr>
        <p:spPr>
          <a:xfrm>
            <a:off x="1451579" y="2015732"/>
            <a:ext cx="9603275" cy="4046401"/>
          </a:xfrm>
        </p:spPr>
        <p:txBody>
          <a:bodyPr>
            <a:normAutofit lnSpcReduction="10000"/>
          </a:bodyPr>
          <a:lstStyle/>
          <a:p>
            <a:r>
              <a:rPr lang="en-US" sz="2600" dirty="0" smtClean="0"/>
              <a:t>We wanted </a:t>
            </a:r>
            <a:r>
              <a:rPr lang="en-US" sz="2600" dirty="0"/>
              <a:t>to pick a topic that would challenge our critical thinking and problem solving skills, while at the same time resembling a project we might encounter in our careers. </a:t>
            </a:r>
            <a:endParaRPr lang="en-US" sz="2600" dirty="0" smtClean="0"/>
          </a:p>
          <a:p>
            <a:r>
              <a:rPr lang="en-US" sz="2600" dirty="0" smtClean="0"/>
              <a:t>We </a:t>
            </a:r>
            <a:r>
              <a:rPr lang="en-US" sz="2600" dirty="0"/>
              <a:t>decided to create a piece of resort management software because it would require careful thinking to fully understand the needs of hotel guests and employees. </a:t>
            </a:r>
            <a:endParaRPr lang="en-US" sz="2600" dirty="0" smtClean="0"/>
          </a:p>
          <a:p>
            <a:r>
              <a:rPr lang="en-US" sz="2600" dirty="0" smtClean="0"/>
              <a:t>We </a:t>
            </a:r>
            <a:r>
              <a:rPr lang="en-US" sz="2600" dirty="0"/>
              <a:t>want to explore the complexity of the business operations and create a piece of software that is both powerful and easy to use.</a:t>
            </a:r>
          </a:p>
          <a:p>
            <a:endParaRPr lang="en-US" dirty="0"/>
          </a:p>
        </p:txBody>
      </p:sp>
    </p:spTree>
    <p:extLst>
      <p:ext uri="{BB962C8B-B14F-4D97-AF65-F5344CB8AC3E}">
        <p14:creationId xmlns:p14="http://schemas.microsoft.com/office/powerpoint/2010/main" val="150235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p:sp>
        <p:nvSpPr>
          <p:cNvPr id="4" name="TextBox 3"/>
          <p:cNvSpPr txBox="1"/>
          <p:nvPr/>
        </p:nvSpPr>
        <p:spPr>
          <a:xfrm>
            <a:off x="660400" y="2542610"/>
            <a:ext cx="4234429" cy="1077218"/>
          </a:xfrm>
          <a:prstGeom prst="rect">
            <a:avLst/>
          </a:prstGeom>
          <a:noFill/>
        </p:spPr>
        <p:txBody>
          <a:bodyPr wrap="none" rtlCol="0">
            <a:spAutoFit/>
          </a:bodyPr>
          <a:lstStyle/>
          <a:p>
            <a:r>
              <a:rPr lang="en-US" sz="3200" dirty="0" smtClean="0"/>
              <a:t>Complexity Adjustment </a:t>
            </a:r>
          </a:p>
          <a:p>
            <a:pPr algn="ctr"/>
            <a:r>
              <a:rPr lang="en-US" sz="3200" dirty="0" smtClean="0"/>
              <a:t>Factor</a:t>
            </a:r>
            <a:endParaRPr lang="en-US" sz="3200" dirty="0"/>
          </a:p>
        </p:txBody>
      </p:sp>
      <p:graphicFrame>
        <p:nvGraphicFramePr>
          <p:cNvPr id="7" name="Content Placeholder 6"/>
          <p:cNvGraphicFramePr>
            <a:graphicFrameLocks noGrp="1"/>
          </p:cNvGraphicFramePr>
          <p:nvPr>
            <p:ph idx="1"/>
            <p:extLst/>
          </p:nvPr>
        </p:nvGraphicFramePr>
        <p:xfrm>
          <a:off x="5098094" y="1903964"/>
          <a:ext cx="6112702" cy="4095999"/>
        </p:xfrm>
        <a:graphic>
          <a:graphicData uri="http://schemas.openxmlformats.org/drawingml/2006/table">
            <a:tbl>
              <a:tblPr firstRow="1" firstCol="1" bandRow="1">
                <a:tableStyleId>{5C22544A-7EE6-4342-B048-85BDC9FD1C3A}</a:tableStyleId>
              </a:tblPr>
              <a:tblGrid>
                <a:gridCol w="5206185"/>
                <a:gridCol w="906517"/>
              </a:tblGrid>
              <a:tr h="432530">
                <a:tc>
                  <a:txBody>
                    <a:bodyPr/>
                    <a:lstStyle/>
                    <a:p>
                      <a:pPr marL="0" marR="0">
                        <a:lnSpc>
                          <a:spcPct val="107000"/>
                        </a:lnSpc>
                        <a:spcBef>
                          <a:spcPts val="0"/>
                        </a:spcBef>
                        <a:spcAft>
                          <a:spcPts val="0"/>
                        </a:spcAft>
                      </a:pPr>
                      <a:r>
                        <a:rPr lang="en-US" sz="1100" dirty="0">
                          <a:effectLst/>
                        </a:rPr>
                        <a:t>Factor</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Value</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Backup &amp; recovery</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Data communications</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Distributed processing</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0</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Performance critical</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Existing operating environment</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Online data entry</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dirty="0">
                          <a:effectLst/>
                        </a:rPr>
                        <a:t>Input transaction over multiple screens</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4</a:t>
                      </a:r>
                      <a:endParaRPr lang="en-US" sz="1000">
                        <a:effectLst/>
                        <a:latin typeface="Calibri"/>
                        <a:ea typeface="Calibri"/>
                        <a:cs typeface="Times New Roman"/>
                      </a:endParaRPr>
                    </a:p>
                  </a:txBody>
                  <a:tcPr marL="63623" marR="63623" marT="0" marB="0"/>
                </a:tc>
              </a:tr>
              <a:tr h="203243">
                <a:tc>
                  <a:txBody>
                    <a:bodyPr/>
                    <a:lstStyle/>
                    <a:p>
                      <a:pPr marL="0" marR="0">
                        <a:lnSpc>
                          <a:spcPct val="107000"/>
                        </a:lnSpc>
                        <a:spcBef>
                          <a:spcPts val="0"/>
                        </a:spcBef>
                        <a:spcAft>
                          <a:spcPts val="0"/>
                        </a:spcAft>
                      </a:pPr>
                      <a:r>
                        <a:rPr lang="en-US" sz="1100">
                          <a:effectLst/>
                        </a:rPr>
                        <a:t>Master files updated online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Information domain values complex</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Internal processing complex</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1</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Code designed for reuse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Conversion/installation in design</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0</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Multiple installations</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Application designed for change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Complexity adjustment factor</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1.17</a:t>
                      </a:r>
                      <a:endParaRPr lang="en-US" sz="1000">
                        <a:effectLst/>
                        <a:latin typeface="Calibri"/>
                        <a:ea typeface="Calibri"/>
                        <a:cs typeface="Times New Roman"/>
                      </a:endParaRPr>
                    </a:p>
                  </a:txBody>
                  <a:tcPr marL="63623" marR="63623" marT="0" marB="0"/>
                </a:tc>
              </a:tr>
              <a:tr h="432530">
                <a:tc>
                  <a:txBody>
                    <a:bodyPr/>
                    <a:lstStyle/>
                    <a:p>
                      <a:pPr marL="0" marR="0" algn="r">
                        <a:lnSpc>
                          <a:spcPct val="107000"/>
                        </a:lnSpc>
                        <a:spcBef>
                          <a:spcPts val="0"/>
                        </a:spcBef>
                        <a:spcAft>
                          <a:spcPts val="0"/>
                        </a:spcAft>
                      </a:pPr>
                      <a:r>
                        <a:rPr lang="en-US" sz="1100" dirty="0">
                          <a:effectLst/>
                        </a:rPr>
                        <a:t>Total</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dirty="0">
                          <a:effectLst/>
                        </a:rPr>
                        <a:t>40.17</a:t>
                      </a:r>
                      <a:endParaRPr lang="en-US" sz="1000" dirty="0">
                        <a:effectLst/>
                        <a:latin typeface="Calibri"/>
                        <a:ea typeface="Calibri"/>
                        <a:cs typeface="Times New Roman"/>
                      </a:endParaRPr>
                    </a:p>
                  </a:txBody>
                  <a:tcPr marL="63623" marR="63623" marT="0" marB="0"/>
                </a:tc>
              </a:tr>
            </a:tbl>
          </a:graphicData>
        </a:graphic>
      </p:graphicFrame>
    </p:spTree>
    <p:extLst>
      <p:ext uri="{BB962C8B-B14F-4D97-AF65-F5344CB8AC3E}">
        <p14:creationId xmlns:p14="http://schemas.microsoft.com/office/powerpoint/2010/main" val="708962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p:sp>
        <p:nvSpPr>
          <p:cNvPr id="3" name="Content Placeholder 2"/>
          <p:cNvSpPr>
            <a:spLocks noGrp="1"/>
          </p:cNvSpPr>
          <p:nvPr>
            <p:ph idx="1"/>
          </p:nvPr>
        </p:nvSpPr>
        <p:spPr>
          <a:xfrm>
            <a:off x="1451579" y="2015732"/>
            <a:ext cx="9603275" cy="4029468"/>
          </a:xfrm>
        </p:spPr>
        <p:txBody>
          <a:bodyPr>
            <a:normAutofit/>
          </a:bodyPr>
          <a:lstStyle/>
          <a:p>
            <a:r>
              <a:rPr lang="en-US" dirty="0"/>
              <a:t>Software engineering requires understanding the costs of development. By using function point cost analysis, we can roughly estimate the cost of developing any given piece of software based on its requirements and complexity. This allows developers to make smarter decisions about future development and provide appropriate time and costs estimates to clients</a:t>
            </a:r>
            <a:r>
              <a:rPr lang="en-US" dirty="0" smtClean="0"/>
              <a:t>.</a:t>
            </a:r>
            <a:endParaRPr lang="en-US" b="1" i="1" dirty="0"/>
          </a:p>
          <a:p>
            <a:endParaRPr lang="en-US" dirty="0"/>
          </a:p>
        </p:txBody>
      </p:sp>
      <p:sp>
        <p:nvSpPr>
          <p:cNvPr id="4" name="Rectangle 3"/>
          <p:cNvSpPr/>
          <p:nvPr/>
        </p:nvSpPr>
        <p:spPr>
          <a:xfrm>
            <a:off x="3035300" y="4225836"/>
            <a:ext cx="6096000" cy="1200329"/>
          </a:xfrm>
          <a:prstGeom prst="rect">
            <a:avLst/>
          </a:prstGeom>
        </p:spPr>
        <p:txBody>
          <a:bodyPr>
            <a:spAutoFit/>
          </a:bodyPr>
          <a:lstStyle/>
          <a:p>
            <a:r>
              <a:rPr lang="en-US" b="1" dirty="0"/>
              <a:t>FP = </a:t>
            </a:r>
            <a:r>
              <a:rPr lang="en-US" dirty="0"/>
              <a:t>279 × (0.65 + 0.01 × 40.17) = 279 × 1.0517 = 293.424</a:t>
            </a:r>
          </a:p>
          <a:p>
            <a:r>
              <a:rPr lang="en-US" dirty="0"/>
              <a:t>At 6.5 FP per month and $8000.00 per month, the total cost of the software would be</a:t>
            </a:r>
          </a:p>
          <a:p>
            <a:r>
              <a:rPr lang="en-US" dirty="0"/>
              <a:t> ( 293 / 6.5 ) * 8000 = </a:t>
            </a:r>
            <a:r>
              <a:rPr lang="en-US" b="1" dirty="0"/>
              <a:t>$360,615</a:t>
            </a:r>
            <a:endParaRPr lang="en-US" dirty="0"/>
          </a:p>
        </p:txBody>
      </p:sp>
    </p:spTree>
    <p:extLst>
      <p:ext uri="{BB962C8B-B14F-4D97-AF65-F5344CB8AC3E}">
        <p14:creationId xmlns:p14="http://schemas.microsoft.com/office/powerpoint/2010/main" val="271228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359870"/>
              </p:ext>
            </p:extLst>
          </p:nvPr>
        </p:nvGraphicFramePr>
        <p:xfrm>
          <a:off x="1451588" y="1828354"/>
          <a:ext cx="9603265" cy="4102550"/>
        </p:xfrm>
        <a:graphic>
          <a:graphicData uri="http://schemas.openxmlformats.org/drawingml/2006/table">
            <a:tbl>
              <a:tblPr firstRow="1" firstCol="1" bandRow="1"/>
              <a:tblGrid>
                <a:gridCol w="2792440"/>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gridCol w="272433"/>
              </a:tblGrid>
              <a:tr h="376850">
                <a:tc>
                  <a:txBody>
                    <a:bodyPr/>
                    <a:lstStyle/>
                    <a:p>
                      <a:pPr marL="0" marR="0">
                        <a:lnSpc>
                          <a:spcPct val="107000"/>
                        </a:lnSpc>
                        <a:spcBef>
                          <a:spcPts val="0"/>
                        </a:spcBef>
                        <a:spcAft>
                          <a:spcPts val="0"/>
                        </a:spcAft>
                      </a:pPr>
                      <a:r>
                        <a:rPr lang="en-US" sz="900" b="1" dirty="0">
                          <a:solidFill>
                            <a:srgbClr val="000000"/>
                          </a:solidFill>
                          <a:effectLst/>
                          <a:latin typeface="Calibri" charset="0"/>
                          <a:ea typeface="Times New Roman" charset="0"/>
                          <a:cs typeface="Times New Roman" charset="0"/>
                        </a:rPr>
                        <a:t>Start Date: </a:t>
                      </a:r>
                      <a:br>
                        <a:rPr lang="en-US" sz="900" b="1" dirty="0">
                          <a:solidFill>
                            <a:srgbClr val="000000"/>
                          </a:solidFill>
                          <a:effectLst/>
                          <a:latin typeface="Calibri" charset="0"/>
                          <a:ea typeface="Times New Roman" charset="0"/>
                          <a:cs typeface="Times New Roman" charset="0"/>
                        </a:rPr>
                      </a:br>
                      <a:r>
                        <a:rPr lang="en-US" sz="900" b="1" dirty="0">
                          <a:solidFill>
                            <a:srgbClr val="000000"/>
                          </a:solidFill>
                          <a:effectLst/>
                          <a:latin typeface="Calibri" charset="0"/>
                          <a:ea typeface="Times New Roman" charset="0"/>
                          <a:cs typeface="Times New Roman" charset="0"/>
                        </a:rPr>
                        <a:t>August 22, 2016</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92708">
                <a:tc>
                  <a:txBody>
                    <a:bodyPr/>
                    <a:lstStyle/>
                    <a:p>
                      <a:pPr marL="0" marR="0" algn="r">
                        <a:lnSpc>
                          <a:spcPct val="107000"/>
                        </a:lnSpc>
                        <a:spcBef>
                          <a:spcPts val="0"/>
                        </a:spcBef>
                        <a:spcAft>
                          <a:spcPts val="0"/>
                        </a:spcAft>
                      </a:pPr>
                      <a:r>
                        <a:rPr lang="en-US" sz="900" b="1" dirty="0">
                          <a:solidFill>
                            <a:srgbClr val="000000"/>
                          </a:solidFill>
                          <a:effectLst/>
                          <a:latin typeface="Calibri" charset="0"/>
                          <a:ea typeface="Times New Roman" charset="0"/>
                          <a:cs typeface="Times New Roman" charset="0"/>
                        </a:rPr>
                        <a:t>Week:</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1</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2</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3</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4</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5</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2708">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414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1</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9270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8414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2</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9270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8414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3</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 Gantt chart, FP, RTM</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r h="18414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r h="19270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900" dirty="0">
                          <a:solidFill>
                            <a:srgbClr val="000000"/>
                          </a:solidFill>
                          <a:effectLst/>
                          <a:latin typeface="Calibri" charset="0"/>
                          <a:ea typeface="Times New Roman" charset="0"/>
                          <a:cs typeface="Times New Roman" charset="0"/>
                        </a:rPr>
                        <a:t> </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r>
            </a:tbl>
          </a:graphicData>
        </a:graphic>
      </p:graphicFrame>
    </p:spTree>
    <p:extLst>
      <p:ext uri="{BB962C8B-B14F-4D97-AF65-F5344CB8AC3E}">
        <p14:creationId xmlns:p14="http://schemas.microsoft.com/office/powerpoint/2010/main" val="65607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770645"/>
              </p:ext>
            </p:extLst>
          </p:nvPr>
        </p:nvGraphicFramePr>
        <p:xfrm>
          <a:off x="1451568" y="1625614"/>
          <a:ext cx="9603293" cy="4419585"/>
        </p:xfrm>
        <a:graphic>
          <a:graphicData uri="http://schemas.openxmlformats.org/drawingml/2006/table">
            <a:tbl>
              <a:tblPr firstRow="1" firstCol="1" bandRow="1"/>
              <a:tblGrid>
                <a:gridCol w="2792443"/>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tblGrid>
              <a:tr h="292053">
                <a:tc>
                  <a:txBody>
                    <a:bodyPr/>
                    <a:lstStyle/>
                    <a:p>
                      <a:pPr marL="0" marR="0" algn="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8616">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3</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FP,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4</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WSD,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5</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Rationale,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6</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RTM,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COCOMO</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4904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WORK SCHEDULE DIAGRAM</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813551"/>
              </p:ext>
            </p:extLst>
          </p:nvPr>
        </p:nvGraphicFramePr>
        <p:xfrm>
          <a:off x="1451579" y="1948391"/>
          <a:ext cx="9603771" cy="404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a:bodyPr>
          <a:lstStyle/>
          <a:p>
            <a:r>
              <a:rPr lang="en-US" dirty="0" smtClean="0"/>
              <a:t>To fulfill the requirements of this course, we designed the front-end of the software using </a:t>
            </a:r>
            <a:r>
              <a:rPr lang="en-US" dirty="0" err="1" smtClean="0"/>
              <a:t>JavaFx</a:t>
            </a:r>
            <a:r>
              <a:rPr lang="en-US" dirty="0" smtClean="0"/>
              <a:t> and the backend using SQLite. </a:t>
            </a:r>
          </a:p>
          <a:p>
            <a:endParaRPr lang="en-US" dirty="0"/>
          </a:p>
          <a:p>
            <a:r>
              <a:rPr lang="en-US" dirty="0" smtClean="0"/>
              <a:t>This software is intended for employees of the resort so it is designed to be used on a desktop computer.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82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smtClean="0"/>
              <a:t>Requirement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7500" lnSpcReduction="20000"/>
          </a:bodyPr>
          <a:lstStyle/>
          <a:p>
            <a:pPr marL="0" indent="0">
              <a:buNone/>
            </a:pPr>
            <a:r>
              <a:rPr lang="en-US" b="1" dirty="0"/>
              <a:t>1.0	Introduction</a:t>
            </a:r>
            <a:r>
              <a:rPr lang="en-US" dirty="0"/>
              <a:t/>
            </a:r>
            <a:br>
              <a:rPr lang="en-US" dirty="0"/>
            </a:br>
            <a:r>
              <a:rPr lang="en-US" dirty="0"/>
              <a:t>Phoenix Resort Management System (PRMS) is a resort software system that allows employees to management day to day functions of the resort.</a:t>
            </a:r>
          </a:p>
          <a:p>
            <a:pPr marL="0" indent="0">
              <a:buNone/>
            </a:pPr>
            <a:r>
              <a:rPr lang="en-US" dirty="0"/>
              <a:t> </a:t>
            </a:r>
          </a:p>
          <a:p>
            <a:pPr marL="0" indent="0">
              <a:buNone/>
            </a:pPr>
            <a:r>
              <a:rPr lang="en-US" b="1" dirty="0"/>
              <a:t>2.0	Interface</a:t>
            </a:r>
            <a:endParaRPr lang="en-US" dirty="0"/>
          </a:p>
          <a:p>
            <a:pPr marL="0" indent="0">
              <a:buNone/>
            </a:pPr>
            <a:r>
              <a:rPr lang="en-US" dirty="0"/>
              <a:t>The PRMS shall provide a graphic user interface (GUI) with tabs. Each tab of the interface shall profile functionality for employees to interact with the PRMS, as described in sections 3.0 through 7.0. When the employee clicks on a tab, the PRMS shall display a new interface with the appropriate functionality for that </a:t>
            </a:r>
            <a:r>
              <a:rPr lang="en-US" dirty="0" smtClean="0"/>
              <a:t>tab.</a:t>
            </a:r>
          </a:p>
          <a:p>
            <a:pPr marL="0" indent="0">
              <a:buNone/>
            </a:pPr>
            <a:r>
              <a:rPr lang="en-US" dirty="0" smtClean="0"/>
              <a:t> </a:t>
            </a:r>
          </a:p>
          <a:p>
            <a:pPr marL="0" indent="0">
              <a:buNone/>
            </a:pPr>
            <a:r>
              <a:rPr lang="en-US" b="1" dirty="0" smtClean="0"/>
              <a:t>3.0	Employee Profiles</a:t>
            </a:r>
            <a:endParaRPr lang="en-US" dirty="0" smtClean="0"/>
          </a:p>
          <a:p>
            <a:pPr marL="0" indent="0">
              <a:buNone/>
            </a:pPr>
            <a:r>
              <a:rPr lang="en-US" dirty="0" smtClean="0"/>
              <a:t>The </a:t>
            </a:r>
            <a:r>
              <a:rPr lang="en-US" dirty="0"/>
              <a:t>PRMS shall provide a tab of the interface for creating and managing employee profiles. The employee profiles shall be stored in a local database. Each profile shall contain information about the employee. Each profile will contain information about the employee’s access to the PRMS (authentication).</a:t>
            </a:r>
          </a:p>
          <a:p>
            <a:pPr marL="0" indent="0">
              <a:buNone/>
            </a:pPr>
            <a:endParaRPr lang="en-US" dirty="0"/>
          </a:p>
        </p:txBody>
      </p:sp>
    </p:spTree>
    <p:extLst>
      <p:ext uri="{BB962C8B-B14F-4D97-AF65-F5344CB8AC3E}">
        <p14:creationId xmlns:p14="http://schemas.microsoft.com/office/powerpoint/2010/main" val="60839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a:t>Requirement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0000" lnSpcReduction="20000"/>
          </a:bodyPr>
          <a:lstStyle/>
          <a:p>
            <a:pPr marL="0" indent="0">
              <a:buNone/>
            </a:pPr>
            <a:r>
              <a:rPr lang="en-US" b="1" dirty="0"/>
              <a:t>3.1	Profile Information</a:t>
            </a:r>
            <a:endParaRPr lang="en-US" dirty="0"/>
          </a:p>
          <a:p>
            <a:pPr marL="0" indent="0">
              <a:buNone/>
            </a:pPr>
            <a:r>
              <a:rPr lang="en-US" dirty="0"/>
              <a:t>The PRMS shall provide an interface where the new employee profiles are created. Each employee profile shall contain the employee’s name, the employee’s title, and the employee’s unique ID number. The PRMS shall allow the entry of the employee’s name and title into the new profile window, and shall create the employee’s unique ID number with cannot be changed. The PRMS will provide functionality for suitably authorized employees to modify the information contained in already existing profiles.</a:t>
            </a:r>
          </a:p>
          <a:p>
            <a:pPr marL="0" indent="0">
              <a:buNone/>
            </a:pPr>
            <a:r>
              <a:rPr lang="en-US" sz="200" dirty="0"/>
              <a:t> </a:t>
            </a:r>
          </a:p>
          <a:p>
            <a:pPr marL="0" indent="0">
              <a:buNone/>
            </a:pPr>
            <a:r>
              <a:rPr lang="en-US" b="1" dirty="0"/>
              <a:t>3.2	Authentication</a:t>
            </a:r>
            <a:endParaRPr lang="en-US" dirty="0"/>
          </a:p>
          <a:p>
            <a:pPr marL="0" indent="0">
              <a:buNone/>
            </a:pPr>
            <a:r>
              <a:rPr lang="en-US" dirty="0"/>
              <a:t>The PRMS will limit access by way of a 4-digit access PIN. The access PIN will be created when the employee profile is created. The PRMS will provide functionality for suitably authorized employees to modify the access PIN contained in already existing profiles.</a:t>
            </a:r>
          </a:p>
          <a:p>
            <a:pPr marL="0" indent="0">
              <a:buNone/>
            </a:pPr>
            <a:r>
              <a:rPr lang="en-US" dirty="0"/>
              <a:t>The employee profile will contain information about which interface tabs are available to each employee based on the employee’s title.</a:t>
            </a:r>
          </a:p>
          <a:p>
            <a:pPr marL="0" indent="0">
              <a:buNone/>
            </a:pPr>
            <a:r>
              <a:rPr lang="en-US" dirty="0"/>
              <a:t>The PRMS will log employee interactions with the PRMS in a text file.</a:t>
            </a:r>
          </a:p>
          <a:p>
            <a:pPr marL="0" indent="0">
              <a:buNone/>
            </a:pPr>
            <a:r>
              <a:rPr lang="en-US" sz="100" dirty="0"/>
              <a:t/>
            </a:r>
            <a:br>
              <a:rPr lang="en-US" sz="100" dirty="0"/>
            </a:br>
            <a:r>
              <a:rPr lang="en-US" b="1" dirty="0"/>
              <a:t>4.0	Hotel Rooms</a:t>
            </a:r>
            <a:endParaRPr lang="en-US" dirty="0"/>
          </a:p>
          <a:p>
            <a:pPr marL="0" indent="0">
              <a:buNone/>
            </a:pPr>
            <a:r>
              <a:rPr lang="en-US" dirty="0"/>
              <a:t>The PRMS shall allow the management and reservation of the resort’s hotel rooms.</a:t>
            </a:r>
          </a:p>
          <a:p>
            <a:pPr marL="0" indent="0">
              <a:buNone/>
            </a:pPr>
            <a:endParaRPr lang="en-US" dirty="0"/>
          </a:p>
        </p:txBody>
      </p:sp>
    </p:spTree>
    <p:extLst>
      <p:ext uri="{BB962C8B-B14F-4D97-AF65-F5344CB8AC3E}">
        <p14:creationId xmlns:p14="http://schemas.microsoft.com/office/powerpoint/2010/main" val="141456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9843394"/>
              </p:ext>
            </p:extLst>
          </p:nvPr>
        </p:nvGraphicFramePr>
        <p:xfrm>
          <a:off x="1451578" y="2016124"/>
          <a:ext cx="9603275" cy="4029074"/>
        </p:xfrm>
        <a:graphic>
          <a:graphicData uri="http://schemas.openxmlformats.org/drawingml/2006/table">
            <a:tbl>
              <a:tblPr firstRow="1" firstCol="1" bandRow="1">
                <a:tableStyleId>{5C22544A-7EE6-4342-B048-85BDC9FD1C3A}</a:tableStyleId>
              </a:tblPr>
              <a:tblGrid>
                <a:gridCol w="764421"/>
                <a:gridCol w="756739"/>
                <a:gridCol w="6482209"/>
                <a:gridCol w="639578"/>
                <a:gridCol w="960328"/>
              </a:tblGrid>
              <a:tr h="203312">
                <a:tc>
                  <a:txBody>
                    <a:bodyPr/>
                    <a:lstStyle/>
                    <a:p>
                      <a:pPr marL="0" marR="0">
                        <a:lnSpc>
                          <a:spcPct val="107000"/>
                        </a:lnSpc>
                        <a:spcBef>
                          <a:spcPts val="0"/>
                        </a:spcBef>
                        <a:spcAft>
                          <a:spcPts val="0"/>
                        </a:spcAft>
                      </a:pPr>
                      <a:r>
                        <a:rPr lang="en-US" sz="1000">
                          <a:effectLst/>
                        </a:rPr>
                        <a:t>Entry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Para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PRMS Requirements Traceability Matrix</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Type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Use Case</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graphic user interface (GUI) with tabs.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2.0</a:t>
                      </a:r>
                      <a:endParaRPr lang="en-US" sz="1000" dirty="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tab of the interface shall profile functionality for employees to interact with the PRMS.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3</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When the employee clicks on a tab, the PRMS shall display a new interface with the appropriate functionality for that tab.</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4</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tab of the interface for creating and managing employee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5</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employee profiles shall be stored in a local database.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6</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shall contain information about the employee.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7</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will contain information about the employee’s access to the PRMS (authentication).</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8</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an interface where the new employee profiles are created.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9</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employee profile shall contain the employee’s name, job title, unique ID number, username, and password.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allow the entry of the employee’s profile information into the new profile window.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UC2</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create the employee’s unique ID number with cannot be changed.</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will provide functionality for suitably authorized employees to modify the information contained in already existing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UC2</a:t>
                      </a:r>
                      <a:endParaRPr lang="en-US" sz="1000" dirty="0">
                        <a:effectLst/>
                        <a:latin typeface="Calibri" charset="0"/>
                        <a:ea typeface="Calibri" charset="0"/>
                        <a:cs typeface="Times New Roman" charset="0"/>
                      </a:endParaRPr>
                    </a:p>
                  </a:txBody>
                  <a:tcPr marL="62458" marR="62458" marT="0" marB="0"/>
                </a:tc>
              </a:tr>
            </a:tbl>
          </a:graphicData>
        </a:graphic>
      </p:graphicFrame>
    </p:spTree>
    <p:extLst>
      <p:ext uri="{BB962C8B-B14F-4D97-AF65-F5344CB8AC3E}">
        <p14:creationId xmlns:p14="http://schemas.microsoft.com/office/powerpoint/2010/main" val="1194522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0780571"/>
              </p:ext>
            </p:extLst>
          </p:nvPr>
        </p:nvGraphicFramePr>
        <p:xfrm>
          <a:off x="1451577" y="1946274"/>
          <a:ext cx="9603275" cy="3971928"/>
        </p:xfrm>
        <a:graphic>
          <a:graphicData uri="http://schemas.openxmlformats.org/drawingml/2006/table">
            <a:tbl>
              <a:tblPr firstRow="1" firstCol="1" bandRow="1">
                <a:tableStyleId>{5C22544A-7EE6-4342-B048-85BDC9FD1C3A}</a:tableStyleId>
              </a:tblPr>
              <a:tblGrid>
                <a:gridCol w="764421"/>
                <a:gridCol w="756738"/>
                <a:gridCol w="5800379"/>
                <a:gridCol w="541624"/>
                <a:gridCol w="1740113"/>
              </a:tblGrid>
              <a:tr h="200138">
                <a:tc>
                  <a:txBody>
                    <a:bodyPr/>
                    <a:lstStyle/>
                    <a:p>
                      <a:pPr marL="0" marR="0">
                        <a:lnSpc>
                          <a:spcPct val="107000"/>
                        </a:lnSpc>
                        <a:spcBef>
                          <a:spcPts val="0"/>
                        </a:spcBef>
                        <a:spcAft>
                          <a:spcPts val="0"/>
                        </a:spcAft>
                      </a:pPr>
                      <a:r>
                        <a:rPr lang="en-US" sz="1000">
                          <a:effectLst/>
                        </a:rPr>
                        <a:t>13</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3.2</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will limit access by way of a username and password</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UC1_UserLogin</a:t>
                      </a:r>
                      <a:endParaRPr lang="en-US" sz="1000">
                        <a:effectLst/>
                        <a:latin typeface="Calibri" charset="0"/>
                        <a:ea typeface="Calibri" charset="0"/>
                        <a:cs typeface="Times New Roman" charset="0"/>
                      </a:endParaRPr>
                    </a:p>
                  </a:txBody>
                  <a:tcPr marL="60441" marR="60441" marT="0" marB="0"/>
                </a:tc>
              </a:tr>
              <a:tr h="400274">
                <a:tc>
                  <a:txBody>
                    <a:bodyPr/>
                    <a:lstStyle/>
                    <a:p>
                      <a:pPr marL="0" marR="0">
                        <a:lnSpc>
                          <a:spcPct val="107000"/>
                        </a:lnSpc>
                        <a:spcBef>
                          <a:spcPts val="0"/>
                        </a:spcBef>
                        <a:spcAft>
                          <a:spcPts val="0"/>
                        </a:spcAft>
                      </a:pPr>
                      <a:r>
                        <a:rPr lang="en-US" sz="1000">
                          <a:effectLst/>
                        </a:rPr>
                        <a:t>14</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3.2</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employee profile will contain information about which interface tabs are available to each employee based on the employee’s title.</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200138">
                <a:tc>
                  <a:txBody>
                    <a:bodyPr/>
                    <a:lstStyle/>
                    <a:p>
                      <a:pPr marL="0" marR="0">
                        <a:lnSpc>
                          <a:spcPct val="107000"/>
                        </a:lnSpc>
                        <a:spcBef>
                          <a:spcPts val="0"/>
                        </a:spcBef>
                        <a:spcAft>
                          <a:spcPts val="0"/>
                        </a:spcAft>
                      </a:pPr>
                      <a:r>
                        <a:rPr lang="en-US" sz="1000">
                          <a:effectLst/>
                        </a:rPr>
                        <a:t>16</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3.2</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will log employee interactions with the PRMS.</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200138">
                <a:tc>
                  <a:txBody>
                    <a:bodyPr/>
                    <a:lstStyle/>
                    <a:p>
                      <a:pPr marL="0" marR="0">
                        <a:lnSpc>
                          <a:spcPct val="107000"/>
                        </a:lnSpc>
                        <a:spcBef>
                          <a:spcPts val="0"/>
                        </a:spcBef>
                        <a:spcAft>
                          <a:spcPts val="0"/>
                        </a:spcAft>
                      </a:pPr>
                      <a:r>
                        <a:rPr lang="en-US" sz="1000">
                          <a:effectLst/>
                        </a:rPr>
                        <a:t>17</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4.0</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allow the management and reservation of the resort’s hotel rooms.</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UC3_ManageHotelRooms</a:t>
                      </a:r>
                      <a:endParaRPr lang="en-US" sz="1000">
                        <a:effectLst/>
                        <a:latin typeface="Calibri" charset="0"/>
                        <a:ea typeface="Calibri" charset="0"/>
                        <a:cs typeface="Times New Roman" charset="0"/>
                      </a:endParaRPr>
                    </a:p>
                  </a:txBody>
                  <a:tcPr marL="60441" marR="60441" marT="0" marB="0"/>
                </a:tc>
              </a:tr>
              <a:tr h="200138">
                <a:tc>
                  <a:txBody>
                    <a:bodyPr/>
                    <a:lstStyle/>
                    <a:p>
                      <a:pPr marL="0" marR="0">
                        <a:lnSpc>
                          <a:spcPct val="107000"/>
                        </a:lnSpc>
                        <a:spcBef>
                          <a:spcPts val="0"/>
                        </a:spcBef>
                        <a:spcAft>
                          <a:spcPts val="0"/>
                        </a:spcAft>
                      </a:pPr>
                      <a:r>
                        <a:rPr lang="en-US" sz="1000">
                          <a:effectLst/>
                        </a:rPr>
                        <a:t>18</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provide a tab of the user interface for managing the resort’s hotel rooms. </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UC3_ManageHotelRooms</a:t>
                      </a:r>
                      <a:endParaRPr lang="en-US" sz="1000">
                        <a:effectLst/>
                        <a:latin typeface="Calibri" charset="0"/>
                        <a:ea typeface="Calibri" charset="0"/>
                        <a:cs typeface="Times New Roman" charset="0"/>
                      </a:endParaRPr>
                    </a:p>
                  </a:txBody>
                  <a:tcPr marL="60441" marR="60441" marT="0" marB="0"/>
                </a:tc>
              </a:tr>
              <a:tr h="400274">
                <a:tc>
                  <a:txBody>
                    <a:bodyPr/>
                    <a:lstStyle/>
                    <a:p>
                      <a:pPr marL="0" marR="0">
                        <a:lnSpc>
                          <a:spcPct val="107000"/>
                        </a:lnSpc>
                        <a:spcBef>
                          <a:spcPts val="0"/>
                        </a:spcBef>
                        <a:spcAft>
                          <a:spcPts val="0"/>
                        </a:spcAft>
                      </a:pPr>
                      <a:r>
                        <a:rPr lang="en-US" sz="1000">
                          <a:effectLst/>
                        </a:rPr>
                        <a:t>19</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provide functionality for describing the number of floors of the hotel, and the number of rooms on each floor. </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UC3_ManageHotelRooms</a:t>
                      </a:r>
                      <a:endParaRPr lang="en-US" sz="1000">
                        <a:effectLst/>
                        <a:latin typeface="Calibri" charset="0"/>
                        <a:ea typeface="Calibri" charset="0"/>
                        <a:cs typeface="Times New Roman" charset="0"/>
                      </a:endParaRPr>
                    </a:p>
                  </a:txBody>
                  <a:tcPr marL="60441" marR="60441" marT="0" marB="0"/>
                </a:tc>
              </a:tr>
              <a:tr h="384865">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assign each room a number based on which floor of the hotel the room is located. </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384865">
                <a:tc>
                  <a:txBody>
                    <a:bodyPr/>
                    <a:lstStyle/>
                    <a:p>
                      <a:pPr marL="0" marR="0">
                        <a:lnSpc>
                          <a:spcPct val="107000"/>
                        </a:lnSpc>
                        <a:spcBef>
                          <a:spcPts val="0"/>
                        </a:spcBef>
                        <a:spcAft>
                          <a:spcPts val="0"/>
                        </a:spcAft>
                      </a:pPr>
                      <a:r>
                        <a:rPr lang="en-US" sz="1000">
                          <a:effectLst/>
                        </a:rPr>
                        <a:t>21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provide functionality to enter and modify default attributes about each room.</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UC4_ModifyHotelRoom</a:t>
                      </a:r>
                      <a:endParaRPr lang="en-US" sz="1000">
                        <a:effectLst/>
                        <a:latin typeface="Calibri" charset="0"/>
                        <a:ea typeface="Calibri" charset="0"/>
                        <a:cs typeface="Times New Roman" charset="0"/>
                      </a:endParaRPr>
                    </a:p>
                  </a:txBody>
                  <a:tcPr marL="60441" marR="60441" marT="0" marB="0"/>
                </a:tc>
              </a:tr>
              <a:tr h="200138">
                <a:tc>
                  <a:txBody>
                    <a:bodyPr/>
                    <a:lstStyle/>
                    <a:p>
                      <a:pPr marL="0" marR="0">
                        <a:lnSpc>
                          <a:spcPct val="107000"/>
                        </a:lnSpc>
                        <a:spcBef>
                          <a:spcPts val="0"/>
                        </a:spcBef>
                        <a:spcAft>
                          <a:spcPts val="0"/>
                        </a:spcAft>
                      </a:pPr>
                      <a:r>
                        <a:rPr lang="en-US" sz="1000">
                          <a:effectLst/>
                        </a:rPr>
                        <a:t>22</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Each room profile shall have attributes and a list of the rooms inventory.</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UC4_ModifyHotelRoom</a:t>
                      </a:r>
                      <a:endParaRPr lang="en-US" sz="1000">
                        <a:effectLst/>
                        <a:latin typeface="Calibri" charset="0"/>
                        <a:ea typeface="Calibri" charset="0"/>
                        <a:cs typeface="Times New Roman" charset="0"/>
                      </a:endParaRPr>
                    </a:p>
                  </a:txBody>
                  <a:tcPr marL="60441" marR="60441" marT="0" marB="0"/>
                </a:tc>
              </a:tr>
              <a:tr h="400274">
                <a:tc>
                  <a:txBody>
                    <a:bodyPr/>
                    <a:lstStyle/>
                    <a:p>
                      <a:pPr marL="0" marR="0">
                        <a:lnSpc>
                          <a:spcPct val="107000"/>
                        </a:lnSpc>
                        <a:spcBef>
                          <a:spcPts val="0"/>
                        </a:spcBef>
                        <a:spcAft>
                          <a:spcPts val="0"/>
                        </a:spcAft>
                      </a:pPr>
                      <a:r>
                        <a:rPr lang="en-US" sz="1000">
                          <a:effectLst/>
                        </a:rPr>
                        <a:t>23</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For each item in the room, the room inventory shall keep track of the name, quantity, expected quantity, and whether the item is consumable.</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400274">
                <a:tc>
                  <a:txBody>
                    <a:bodyPr/>
                    <a:lstStyle/>
                    <a:p>
                      <a:pPr marL="0" marR="0">
                        <a:lnSpc>
                          <a:spcPct val="107000"/>
                        </a:lnSpc>
                        <a:spcBef>
                          <a:spcPts val="0"/>
                        </a:spcBef>
                        <a:spcAft>
                          <a:spcPts val="0"/>
                        </a:spcAft>
                      </a:pPr>
                      <a:r>
                        <a:rPr lang="en-US" sz="1000">
                          <a:effectLst/>
                        </a:rPr>
                        <a:t>24</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keep track of the number of each item in the rooms inventory that has been replaces.</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200138">
                <a:tc>
                  <a:txBody>
                    <a:bodyPr/>
                    <a:lstStyle/>
                    <a:p>
                      <a:pPr marL="0" marR="0">
                        <a:lnSpc>
                          <a:spcPct val="107000"/>
                        </a:lnSpc>
                        <a:spcBef>
                          <a:spcPts val="0"/>
                        </a:spcBef>
                        <a:spcAft>
                          <a:spcPts val="0"/>
                        </a:spcAft>
                      </a:pPr>
                      <a:r>
                        <a:rPr lang="en-US" sz="1000">
                          <a:effectLst/>
                        </a:rPr>
                        <a:t>25</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4.1</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room profiles shall be stored in a local database.</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SWC</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0441" marR="60441" marT="0" marB="0"/>
                </a:tc>
              </a:tr>
              <a:tr h="400274">
                <a:tc>
                  <a:txBody>
                    <a:bodyPr/>
                    <a:lstStyle/>
                    <a:p>
                      <a:pPr marL="0" marR="0">
                        <a:lnSpc>
                          <a:spcPct val="107000"/>
                        </a:lnSpc>
                        <a:spcBef>
                          <a:spcPts val="0"/>
                        </a:spcBef>
                        <a:spcAft>
                          <a:spcPts val="0"/>
                        </a:spcAft>
                      </a:pPr>
                      <a:r>
                        <a:rPr lang="en-US" sz="1000">
                          <a:effectLst/>
                        </a:rPr>
                        <a:t>26</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4.2</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100">
                          <a:effectLst/>
                        </a:rPr>
                        <a:t>The PRMS shall provide a tab of the user interface that provides functionality for employees to create and modify reservations for each room.</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0441" marR="60441" marT="0" marB="0"/>
                </a:tc>
                <a:tc>
                  <a:txBody>
                    <a:bodyPr/>
                    <a:lstStyle/>
                    <a:p>
                      <a:pPr marL="0" marR="0">
                        <a:lnSpc>
                          <a:spcPct val="107000"/>
                        </a:lnSpc>
                        <a:spcBef>
                          <a:spcPts val="0"/>
                        </a:spcBef>
                        <a:spcAft>
                          <a:spcPts val="0"/>
                        </a:spcAft>
                      </a:pPr>
                      <a:r>
                        <a:rPr lang="en-US" sz="1000" dirty="0">
                          <a:effectLst/>
                        </a:rPr>
                        <a:t>UC5_CreateReservation</a:t>
                      </a:r>
                      <a:endParaRPr lang="en-US" sz="1000" dirty="0">
                        <a:effectLst/>
                        <a:latin typeface="Calibri" charset="0"/>
                        <a:ea typeface="Calibri" charset="0"/>
                        <a:cs typeface="Times New Roman" charset="0"/>
                      </a:endParaRPr>
                    </a:p>
                  </a:txBody>
                  <a:tcPr marL="60441" marR="60441" marT="0" marB="0"/>
                </a:tc>
              </a:tr>
            </a:tbl>
          </a:graphicData>
        </a:graphic>
      </p:graphicFrame>
    </p:spTree>
    <p:extLst>
      <p:ext uri="{BB962C8B-B14F-4D97-AF65-F5344CB8AC3E}">
        <p14:creationId xmlns:p14="http://schemas.microsoft.com/office/powerpoint/2010/main" val="871184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622880"/>
              </p:ext>
            </p:extLst>
          </p:nvPr>
        </p:nvGraphicFramePr>
        <p:xfrm>
          <a:off x="1451578" y="2016125"/>
          <a:ext cx="9603276" cy="3978274"/>
        </p:xfrm>
        <a:graphic>
          <a:graphicData uri="http://schemas.openxmlformats.org/drawingml/2006/table">
            <a:tbl>
              <a:tblPr firstRow="1" firstCol="1" bandRow="1">
                <a:tableStyleId>{5C22544A-7EE6-4342-B048-85BDC9FD1C3A}</a:tableStyleId>
              </a:tblPr>
              <a:tblGrid>
                <a:gridCol w="764420"/>
                <a:gridCol w="756739"/>
                <a:gridCol w="5800378"/>
                <a:gridCol w="541625"/>
                <a:gridCol w="1740114"/>
              </a:tblGrid>
              <a:tr h="153011">
                <a:tc>
                  <a:txBody>
                    <a:bodyPr/>
                    <a:lstStyle/>
                    <a:p>
                      <a:pPr marL="0" marR="0">
                        <a:lnSpc>
                          <a:spcPct val="107000"/>
                        </a:lnSpc>
                        <a:spcBef>
                          <a:spcPts val="0"/>
                        </a:spcBef>
                        <a:spcAft>
                          <a:spcPts val="0"/>
                        </a:spcAft>
                      </a:pPr>
                      <a:r>
                        <a:rPr lang="en-US" sz="700">
                          <a:effectLst/>
                        </a:rPr>
                        <a:t>27</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room reservations shall be stored in a local database.</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SWC</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 </a:t>
                      </a:r>
                      <a:endParaRPr lang="en-US" sz="700">
                        <a:effectLst/>
                        <a:latin typeface="Calibri" charset="0"/>
                        <a:ea typeface="Calibri" charset="0"/>
                        <a:cs typeface="Times New Roman" charset="0"/>
                      </a:endParaRPr>
                    </a:p>
                  </a:txBody>
                  <a:tcPr marL="46493" marR="46493" marT="0" marB="0"/>
                </a:tc>
              </a:tr>
              <a:tr h="153011">
                <a:tc>
                  <a:txBody>
                    <a:bodyPr/>
                    <a:lstStyle/>
                    <a:p>
                      <a:pPr marL="0" marR="0">
                        <a:lnSpc>
                          <a:spcPct val="107000"/>
                        </a:lnSpc>
                        <a:spcBef>
                          <a:spcPts val="0"/>
                        </a:spcBef>
                        <a:spcAft>
                          <a:spcPts val="0"/>
                        </a:spcAft>
                      </a:pPr>
                      <a:r>
                        <a:rPr lang="en-US" sz="700">
                          <a:effectLst/>
                        </a:rPr>
                        <a:t>28</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Each reservation shall contain attributes.</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 </a:t>
                      </a:r>
                      <a:endParaRPr lang="en-US" sz="700">
                        <a:effectLst/>
                        <a:latin typeface="Calibri" charset="0"/>
                        <a:ea typeface="Calibri" charset="0"/>
                        <a:cs typeface="Times New Roman" charset="0"/>
                      </a:endParaRPr>
                    </a:p>
                  </a:txBody>
                  <a:tcPr marL="46493" marR="46493" marT="0" marB="0"/>
                </a:tc>
              </a:tr>
              <a:tr h="153011">
                <a:tc>
                  <a:txBody>
                    <a:bodyPr/>
                    <a:lstStyle/>
                    <a:p>
                      <a:pPr marL="0" marR="0">
                        <a:lnSpc>
                          <a:spcPct val="107000"/>
                        </a:lnSpc>
                        <a:spcBef>
                          <a:spcPts val="0"/>
                        </a:spcBef>
                        <a:spcAft>
                          <a:spcPts val="0"/>
                        </a:spcAft>
                      </a:pPr>
                      <a:r>
                        <a:rPr lang="en-US" sz="700">
                          <a:effectLst/>
                        </a:rPr>
                        <a:t>29</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reservation’s billing information shall contain fields.</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 </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30</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employees to query the list of rooms by the room’s attributes and whether a reservation exists for a given timespan.</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UC5_CreateReservation</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31</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employees to create reservations for any room that does not have a reservation for a given time span. </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UC5_CreateReservation</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require the employee to enter valid information for all the fields in the room reservation information.</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 </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33</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employees to modify a reservation’s billing information by adding or removing additional charges.</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UC6_Billing</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34</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employees to modify a reservations timespan to extend or shorten a guest’s stay.</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UC5_CreateReservation</a:t>
                      </a:r>
                      <a:endParaRPr lang="en-US" sz="700">
                        <a:effectLst/>
                        <a:latin typeface="Calibri" charset="0"/>
                        <a:ea typeface="Calibri" charset="0"/>
                        <a:cs typeface="Times New Roman" charset="0"/>
                      </a:endParaRPr>
                    </a:p>
                  </a:txBody>
                  <a:tcPr marL="46493" marR="46493" marT="0" marB="0"/>
                </a:tc>
              </a:tr>
              <a:tr h="459031">
                <a:tc>
                  <a:txBody>
                    <a:bodyPr/>
                    <a:lstStyle/>
                    <a:p>
                      <a:pPr marL="0" marR="0">
                        <a:lnSpc>
                          <a:spcPct val="107000"/>
                        </a:lnSpc>
                        <a:spcBef>
                          <a:spcPts val="0"/>
                        </a:spcBef>
                        <a:spcAft>
                          <a:spcPts val="0"/>
                        </a:spcAft>
                      </a:pPr>
                      <a:r>
                        <a:rPr lang="en-US" sz="700">
                          <a:effectLst/>
                        </a:rPr>
                        <a:t>35</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4.2</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employees to output an itemized invoice containing all information about the room, including the calculated cost of the reservation based on the price per night and timespan.</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UC6_Billing</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36</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4.3</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provide a tab of the user interface that provides functionality for employees to manage room maintenance and inventory. </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UC7_Maintenance</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37</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4.3</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the employee to note modify the number of items in the room inventory to indicate whether replacements are needed. </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UC7_Maintenance</a:t>
                      </a:r>
                      <a:endParaRPr lang="en-US" sz="700">
                        <a:effectLst/>
                        <a:latin typeface="Calibri" charset="0"/>
                        <a:ea typeface="Calibri" charset="0"/>
                        <a:cs typeface="Times New Roman" charset="0"/>
                      </a:endParaRPr>
                    </a:p>
                  </a:txBody>
                  <a:tcPr marL="46493" marR="46493" marT="0" marB="0"/>
                </a:tc>
              </a:tr>
              <a:tr h="306021">
                <a:tc>
                  <a:txBody>
                    <a:bodyPr/>
                    <a:lstStyle/>
                    <a:p>
                      <a:pPr marL="0" marR="0">
                        <a:lnSpc>
                          <a:spcPct val="107000"/>
                        </a:lnSpc>
                        <a:spcBef>
                          <a:spcPts val="0"/>
                        </a:spcBef>
                        <a:spcAft>
                          <a:spcPts val="0"/>
                        </a:spcAft>
                      </a:pPr>
                      <a:r>
                        <a:rPr lang="en-US" sz="700">
                          <a:effectLst/>
                        </a:rPr>
                        <a:t>38</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4.3</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provide an interface to note when the room has been cleaned or the inventory has been replaced and update the necessary fields in the room profile.</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UC7_Maintenance</a:t>
                      </a:r>
                      <a:endParaRPr lang="en-US" sz="700">
                        <a:effectLst/>
                        <a:latin typeface="Calibri" charset="0"/>
                        <a:ea typeface="Calibri" charset="0"/>
                        <a:cs typeface="Times New Roman" charset="0"/>
                      </a:endParaRPr>
                    </a:p>
                  </a:txBody>
                  <a:tcPr marL="46493" marR="46493" marT="0" marB="0"/>
                </a:tc>
              </a:tr>
              <a:tr h="459031">
                <a:tc>
                  <a:txBody>
                    <a:bodyPr/>
                    <a:lstStyle/>
                    <a:p>
                      <a:pPr marL="0" marR="0">
                        <a:lnSpc>
                          <a:spcPct val="107000"/>
                        </a:lnSpc>
                        <a:spcBef>
                          <a:spcPts val="0"/>
                        </a:spcBef>
                        <a:spcAft>
                          <a:spcPts val="0"/>
                        </a:spcAft>
                      </a:pPr>
                      <a:r>
                        <a:rPr lang="en-US" sz="700">
                          <a:effectLst/>
                        </a:rPr>
                        <a:t>39</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4.3</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the employee to output a report of all rooms which haven’t been cleaned in a given time period, rooms which have maintenance notes, or rooms with insufficient inventory.</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UC7_Maintenance</a:t>
                      </a:r>
                      <a:endParaRPr lang="en-US" sz="700">
                        <a:effectLst/>
                        <a:latin typeface="Calibri" charset="0"/>
                        <a:ea typeface="Calibri" charset="0"/>
                        <a:cs typeface="Times New Roman" charset="0"/>
                      </a:endParaRPr>
                    </a:p>
                  </a:txBody>
                  <a:tcPr marL="46493" marR="46493" marT="0" marB="0"/>
                </a:tc>
              </a:tr>
              <a:tr h="153011">
                <a:tc>
                  <a:txBody>
                    <a:bodyPr/>
                    <a:lstStyle/>
                    <a:p>
                      <a:pPr marL="0" marR="0">
                        <a:lnSpc>
                          <a:spcPct val="107000"/>
                        </a:lnSpc>
                        <a:spcBef>
                          <a:spcPts val="0"/>
                        </a:spcBef>
                        <a:spcAft>
                          <a:spcPts val="0"/>
                        </a:spcAft>
                      </a:pPr>
                      <a:r>
                        <a:rPr lang="en-US" sz="700">
                          <a:effectLst/>
                        </a:rPr>
                        <a:t>40</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5.0</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800">
                          <a:effectLst/>
                        </a:rPr>
                        <a:t>The PRMS shall allow the management and reservation of the resort’s events rooms.</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a:effectLst/>
                        </a:rPr>
                        <a:t>SW</a:t>
                      </a:r>
                      <a:endParaRPr lang="en-US" sz="700">
                        <a:effectLst/>
                        <a:latin typeface="Calibri" charset="0"/>
                        <a:ea typeface="Calibri" charset="0"/>
                        <a:cs typeface="Times New Roman" charset="0"/>
                      </a:endParaRPr>
                    </a:p>
                  </a:txBody>
                  <a:tcPr marL="46493" marR="46493"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charset="0"/>
                        <a:ea typeface="Calibri" charset="0"/>
                        <a:cs typeface="Times New Roman" charset="0"/>
                      </a:endParaRPr>
                    </a:p>
                  </a:txBody>
                  <a:tcPr marL="46493" marR="46493" marT="0" marB="0"/>
                </a:tc>
              </a:tr>
            </a:tbl>
          </a:graphicData>
        </a:graphic>
      </p:graphicFrame>
    </p:spTree>
    <p:extLst>
      <p:ext uri="{BB962C8B-B14F-4D97-AF65-F5344CB8AC3E}">
        <p14:creationId xmlns:p14="http://schemas.microsoft.com/office/powerpoint/2010/main" val="570545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282</TotalTime>
  <Words>2215</Words>
  <Application>Microsoft Macintosh PowerPoint</Application>
  <PresentationFormat>Widescreen</PresentationFormat>
  <Paragraphs>1237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Cambria Math</vt:lpstr>
      <vt:lpstr>Gill Sans MT</vt:lpstr>
      <vt:lpstr>Times New Roman</vt:lpstr>
      <vt:lpstr>Arial</vt:lpstr>
      <vt:lpstr>Gallery</vt:lpstr>
      <vt:lpstr>  TEAM Phoenix  Resort Management System</vt:lpstr>
      <vt:lpstr>PROJECT RATIONALE</vt:lpstr>
      <vt:lpstr>WORK SCHEDULE DIAGRAM</vt:lpstr>
      <vt:lpstr>System SPECIFICATIONS</vt:lpstr>
      <vt:lpstr>Requirement SPECIFICATIONS</vt:lpstr>
      <vt:lpstr>Requirement SPECIFICATIONS</vt:lpstr>
      <vt:lpstr>requirements TRACEABILITY MATRIX </vt:lpstr>
      <vt:lpstr>requirements TRACEABILITY MATRIX </vt:lpstr>
      <vt:lpstr>requirements TRACEABILITY MATRIX </vt:lpstr>
      <vt:lpstr>SOFTWARE SYSTEM DESIGN</vt:lpstr>
      <vt:lpstr>USE CASES</vt:lpstr>
      <vt:lpstr>USE CASE : CREATE PROFILE</vt:lpstr>
      <vt:lpstr>USE CASE : CREATE PROFILE</vt:lpstr>
      <vt:lpstr>USE CASE : CREATE PROFILE</vt:lpstr>
      <vt:lpstr>TEST CASES</vt:lpstr>
      <vt:lpstr>TEST CASE : CREATE PROFILE</vt:lpstr>
      <vt:lpstr>Constructive Cost Model (COCOMO) </vt:lpstr>
      <vt:lpstr>Constructive Cost Model (COCOMO) </vt:lpstr>
      <vt:lpstr>FUNCTION POINT COST </vt:lpstr>
      <vt:lpstr>FUNCTION POINT COST </vt:lpstr>
      <vt:lpstr>FUNCTION POINT COST </vt:lpstr>
      <vt:lpstr>GANTT CHART</vt:lpstr>
      <vt:lpstr>GANTT CHART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Phoenix  Resort Management System</dc:title>
  <dc:creator>Microsoft Office User</dc:creator>
  <cp:lastModifiedBy>Microsoft Office User</cp:lastModifiedBy>
  <cp:revision>19</cp:revision>
  <dcterms:created xsi:type="dcterms:W3CDTF">2016-11-07T18:24:45Z</dcterms:created>
  <dcterms:modified xsi:type="dcterms:W3CDTF">2016-11-08T18:17:06Z</dcterms:modified>
</cp:coreProperties>
</file>