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3716000" cx="2438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n3AFHMKy/5C/lLR/BhraOV+/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6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7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8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6" name="Google Shape;96;p30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99" name="Google Shape;9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3" name="Google Shape;103;p31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31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31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17" name="Google Shape;1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8" name="Google Shape;1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26" name="Google Shape;1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0" name="Google Shape;1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5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36" name="Google Shape;13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3" name="Google Shape;14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9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19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41" name="Google Shape;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1" name="Google Shape;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6" name="Google Shape;6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JavaScript/Reference/Operators/thi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en.wikipedia.org/wiki/Computer_scientist" TargetMode="External"/><Relationship Id="rId9" Type="http://schemas.openxmlformats.org/officeDocument/2006/relationships/hyperlink" Target="https://en.wikipedia.org/wiki/Harvard_Mark_I" TargetMode="External"/><Relationship Id="rId5" Type="http://schemas.openxmlformats.org/officeDocument/2006/relationships/hyperlink" Target="https://en.wikipedia.org/wiki/United_States_Navy" TargetMode="External"/><Relationship Id="rId6" Type="http://schemas.openxmlformats.org/officeDocument/2006/relationships/hyperlink" Target="https://en.wikipedia.org/wiki/Rear_admiral_(United_States)" TargetMode="External"/><Relationship Id="rId7" Type="http://schemas.openxmlformats.org/officeDocument/2006/relationships/hyperlink" Target="https://en.wikipedia.org/wiki/Grace_Hopper#cite_note-1" TargetMode="External"/><Relationship Id="rId8" Type="http://schemas.openxmlformats.org/officeDocument/2006/relationships/hyperlink" Target="https://en.wikipedia.org/wiki/Grace_Hopper#cite_note-1" TargetMode="External"/><Relationship Id="rId11" Type="http://schemas.openxmlformats.org/officeDocument/2006/relationships/hyperlink" Target="https://en.wikipedia.org/wiki/High-level_programming_language" TargetMode="External"/><Relationship Id="rId10" Type="http://schemas.openxmlformats.org/officeDocument/2006/relationships/hyperlink" Target="https://en.wikipedia.org/wiki/COB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64" name="Google Shape;164;p1"/>
          <p:cNvSpPr txBox="1"/>
          <p:nvPr>
            <p:ph type="title"/>
          </p:nvPr>
        </p:nvSpPr>
        <p:spPr>
          <a:xfrm>
            <a:off x="2635845" y="5397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Object Methods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and calling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methods frequently reference other properties in the same object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this could work: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greet: function(name)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console.log('Hi', name, 'I am', graceHopper.rank, graceHopper.last)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graceHopper.greet('Gabe');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8677100" y="-7625"/>
            <a:ext cx="57168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Gabe I am Rear Admiral   Hopper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Introduction to this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JS has a keyword, this, you can use to reference the object in a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method. It is a reference to it’s current execution context*/</a:t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greet: function(name)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console.log('Hi', name, 'I am', this.rank, this.last)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graceHopper.greet('Kate');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19779575" y="-7625"/>
            <a:ext cx="46143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Kate I am Rear Admiral Hopper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Introduction to this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this is literally just another reference to the graceHopper object */</a:t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getThis: function()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		return this;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returnedObject = graceHopper.getThis();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console.log(returnedObject.first);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console.log(returnedObject === graceHopper);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20697180" y="-7636"/>
            <a:ext cx="3696851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Example: calc</a:t>
            </a:r>
            <a:endParaRPr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9" name="Google Shape;279;p1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calc =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num1: 20,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num2: 30,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sum: function()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 this.num1 + this.num2;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difference: function()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return this.num1 - this.num2;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console.log(calc.sum());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calc.num2 = 15;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console.log(calc.difference());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20697180" y="-7636"/>
            <a:ext cx="3696851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8" name="Google Shape;288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Disclaimer!</a:t>
            </a:r>
            <a:endParaRPr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9" name="Google Shape;289;p1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 txBox="1"/>
          <p:nvPr>
            <p:ph idx="4" type="body"/>
          </p:nvPr>
        </p:nvSpPr>
        <p:spPr>
          <a:xfrm>
            <a:off x="1430526" y="37541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there is so much more to 'this'!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JS is an object-oriented language, which means objects and their  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methods play a key role in most production JS code bases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we're only skimming the surface of this and object methods in this 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course; lots more to learn as you progress! 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None/>
            </a:pPr>
            <a:r>
              <a:rPr lang="en-US" sz="3600" u="sng">
                <a:solidFill>
                  <a:schemeClr val="accent6"/>
                </a:solidFill>
                <a:hlinkClick r:id="rId3"/>
              </a:rPr>
              <a:t>https://developer.mozilla.org/en-US/docs/Web/JavaScript/Reference/Operators/this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7" name="Google Shape;297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Recap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What is a method?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Creating, accessing, running a method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Introduction to this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72" name="Google Shape;172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Overview</a:t>
            </a:r>
            <a:endParaRPr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What is a method?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Creating, accessing, running a method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Introduction to this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0" name="Google Shape;18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a method?</a:t>
            </a:r>
            <a:endParaRPr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Methods are actions you can perform on a value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We've been using methods throughout this course, like .indexOf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these methods are built into JS; we don't have to define them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ourselves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countries = ['Argentina', 'Bolivia', 'Brazil', 'Chile'];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console.log(countries.indexOf('Brazil'));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20263270" y="-7636"/>
            <a:ext cx="4130700" cy="1515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graceHopper.jpg" id="190" name="Google Shape;19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02" y="1483146"/>
            <a:ext cx="12924587" cy="75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>
            <p:ph type="title"/>
          </p:nvPr>
        </p:nvSpPr>
        <p:spPr>
          <a:xfrm>
            <a:off x="13401475" y="1230350"/>
            <a:ext cx="10195200" cy="10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500"/>
              <a:buFont typeface="Helvetica Neue"/>
              <a:buNone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Grace Brewster Murray Hopper</a:t>
            </a:r>
            <a:r>
              <a:rPr b="1" lang="en-US" sz="48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Helvetica Neue"/>
              <a:buNone/>
            </a:pPr>
            <a:r>
              <a:rPr lang="en-US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December 9, 1906 – January 1, 1992)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Helvetica Neue"/>
              <a:buNone/>
            </a:pP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American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computer scientist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 and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United States Navy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rear admiral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r>
              <a:rPr baseline="30000"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[1]</a:t>
            </a:r>
            <a:endParaRPr baseline="30000" u="sng">
              <a:solidFill>
                <a:srgbClr val="0B0080"/>
              </a:solidFill>
              <a:latin typeface="Avenir"/>
              <a:ea typeface="Avenir"/>
              <a:cs typeface="Avenir"/>
              <a:sym typeface="Avenir"/>
              <a:hlinkClick r:id="rId8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Helvetica Neue"/>
              <a:buNone/>
            </a:pP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One of the first programmers of the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9"/>
              </a:rPr>
              <a:t>Harvard Mark I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computer, she was a pioneer of computer programming who invented one of the first linkers. </a:t>
            </a:r>
            <a:endParaRPr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Helvetica Neue"/>
              <a:buNone/>
            </a:pP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She popularized the idea of machine-independent programming languages, which led to the development of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10"/>
              </a:rPr>
              <a:t>COBOL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an early </a:t>
            </a:r>
            <a:r>
              <a:rPr lang="en-US" u="sng">
                <a:solidFill>
                  <a:srgbClr val="0B0080"/>
                </a:solidFill>
                <a:latin typeface="Avenir"/>
                <a:ea typeface="Avenir"/>
                <a:cs typeface="Avenir"/>
                <a:sym typeface="Avenir"/>
                <a:hlinkClick r:id="rId11"/>
              </a:rPr>
              <a:t>high-level programming language</a:t>
            </a:r>
            <a:r>
              <a:rPr lang="en-US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 still in use today.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can create our own methods too!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Consider this object: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objects can hold any type of value, including functions! */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if we add a function to this object, that function is now a method of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the object */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8" name="Google Shape;208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and calling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myMethod: function()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console.log("I'm from a method!");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can call our own methods the same way we call built-in methods */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graceHopper.myMethod();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19466644" y="-7636"/>
            <a:ext cx="4927387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I'm from a method!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8" name="Google Shape;218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and calling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methods on an object generally should perform an action that's relevant  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to the idea or concept represented by the object itself */</a:t>
            </a:r>
            <a:endParaRPr b="1"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sayQuote: function()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console.log("It's easier to ask forgiveness than it is to get permission.");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graceHopper.sayQuote();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19436841" y="-7636"/>
            <a:ext cx="4957191" cy="31537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easier to ask forgiveness 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 it is to get   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permission.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8" name="Google Shape;228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and calling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sayQuote: function()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	console.log("It's easier to ask forgiveness than it is to get permission.");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},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	getAge: function(year) {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		return year - 1906;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	}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console.log(graceHopper.getAge(2020));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21590533" y="-7636"/>
            <a:ext cx="2803499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114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7" name="Google Shape;237;p9"/>
          <p:cNvSpPr txBox="1"/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Creating and calling a method</a:t>
            </a:r>
            <a:endParaRPr b="1" sz="7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let's give Grace a greet method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graceHopper =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first: 'Grace',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last: 'Hopper',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rank: 'Rear Admiral',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greet: function(name)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console.log('Hi', name, 'I am Rear Admiral Hopper')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greet will work, but it's a bit redundant to type out Grace's rank 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and last name twice in the same object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graceHopper.greet(‘Dany');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18352850" y="-7625"/>
            <a:ext cx="6041100" cy="2607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 Dany, I am Rear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Admiral Hopper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