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797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4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77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68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7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780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11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22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72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85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CB41-E757-4930-B469-9638D30E9414}" type="datetimeFigureOut">
              <a:rPr lang="en-IE" smtClean="0"/>
              <a:t>01/11/2016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3BB7-AE7C-4882-A08D-F27ADFEF0F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51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" y="308271"/>
            <a:ext cx="2385522" cy="1438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ounded Rectangle 5"/>
          <p:cNvSpPr/>
          <p:nvPr/>
        </p:nvSpPr>
        <p:spPr>
          <a:xfrm>
            <a:off x="4958388" y="4500138"/>
            <a:ext cx="1809172" cy="769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4701960" y="4600750"/>
            <a:ext cx="23220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accent1"/>
                </a:solidFill>
              </a:rPr>
              <a:t>Rehabilitation</a:t>
            </a:r>
          </a:p>
          <a:p>
            <a:pPr algn="ctr"/>
            <a:r>
              <a:rPr lang="en-IE" b="1" dirty="0">
                <a:solidFill>
                  <a:schemeClr val="accent1"/>
                </a:solidFill>
              </a:rPr>
              <a:t>Centres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58388" y="3530370"/>
            <a:ext cx="1809172" cy="769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5306021" y="3730515"/>
            <a:ext cx="11139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chemeClr val="accent1"/>
                </a:solidFill>
              </a:rPr>
              <a:t>Hospitals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58387" y="5469904"/>
            <a:ext cx="1809172" cy="769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5034470" y="5531551"/>
            <a:ext cx="16570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accent1"/>
                </a:solidFill>
              </a:rPr>
              <a:t>Physician’s </a:t>
            </a:r>
          </a:p>
          <a:p>
            <a:pPr algn="ctr"/>
            <a:r>
              <a:rPr lang="en-IE" b="1" dirty="0">
                <a:solidFill>
                  <a:schemeClr val="accent1"/>
                </a:solidFill>
              </a:rPr>
              <a:t>Offices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50" y="2171085"/>
            <a:ext cx="1965468" cy="1029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/>
          <p:cNvSpPr txBox="1"/>
          <p:nvPr/>
        </p:nvSpPr>
        <p:spPr>
          <a:xfrm>
            <a:off x="2034529" y="2362871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Sales </a:t>
            </a:r>
          </a:p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Representatives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132450" y="4003859"/>
            <a:ext cx="2221984" cy="3244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146641" y="6004223"/>
            <a:ext cx="2794702" cy="7165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24723" y="3124289"/>
            <a:ext cx="2148780" cy="87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18112" y="6039314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solidFill>
                  <a:schemeClr val="accent6"/>
                </a:solidFill>
              </a:rPr>
              <a:t>Patient</a:t>
            </a:r>
            <a:endParaRPr lang="en-IE" b="1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38" y="1896518"/>
            <a:ext cx="1318875" cy="1304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28" y="3530370"/>
            <a:ext cx="2255413" cy="1496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241" y="4490453"/>
            <a:ext cx="1464951" cy="147372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2110232" y="3488701"/>
            <a:ext cx="0" cy="5151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0731" y="2562621"/>
            <a:ext cx="1358221" cy="218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0731" y="2044219"/>
            <a:ext cx="0" cy="5151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124" y="2759588"/>
            <a:ext cx="16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5% commission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3901788" y="671697"/>
            <a:ext cx="167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Generates sales revenue.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092904" y="1563134"/>
            <a:ext cx="1671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Option 2: sell yearly subscription of €20000. Casts €50 each. 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7092904" y="632885"/>
            <a:ext cx="167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Option 1: sell casts at €100 a piece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2847100" y="4267184"/>
            <a:ext cx="1671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Provides 2 options to Hospitals to avail of casts.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6906876" y="6234157"/>
            <a:ext cx="220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Provide Patient with cast and treatment</a:t>
            </a:r>
            <a:endParaRPr lang="en-GB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62934" y="5731432"/>
            <a:ext cx="1430883" cy="23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39292" y="1522075"/>
            <a:ext cx="15253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02634" y="5735572"/>
            <a:ext cx="0" cy="23828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978510" y="3133045"/>
            <a:ext cx="0" cy="23828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72095" y="1522075"/>
            <a:ext cx="0" cy="23828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60675" y="6666277"/>
            <a:ext cx="1864048" cy="3244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960675" y="6381107"/>
            <a:ext cx="7290" cy="2851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26636" y="5108276"/>
            <a:ext cx="220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Pays Extra for better cast (circa €150)</a:t>
            </a:r>
            <a:endParaRPr lang="en-GB" dirty="0"/>
          </a:p>
        </p:txBody>
      </p:sp>
      <p:sp>
        <p:nvSpPr>
          <p:cNvPr id="65" name="Rounded Rectangle 64"/>
          <p:cNvSpPr/>
          <p:nvPr/>
        </p:nvSpPr>
        <p:spPr>
          <a:xfrm>
            <a:off x="412124" y="2751163"/>
            <a:ext cx="1622405" cy="44982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2454076" y="4324883"/>
            <a:ext cx="2167181" cy="1081193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6844996" y="6223980"/>
            <a:ext cx="2128507" cy="572542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/>
          <p:cNvSpPr/>
          <p:nvPr/>
        </p:nvSpPr>
        <p:spPr>
          <a:xfrm>
            <a:off x="6844995" y="655565"/>
            <a:ext cx="2167181" cy="92743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3682783" y="671697"/>
            <a:ext cx="2167181" cy="70950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ounded Rectangle 87"/>
          <p:cNvSpPr/>
          <p:nvPr/>
        </p:nvSpPr>
        <p:spPr>
          <a:xfrm>
            <a:off x="6844996" y="1599816"/>
            <a:ext cx="2167181" cy="140938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ounded Rectangle 88"/>
          <p:cNvSpPr/>
          <p:nvPr/>
        </p:nvSpPr>
        <p:spPr>
          <a:xfrm>
            <a:off x="8210363" y="5108276"/>
            <a:ext cx="2167181" cy="55967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7992" y="770485"/>
            <a:ext cx="4581266" cy="54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5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Rodgers</dc:creator>
  <cp:lastModifiedBy>fergal lonergan</cp:lastModifiedBy>
  <cp:revision>14</cp:revision>
  <dcterms:created xsi:type="dcterms:W3CDTF">2016-10-31T19:48:35Z</dcterms:created>
  <dcterms:modified xsi:type="dcterms:W3CDTF">2016-11-01T11:51:56Z</dcterms:modified>
</cp:coreProperties>
</file>