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D56-117C-4D68-A402-0E91DEB33722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2AD-92F2-4861-84A3-3C8EE8AB7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11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D56-117C-4D68-A402-0E91DEB33722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2AD-92F2-4861-84A3-3C8EE8AB7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88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D56-117C-4D68-A402-0E91DEB33722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2AD-92F2-4861-84A3-3C8EE8AB7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603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D56-117C-4D68-A402-0E91DEB33722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2AD-92F2-4861-84A3-3C8EE8AB7C9A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5639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D56-117C-4D68-A402-0E91DEB33722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2AD-92F2-4861-84A3-3C8EE8AB7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324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D56-117C-4D68-A402-0E91DEB33722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2AD-92F2-4861-84A3-3C8EE8AB7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38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D56-117C-4D68-A402-0E91DEB33722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2AD-92F2-4861-84A3-3C8EE8AB7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989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D56-117C-4D68-A402-0E91DEB33722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2AD-92F2-4861-84A3-3C8EE8AB7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463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D56-117C-4D68-A402-0E91DEB33722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2AD-92F2-4861-84A3-3C8EE8AB7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83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D56-117C-4D68-A402-0E91DEB33722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2AD-92F2-4861-84A3-3C8EE8AB7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43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D56-117C-4D68-A402-0E91DEB33722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2AD-92F2-4861-84A3-3C8EE8AB7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26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D56-117C-4D68-A402-0E91DEB33722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2AD-92F2-4861-84A3-3C8EE8AB7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6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D56-117C-4D68-A402-0E91DEB33722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2AD-92F2-4861-84A3-3C8EE8AB7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1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D56-117C-4D68-A402-0E91DEB33722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2AD-92F2-4861-84A3-3C8EE8AB7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14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D56-117C-4D68-A402-0E91DEB33722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2AD-92F2-4861-84A3-3C8EE8AB7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72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D56-117C-4D68-A402-0E91DEB33722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2AD-92F2-4861-84A3-3C8EE8AB7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56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D56-117C-4D68-A402-0E91DEB33722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972AD-92F2-4861-84A3-3C8EE8AB7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35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CD56-117C-4D68-A402-0E91DEB33722}" type="datetimeFigureOut">
              <a:rPr lang="en-GB" smtClean="0"/>
              <a:t>25/02/2015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72AD-92F2-4861-84A3-3C8EE8AB7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579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9254" y="661181"/>
            <a:ext cx="4153489" cy="977778"/>
          </a:xfrm>
        </p:spPr>
        <p:txBody>
          <a:bodyPr>
            <a:normAutofit fontScale="90000"/>
          </a:bodyPr>
          <a:lstStyle/>
          <a:p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ASIMO</a:t>
            </a:r>
            <a:b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13</a:t>
            </a:r>
            <a:endParaRPr lang="en-GB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150678"/>
            <a:ext cx="853908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F0000"/>
                </a:solidFill>
              </a:rPr>
              <a:t>A</a:t>
            </a:r>
            <a:r>
              <a:rPr lang="en-GB" sz="2000" b="1" dirty="0"/>
              <a:t>dvanced </a:t>
            </a:r>
            <a:r>
              <a:rPr lang="en-GB" sz="2000" b="1" dirty="0">
                <a:solidFill>
                  <a:srgbClr val="FF0000"/>
                </a:solidFill>
              </a:rPr>
              <a:t>S</a:t>
            </a:r>
            <a:r>
              <a:rPr lang="en-GB" sz="2000" b="1" dirty="0"/>
              <a:t>tep in </a:t>
            </a:r>
            <a:r>
              <a:rPr lang="en-GB" sz="2000" b="1" dirty="0">
                <a:solidFill>
                  <a:srgbClr val="FF0000"/>
                </a:solidFill>
              </a:rPr>
              <a:t>I</a:t>
            </a:r>
            <a:r>
              <a:rPr lang="en-GB" sz="2000" b="1" dirty="0"/>
              <a:t>nnovative </a:t>
            </a:r>
            <a:r>
              <a:rPr lang="en-GB" sz="2000" b="1" dirty="0" err="1">
                <a:solidFill>
                  <a:srgbClr val="FF0000"/>
                </a:solidFill>
              </a:rPr>
              <a:t>MO</a:t>
            </a:r>
            <a:r>
              <a:rPr lang="en-GB" sz="2000" b="1" dirty="0" err="1"/>
              <a:t>bility</a:t>
            </a:r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/>
              <a:t>ASIMO </a:t>
            </a:r>
            <a:r>
              <a:rPr lang="en-GB" sz="2000" b="1" dirty="0"/>
              <a:t>was created in 2000 by Honda. </a:t>
            </a:r>
            <a:endParaRPr lang="en-GB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/>
              <a:t>Originally </a:t>
            </a:r>
            <a:r>
              <a:rPr lang="en-GB" sz="2000" b="1" dirty="0"/>
              <a:t>a project to analyse human two legged walking and its dynamic motion. </a:t>
            </a:r>
            <a:endParaRPr lang="en-GB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/>
              <a:t>Currently </a:t>
            </a:r>
            <a:r>
              <a:rPr lang="en-GB" sz="2000" b="1" dirty="0"/>
              <a:t>a study on human behaviour and how certain aspects could be realised in a robot. </a:t>
            </a:r>
            <a:endParaRPr lang="en-GB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/>
              <a:t>Now </a:t>
            </a:r>
            <a:r>
              <a:rPr lang="en-GB" sz="2000" b="1" dirty="0"/>
              <a:t>able to mimic human walking and running. Autonomous learning but still requires human assistance</a:t>
            </a:r>
            <a:r>
              <a:rPr lang="en-GB" sz="20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/>
              <a:t>Not </a:t>
            </a:r>
            <a:r>
              <a:rPr lang="en-GB" sz="2000" b="1" dirty="0"/>
              <a:t>fully autonomous. </a:t>
            </a:r>
            <a:endParaRPr lang="en-GB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/>
              <a:t>Safe </a:t>
            </a:r>
            <a:r>
              <a:rPr lang="en-GB" sz="2000" b="1" dirty="0"/>
              <a:t>interaction between humans and environment. Since creation ASIMO has gone from 26 degrees of freedom to 57. </a:t>
            </a:r>
            <a:endParaRPr lang="en-GB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 smtClean="0"/>
              <a:t>Can </a:t>
            </a:r>
            <a:r>
              <a:rPr lang="en-GB" sz="2000" b="1" dirty="0"/>
              <a:t>understand English and Japanese. Able to interact with humans around it.</a:t>
            </a:r>
          </a:p>
        </p:txBody>
      </p:sp>
      <p:pic>
        <p:nvPicPr>
          <p:cNvPr id="2060" name="Picture 12" descr="http://s.hswstatic.com/gif/asimo-1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781174"/>
            <a:ext cx="381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62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files.tested.com/photos/2012/03/16/55-16131-robo_eye_teas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12" y="202280"/>
            <a:ext cx="2879188" cy="144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orld.honda.com/ASIMO/technology/2005/image/img_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06553" cy="287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67034" y="0"/>
            <a:ext cx="32457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Camera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 2</a:t>
            </a:r>
            <a:r>
              <a:rPr lang="en-GB" dirty="0" smtClean="0"/>
              <a:t> cameras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Remembers faces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Judges distance speed and direction of multiple objects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pic>
        <p:nvPicPr>
          <p:cNvPr id="1044" name="Picture 20" descr="http://robosavvy.com/Builders/limor/savvybot/arm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12" y="3978812"/>
            <a:ext cx="2879188" cy="287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images.gizmag.com/hero/6621_15120612254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12" y="2106974"/>
            <a:ext cx="2879188" cy="161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67034" y="4457343"/>
            <a:ext cx="27150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Force Sensors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 kinaesthetic force sensors 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Fingers, wrist, knees and ankles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Detect magnitude and direction to react accordingly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067033" y="1993653"/>
            <a:ext cx="28791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Microphones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smtClean="0"/>
              <a:t>5 microphones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Able to detect multiple commands at once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Notices its name and sharp sounds and turns to face them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-21102" y="3019196"/>
            <a:ext cx="33059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Laser detection and </a:t>
            </a:r>
            <a:r>
              <a:rPr lang="en-GB" sz="2400" b="1" smtClean="0">
                <a:solidFill>
                  <a:srgbClr val="FF0000"/>
                </a:solidFill>
              </a:rPr>
              <a:t>infrared sensor</a:t>
            </a:r>
            <a:endParaRPr lang="en-GB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Detects objects on the ground surface in front of ASIMO in order to avoid obstacles.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10612" y="4826674"/>
            <a:ext cx="229303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Ultrasonic sensors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6 surrounding its stomach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3m range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18969" y="3019196"/>
            <a:ext cx="25814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Accelerometers and gyroscopes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Detects the centre of gravity of the robot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Twist torso whilst walking in order to maintain balance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275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847</TotalTime>
  <Words>107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ASIMO Group 13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</dc:title>
  <dc:creator>fergal lonergan</dc:creator>
  <cp:lastModifiedBy>fergal lonergan</cp:lastModifiedBy>
  <cp:revision>13</cp:revision>
  <dcterms:created xsi:type="dcterms:W3CDTF">2015-02-25T23:26:41Z</dcterms:created>
  <dcterms:modified xsi:type="dcterms:W3CDTF">2015-02-26T13:33:53Z</dcterms:modified>
</cp:coreProperties>
</file>