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76" r:id="rId4"/>
    <p:sldId id="262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10/6/2015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CyberSafeIreland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 Public Relations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Group 4 - PR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738" y="1690688"/>
            <a:ext cx="5429802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smtClean="0"/>
              <a:t>We have got in contact with </a:t>
            </a:r>
            <a:r>
              <a:rPr lang="en-GB" sz="2000" dirty="0" err="1" smtClean="0"/>
              <a:t>WebSummit</a:t>
            </a:r>
            <a:r>
              <a:rPr lang="en-GB" sz="2000" dirty="0" smtClean="0"/>
              <a:t>, </a:t>
            </a:r>
            <a:r>
              <a:rPr lang="en-GB" dirty="0" smtClean="0"/>
              <a:t>BT Young Scientist , </a:t>
            </a:r>
            <a:r>
              <a:rPr lang="en-GB" sz="2000" dirty="0" smtClean="0"/>
              <a:t>The Irish Examiner and RTÉ in regards with talks and articles / shows. </a:t>
            </a:r>
          </a:p>
          <a:p>
            <a:r>
              <a:rPr lang="en-GB" sz="2000" dirty="0" smtClean="0"/>
              <a:t>We have yet to spend any of our budget and doubt we’ll need to spend much.</a:t>
            </a:r>
          </a:p>
          <a:p>
            <a:r>
              <a:rPr lang="en-GB" sz="2000" dirty="0" smtClean="0"/>
              <a:t>Possible investors include tech companies, universities, teaching organisations. </a:t>
            </a:r>
          </a:p>
          <a:p>
            <a:r>
              <a:rPr lang="en-GB" sz="2000" dirty="0" smtClean="0"/>
              <a:t>We have had a look at the possible DEIS schools in the Dublin area which could be used for launch</a:t>
            </a:r>
            <a:r>
              <a:rPr lang="en-GB" sz="2000" dirty="0" smtClean="0"/>
              <a:t>.</a:t>
            </a:r>
          </a:p>
          <a:p>
            <a:r>
              <a:rPr lang="en-GB" dirty="0"/>
              <a:t>Researched similar charities in other countries to draw on them for inspiration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Gathered information and data to discover the best sites and means of communicating </a:t>
            </a:r>
            <a:r>
              <a:rPr lang="en-GB" smtClean="0"/>
              <a:t>our message.</a:t>
            </a:r>
            <a:endParaRPr lang="en-GB" dirty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1690688"/>
            <a:ext cx="4847361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 err="1" smtClean="0"/>
              <a:t>Organisations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Many similar organisations around the world:</a:t>
            </a:r>
          </a:p>
          <a:p>
            <a:pPr lvl="4"/>
            <a:r>
              <a:rPr lang="en-IE" dirty="0" err="1"/>
              <a:t>Childnet</a:t>
            </a:r>
            <a:r>
              <a:rPr lang="en-IE" dirty="0"/>
              <a:t> (UK)</a:t>
            </a:r>
          </a:p>
          <a:p>
            <a:pPr lvl="4"/>
            <a:r>
              <a:rPr lang="en-IE" dirty="0"/>
              <a:t>Love Our Children USA</a:t>
            </a:r>
          </a:p>
          <a:p>
            <a:pPr lvl="4"/>
            <a:r>
              <a:rPr lang="en-IE" dirty="0"/>
              <a:t>(ISC)</a:t>
            </a:r>
            <a:r>
              <a:rPr lang="en-IE" baseline="30000" dirty="0"/>
              <a:t>2</a:t>
            </a:r>
            <a:r>
              <a:rPr lang="en-IE" dirty="0"/>
              <a:t> Foundation (Canada)</a:t>
            </a:r>
          </a:p>
          <a:p>
            <a:pPr lvl="4"/>
            <a:r>
              <a:rPr lang="en-IE" dirty="0"/>
              <a:t>Cybersafeadvice.com – an Irish Website</a:t>
            </a:r>
          </a:p>
          <a:p>
            <a:r>
              <a:rPr lang="en-IE" dirty="0"/>
              <a:t>Small numbers of social media followers – </a:t>
            </a:r>
            <a:r>
              <a:rPr lang="en-IE" dirty="0" err="1"/>
              <a:t>Childnet</a:t>
            </a:r>
            <a:r>
              <a:rPr lang="en-IE" dirty="0"/>
              <a:t> has 7000 on Facebook</a:t>
            </a:r>
          </a:p>
          <a:p>
            <a:r>
              <a:rPr lang="en-IE" dirty="0"/>
              <a:t>Funding mainly from Tech organisations – Intel, Facebook, </a:t>
            </a:r>
            <a:r>
              <a:rPr lang="en-IE" dirty="0" err="1"/>
              <a:t>etc</a:t>
            </a:r>
            <a:endParaRPr lang="en-IE" dirty="0"/>
          </a:p>
          <a:p>
            <a:r>
              <a:rPr lang="en-IE" dirty="0"/>
              <a:t>Ribbon Selling</a:t>
            </a:r>
          </a:p>
          <a:p>
            <a:r>
              <a:rPr lang="en-IE" dirty="0"/>
              <a:t>Awareness Days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Increasing Public Profile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dirty="0" smtClean="0"/>
              <a:t>Donations</a:t>
            </a:r>
          </a:p>
          <a:p>
            <a:pPr lvl="1"/>
            <a:r>
              <a:rPr lang="en-GB" dirty="0" smtClean="0"/>
              <a:t>Studies show that the average donor now considers a non-profit's cost of fundraising and administration before donating.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No more than 35% of funds should be spent on this.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65% then should be spent on program activities.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6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Increasing Public 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Our Image</a:t>
            </a:r>
          </a:p>
          <a:p>
            <a:pPr lvl="1"/>
            <a:r>
              <a:rPr lang="en-GB" dirty="0" smtClean="0"/>
              <a:t>Create an image; How do we want to be portrayed.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Logo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Certain Colours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Photos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Consistent Look throughout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9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Increasing Public 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Other Ideas</a:t>
            </a:r>
          </a:p>
          <a:p>
            <a:pPr lvl="1"/>
            <a:r>
              <a:rPr lang="en-GB" dirty="0" smtClean="0"/>
              <a:t>Share financial information with supporters.</a:t>
            </a:r>
          </a:p>
          <a:p>
            <a:pPr lvl="1"/>
            <a:r>
              <a:rPr lang="en-GB" dirty="0" smtClean="0"/>
              <a:t>Highlight Successes.</a:t>
            </a:r>
          </a:p>
          <a:p>
            <a:pPr lvl="1"/>
            <a:r>
              <a:rPr lang="en-GB" dirty="0" smtClean="0"/>
              <a:t>Thank Donors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/>
              <a:t>Advertise them and also the fact that people are donating.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/>
              <a:t>Win-win.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4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Media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Relevant photos to get space on feed</a:t>
            </a:r>
          </a:p>
          <a:p>
            <a:pPr lvl="1"/>
            <a:r>
              <a:rPr lang="en-GB" dirty="0" smtClean="0"/>
              <a:t>Post links to our own website </a:t>
            </a:r>
          </a:p>
          <a:p>
            <a:pPr lvl="1"/>
            <a:r>
              <a:rPr lang="en-GB" dirty="0" smtClean="0"/>
              <a:t>Celebrity/News followers </a:t>
            </a:r>
          </a:p>
          <a:p>
            <a:pPr lvl="1"/>
            <a:r>
              <a:rPr lang="en-GB" dirty="0" smtClean="0"/>
              <a:t>Tweet early in morning / late in evening </a:t>
            </a:r>
          </a:p>
          <a:p>
            <a:r>
              <a:rPr lang="en-GB" dirty="0" smtClean="0"/>
              <a:t>Facebook</a:t>
            </a:r>
          </a:p>
          <a:p>
            <a:pPr lvl="1"/>
            <a:r>
              <a:rPr lang="en-GB" dirty="0" smtClean="0"/>
              <a:t>Limited audience (must pay Facebook directly to increase this)</a:t>
            </a:r>
          </a:p>
          <a:p>
            <a:pPr lvl="1"/>
            <a:r>
              <a:rPr lang="en-GB" dirty="0" smtClean="0"/>
              <a:t>Email lists could be useful </a:t>
            </a:r>
          </a:p>
          <a:p>
            <a:pPr lvl="1"/>
            <a:r>
              <a:rPr lang="en-GB" dirty="0" smtClean="0"/>
              <a:t>Facebook provides excellent analytics </a:t>
            </a:r>
          </a:p>
        </p:txBody>
      </p:sp>
    </p:spTree>
    <p:extLst>
      <p:ext uri="{BB962C8B-B14F-4D97-AF65-F5344CB8AC3E}">
        <p14:creationId xmlns:p14="http://schemas.microsoft.com/office/powerpoint/2010/main" val="7176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317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Diamond Grid 16x9</vt:lpstr>
      <vt:lpstr>CyberSafeIreland  </vt:lpstr>
      <vt:lpstr>Introduction - Group 4 - PR Plan</vt:lpstr>
      <vt:lpstr>Similar Organisations </vt:lpstr>
      <vt:lpstr>Increasing Public Profile </vt:lpstr>
      <vt:lpstr>Increasing Public Profile</vt:lpstr>
      <vt:lpstr>Increasing Public Profile</vt:lpstr>
      <vt:lpstr>Social Media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2015-10-06T13:59:58Z</dcterms:created>
  <dcterms:modified xsi:type="dcterms:W3CDTF">2015-10-06T14:53:55Z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