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  <p:sldMasterId id="2147483730" r:id="rId3"/>
  </p:sldMasterIdLst>
  <p:notesMasterIdLst>
    <p:notesMasterId r:id="rId12"/>
  </p:notesMasterIdLst>
  <p:handoutMasterIdLst>
    <p:handoutMasterId r:id="rId13"/>
  </p:handoutMasterIdLst>
  <p:sldIdLst>
    <p:sldId id="261" r:id="rId4"/>
    <p:sldId id="257" r:id="rId5"/>
    <p:sldId id="267" r:id="rId6"/>
    <p:sldId id="269" r:id="rId7"/>
    <p:sldId id="268" r:id="rId8"/>
    <p:sldId id="266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55D98-F509-4CB9-9201-FABE9EB76D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6AC6B82-611B-4A97-BF45-EDA95861B5B4}">
      <dgm:prSet phldrT="[Text]"/>
      <dgm:spPr/>
      <dgm:t>
        <a:bodyPr/>
        <a:lstStyle/>
        <a:p>
          <a:r>
            <a:rPr lang="en-GB" dirty="0" smtClean="0"/>
            <a:t>Web Summit </a:t>
          </a:r>
          <a:endParaRPr lang="fr-FR" dirty="0"/>
        </a:p>
      </dgm:t>
    </dgm:pt>
    <dgm:pt modelId="{DB684B25-3FC0-4345-9323-46163ACBD5CF}" type="parTrans" cxnId="{C888A6AC-AF97-4841-B5CC-DF620B254CCC}">
      <dgm:prSet/>
      <dgm:spPr/>
      <dgm:t>
        <a:bodyPr/>
        <a:lstStyle/>
        <a:p>
          <a:endParaRPr lang="fr-FR"/>
        </a:p>
      </dgm:t>
    </dgm:pt>
    <dgm:pt modelId="{301CB86E-F524-4A4C-B130-20EEB2B0B9B2}" type="sibTrans" cxnId="{C888A6AC-AF97-4841-B5CC-DF620B254CCC}">
      <dgm:prSet/>
      <dgm:spPr/>
      <dgm:t>
        <a:bodyPr/>
        <a:lstStyle/>
        <a:p>
          <a:endParaRPr lang="fr-FR"/>
        </a:p>
      </dgm:t>
    </dgm:pt>
    <dgm:pt modelId="{96D546CD-7101-4131-856E-773FB3E0E9CE}">
      <dgm:prSet phldrT="[Text]"/>
      <dgm:spPr/>
      <dgm:t>
        <a:bodyPr/>
        <a:lstStyle/>
        <a:p>
          <a:r>
            <a:rPr lang="en-GB" dirty="0" smtClean="0"/>
            <a:t>Excellent platform to create publicity</a:t>
          </a:r>
          <a:endParaRPr lang="fr-FR" dirty="0"/>
        </a:p>
      </dgm:t>
    </dgm:pt>
    <dgm:pt modelId="{5C63BB36-CE9D-43EC-85C0-E6CC3C7CB5AF}" type="parTrans" cxnId="{E4A9C16E-390B-4CB3-B2C1-F2D5FDF49CE2}">
      <dgm:prSet/>
      <dgm:spPr/>
      <dgm:t>
        <a:bodyPr/>
        <a:lstStyle/>
        <a:p>
          <a:endParaRPr lang="fr-FR"/>
        </a:p>
      </dgm:t>
    </dgm:pt>
    <dgm:pt modelId="{F99B51A3-B5D1-4186-9B92-4AFD1D155B37}" type="sibTrans" cxnId="{E4A9C16E-390B-4CB3-B2C1-F2D5FDF49CE2}">
      <dgm:prSet/>
      <dgm:spPr/>
      <dgm:t>
        <a:bodyPr/>
        <a:lstStyle/>
        <a:p>
          <a:endParaRPr lang="fr-FR"/>
        </a:p>
      </dgm:t>
    </dgm:pt>
    <dgm:pt modelId="{8AA176B9-841F-4280-B7B8-E63114AC9898}">
      <dgm:prSet phldrT="[Text]"/>
      <dgm:spPr/>
      <dgm:t>
        <a:bodyPr/>
        <a:lstStyle/>
        <a:p>
          <a:r>
            <a:rPr lang="en-GB" dirty="0" smtClean="0"/>
            <a:t>Bad timing </a:t>
          </a:r>
          <a:endParaRPr lang="fr-FR" dirty="0"/>
        </a:p>
      </dgm:t>
    </dgm:pt>
    <dgm:pt modelId="{9057CE06-3F4F-4DB1-B6FD-52E684C467C3}" type="parTrans" cxnId="{45CCA922-74AA-4CA1-9EEB-979C24AF4B2F}">
      <dgm:prSet/>
      <dgm:spPr/>
      <dgm:t>
        <a:bodyPr/>
        <a:lstStyle/>
        <a:p>
          <a:endParaRPr lang="fr-FR"/>
        </a:p>
      </dgm:t>
    </dgm:pt>
    <dgm:pt modelId="{D9775405-4B53-4A5B-A534-A91401422377}" type="sibTrans" cxnId="{45CCA922-74AA-4CA1-9EEB-979C24AF4B2F}">
      <dgm:prSet/>
      <dgm:spPr/>
      <dgm:t>
        <a:bodyPr/>
        <a:lstStyle/>
        <a:p>
          <a:endParaRPr lang="fr-FR"/>
        </a:p>
      </dgm:t>
    </dgm:pt>
    <dgm:pt modelId="{E02508D1-8EA3-4041-85D0-47C0110D85BE}">
      <dgm:prSet phldrT="[Text]"/>
      <dgm:spPr/>
      <dgm:t>
        <a:bodyPr/>
        <a:lstStyle/>
        <a:p>
          <a:r>
            <a:rPr lang="en-GB" dirty="0" smtClean="0"/>
            <a:t>BT Young Scientist</a:t>
          </a:r>
          <a:endParaRPr lang="fr-FR" dirty="0"/>
        </a:p>
      </dgm:t>
    </dgm:pt>
    <dgm:pt modelId="{7C39A000-21FB-407D-8201-26056B36EC4E}" type="parTrans" cxnId="{CF4DCAA0-9D89-4ACF-8938-A3496DE25762}">
      <dgm:prSet/>
      <dgm:spPr/>
      <dgm:t>
        <a:bodyPr/>
        <a:lstStyle/>
        <a:p>
          <a:endParaRPr lang="fr-FR"/>
        </a:p>
      </dgm:t>
    </dgm:pt>
    <dgm:pt modelId="{3ABC6757-40C3-4C5C-9415-805B46D213B5}" type="sibTrans" cxnId="{CF4DCAA0-9D89-4ACF-8938-A3496DE25762}">
      <dgm:prSet/>
      <dgm:spPr/>
      <dgm:t>
        <a:bodyPr/>
        <a:lstStyle/>
        <a:p>
          <a:endParaRPr lang="fr-FR"/>
        </a:p>
      </dgm:t>
    </dgm:pt>
    <dgm:pt modelId="{7F1D6E11-4226-4D0A-871D-BA953D9A2399}">
      <dgm:prSet phldrT="[Text]"/>
      <dgm:spPr/>
      <dgm:t>
        <a:bodyPr/>
        <a:lstStyle/>
        <a:p>
          <a:r>
            <a:rPr lang="en-GB" dirty="0" smtClean="0"/>
            <a:t>Huge number of targets</a:t>
          </a:r>
          <a:endParaRPr lang="fr-FR" dirty="0"/>
        </a:p>
      </dgm:t>
    </dgm:pt>
    <dgm:pt modelId="{99B97DC0-6D15-4A58-9CB4-6B9258A73AE5}" type="parTrans" cxnId="{A03534F5-CCF7-436C-9F0C-67876905B0F9}">
      <dgm:prSet/>
      <dgm:spPr/>
      <dgm:t>
        <a:bodyPr/>
        <a:lstStyle/>
        <a:p>
          <a:endParaRPr lang="fr-FR"/>
        </a:p>
      </dgm:t>
    </dgm:pt>
    <dgm:pt modelId="{9DBDE979-5F85-4319-9970-0EDF007FF4AE}" type="sibTrans" cxnId="{A03534F5-CCF7-436C-9F0C-67876905B0F9}">
      <dgm:prSet/>
      <dgm:spPr/>
      <dgm:t>
        <a:bodyPr/>
        <a:lstStyle/>
        <a:p>
          <a:endParaRPr lang="fr-FR"/>
        </a:p>
      </dgm:t>
    </dgm:pt>
    <dgm:pt modelId="{1C6E7F81-7B5B-4E41-BD68-DD02786068E4}">
      <dgm:prSet phldrT="[Text]"/>
      <dgm:spPr/>
      <dgm:t>
        <a:bodyPr/>
        <a:lstStyle/>
        <a:p>
          <a:r>
            <a:rPr lang="en-GB" dirty="0" smtClean="0"/>
            <a:t>Branded merchandise</a:t>
          </a:r>
          <a:endParaRPr lang="fr-FR" dirty="0"/>
        </a:p>
      </dgm:t>
    </dgm:pt>
    <dgm:pt modelId="{9C9376C2-1ADA-4868-9D31-C30A1ABB882E}" type="parTrans" cxnId="{617DB7FE-0233-48ED-97E6-5DA2986B8775}">
      <dgm:prSet/>
      <dgm:spPr/>
      <dgm:t>
        <a:bodyPr/>
        <a:lstStyle/>
        <a:p>
          <a:endParaRPr lang="fr-FR"/>
        </a:p>
      </dgm:t>
    </dgm:pt>
    <dgm:pt modelId="{0A8F1DAB-1BB0-4E40-8B8E-DEF9ECB90FF2}" type="sibTrans" cxnId="{617DB7FE-0233-48ED-97E6-5DA2986B8775}">
      <dgm:prSet/>
      <dgm:spPr/>
      <dgm:t>
        <a:bodyPr/>
        <a:lstStyle/>
        <a:p>
          <a:endParaRPr lang="fr-FR"/>
        </a:p>
      </dgm:t>
    </dgm:pt>
    <dgm:pt modelId="{7E5AE4CE-30A2-4A49-826F-D7699EE42385}">
      <dgm:prSet phldrT="[Text]"/>
      <dgm:spPr/>
      <dgm:t>
        <a:bodyPr/>
        <a:lstStyle/>
        <a:p>
          <a:r>
            <a:rPr lang="en-GB" dirty="0" smtClean="0"/>
            <a:t>Irish Principals Network</a:t>
          </a:r>
          <a:endParaRPr lang="fr-FR" dirty="0"/>
        </a:p>
      </dgm:t>
    </dgm:pt>
    <dgm:pt modelId="{707844F7-B0E5-42F3-ADA0-6478E0581E56}" type="parTrans" cxnId="{1998912C-BB74-46C5-A475-AA334445D135}">
      <dgm:prSet/>
      <dgm:spPr/>
      <dgm:t>
        <a:bodyPr/>
        <a:lstStyle/>
        <a:p>
          <a:endParaRPr lang="fr-FR"/>
        </a:p>
      </dgm:t>
    </dgm:pt>
    <dgm:pt modelId="{40B5F154-D802-4CD0-93D0-B40A0C3497E2}" type="sibTrans" cxnId="{1998912C-BB74-46C5-A475-AA334445D135}">
      <dgm:prSet/>
      <dgm:spPr/>
      <dgm:t>
        <a:bodyPr/>
        <a:lstStyle/>
        <a:p>
          <a:endParaRPr lang="fr-FR"/>
        </a:p>
      </dgm:t>
    </dgm:pt>
    <dgm:pt modelId="{F227A714-DCA9-4420-9299-F79A4D953590}">
      <dgm:prSet phldrT="[Text]"/>
      <dgm:spPr/>
      <dgm:t>
        <a:bodyPr/>
        <a:lstStyle/>
        <a:p>
          <a:r>
            <a:rPr lang="en-GB" dirty="0" smtClean="0"/>
            <a:t>Don’t get lost </a:t>
          </a:r>
          <a:endParaRPr lang="fr-FR" dirty="0"/>
        </a:p>
      </dgm:t>
    </dgm:pt>
    <dgm:pt modelId="{40F4714E-2B9B-4D70-B8BE-7548E9E2D00D}" type="parTrans" cxnId="{9A9DD9CF-4B77-4408-9CA3-CC9198E8B4FE}">
      <dgm:prSet/>
      <dgm:spPr/>
      <dgm:t>
        <a:bodyPr/>
        <a:lstStyle/>
        <a:p>
          <a:endParaRPr lang="fr-FR"/>
        </a:p>
      </dgm:t>
    </dgm:pt>
    <dgm:pt modelId="{6CFA688B-99F1-4AF7-97F2-318C65DAA448}" type="sibTrans" cxnId="{9A9DD9CF-4B77-4408-9CA3-CC9198E8B4FE}">
      <dgm:prSet/>
      <dgm:spPr/>
      <dgm:t>
        <a:bodyPr/>
        <a:lstStyle/>
        <a:p>
          <a:endParaRPr lang="fr-FR"/>
        </a:p>
      </dgm:t>
    </dgm:pt>
    <dgm:pt modelId="{A638E6E1-D8A2-4B96-A92B-69D1B0041AD4}">
      <dgm:prSet phldrT="[Text]"/>
      <dgm:spPr/>
      <dgm:t>
        <a:bodyPr/>
        <a:lstStyle/>
        <a:p>
          <a:r>
            <a:rPr lang="en-GB" dirty="0" smtClean="0"/>
            <a:t>Take-Home bags</a:t>
          </a:r>
          <a:endParaRPr lang="fr-FR" dirty="0"/>
        </a:p>
      </dgm:t>
    </dgm:pt>
    <dgm:pt modelId="{1443A79D-1617-436B-827F-FFBFFE173A6F}" type="parTrans" cxnId="{40086CED-0021-4609-A8F4-19E8599D5361}">
      <dgm:prSet/>
      <dgm:spPr/>
      <dgm:t>
        <a:bodyPr/>
        <a:lstStyle/>
        <a:p>
          <a:endParaRPr lang="fr-FR"/>
        </a:p>
      </dgm:t>
    </dgm:pt>
    <dgm:pt modelId="{27670586-1A6C-4317-806B-A430283E0130}" type="sibTrans" cxnId="{40086CED-0021-4609-A8F4-19E8599D5361}">
      <dgm:prSet/>
      <dgm:spPr/>
      <dgm:t>
        <a:bodyPr/>
        <a:lstStyle/>
        <a:p>
          <a:endParaRPr lang="fr-FR"/>
        </a:p>
      </dgm:t>
    </dgm:pt>
    <dgm:pt modelId="{B54FB0DF-A9E7-4B8B-AB1E-48247FEF7EF0}">
      <dgm:prSet phldrT="[Text]"/>
      <dgm:spPr/>
      <dgm:t>
        <a:bodyPr/>
        <a:lstStyle/>
        <a:p>
          <a:r>
            <a:rPr lang="en-GB" dirty="0" smtClean="0"/>
            <a:t>Media </a:t>
          </a:r>
          <a:r>
            <a:rPr lang="en-GB" dirty="0" err="1" smtClean="0"/>
            <a:t>Covergae</a:t>
          </a:r>
          <a:r>
            <a:rPr lang="en-GB" dirty="0" smtClean="0"/>
            <a:t> </a:t>
          </a:r>
          <a:endParaRPr lang="fr-FR" dirty="0"/>
        </a:p>
      </dgm:t>
    </dgm:pt>
    <dgm:pt modelId="{76E1FCD5-4867-4BA9-8169-8977EF5D1756}" type="parTrans" cxnId="{0D4885DE-42E5-4957-ADFB-161EC4D32113}">
      <dgm:prSet/>
      <dgm:spPr/>
      <dgm:t>
        <a:bodyPr/>
        <a:lstStyle/>
        <a:p>
          <a:endParaRPr lang="fr-FR"/>
        </a:p>
      </dgm:t>
    </dgm:pt>
    <dgm:pt modelId="{708F463C-3551-4D20-9471-1631C1805F24}" type="sibTrans" cxnId="{0D4885DE-42E5-4957-ADFB-161EC4D32113}">
      <dgm:prSet/>
      <dgm:spPr/>
      <dgm:t>
        <a:bodyPr/>
        <a:lstStyle/>
        <a:p>
          <a:endParaRPr lang="fr-FR"/>
        </a:p>
      </dgm:t>
    </dgm:pt>
    <dgm:pt modelId="{B1E11879-D644-40F4-A1C9-E77EB6A618AD}" type="pres">
      <dgm:prSet presAssocID="{AE955D98-F509-4CB9-9201-FABE9EB76D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A3E1EC49-1508-4071-A8E3-86BCB5070A1A}" type="pres">
      <dgm:prSet presAssocID="{36AC6B82-611B-4A97-BF45-EDA95861B5B4}" presName="linNode" presStyleCnt="0"/>
      <dgm:spPr/>
    </dgm:pt>
    <dgm:pt modelId="{B6EB7F1B-49B8-4B88-8652-4703FCCD8C03}" type="pres">
      <dgm:prSet presAssocID="{36AC6B82-611B-4A97-BF45-EDA95861B5B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E3ED5053-B99D-4001-9086-7FCFF5AC2F76}" type="pres">
      <dgm:prSet presAssocID="{36AC6B82-611B-4A97-BF45-EDA95861B5B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A30161-39AE-4471-87EC-79A5F322D188}" type="pres">
      <dgm:prSet presAssocID="{301CB86E-F524-4A4C-B130-20EEB2B0B9B2}" presName="sp" presStyleCnt="0"/>
      <dgm:spPr/>
    </dgm:pt>
    <dgm:pt modelId="{8C9F288A-B9A0-40FD-B69C-5CD531BB6C0D}" type="pres">
      <dgm:prSet presAssocID="{E02508D1-8EA3-4041-85D0-47C0110D85BE}" presName="linNode" presStyleCnt="0"/>
      <dgm:spPr/>
    </dgm:pt>
    <dgm:pt modelId="{6A3D4142-B63F-40DE-B1D0-1D4EAC05A604}" type="pres">
      <dgm:prSet presAssocID="{E02508D1-8EA3-4041-85D0-47C0110D85B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5ED0A2-AAD2-4052-AD68-3F4FC5B73A55}" type="pres">
      <dgm:prSet presAssocID="{E02508D1-8EA3-4041-85D0-47C0110D85B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2710F0-5924-4ED1-83A3-DA8BB519B721}" type="pres">
      <dgm:prSet presAssocID="{3ABC6757-40C3-4C5C-9415-805B46D213B5}" presName="sp" presStyleCnt="0"/>
      <dgm:spPr/>
    </dgm:pt>
    <dgm:pt modelId="{041CA646-6FFE-4F8A-9C84-648CA9FD3DE6}" type="pres">
      <dgm:prSet presAssocID="{7E5AE4CE-30A2-4A49-826F-D7699EE42385}" presName="linNode" presStyleCnt="0"/>
      <dgm:spPr/>
    </dgm:pt>
    <dgm:pt modelId="{C9AA94EE-638B-4B07-B432-363BB0F521F5}" type="pres">
      <dgm:prSet presAssocID="{7E5AE4CE-30A2-4A49-826F-D7699EE4238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E9BB42-FCA2-467F-92F9-8AFEF3F9F91D}" type="pres">
      <dgm:prSet presAssocID="{7E5AE4CE-30A2-4A49-826F-D7699EE4238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5CCA922-74AA-4CA1-9EEB-979C24AF4B2F}" srcId="{36AC6B82-611B-4A97-BF45-EDA95861B5B4}" destId="{8AA176B9-841F-4280-B7B8-E63114AC9898}" srcOrd="1" destOrd="0" parTransId="{9057CE06-3F4F-4DB1-B6FD-52E684C467C3}" sibTransId="{D9775405-4B53-4A5B-A534-A91401422377}"/>
    <dgm:cxn modelId="{75BC1EFE-BFA3-4222-B483-37C40CE98121}" type="presOf" srcId="{F227A714-DCA9-4420-9299-F79A4D953590}" destId="{43E9BB42-FCA2-467F-92F9-8AFEF3F9F91D}" srcOrd="0" destOrd="0" presId="urn:microsoft.com/office/officeart/2005/8/layout/vList5"/>
    <dgm:cxn modelId="{0D4885DE-42E5-4957-ADFB-161EC4D32113}" srcId="{E02508D1-8EA3-4041-85D0-47C0110D85BE}" destId="{B54FB0DF-A9E7-4B8B-AB1E-48247FEF7EF0}" srcOrd="2" destOrd="0" parTransId="{76E1FCD5-4867-4BA9-8169-8977EF5D1756}" sibTransId="{708F463C-3551-4D20-9471-1631C1805F24}"/>
    <dgm:cxn modelId="{77E9ACF8-358D-4F46-B4FB-DDFB2057ED4A}" type="presOf" srcId="{7F1D6E11-4226-4D0A-871D-BA953D9A2399}" destId="{2F5ED0A2-AAD2-4052-AD68-3F4FC5B73A55}" srcOrd="0" destOrd="0" presId="urn:microsoft.com/office/officeart/2005/8/layout/vList5"/>
    <dgm:cxn modelId="{40086CED-0021-4609-A8F4-19E8599D5361}" srcId="{7E5AE4CE-30A2-4A49-826F-D7699EE42385}" destId="{A638E6E1-D8A2-4B96-A92B-69D1B0041AD4}" srcOrd="1" destOrd="0" parTransId="{1443A79D-1617-436B-827F-FFBFFE173A6F}" sibTransId="{27670586-1A6C-4317-806B-A430283E0130}"/>
    <dgm:cxn modelId="{27537C73-2669-43CF-8478-C380EAE77E60}" type="presOf" srcId="{E02508D1-8EA3-4041-85D0-47C0110D85BE}" destId="{6A3D4142-B63F-40DE-B1D0-1D4EAC05A604}" srcOrd="0" destOrd="0" presId="urn:microsoft.com/office/officeart/2005/8/layout/vList5"/>
    <dgm:cxn modelId="{4C3277BF-B0AD-4E6A-9839-3308BCB1A35A}" type="presOf" srcId="{1C6E7F81-7B5B-4E41-BD68-DD02786068E4}" destId="{2F5ED0A2-AAD2-4052-AD68-3F4FC5B73A55}" srcOrd="0" destOrd="1" presId="urn:microsoft.com/office/officeart/2005/8/layout/vList5"/>
    <dgm:cxn modelId="{A03534F5-CCF7-436C-9F0C-67876905B0F9}" srcId="{E02508D1-8EA3-4041-85D0-47C0110D85BE}" destId="{7F1D6E11-4226-4D0A-871D-BA953D9A2399}" srcOrd="0" destOrd="0" parTransId="{99B97DC0-6D15-4A58-9CB4-6B9258A73AE5}" sibTransId="{9DBDE979-5F85-4319-9970-0EDF007FF4AE}"/>
    <dgm:cxn modelId="{CDA5EFE7-2C80-4DB6-A265-84649B4C36F9}" type="presOf" srcId="{A638E6E1-D8A2-4B96-A92B-69D1B0041AD4}" destId="{43E9BB42-FCA2-467F-92F9-8AFEF3F9F91D}" srcOrd="0" destOrd="1" presId="urn:microsoft.com/office/officeart/2005/8/layout/vList5"/>
    <dgm:cxn modelId="{ADCADC33-F9E2-4DE7-A8B7-51047424678A}" type="presOf" srcId="{8AA176B9-841F-4280-B7B8-E63114AC9898}" destId="{E3ED5053-B99D-4001-9086-7FCFF5AC2F76}" srcOrd="0" destOrd="1" presId="urn:microsoft.com/office/officeart/2005/8/layout/vList5"/>
    <dgm:cxn modelId="{72C35DD6-5352-4AC0-A7A7-5DC5B53022FD}" type="presOf" srcId="{AE955D98-F509-4CB9-9201-FABE9EB76DE5}" destId="{B1E11879-D644-40F4-A1C9-E77EB6A618AD}" srcOrd="0" destOrd="0" presId="urn:microsoft.com/office/officeart/2005/8/layout/vList5"/>
    <dgm:cxn modelId="{9A9DD9CF-4B77-4408-9CA3-CC9198E8B4FE}" srcId="{7E5AE4CE-30A2-4A49-826F-D7699EE42385}" destId="{F227A714-DCA9-4420-9299-F79A4D953590}" srcOrd="0" destOrd="0" parTransId="{40F4714E-2B9B-4D70-B8BE-7548E9E2D00D}" sibTransId="{6CFA688B-99F1-4AF7-97F2-318C65DAA448}"/>
    <dgm:cxn modelId="{C888A6AC-AF97-4841-B5CC-DF620B254CCC}" srcId="{AE955D98-F509-4CB9-9201-FABE9EB76DE5}" destId="{36AC6B82-611B-4A97-BF45-EDA95861B5B4}" srcOrd="0" destOrd="0" parTransId="{DB684B25-3FC0-4345-9323-46163ACBD5CF}" sibTransId="{301CB86E-F524-4A4C-B130-20EEB2B0B9B2}"/>
    <dgm:cxn modelId="{F33459E2-8563-4DE3-8FA1-DA5726D754FA}" type="presOf" srcId="{7E5AE4CE-30A2-4A49-826F-D7699EE42385}" destId="{C9AA94EE-638B-4B07-B432-363BB0F521F5}" srcOrd="0" destOrd="0" presId="urn:microsoft.com/office/officeart/2005/8/layout/vList5"/>
    <dgm:cxn modelId="{1998912C-BB74-46C5-A475-AA334445D135}" srcId="{AE955D98-F509-4CB9-9201-FABE9EB76DE5}" destId="{7E5AE4CE-30A2-4A49-826F-D7699EE42385}" srcOrd="2" destOrd="0" parTransId="{707844F7-B0E5-42F3-ADA0-6478E0581E56}" sibTransId="{40B5F154-D802-4CD0-93D0-B40A0C3497E2}"/>
    <dgm:cxn modelId="{606099D3-7166-4347-A138-0316C5BF558D}" type="presOf" srcId="{36AC6B82-611B-4A97-BF45-EDA95861B5B4}" destId="{B6EB7F1B-49B8-4B88-8652-4703FCCD8C03}" srcOrd="0" destOrd="0" presId="urn:microsoft.com/office/officeart/2005/8/layout/vList5"/>
    <dgm:cxn modelId="{E4A9C16E-390B-4CB3-B2C1-F2D5FDF49CE2}" srcId="{36AC6B82-611B-4A97-BF45-EDA95861B5B4}" destId="{96D546CD-7101-4131-856E-773FB3E0E9CE}" srcOrd="0" destOrd="0" parTransId="{5C63BB36-CE9D-43EC-85C0-E6CC3C7CB5AF}" sibTransId="{F99B51A3-B5D1-4186-9B92-4AFD1D155B37}"/>
    <dgm:cxn modelId="{A7223AC2-1BE0-4175-B047-C26625423DBA}" type="presOf" srcId="{B54FB0DF-A9E7-4B8B-AB1E-48247FEF7EF0}" destId="{2F5ED0A2-AAD2-4052-AD68-3F4FC5B73A55}" srcOrd="0" destOrd="2" presId="urn:microsoft.com/office/officeart/2005/8/layout/vList5"/>
    <dgm:cxn modelId="{30B75D08-20BD-4AE3-9660-3F9F95FAE2BC}" type="presOf" srcId="{96D546CD-7101-4131-856E-773FB3E0E9CE}" destId="{E3ED5053-B99D-4001-9086-7FCFF5AC2F76}" srcOrd="0" destOrd="0" presId="urn:microsoft.com/office/officeart/2005/8/layout/vList5"/>
    <dgm:cxn modelId="{CF4DCAA0-9D89-4ACF-8938-A3496DE25762}" srcId="{AE955D98-F509-4CB9-9201-FABE9EB76DE5}" destId="{E02508D1-8EA3-4041-85D0-47C0110D85BE}" srcOrd="1" destOrd="0" parTransId="{7C39A000-21FB-407D-8201-26056B36EC4E}" sibTransId="{3ABC6757-40C3-4C5C-9415-805B46D213B5}"/>
    <dgm:cxn modelId="{617DB7FE-0233-48ED-97E6-5DA2986B8775}" srcId="{E02508D1-8EA3-4041-85D0-47C0110D85BE}" destId="{1C6E7F81-7B5B-4E41-BD68-DD02786068E4}" srcOrd="1" destOrd="0" parTransId="{9C9376C2-1ADA-4868-9D31-C30A1ABB882E}" sibTransId="{0A8F1DAB-1BB0-4E40-8B8E-DEF9ECB90FF2}"/>
    <dgm:cxn modelId="{5E6D1D39-D1BC-4544-8E1C-F26A3B0057EE}" type="presParOf" srcId="{B1E11879-D644-40F4-A1C9-E77EB6A618AD}" destId="{A3E1EC49-1508-4071-A8E3-86BCB5070A1A}" srcOrd="0" destOrd="0" presId="urn:microsoft.com/office/officeart/2005/8/layout/vList5"/>
    <dgm:cxn modelId="{6D655868-6A22-45B4-9F73-393939990751}" type="presParOf" srcId="{A3E1EC49-1508-4071-A8E3-86BCB5070A1A}" destId="{B6EB7F1B-49B8-4B88-8652-4703FCCD8C03}" srcOrd="0" destOrd="0" presId="urn:microsoft.com/office/officeart/2005/8/layout/vList5"/>
    <dgm:cxn modelId="{04C85BA4-CC73-4F19-8D85-6854621AADEF}" type="presParOf" srcId="{A3E1EC49-1508-4071-A8E3-86BCB5070A1A}" destId="{E3ED5053-B99D-4001-9086-7FCFF5AC2F76}" srcOrd="1" destOrd="0" presId="urn:microsoft.com/office/officeart/2005/8/layout/vList5"/>
    <dgm:cxn modelId="{D52B410C-A61B-4D5B-842A-53C0FC5547F9}" type="presParOf" srcId="{B1E11879-D644-40F4-A1C9-E77EB6A618AD}" destId="{92A30161-39AE-4471-87EC-79A5F322D188}" srcOrd="1" destOrd="0" presId="urn:microsoft.com/office/officeart/2005/8/layout/vList5"/>
    <dgm:cxn modelId="{559ACB5C-72B2-44FC-B3F2-B941A9A0B240}" type="presParOf" srcId="{B1E11879-D644-40F4-A1C9-E77EB6A618AD}" destId="{8C9F288A-B9A0-40FD-B69C-5CD531BB6C0D}" srcOrd="2" destOrd="0" presId="urn:microsoft.com/office/officeart/2005/8/layout/vList5"/>
    <dgm:cxn modelId="{71B66934-AE14-472C-8314-02E62A634E49}" type="presParOf" srcId="{8C9F288A-B9A0-40FD-B69C-5CD531BB6C0D}" destId="{6A3D4142-B63F-40DE-B1D0-1D4EAC05A604}" srcOrd="0" destOrd="0" presId="urn:microsoft.com/office/officeart/2005/8/layout/vList5"/>
    <dgm:cxn modelId="{A938C4E7-C2CB-47CD-92F2-AA3D78038317}" type="presParOf" srcId="{8C9F288A-B9A0-40FD-B69C-5CD531BB6C0D}" destId="{2F5ED0A2-AAD2-4052-AD68-3F4FC5B73A55}" srcOrd="1" destOrd="0" presId="urn:microsoft.com/office/officeart/2005/8/layout/vList5"/>
    <dgm:cxn modelId="{8B8AB148-A8C0-49AF-9CFE-497B5C12D1B2}" type="presParOf" srcId="{B1E11879-D644-40F4-A1C9-E77EB6A618AD}" destId="{E42710F0-5924-4ED1-83A3-DA8BB519B721}" srcOrd="3" destOrd="0" presId="urn:microsoft.com/office/officeart/2005/8/layout/vList5"/>
    <dgm:cxn modelId="{3FEF01F1-B847-480C-871A-D7A07CBDDB54}" type="presParOf" srcId="{B1E11879-D644-40F4-A1C9-E77EB6A618AD}" destId="{041CA646-6FFE-4F8A-9C84-648CA9FD3DE6}" srcOrd="4" destOrd="0" presId="urn:microsoft.com/office/officeart/2005/8/layout/vList5"/>
    <dgm:cxn modelId="{8D5B5073-FC7B-4DB8-A9B1-52753C0701D4}" type="presParOf" srcId="{041CA646-6FFE-4F8A-9C84-648CA9FD3DE6}" destId="{C9AA94EE-638B-4B07-B432-363BB0F521F5}" srcOrd="0" destOrd="0" presId="urn:microsoft.com/office/officeart/2005/8/layout/vList5"/>
    <dgm:cxn modelId="{5D295006-564C-4059-8562-F8053EF40514}" type="presParOf" srcId="{041CA646-6FFE-4F8A-9C84-648CA9FD3DE6}" destId="{43E9BB42-FCA2-467F-92F9-8AFEF3F9F9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D5053-B99D-4001-9086-7FCFF5AC2F76}">
      <dsp:nvSpPr>
        <dsp:cNvPr id="0" name=""/>
        <dsp:cNvSpPr/>
      </dsp:nvSpPr>
      <dsp:spPr>
        <a:xfrm rot="5400000">
          <a:off x="6018037" y="-2431976"/>
          <a:ext cx="1021556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Excellent platform to create publicity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Bad timing </a:t>
          </a:r>
          <a:endParaRPr lang="fr-FR" sz="1800" kern="1200" dirty="0"/>
        </a:p>
      </dsp:txBody>
      <dsp:txXfrm rot="-5400000">
        <a:off x="3456431" y="179498"/>
        <a:ext cx="6094900" cy="921820"/>
      </dsp:txXfrm>
    </dsp:sp>
    <dsp:sp modelId="{B6EB7F1B-49B8-4B88-8652-4703FCCD8C03}">
      <dsp:nvSpPr>
        <dsp:cNvPr id="0" name=""/>
        <dsp:cNvSpPr/>
      </dsp:nvSpPr>
      <dsp:spPr>
        <a:xfrm>
          <a:off x="0" y="1934"/>
          <a:ext cx="3456432" cy="1276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Web Summit </a:t>
          </a:r>
          <a:endParaRPr lang="fr-FR" sz="3600" kern="1200" dirty="0"/>
        </a:p>
      </dsp:txBody>
      <dsp:txXfrm>
        <a:off x="62335" y="64269"/>
        <a:ext cx="3331762" cy="1152275"/>
      </dsp:txXfrm>
    </dsp:sp>
    <dsp:sp modelId="{2F5ED0A2-AAD2-4052-AD68-3F4FC5B73A55}">
      <dsp:nvSpPr>
        <dsp:cNvPr id="0" name=""/>
        <dsp:cNvSpPr/>
      </dsp:nvSpPr>
      <dsp:spPr>
        <a:xfrm rot="5400000">
          <a:off x="6018037" y="-1091183"/>
          <a:ext cx="1021556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Huge number of targets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Branded merchandise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Media </a:t>
          </a:r>
          <a:r>
            <a:rPr lang="en-GB" sz="1800" kern="1200" dirty="0" err="1" smtClean="0"/>
            <a:t>Covergae</a:t>
          </a:r>
          <a:r>
            <a:rPr lang="en-GB" sz="1800" kern="1200" dirty="0" smtClean="0"/>
            <a:t> </a:t>
          </a:r>
          <a:endParaRPr lang="fr-FR" sz="1800" kern="1200" dirty="0"/>
        </a:p>
      </dsp:txBody>
      <dsp:txXfrm rot="-5400000">
        <a:off x="3456431" y="1520291"/>
        <a:ext cx="6094900" cy="921820"/>
      </dsp:txXfrm>
    </dsp:sp>
    <dsp:sp modelId="{6A3D4142-B63F-40DE-B1D0-1D4EAC05A604}">
      <dsp:nvSpPr>
        <dsp:cNvPr id="0" name=""/>
        <dsp:cNvSpPr/>
      </dsp:nvSpPr>
      <dsp:spPr>
        <a:xfrm>
          <a:off x="0" y="1342727"/>
          <a:ext cx="3456432" cy="1276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BT Young Scientist</a:t>
          </a:r>
          <a:endParaRPr lang="fr-FR" sz="3600" kern="1200" dirty="0"/>
        </a:p>
      </dsp:txBody>
      <dsp:txXfrm>
        <a:off x="62335" y="1405062"/>
        <a:ext cx="3331762" cy="1152275"/>
      </dsp:txXfrm>
    </dsp:sp>
    <dsp:sp modelId="{43E9BB42-FCA2-467F-92F9-8AFEF3F9F91D}">
      <dsp:nvSpPr>
        <dsp:cNvPr id="0" name=""/>
        <dsp:cNvSpPr/>
      </dsp:nvSpPr>
      <dsp:spPr>
        <a:xfrm rot="5400000">
          <a:off x="6018037" y="249608"/>
          <a:ext cx="1021556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Don’t get lost 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Take-Home bags</a:t>
          </a:r>
          <a:endParaRPr lang="fr-FR" sz="1800" kern="1200" dirty="0"/>
        </a:p>
      </dsp:txBody>
      <dsp:txXfrm rot="-5400000">
        <a:off x="3456431" y="2861082"/>
        <a:ext cx="6094900" cy="921820"/>
      </dsp:txXfrm>
    </dsp:sp>
    <dsp:sp modelId="{C9AA94EE-638B-4B07-B432-363BB0F521F5}">
      <dsp:nvSpPr>
        <dsp:cNvPr id="0" name=""/>
        <dsp:cNvSpPr/>
      </dsp:nvSpPr>
      <dsp:spPr>
        <a:xfrm>
          <a:off x="0" y="2683519"/>
          <a:ext cx="3456432" cy="1276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Irish Principals Network</a:t>
          </a:r>
          <a:endParaRPr lang="fr-FR" sz="3600" kern="1200" dirty="0"/>
        </a:p>
      </dsp:txBody>
      <dsp:txXfrm>
        <a:off x="62335" y="2745854"/>
        <a:ext cx="3331762" cy="1152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2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2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 4 PR Plan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9A9-5A13-478D-B6B1-209B75ECC0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245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 4 PR Plan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9A9-5A13-478D-B6B1-209B75ECC0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00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 4 PR Plan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9A9-5A13-478D-B6B1-209B75ECC0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33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AED-C8F6-4F46-9911-B15A7A10FAEE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3F1C-4D7F-4101-8521-5BE4249F9736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0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AED-C8F6-4F46-9911-B15A7A10FAEE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3F1C-4D7F-4101-8521-5BE4249F97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53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AED-C8F6-4F46-9911-B15A7A10FAEE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3F1C-4D7F-4101-8521-5BE4249F9736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4 PR Plan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4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AED-C8F6-4F46-9911-B15A7A10FAEE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3F1C-4D7F-4101-8521-5BE4249F97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96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4 PR Plan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4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4 PR Plan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68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4 PR Plan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5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 4 PR Plan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9A9-5A13-478D-B6B1-209B75ECC0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33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AED-C8F6-4F46-9911-B15A7A10FAEE}" type="datetimeFigureOut">
              <a:rPr lang="fr-FR" smtClean="0"/>
              <a:t>17/11/2015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3F1C-4D7F-4101-8521-5BE4249F97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0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4 PR Plan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4 PR Plan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 4 PR Plan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9A9-5A13-478D-B6B1-209B75ECC0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4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 4 PR Plan 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9A9-5A13-478D-B6B1-209B75ECC0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70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 4 PR Plan 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9A9-5A13-478D-B6B1-209B75ECC0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116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 4 PR Plan 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9A9-5A13-478D-B6B1-209B75ECC0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13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 4 PR Plan 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9A9-5A13-478D-B6B1-209B75ECC0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49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 4 PR Plan 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9A9-5A13-478D-B6B1-209B75ECC0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382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 4 PR Plan 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9A9-5A13-478D-B6B1-209B75ECC0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5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17/11/15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Group 4 PR Plan 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19A9-5A13-478D-B6B1-209B75ECC0AB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-80746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17/11/15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Group 4 PR Plan 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19A9-5A13-478D-B6B1-209B75ECC0AB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397" y="-35374"/>
            <a:ext cx="2159325" cy="215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zxEHO5CyTn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CyberSafeIreland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 PR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0" y="3268125"/>
            <a:ext cx="4558937" cy="2599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Brief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 plan to increase public profil</a:t>
            </a:r>
            <a:r>
              <a:rPr lang="en-US" sz="2400" dirty="0"/>
              <a:t>e</a:t>
            </a:r>
            <a:endParaRPr lang="en-US" sz="2400" dirty="0" smtClean="0"/>
          </a:p>
          <a:p>
            <a:pPr lvl="1"/>
            <a:r>
              <a:rPr lang="en-US" dirty="0" smtClean="0"/>
              <a:t>Targeting schools, parents, media, funders </a:t>
            </a:r>
          </a:p>
          <a:p>
            <a:r>
              <a:rPr lang="en-US" sz="2400" dirty="0" smtClean="0"/>
              <a:t>Including a social media and media strategy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/>
          <a:lstStyle/>
          <a:p>
            <a:r>
              <a:rPr lang="fr-FR" sz="1200" smtClean="0"/>
              <a:t>17/11/15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1" y="6289678"/>
            <a:ext cx="6128030" cy="314321"/>
          </a:xfrm>
          <a:prstGeom prst="rect">
            <a:avLst/>
          </a:prstGeom>
        </p:spPr>
        <p:txBody>
          <a:bodyPr/>
          <a:lstStyle/>
          <a:p>
            <a:r>
              <a:rPr lang="en-US" sz="1200" dirty="0" smtClean="0"/>
              <a:t>Group 4 PR Plan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Schools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06" y="5079662"/>
            <a:ext cx="3372394" cy="71153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/>
          <a:lstStyle/>
          <a:p>
            <a:r>
              <a:rPr lang="fr-FR" sz="1200" smtClean="0"/>
              <a:t>17/11/15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1" y="6289678"/>
            <a:ext cx="6128030" cy="314321"/>
          </a:xfrm>
          <a:prstGeom prst="rect">
            <a:avLst/>
          </a:prstGeom>
        </p:spPr>
        <p:txBody>
          <a:bodyPr/>
          <a:lstStyle/>
          <a:p>
            <a:r>
              <a:rPr lang="en-US" sz="1200" smtClean="0"/>
              <a:t>Group 4 PR Plan </a:t>
            </a:r>
            <a:endParaRPr lang="en-US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Main point of contact for children and parents</a:t>
            </a:r>
          </a:p>
          <a:p>
            <a:pPr lvl="1"/>
            <a:r>
              <a:rPr lang="en-US" sz="2400" dirty="0" smtClean="0"/>
              <a:t>Online safety talks</a:t>
            </a:r>
          </a:p>
          <a:p>
            <a:pPr lvl="1"/>
            <a:r>
              <a:rPr lang="en-US" sz="2400" dirty="0" smtClean="0"/>
              <a:t>Flyers – Staff room</a:t>
            </a:r>
          </a:p>
          <a:p>
            <a:pPr lvl="1"/>
            <a:r>
              <a:rPr lang="en-US" sz="2400" dirty="0" smtClean="0"/>
              <a:t>Take away material</a:t>
            </a:r>
          </a:p>
          <a:p>
            <a:pPr lvl="1"/>
            <a:r>
              <a:rPr lang="en-US" sz="2400" dirty="0" smtClean="0"/>
              <a:t>Competitions</a:t>
            </a:r>
          </a:p>
          <a:p>
            <a:r>
              <a:rPr lang="en-IE" sz="2400" dirty="0"/>
              <a:t>Delivering Equality of Opportunity in Schools (DEIS</a:t>
            </a:r>
            <a:r>
              <a:rPr lang="en-IE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9514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Funders                              Grants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4911436" cy="3809999"/>
          </a:xfrm>
        </p:spPr>
        <p:txBody>
          <a:bodyPr/>
          <a:lstStyle/>
          <a:p>
            <a:pPr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400" dirty="0"/>
              <a:t>Universities                                                  </a:t>
            </a:r>
          </a:p>
          <a:p>
            <a:pPr lvl="1"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dirty="0"/>
              <a:t>UCD – Cybersecurity</a:t>
            </a:r>
          </a:p>
          <a:p>
            <a:pPr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400" dirty="0"/>
              <a:t>Tech industry</a:t>
            </a:r>
          </a:p>
          <a:p>
            <a:pPr lvl="1"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dirty="0"/>
              <a:t>Intel, Microsoft, Eircom, BT Ireland</a:t>
            </a:r>
          </a:p>
          <a:p>
            <a:pPr lvl="1"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dirty="0"/>
              <a:t>Donated €11.5M to Irish charities in 2013</a:t>
            </a:r>
          </a:p>
          <a:p>
            <a:pPr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400" dirty="0"/>
              <a:t>INTO &amp; TUI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/>
          <a:lstStyle/>
          <a:p>
            <a:r>
              <a:rPr lang="fr-FR" sz="1200" smtClean="0"/>
              <a:t>17/11/15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1" y="6289678"/>
            <a:ext cx="6128030" cy="314321"/>
          </a:xfrm>
          <a:prstGeom prst="rect">
            <a:avLst/>
          </a:prstGeom>
        </p:spPr>
        <p:txBody>
          <a:bodyPr/>
          <a:lstStyle/>
          <a:p>
            <a:r>
              <a:rPr lang="en-US" sz="1200" smtClean="0"/>
              <a:t>Group 4 PR Plan </a:t>
            </a:r>
            <a:endParaRPr lang="en-US" sz="1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31527" y="1981201"/>
            <a:ext cx="538941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Community Foundation for Ireland</a:t>
            </a:r>
          </a:p>
          <a:p>
            <a:pPr lvl="1"/>
            <a:r>
              <a:rPr lang="en-US" sz="2400" dirty="0" smtClean="0"/>
              <a:t>€22.5M to Irish charities since 2000 </a:t>
            </a:r>
          </a:p>
          <a:p>
            <a:r>
              <a:rPr lang="en-US" sz="2400" dirty="0" smtClean="0"/>
              <a:t>EU grants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33" y="3271282"/>
            <a:ext cx="1689067" cy="1689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65" y="4039529"/>
            <a:ext cx="3613777" cy="13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400" dirty="0"/>
              <a:t>Overzealous – Contacted various media </a:t>
            </a:r>
            <a:r>
              <a:rPr lang="en-US" sz="2400" dirty="0" err="1"/>
              <a:t>centres</a:t>
            </a:r>
            <a:endParaRPr lang="en-US" sz="2400" dirty="0"/>
          </a:p>
          <a:p>
            <a:pPr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400" dirty="0"/>
              <a:t>Irish Examiner </a:t>
            </a:r>
          </a:p>
          <a:p>
            <a:pPr lvl="1"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dirty="0"/>
              <a:t>Dolan ‘O Hagan</a:t>
            </a:r>
          </a:p>
          <a:p>
            <a:pPr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sz="2400" dirty="0"/>
              <a:t>RTE </a:t>
            </a:r>
          </a:p>
          <a:p>
            <a:pPr lvl="1"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dirty="0"/>
              <a:t>Ryan </a:t>
            </a:r>
            <a:r>
              <a:rPr lang="en-US" dirty="0" err="1"/>
              <a:t>Tubridy</a:t>
            </a:r>
            <a:endParaRPr lang="en-US" dirty="0"/>
          </a:p>
          <a:p>
            <a:pPr lvl="1"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dirty="0"/>
              <a:t>Ray Darcy</a:t>
            </a:r>
          </a:p>
          <a:p>
            <a:pPr lvl="1">
              <a:buClr>
                <a:schemeClr val="accent1"/>
              </a:buClr>
              <a:buSzPct val="100000"/>
              <a:buFont typeface="Arial" pitchFamily="34" charset="0"/>
              <a:buChar char="▪"/>
            </a:pPr>
            <a:r>
              <a:rPr lang="en-US" dirty="0"/>
              <a:t>News2Day – RTÉ</a:t>
            </a:r>
            <a:endParaRPr lang="en-IE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2"/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/>
          <a:lstStyle/>
          <a:p>
            <a:r>
              <a:rPr lang="fr-FR" sz="1200" smtClean="0"/>
              <a:t>17/11/15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1" y="6289678"/>
            <a:ext cx="6128030" cy="314321"/>
          </a:xfrm>
          <a:prstGeom prst="rect">
            <a:avLst/>
          </a:prstGeom>
        </p:spPr>
        <p:txBody>
          <a:bodyPr/>
          <a:lstStyle/>
          <a:p>
            <a:r>
              <a:rPr lang="en-US" sz="1200" smtClean="0"/>
              <a:t>Group 4 PR Plan 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63" y="3049285"/>
            <a:ext cx="3489466" cy="19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Social Media 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23654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Tweet early in morning or late in evening </a:t>
            </a:r>
          </a:p>
          <a:p>
            <a:r>
              <a:rPr lang="en-US" sz="2400" dirty="0" smtClean="0"/>
              <a:t>Target follows from Irish politicians/celebs</a:t>
            </a:r>
          </a:p>
          <a:p>
            <a:r>
              <a:rPr lang="en-US" sz="2400" dirty="0" smtClean="0"/>
              <a:t>Posting photos gets more space on feed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9786"/>
            <a:ext cx="4572000" cy="641350"/>
          </a:xfrm>
        </p:spPr>
        <p:txBody>
          <a:bodyPr/>
          <a:lstStyle/>
          <a:p>
            <a:r>
              <a:rPr lang="en-US" dirty="0" smtClean="0"/>
              <a:t>Facebook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459672"/>
            <a:ext cx="4572000" cy="25117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Limited audience – (Pay Facebook to increase this </a:t>
            </a:r>
          </a:p>
          <a:p>
            <a:r>
              <a:rPr lang="en-US" sz="2400" dirty="0" smtClean="0"/>
              <a:t>Facebook provides excellent analytics </a:t>
            </a:r>
          </a:p>
          <a:p>
            <a:r>
              <a:rPr lang="en-US" sz="2400" dirty="0" smtClean="0"/>
              <a:t>Quality of post (Max 2 per day!) </a:t>
            </a:r>
          </a:p>
          <a:p>
            <a:r>
              <a:rPr lang="en-US" sz="2400" dirty="0" smtClean="0"/>
              <a:t>Great way to promote events </a:t>
            </a:r>
            <a:endParaRPr lang="en-US" sz="24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/>
          <a:lstStyle/>
          <a:p>
            <a:r>
              <a:rPr lang="fr-FR" sz="1200" smtClean="0"/>
              <a:t>17/11/15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/>
          <a:lstStyle/>
          <a:p>
            <a:r>
              <a:rPr lang="en-US" sz="1200" smtClean="0"/>
              <a:t>Group 4 PR Plan </a:t>
            </a:r>
            <a:endParaRPr lang="en-US" sz="1200" dirty="0"/>
          </a:p>
        </p:txBody>
      </p:sp>
      <p:sp>
        <p:nvSpPr>
          <p:cNvPr id="11" name="Left-Right Arrow 10"/>
          <p:cNvSpPr/>
          <p:nvPr/>
        </p:nvSpPr>
        <p:spPr>
          <a:xfrm>
            <a:off x="2564130" y="5041264"/>
            <a:ext cx="6606540" cy="10877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3112770" y="5400475"/>
            <a:ext cx="55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Parents the target – Get </a:t>
            </a:r>
            <a:r>
              <a:rPr lang="en-GB" b="1" dirty="0">
                <a:solidFill>
                  <a:schemeClr val="bg1"/>
                </a:solidFill>
              </a:rPr>
              <a:t>b</a:t>
            </a:r>
            <a:r>
              <a:rPr lang="en-GB" b="1" dirty="0" smtClean="0">
                <a:solidFill>
                  <a:schemeClr val="bg1"/>
                </a:solidFill>
              </a:rPr>
              <a:t>all rolling with events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943851"/>
              </p:ext>
            </p:extLst>
          </p:nvPr>
        </p:nvGraphicFramePr>
        <p:xfrm>
          <a:off x="1295400" y="1981200"/>
          <a:ext cx="9601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/>
          <a:lstStyle/>
          <a:p>
            <a:r>
              <a:rPr lang="fr-FR" sz="1200" dirty="0" smtClean="0"/>
              <a:t>17/11/15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89678"/>
            <a:ext cx="6128030" cy="314321"/>
          </a:xfrm>
          <a:prstGeom prst="rect">
            <a:avLst/>
          </a:prstGeom>
        </p:spPr>
        <p:txBody>
          <a:bodyPr/>
          <a:lstStyle/>
          <a:p>
            <a:r>
              <a:rPr lang="en-US" sz="1200" dirty="0" smtClean="0"/>
              <a:t>Group 4 PR Plan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46F2-429D-4986-BB0E-E97EA8A96488}" type="datetime1">
              <a:rPr lang="fr-FR" smtClean="0"/>
              <a:t>17/11/2015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3F1C-4D7F-4101-8521-5BE4249F9736}" type="slidenum">
              <a:rPr lang="fr-FR" smtClean="0"/>
              <a:t>8</a:t>
            </a:fld>
            <a:endParaRPr lang="fr-FR"/>
          </a:p>
        </p:txBody>
      </p:sp>
      <p:pic>
        <p:nvPicPr>
          <p:cNvPr id="8" name="zxEHO5CyTn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5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Widescreen</PresentationFormat>
  <Paragraphs>75</Paragraphs>
  <Slides>8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Custom Design</vt:lpstr>
      <vt:lpstr>Office Theme</vt:lpstr>
      <vt:lpstr>CyberSafeIreland</vt:lpstr>
      <vt:lpstr>The Brief</vt:lpstr>
      <vt:lpstr>Schools</vt:lpstr>
      <vt:lpstr>Funders                              Grants</vt:lpstr>
      <vt:lpstr>Media</vt:lpstr>
      <vt:lpstr>Social Media </vt:lpstr>
      <vt:lpstr>Events </vt:lpstr>
      <vt:lpstr>Video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2015-11-13T10:26:51Z</dcterms:created>
  <dcterms:modified xsi:type="dcterms:W3CDTF">2015-11-17T11:56:24Z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