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2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1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8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8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8A6F-CA3E-445E-AA65-6999EFB100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C8DD-06E4-4E6F-8479-C6D88C6B4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Group 4 - PR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738" y="1690688"/>
            <a:ext cx="5429802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Got in contact with </a:t>
            </a:r>
            <a:r>
              <a:rPr lang="en-GB" sz="2000" dirty="0" err="1" smtClean="0"/>
              <a:t>WebSummit</a:t>
            </a:r>
            <a:r>
              <a:rPr lang="en-GB" sz="2000" dirty="0" smtClean="0"/>
              <a:t>, The Irish Examiner and RTÉ in regards with talks and articles / shows. </a:t>
            </a:r>
          </a:p>
          <a:p>
            <a:r>
              <a:rPr lang="en-GB" sz="2000" dirty="0" smtClean="0"/>
              <a:t>Yet to spend any of our budget and doubt there will be a need to spend much.</a:t>
            </a:r>
          </a:p>
          <a:p>
            <a:r>
              <a:rPr lang="en-GB" sz="2000" dirty="0" smtClean="0"/>
              <a:t>Possible investors include tech companies, universities, teaching organisations. </a:t>
            </a:r>
          </a:p>
          <a:p>
            <a:r>
              <a:rPr lang="en-GB" sz="2000" dirty="0" smtClean="0"/>
              <a:t>Considered the possible DEIS schools in the Dublin area which could be used for launch.</a:t>
            </a:r>
          </a:p>
          <a:p>
            <a:r>
              <a:rPr lang="en-GB" sz="2000" dirty="0" smtClean="0"/>
              <a:t>Researched similar charities in other countries to draw on them for inspiration.</a:t>
            </a:r>
          </a:p>
          <a:p>
            <a:r>
              <a:rPr lang="en-GB" sz="2000" dirty="0" smtClean="0"/>
              <a:t>Combed through the possible government organisations and laws that could assist us.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56538" cy="4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 - Group 4 - PR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fergal lonergan</dc:creator>
  <cp:lastModifiedBy>fergal lonergan</cp:lastModifiedBy>
  <cp:revision>3</cp:revision>
  <dcterms:created xsi:type="dcterms:W3CDTF">2015-10-06T14:34:49Z</dcterms:created>
  <dcterms:modified xsi:type="dcterms:W3CDTF">2015-10-06T14:40:40Z</dcterms:modified>
</cp:coreProperties>
</file>