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5e5a04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5e5a04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5e5a04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5e5a04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1700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Radar - ROJ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Practicante: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Fernando Garcia Medina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Asesor: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Victor Vasquez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Diagrama de Gantt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50" y="1017450"/>
            <a:ext cx="7035573" cy="39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Diagrama de bloques - Versión 1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16638"/>
          <a:stretch/>
        </p:blipFill>
        <p:spPr>
          <a:xfrm>
            <a:off x="2022175" y="1629951"/>
            <a:ext cx="5016776" cy="30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