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notesSlides/notesSlide4.xml" ContentType="application/vnd.openxmlformats-officedocument.presentationml.notesSlide+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7" r:id="rId2"/>
    <p:sldId id="258" r:id="rId3"/>
    <p:sldId id="259" r:id="rId4"/>
    <p:sldId id="260" r:id="rId5"/>
    <p:sldId id="261" r:id="rId6"/>
    <p:sldId id="262" r:id="rId7"/>
    <p:sldId id="263" r:id="rId8"/>
    <p:sldId id="264" r:id="rId9"/>
    <p:sldId id="265" r:id="rId10"/>
    <p:sldId id="266" r:id="rId11"/>
    <p:sldId id="277" r:id="rId12"/>
    <p:sldId id="342" r:id="rId13"/>
    <p:sldId id="343" r:id="rId14"/>
    <p:sldId id="344" r:id="rId15"/>
    <p:sldId id="345" r:id="rId16"/>
    <p:sldId id="346" r:id="rId17"/>
    <p:sldId id="347" r:id="rId18"/>
    <p:sldId id="348" r:id="rId19"/>
    <p:sldId id="349" r:id="rId20"/>
    <p:sldId id="350" r:id="rId21"/>
    <p:sldId id="351" r:id="rId22"/>
    <p:sldId id="352" r:id="rId23"/>
    <p:sldId id="353" r:id="rId24"/>
    <p:sldId id="354" r:id="rId25"/>
    <p:sldId id="355" r:id="rId26"/>
    <p:sldId id="356" r:id="rId27"/>
    <p:sldId id="357" r:id="rId28"/>
    <p:sldId id="358" r:id="rId29"/>
    <p:sldId id="359" r:id="rId30"/>
    <p:sldId id="360" r:id="rId31"/>
    <p:sldId id="361" r:id="rId32"/>
    <p:sldId id="362" r:id="rId33"/>
    <p:sldId id="363" r:id="rId34"/>
    <p:sldId id="267" r:id="rId35"/>
    <p:sldId id="268" r:id="rId36"/>
    <p:sldId id="269" r:id="rId37"/>
    <p:sldId id="270" r:id="rId38"/>
    <p:sldId id="271" r:id="rId39"/>
    <p:sldId id="272" r:id="rId40"/>
    <p:sldId id="273" r:id="rId41"/>
    <p:sldId id="274" r:id="rId42"/>
    <p:sldId id="275" r:id="rId43"/>
    <p:sldId id="276" r:id="rId44"/>
    <p:sldId id="370" r:id="rId45"/>
    <p:sldId id="364" r:id="rId46"/>
    <p:sldId id="365" r:id="rId47"/>
    <p:sldId id="366" r:id="rId48"/>
    <p:sldId id="367" r:id="rId49"/>
    <p:sldId id="368" r:id="rId50"/>
    <p:sldId id="369" r:id="rId51"/>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9d90b36968a58255" providerId="LiveId" clId="{9D5CAE35-CFBB-4362-BFFC-FB0CB93A8D7A}"/>
    <pc:docChg chg="undo custSel addSld delSld modSld">
      <pc:chgData name="" userId="9d90b36968a58255" providerId="LiveId" clId="{9D5CAE35-CFBB-4362-BFFC-FB0CB93A8D7A}" dt="2025-03-14T04:28:06.552" v="32" actId="20577"/>
      <pc:docMkLst>
        <pc:docMk/>
      </pc:docMkLst>
      <pc:sldChg chg="add del">
        <pc:chgData name="" userId="9d90b36968a58255" providerId="LiveId" clId="{9D5CAE35-CFBB-4362-BFFC-FB0CB93A8D7A}" dt="2025-03-14T04:27:51.069" v="22" actId="2696"/>
        <pc:sldMkLst>
          <pc:docMk/>
          <pc:sldMk cId="0" sldId="256"/>
        </pc:sldMkLst>
      </pc:sldChg>
      <pc:sldChg chg="delSp add del">
        <pc:chgData name="" userId="9d90b36968a58255" providerId="LiveId" clId="{9D5CAE35-CFBB-4362-BFFC-FB0CB93A8D7A}" dt="2025-03-14T04:25:50.020" v="3" actId="2696"/>
        <pc:sldMkLst>
          <pc:docMk/>
          <pc:sldMk cId="1637268181" sldId="256"/>
        </pc:sldMkLst>
        <pc:spChg chg="del">
          <ac:chgData name="" userId="9d90b36968a58255" providerId="LiveId" clId="{9D5CAE35-CFBB-4362-BFFC-FB0CB93A8D7A}" dt="2025-03-14T04:25:25.519" v="1" actId="478"/>
          <ac:spMkLst>
            <pc:docMk/>
            <pc:sldMk cId="1637268181" sldId="256"/>
            <ac:spMk id="2" creationId="{24B7F1AE-C4EA-42EF-9D87-E47EF03233BF}"/>
          </ac:spMkLst>
        </pc:spChg>
        <pc:spChg chg="del">
          <ac:chgData name="" userId="9d90b36968a58255" providerId="LiveId" clId="{9D5CAE35-CFBB-4362-BFFC-FB0CB93A8D7A}" dt="2025-03-14T04:25:25.519" v="1" actId="478"/>
          <ac:spMkLst>
            <pc:docMk/>
            <pc:sldMk cId="1637268181" sldId="256"/>
            <ac:spMk id="3" creationId="{7BDA504C-2D23-46E0-B7DD-CA1027F9AE89}"/>
          </ac:spMkLst>
        </pc:spChg>
      </pc:sldChg>
      <pc:sldChg chg="modSp add">
        <pc:chgData name="" userId="9d90b36968a58255" providerId="LiveId" clId="{9D5CAE35-CFBB-4362-BFFC-FB0CB93A8D7A}" dt="2025-03-14T04:28:06.552" v="32" actId="20577"/>
        <pc:sldMkLst>
          <pc:docMk/>
          <pc:sldMk cId="1476471218" sldId="257"/>
        </pc:sldMkLst>
        <pc:spChg chg="mod">
          <ac:chgData name="" userId="9d90b36968a58255" providerId="LiveId" clId="{9D5CAE35-CFBB-4362-BFFC-FB0CB93A8D7A}" dt="2025-03-14T04:28:06.552" v="32" actId="20577"/>
          <ac:spMkLst>
            <pc:docMk/>
            <pc:sldMk cId="1476471218" sldId="257"/>
            <ac:spMk id="2" creationId="{C425A8F8-A280-62BC-F2A6-0E95EC3109F7}"/>
          </ac:spMkLst>
        </pc:spChg>
      </pc:sldChg>
      <pc:sldChg chg="add">
        <pc:chgData name="" userId="9d90b36968a58255" providerId="LiveId" clId="{9D5CAE35-CFBB-4362-BFFC-FB0CB93A8D7A}" dt="2025-03-14T04:25:47.534" v="2"/>
        <pc:sldMkLst>
          <pc:docMk/>
          <pc:sldMk cId="3608015538" sldId="258"/>
        </pc:sldMkLst>
      </pc:sldChg>
      <pc:sldChg chg="add">
        <pc:chgData name="" userId="9d90b36968a58255" providerId="LiveId" clId="{9D5CAE35-CFBB-4362-BFFC-FB0CB93A8D7A}" dt="2025-03-14T04:25:47.534" v="2"/>
        <pc:sldMkLst>
          <pc:docMk/>
          <pc:sldMk cId="2058580201" sldId="259"/>
        </pc:sldMkLst>
      </pc:sldChg>
      <pc:sldChg chg="add">
        <pc:chgData name="" userId="9d90b36968a58255" providerId="LiveId" clId="{9D5CAE35-CFBB-4362-BFFC-FB0CB93A8D7A}" dt="2025-03-14T04:25:47.534" v="2"/>
        <pc:sldMkLst>
          <pc:docMk/>
          <pc:sldMk cId="2413936524" sldId="260"/>
        </pc:sldMkLst>
      </pc:sldChg>
      <pc:sldChg chg="add">
        <pc:chgData name="" userId="9d90b36968a58255" providerId="LiveId" clId="{9D5CAE35-CFBB-4362-BFFC-FB0CB93A8D7A}" dt="2025-03-14T04:25:47.534" v="2"/>
        <pc:sldMkLst>
          <pc:docMk/>
          <pc:sldMk cId="277814245" sldId="261"/>
        </pc:sldMkLst>
      </pc:sldChg>
      <pc:sldChg chg="add">
        <pc:chgData name="" userId="9d90b36968a58255" providerId="LiveId" clId="{9D5CAE35-CFBB-4362-BFFC-FB0CB93A8D7A}" dt="2025-03-14T04:25:47.534" v="2"/>
        <pc:sldMkLst>
          <pc:docMk/>
          <pc:sldMk cId="1906346833" sldId="262"/>
        </pc:sldMkLst>
      </pc:sldChg>
      <pc:sldChg chg="add">
        <pc:chgData name="" userId="9d90b36968a58255" providerId="LiveId" clId="{9D5CAE35-CFBB-4362-BFFC-FB0CB93A8D7A}" dt="2025-03-14T04:25:47.534" v="2"/>
        <pc:sldMkLst>
          <pc:docMk/>
          <pc:sldMk cId="1329294571" sldId="263"/>
        </pc:sldMkLst>
      </pc:sldChg>
      <pc:sldChg chg="add">
        <pc:chgData name="" userId="9d90b36968a58255" providerId="LiveId" clId="{9D5CAE35-CFBB-4362-BFFC-FB0CB93A8D7A}" dt="2025-03-14T04:25:47.534" v="2"/>
        <pc:sldMkLst>
          <pc:docMk/>
          <pc:sldMk cId="906476118" sldId="264"/>
        </pc:sldMkLst>
      </pc:sldChg>
      <pc:sldChg chg="add">
        <pc:chgData name="" userId="9d90b36968a58255" providerId="LiveId" clId="{9D5CAE35-CFBB-4362-BFFC-FB0CB93A8D7A}" dt="2025-03-14T04:25:47.534" v="2"/>
        <pc:sldMkLst>
          <pc:docMk/>
          <pc:sldMk cId="2451346694" sldId="265"/>
        </pc:sldMkLst>
      </pc:sldChg>
      <pc:sldChg chg="add">
        <pc:chgData name="" userId="9d90b36968a58255" providerId="LiveId" clId="{9D5CAE35-CFBB-4362-BFFC-FB0CB93A8D7A}" dt="2025-03-14T04:25:47.534" v="2"/>
        <pc:sldMkLst>
          <pc:docMk/>
          <pc:sldMk cId="119776670" sldId="266"/>
        </pc:sldMkLst>
      </pc:sldChg>
      <pc:sldChg chg="add">
        <pc:chgData name="" userId="9d90b36968a58255" providerId="LiveId" clId="{9D5CAE35-CFBB-4362-BFFC-FB0CB93A8D7A}" dt="2025-03-14T04:26:06.733" v="4"/>
        <pc:sldMkLst>
          <pc:docMk/>
          <pc:sldMk cId="1582428378" sldId="267"/>
        </pc:sldMkLst>
      </pc:sldChg>
      <pc:sldChg chg="add">
        <pc:chgData name="" userId="9d90b36968a58255" providerId="LiveId" clId="{9D5CAE35-CFBB-4362-BFFC-FB0CB93A8D7A}" dt="2025-03-14T04:26:06.733" v="4"/>
        <pc:sldMkLst>
          <pc:docMk/>
          <pc:sldMk cId="3568677404" sldId="268"/>
        </pc:sldMkLst>
      </pc:sldChg>
      <pc:sldChg chg="add">
        <pc:chgData name="" userId="9d90b36968a58255" providerId="LiveId" clId="{9D5CAE35-CFBB-4362-BFFC-FB0CB93A8D7A}" dt="2025-03-14T04:26:06.733" v="4"/>
        <pc:sldMkLst>
          <pc:docMk/>
          <pc:sldMk cId="775779711" sldId="269"/>
        </pc:sldMkLst>
      </pc:sldChg>
      <pc:sldChg chg="add">
        <pc:chgData name="" userId="9d90b36968a58255" providerId="LiveId" clId="{9D5CAE35-CFBB-4362-BFFC-FB0CB93A8D7A}" dt="2025-03-14T04:26:06.733" v="4"/>
        <pc:sldMkLst>
          <pc:docMk/>
          <pc:sldMk cId="3223784640" sldId="270"/>
        </pc:sldMkLst>
      </pc:sldChg>
      <pc:sldChg chg="add">
        <pc:chgData name="" userId="9d90b36968a58255" providerId="LiveId" clId="{9D5CAE35-CFBB-4362-BFFC-FB0CB93A8D7A}" dt="2025-03-14T04:26:06.733" v="4"/>
        <pc:sldMkLst>
          <pc:docMk/>
          <pc:sldMk cId="2338733082" sldId="271"/>
        </pc:sldMkLst>
      </pc:sldChg>
      <pc:sldChg chg="add">
        <pc:chgData name="" userId="9d90b36968a58255" providerId="LiveId" clId="{9D5CAE35-CFBB-4362-BFFC-FB0CB93A8D7A}" dt="2025-03-14T04:26:06.733" v="4"/>
        <pc:sldMkLst>
          <pc:docMk/>
          <pc:sldMk cId="2376404847" sldId="272"/>
        </pc:sldMkLst>
      </pc:sldChg>
      <pc:sldChg chg="add">
        <pc:chgData name="" userId="9d90b36968a58255" providerId="LiveId" clId="{9D5CAE35-CFBB-4362-BFFC-FB0CB93A8D7A}" dt="2025-03-14T04:26:06.733" v="4"/>
        <pc:sldMkLst>
          <pc:docMk/>
          <pc:sldMk cId="1373842105" sldId="273"/>
        </pc:sldMkLst>
      </pc:sldChg>
      <pc:sldChg chg="add">
        <pc:chgData name="" userId="9d90b36968a58255" providerId="LiveId" clId="{9D5CAE35-CFBB-4362-BFFC-FB0CB93A8D7A}" dt="2025-03-14T04:26:06.733" v="4"/>
        <pc:sldMkLst>
          <pc:docMk/>
          <pc:sldMk cId="3914018119" sldId="274"/>
        </pc:sldMkLst>
      </pc:sldChg>
      <pc:sldChg chg="add">
        <pc:chgData name="" userId="9d90b36968a58255" providerId="LiveId" clId="{9D5CAE35-CFBB-4362-BFFC-FB0CB93A8D7A}" dt="2025-03-14T04:26:06.733" v="4"/>
        <pc:sldMkLst>
          <pc:docMk/>
          <pc:sldMk cId="2152845801" sldId="275"/>
        </pc:sldMkLst>
      </pc:sldChg>
      <pc:sldChg chg="add">
        <pc:chgData name="" userId="9d90b36968a58255" providerId="LiveId" clId="{9D5CAE35-CFBB-4362-BFFC-FB0CB93A8D7A}" dt="2025-03-14T04:26:06.733" v="4"/>
        <pc:sldMkLst>
          <pc:docMk/>
          <pc:sldMk cId="1609664907" sldId="276"/>
        </pc:sldMkLst>
      </pc:sldChg>
      <pc:sldChg chg="modSp add">
        <pc:chgData name="" userId="9d90b36968a58255" providerId="LiveId" clId="{9D5CAE35-CFBB-4362-BFFC-FB0CB93A8D7A}" dt="2025-03-14T04:28:02.417" v="29" actId="20577"/>
        <pc:sldMkLst>
          <pc:docMk/>
          <pc:sldMk cId="933725019" sldId="277"/>
        </pc:sldMkLst>
        <pc:spChg chg="mod">
          <ac:chgData name="" userId="9d90b36968a58255" providerId="LiveId" clId="{9D5CAE35-CFBB-4362-BFFC-FB0CB93A8D7A}" dt="2025-03-14T04:28:02.417" v="29" actId="20577"/>
          <ac:spMkLst>
            <pc:docMk/>
            <pc:sldMk cId="933725019" sldId="277"/>
            <ac:spMk id="2" creationId="{C425A8F8-A280-62BC-F2A6-0E95EC3109F7}"/>
          </ac:spMkLst>
        </pc:spChg>
        <pc:spChg chg="mod">
          <ac:chgData name="" userId="9d90b36968a58255" providerId="LiveId" clId="{9D5CAE35-CFBB-4362-BFFC-FB0CB93A8D7A}" dt="2025-03-14T04:26:46.786" v="19" actId="20577"/>
          <ac:spMkLst>
            <pc:docMk/>
            <pc:sldMk cId="933725019" sldId="277"/>
            <ac:spMk id="3" creationId="{947EAB09-D5A9-3D36-65AA-28D17D8E3715}"/>
          </ac:spMkLst>
        </pc:spChg>
      </pc:sldChg>
      <pc:sldChg chg="add">
        <pc:chgData name="" userId="9d90b36968a58255" providerId="LiveId" clId="{9D5CAE35-CFBB-4362-BFFC-FB0CB93A8D7A}" dt="2025-03-14T04:26:55.553" v="20"/>
        <pc:sldMkLst>
          <pc:docMk/>
          <pc:sldMk cId="0" sldId="342"/>
        </pc:sldMkLst>
      </pc:sldChg>
      <pc:sldChg chg="add">
        <pc:chgData name="" userId="9d90b36968a58255" providerId="LiveId" clId="{9D5CAE35-CFBB-4362-BFFC-FB0CB93A8D7A}" dt="2025-03-14T04:26:55.553" v="20"/>
        <pc:sldMkLst>
          <pc:docMk/>
          <pc:sldMk cId="4076236905" sldId="343"/>
        </pc:sldMkLst>
      </pc:sldChg>
      <pc:sldChg chg="add">
        <pc:chgData name="" userId="9d90b36968a58255" providerId="LiveId" clId="{9D5CAE35-CFBB-4362-BFFC-FB0CB93A8D7A}" dt="2025-03-14T04:26:55.553" v="20"/>
        <pc:sldMkLst>
          <pc:docMk/>
          <pc:sldMk cId="2269673975" sldId="344"/>
        </pc:sldMkLst>
      </pc:sldChg>
      <pc:sldChg chg="add">
        <pc:chgData name="" userId="9d90b36968a58255" providerId="LiveId" clId="{9D5CAE35-CFBB-4362-BFFC-FB0CB93A8D7A}" dt="2025-03-14T04:26:55.553" v="20"/>
        <pc:sldMkLst>
          <pc:docMk/>
          <pc:sldMk cId="3637645785" sldId="345"/>
        </pc:sldMkLst>
      </pc:sldChg>
      <pc:sldChg chg="add">
        <pc:chgData name="" userId="9d90b36968a58255" providerId="LiveId" clId="{9D5CAE35-CFBB-4362-BFFC-FB0CB93A8D7A}" dt="2025-03-14T04:26:55.553" v="20"/>
        <pc:sldMkLst>
          <pc:docMk/>
          <pc:sldMk cId="4242963957" sldId="346"/>
        </pc:sldMkLst>
      </pc:sldChg>
      <pc:sldChg chg="add">
        <pc:chgData name="" userId="9d90b36968a58255" providerId="LiveId" clId="{9D5CAE35-CFBB-4362-BFFC-FB0CB93A8D7A}" dt="2025-03-14T04:26:55.553" v="20"/>
        <pc:sldMkLst>
          <pc:docMk/>
          <pc:sldMk cId="2479431685" sldId="347"/>
        </pc:sldMkLst>
      </pc:sldChg>
      <pc:sldChg chg="add">
        <pc:chgData name="" userId="9d90b36968a58255" providerId="LiveId" clId="{9D5CAE35-CFBB-4362-BFFC-FB0CB93A8D7A}" dt="2025-03-14T04:26:55.553" v="20"/>
        <pc:sldMkLst>
          <pc:docMk/>
          <pc:sldMk cId="3291275205" sldId="348"/>
        </pc:sldMkLst>
      </pc:sldChg>
      <pc:sldChg chg="add">
        <pc:chgData name="" userId="9d90b36968a58255" providerId="LiveId" clId="{9D5CAE35-CFBB-4362-BFFC-FB0CB93A8D7A}" dt="2025-03-14T04:26:55.553" v="20"/>
        <pc:sldMkLst>
          <pc:docMk/>
          <pc:sldMk cId="1390800635" sldId="349"/>
        </pc:sldMkLst>
      </pc:sldChg>
      <pc:sldChg chg="add">
        <pc:chgData name="" userId="9d90b36968a58255" providerId="LiveId" clId="{9D5CAE35-CFBB-4362-BFFC-FB0CB93A8D7A}" dt="2025-03-14T04:26:55.553" v="20"/>
        <pc:sldMkLst>
          <pc:docMk/>
          <pc:sldMk cId="4172961988" sldId="350"/>
        </pc:sldMkLst>
      </pc:sldChg>
      <pc:sldChg chg="add">
        <pc:chgData name="" userId="9d90b36968a58255" providerId="LiveId" clId="{9D5CAE35-CFBB-4362-BFFC-FB0CB93A8D7A}" dt="2025-03-14T04:26:55.553" v="20"/>
        <pc:sldMkLst>
          <pc:docMk/>
          <pc:sldMk cId="3281468217" sldId="351"/>
        </pc:sldMkLst>
      </pc:sldChg>
      <pc:sldChg chg="add">
        <pc:chgData name="" userId="9d90b36968a58255" providerId="LiveId" clId="{9D5CAE35-CFBB-4362-BFFC-FB0CB93A8D7A}" dt="2025-03-14T04:26:55.553" v="20"/>
        <pc:sldMkLst>
          <pc:docMk/>
          <pc:sldMk cId="3820369073" sldId="352"/>
        </pc:sldMkLst>
      </pc:sldChg>
      <pc:sldChg chg="add">
        <pc:chgData name="" userId="9d90b36968a58255" providerId="LiveId" clId="{9D5CAE35-CFBB-4362-BFFC-FB0CB93A8D7A}" dt="2025-03-14T04:26:55.553" v="20"/>
        <pc:sldMkLst>
          <pc:docMk/>
          <pc:sldMk cId="3007155116" sldId="353"/>
        </pc:sldMkLst>
      </pc:sldChg>
      <pc:sldChg chg="add setBg">
        <pc:chgData name="" userId="9d90b36968a58255" providerId="LiveId" clId="{9D5CAE35-CFBB-4362-BFFC-FB0CB93A8D7A}" dt="2025-03-14T04:26:55.553" v="20"/>
        <pc:sldMkLst>
          <pc:docMk/>
          <pc:sldMk cId="3267953720" sldId="354"/>
        </pc:sldMkLst>
      </pc:sldChg>
      <pc:sldChg chg="add">
        <pc:chgData name="" userId="9d90b36968a58255" providerId="LiveId" clId="{9D5CAE35-CFBB-4362-BFFC-FB0CB93A8D7A}" dt="2025-03-14T04:26:55.553" v="20"/>
        <pc:sldMkLst>
          <pc:docMk/>
          <pc:sldMk cId="1950853257" sldId="355"/>
        </pc:sldMkLst>
      </pc:sldChg>
      <pc:sldChg chg="add">
        <pc:chgData name="" userId="9d90b36968a58255" providerId="LiveId" clId="{9D5CAE35-CFBB-4362-BFFC-FB0CB93A8D7A}" dt="2025-03-14T04:26:55.553" v="20"/>
        <pc:sldMkLst>
          <pc:docMk/>
          <pc:sldMk cId="1794354560" sldId="356"/>
        </pc:sldMkLst>
      </pc:sldChg>
      <pc:sldChg chg="add">
        <pc:chgData name="" userId="9d90b36968a58255" providerId="LiveId" clId="{9D5CAE35-CFBB-4362-BFFC-FB0CB93A8D7A}" dt="2025-03-14T04:26:55.553" v="20"/>
        <pc:sldMkLst>
          <pc:docMk/>
          <pc:sldMk cId="1892897676" sldId="357"/>
        </pc:sldMkLst>
      </pc:sldChg>
      <pc:sldChg chg="add setBg">
        <pc:chgData name="" userId="9d90b36968a58255" providerId="LiveId" clId="{9D5CAE35-CFBB-4362-BFFC-FB0CB93A8D7A}" dt="2025-03-14T04:26:55.553" v="20"/>
        <pc:sldMkLst>
          <pc:docMk/>
          <pc:sldMk cId="3082251652" sldId="358"/>
        </pc:sldMkLst>
      </pc:sldChg>
      <pc:sldChg chg="add">
        <pc:chgData name="" userId="9d90b36968a58255" providerId="LiveId" clId="{9D5CAE35-CFBB-4362-BFFC-FB0CB93A8D7A}" dt="2025-03-14T04:26:55.553" v="20"/>
        <pc:sldMkLst>
          <pc:docMk/>
          <pc:sldMk cId="1555402095" sldId="359"/>
        </pc:sldMkLst>
      </pc:sldChg>
      <pc:sldChg chg="add">
        <pc:chgData name="" userId="9d90b36968a58255" providerId="LiveId" clId="{9D5CAE35-CFBB-4362-BFFC-FB0CB93A8D7A}" dt="2025-03-14T04:26:55.553" v="20"/>
        <pc:sldMkLst>
          <pc:docMk/>
          <pc:sldMk cId="3829294149" sldId="360"/>
        </pc:sldMkLst>
      </pc:sldChg>
      <pc:sldChg chg="add">
        <pc:chgData name="" userId="9d90b36968a58255" providerId="LiveId" clId="{9D5CAE35-CFBB-4362-BFFC-FB0CB93A8D7A}" dt="2025-03-14T04:26:55.553" v="20"/>
        <pc:sldMkLst>
          <pc:docMk/>
          <pc:sldMk cId="1839175280" sldId="361"/>
        </pc:sldMkLst>
      </pc:sldChg>
      <pc:sldChg chg="add">
        <pc:chgData name="" userId="9d90b36968a58255" providerId="LiveId" clId="{9D5CAE35-CFBB-4362-BFFC-FB0CB93A8D7A}" dt="2025-03-14T04:26:55.553" v="20"/>
        <pc:sldMkLst>
          <pc:docMk/>
          <pc:sldMk cId="2637074908" sldId="362"/>
        </pc:sldMkLst>
      </pc:sldChg>
      <pc:sldChg chg="add">
        <pc:chgData name="" userId="9d90b36968a58255" providerId="LiveId" clId="{9D5CAE35-CFBB-4362-BFFC-FB0CB93A8D7A}" dt="2025-03-14T04:26:55.553" v="20"/>
        <pc:sldMkLst>
          <pc:docMk/>
          <pc:sldMk cId="3290865590" sldId="363"/>
        </pc:sldMkLst>
      </pc:sldChg>
      <pc:sldChg chg="add">
        <pc:chgData name="" userId="9d90b36968a58255" providerId="LiveId" clId="{9D5CAE35-CFBB-4362-BFFC-FB0CB93A8D7A}" dt="2025-03-14T04:27:25.835" v="21"/>
        <pc:sldMkLst>
          <pc:docMk/>
          <pc:sldMk cId="0" sldId="364"/>
        </pc:sldMkLst>
      </pc:sldChg>
      <pc:sldChg chg="add">
        <pc:chgData name="" userId="9d90b36968a58255" providerId="LiveId" clId="{9D5CAE35-CFBB-4362-BFFC-FB0CB93A8D7A}" dt="2025-03-14T04:27:25.835" v="21"/>
        <pc:sldMkLst>
          <pc:docMk/>
          <pc:sldMk cId="0" sldId="365"/>
        </pc:sldMkLst>
      </pc:sldChg>
      <pc:sldChg chg="add">
        <pc:chgData name="" userId="9d90b36968a58255" providerId="LiveId" clId="{9D5CAE35-CFBB-4362-BFFC-FB0CB93A8D7A}" dt="2025-03-14T04:27:25.835" v="21"/>
        <pc:sldMkLst>
          <pc:docMk/>
          <pc:sldMk cId="0" sldId="366"/>
        </pc:sldMkLst>
      </pc:sldChg>
      <pc:sldChg chg="add">
        <pc:chgData name="" userId="9d90b36968a58255" providerId="LiveId" clId="{9D5CAE35-CFBB-4362-BFFC-FB0CB93A8D7A}" dt="2025-03-14T04:27:25.835" v="21"/>
        <pc:sldMkLst>
          <pc:docMk/>
          <pc:sldMk cId="0" sldId="367"/>
        </pc:sldMkLst>
      </pc:sldChg>
      <pc:sldChg chg="add">
        <pc:chgData name="" userId="9d90b36968a58255" providerId="LiveId" clId="{9D5CAE35-CFBB-4362-BFFC-FB0CB93A8D7A}" dt="2025-03-14T04:27:25.835" v="21"/>
        <pc:sldMkLst>
          <pc:docMk/>
          <pc:sldMk cId="0" sldId="368"/>
        </pc:sldMkLst>
      </pc:sldChg>
      <pc:sldChg chg="add">
        <pc:chgData name="" userId="9d90b36968a58255" providerId="LiveId" clId="{9D5CAE35-CFBB-4362-BFFC-FB0CB93A8D7A}" dt="2025-03-14T04:27:25.835" v="21"/>
        <pc:sldMkLst>
          <pc:docMk/>
          <pc:sldMk cId="0" sldId="369"/>
        </pc:sldMkLst>
      </pc:sldChg>
      <pc:sldChg chg="modSp add">
        <pc:chgData name="" userId="9d90b36968a58255" providerId="LiveId" clId="{9D5CAE35-CFBB-4362-BFFC-FB0CB93A8D7A}" dt="2025-03-14T04:27:58.286" v="28" actId="20577"/>
        <pc:sldMkLst>
          <pc:docMk/>
          <pc:sldMk cId="1988886935" sldId="370"/>
        </pc:sldMkLst>
        <pc:spChg chg="mod">
          <ac:chgData name="" userId="9d90b36968a58255" providerId="LiveId" clId="{9D5CAE35-CFBB-4362-BFFC-FB0CB93A8D7A}" dt="2025-03-14T04:27:58.286" v="28" actId="20577"/>
          <ac:spMkLst>
            <pc:docMk/>
            <pc:sldMk cId="1988886935" sldId="370"/>
            <ac:spMk id="2" creationId="{C425A8F8-A280-62BC-F2A6-0E95EC3109F7}"/>
          </ac:spMkLst>
        </pc:spChg>
        <pc:spChg chg="mod">
          <ac:chgData name="" userId="9d90b36968a58255" providerId="LiveId" clId="{9D5CAE35-CFBB-4362-BFFC-FB0CB93A8D7A}" dt="2025-03-14T04:27:56.235" v="27" actId="20577"/>
          <ac:spMkLst>
            <pc:docMk/>
            <pc:sldMk cId="1988886935" sldId="370"/>
            <ac:spMk id="3" creationId="{947EAB09-D5A9-3D36-65AA-28D17D8E3715}"/>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0,'4151'0,"-4131"0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42:40.484"/>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1,'3639'0,"-3628"0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46:04.436"/>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0,'3887'0,"-3868"0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46:39.786"/>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0,'3887'0,"-3868"0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0,'8353'0,"-8312"0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4:06.5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1,'8672'0,"-8644"0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47:06.06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1,'1339'0,"-1335"0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47:08.664"/>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0,'4168'0,"-4147"0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47:22.668"/>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0,'1815'0,"-1806"0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0,'10965'0,"-10911"0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4:06.5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1,'8672'0,"-8644"0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4:06.5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1,'4277'0,"-4263"0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47:06.062"/>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1,'1339'0,"-1335"0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48:48.243"/>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0,'400'0,"-398"0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0,'8372'0,"-8331"0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4:06.5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1,'4116'0,"-4103"0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0:51.214"/>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0,'1685'0,"-1677"0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0,'10767'0,"-10714"0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1:38.368"/>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0,'1143'0,"-1137"0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0,'9954'0,"-9905"0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3:06.046"/>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0,'2861'0,"-2847"0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3:14.655"/>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0,'2053'0,"-2043"0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5:27.159"/>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0,'1903'0,"-1894"0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4:20.620"/>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0,'12617'0,"-12554"0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0,'8372'0,"-8331"0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7:29.852"/>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0,'1507'0,"-1499"0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7:55.482"/>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0,'2872'0,"-2857"0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8:04.683"/>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0,'4235'0,"-4214"0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0,'10767'0,"-10714"0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3:05:49.514"/>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0,'2872'0,"-2857"0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3:05:49.515"/>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0,'3448'0,"-3431"0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0,'4151'0,"-4131"0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4:06.5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1,'9216'0,"-9186"0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2:55:05.524"/>
    </inkml:context>
    <inkml:brush xml:id="br0">
      <inkml:brushProperty name="width" value="0.4" units="cm"/>
      <inkml:brushProperty name="height" value="0.8" units="cm"/>
      <inkml:brushProperty name="color" value="#00FFFF"/>
      <inkml:brushProperty name="tip" value="rectangle"/>
      <inkml:brushProperty name="rasterOp" value="maskPen"/>
      <inkml:brushProperty name="ignorePressure" value="1"/>
    </inkml:brush>
  </inkml:definitions>
  <inkml:trace contextRef="#ctx0" brushRef="#br0">1 0,'12486'0,"-12424"0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3:38.99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1 0,'9494'0,"-9447"0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34:06.599"/>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0 1,'3920'0,"-3907"0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13T10:42:19.266"/>
    </inkml:context>
    <inkml:brush xml:id="br0">
      <inkml:brushProperty name="width" value="0.4" units="cm"/>
      <inkml:brushProperty name="height" value="0.8" units="cm"/>
      <inkml:brushProperty name="color" value="#FFFC00"/>
      <inkml:brushProperty name="tip" value="rectangle"/>
      <inkml:brushProperty name="rasterOp" value="maskPen"/>
      <inkml:brushProperty name="ignorePressure" value="1"/>
    </inkml:brush>
  </inkml:definitions>
  <inkml:trace contextRef="#ctx0" brushRef="#br0">2 0,'12091'0,"-12032"0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F5FFA-922C-4446-9AC5-BA76486EC51D}" type="datetimeFigureOut">
              <a:rPr lang="LID4096" smtClean="0"/>
              <a:t>03/14/2025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F13BBF-D3C3-4609-A9D0-442168620624}" type="slidenum">
              <a:rPr lang="LID4096" smtClean="0"/>
              <a:t>‹#›</a:t>
            </a:fld>
            <a:endParaRPr lang="LID4096"/>
          </a:p>
        </p:txBody>
      </p:sp>
    </p:spTree>
    <p:extLst>
      <p:ext uri="{BB962C8B-B14F-4D97-AF65-F5344CB8AC3E}">
        <p14:creationId xmlns:p14="http://schemas.microsoft.com/office/powerpoint/2010/main" val="451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D436613-A6F5-4BE7-AD56-3538234F8FE8}" type="slidenum">
              <a:rPr lang="zh-CN" altLang="en-US" smtClean="0"/>
              <a:t>21</a:t>
            </a:fld>
            <a:endParaRPr lang="zh-CN" altLang="en-US"/>
          </a:p>
        </p:txBody>
      </p:sp>
    </p:spTree>
    <p:extLst>
      <p:ext uri="{BB962C8B-B14F-4D97-AF65-F5344CB8AC3E}">
        <p14:creationId xmlns:p14="http://schemas.microsoft.com/office/powerpoint/2010/main" val="2834303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3F6BD-21C4-F0A6-709E-A08F9C325C2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01DAB96-5650-FF43-780A-E5CB641BFD0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A1C5357-EACA-E85A-89AB-07B52412318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13E435D-3416-36DD-B65F-F8053E72633E}"/>
              </a:ext>
            </a:extLst>
          </p:cNvPr>
          <p:cNvSpPr>
            <a:spLocks noGrp="1"/>
          </p:cNvSpPr>
          <p:nvPr>
            <p:ph type="sldNum" sz="quarter" idx="5"/>
          </p:nvPr>
        </p:nvSpPr>
        <p:spPr/>
        <p:txBody>
          <a:bodyPr/>
          <a:lstStyle/>
          <a:p>
            <a:fld id="{1D436613-A6F5-4BE7-AD56-3538234F8FE8}" type="slidenum">
              <a:rPr lang="zh-CN" altLang="en-US" smtClean="0"/>
              <a:t>22</a:t>
            </a:fld>
            <a:endParaRPr lang="zh-CN" altLang="en-US"/>
          </a:p>
        </p:txBody>
      </p:sp>
    </p:spTree>
    <p:extLst>
      <p:ext uri="{BB962C8B-B14F-4D97-AF65-F5344CB8AC3E}">
        <p14:creationId xmlns:p14="http://schemas.microsoft.com/office/powerpoint/2010/main" val="1456065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D1A9E-1655-5128-B82C-1F3D392BFB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6D9BB52-D17A-BBE8-F480-1AEAEBE0FE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CF17692-F0DD-637A-9739-E68E75260A6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2532170-011B-585F-913A-FF75A0C28AD9}"/>
              </a:ext>
            </a:extLst>
          </p:cNvPr>
          <p:cNvSpPr>
            <a:spLocks noGrp="1"/>
          </p:cNvSpPr>
          <p:nvPr>
            <p:ph type="sldNum" sz="quarter" idx="5"/>
          </p:nvPr>
        </p:nvSpPr>
        <p:spPr/>
        <p:txBody>
          <a:bodyPr/>
          <a:lstStyle/>
          <a:p>
            <a:fld id="{1D436613-A6F5-4BE7-AD56-3538234F8FE8}" type="slidenum">
              <a:rPr lang="zh-CN" altLang="en-US" smtClean="0"/>
              <a:t>23</a:t>
            </a:fld>
            <a:endParaRPr lang="zh-CN" altLang="en-US"/>
          </a:p>
        </p:txBody>
      </p:sp>
    </p:spTree>
    <p:extLst>
      <p:ext uri="{BB962C8B-B14F-4D97-AF65-F5344CB8AC3E}">
        <p14:creationId xmlns:p14="http://schemas.microsoft.com/office/powerpoint/2010/main" val="2583607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41AFD88D-D90B-4B8A-9DCB-8A811ADFC5CD}" type="slidenum">
              <a:rPr lang="en-HK" smtClean="0"/>
              <a:t>42</a:t>
            </a:fld>
            <a:endParaRPr lang="en-HK"/>
          </a:p>
        </p:txBody>
      </p:sp>
    </p:spTree>
    <p:extLst>
      <p:ext uri="{BB962C8B-B14F-4D97-AF65-F5344CB8AC3E}">
        <p14:creationId xmlns:p14="http://schemas.microsoft.com/office/powerpoint/2010/main" val="32465847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710B-4535-4682-89B7-DEF0A6EFBD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499BCEDD-2E64-4DA1-A7E1-D2C0DF9A1B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A6ACE342-2341-4F10-8F3E-D055233F3A6C}"/>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5" name="Footer Placeholder 4">
            <a:extLst>
              <a:ext uri="{FF2B5EF4-FFF2-40B4-BE49-F238E27FC236}">
                <a16:creationId xmlns:a16="http://schemas.microsoft.com/office/drawing/2014/main" id="{721B8B2D-D04E-4669-A45E-6ACD00852E5C}"/>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B753371D-7E49-47D4-8E17-60ECC2F67C1C}"/>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3237080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41FE2-41D0-4F4A-9994-6416EEB93848}"/>
              </a:ext>
            </a:extLst>
          </p:cNvPr>
          <p:cNvSpPr>
            <a:spLocks noGrp="1"/>
          </p:cNvSpPr>
          <p:nvPr>
            <p:ph type="title"/>
          </p:nvPr>
        </p:nvSpPr>
        <p:spPr/>
        <p:txBody>
          <a:bodyPr/>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3F6DD0EB-D7F9-4A0A-BED6-9C3B8966A99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CA8AA013-8E8D-4DBA-9248-550C095FB707}"/>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5" name="Footer Placeholder 4">
            <a:extLst>
              <a:ext uri="{FF2B5EF4-FFF2-40B4-BE49-F238E27FC236}">
                <a16:creationId xmlns:a16="http://schemas.microsoft.com/office/drawing/2014/main" id="{5EC9BEC4-1F4C-44AC-9FC1-D9A81A939992}"/>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3BEA0A7-5A45-4639-89C2-AEEDE330F89D}"/>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3285941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F8C4B0-6BFA-4956-B5B2-BE9EC30BFD0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67F152B-5FD7-4E1B-85F7-2BFECB95E74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13698BD4-5D8A-47DA-9001-CC66D97455F8}"/>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5" name="Footer Placeholder 4">
            <a:extLst>
              <a:ext uri="{FF2B5EF4-FFF2-40B4-BE49-F238E27FC236}">
                <a16:creationId xmlns:a16="http://schemas.microsoft.com/office/drawing/2014/main" id="{1FBFD869-4642-4A0B-8ED1-7A0F04DFCFB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0AD56B7B-E341-4E40-99CA-9F357DE7628D}"/>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771801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43C1F-AA91-4EC9-B5E5-71365EC67BD4}"/>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43A7BE4-632D-44AA-948D-4DB56E8E2D4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D23A28DD-3A4D-411D-832C-1220C54FDD31}"/>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5" name="Footer Placeholder 4">
            <a:extLst>
              <a:ext uri="{FF2B5EF4-FFF2-40B4-BE49-F238E27FC236}">
                <a16:creationId xmlns:a16="http://schemas.microsoft.com/office/drawing/2014/main" id="{370AB93B-92A0-41D5-83AE-D0A4A9CF44F7}"/>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173F4B2-1536-45DD-9DDD-586A1D6139BB}"/>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1857780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83AA2-A865-4CE0-A0AE-FD1F50673E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LID4096"/>
          </a:p>
        </p:txBody>
      </p:sp>
      <p:sp>
        <p:nvSpPr>
          <p:cNvPr id="3" name="Text Placeholder 2">
            <a:extLst>
              <a:ext uri="{FF2B5EF4-FFF2-40B4-BE49-F238E27FC236}">
                <a16:creationId xmlns:a16="http://schemas.microsoft.com/office/drawing/2014/main" id="{E2835CDE-445B-4362-BCBF-A04B3CFA78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9BFFBC5-DCC3-44B9-B700-7A8C1C7AD9E5}"/>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5" name="Footer Placeholder 4">
            <a:extLst>
              <a:ext uri="{FF2B5EF4-FFF2-40B4-BE49-F238E27FC236}">
                <a16:creationId xmlns:a16="http://schemas.microsoft.com/office/drawing/2014/main" id="{C9EBBC8F-D856-484C-93EB-680C0D6A7CAF}"/>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7BACF30E-7986-4074-A5E5-100EF54E8FF9}"/>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3561911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5059-7475-40E7-B39F-DAD743ADDCE5}"/>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F505A4B-9F4D-45A4-8B6C-BC8EA8071D4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8FD1B1D4-B313-4D57-B918-17289F68BCA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FCE285DE-BABB-4E7F-9734-C5DDD33F33EB}"/>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6" name="Footer Placeholder 5">
            <a:extLst>
              <a:ext uri="{FF2B5EF4-FFF2-40B4-BE49-F238E27FC236}">
                <a16:creationId xmlns:a16="http://schemas.microsoft.com/office/drawing/2014/main" id="{79B8A5E4-6DA4-4977-8E44-EAB26D1EBD91}"/>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6F946676-2FCD-407A-81E9-1DA4D4F1B05C}"/>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2700686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1332C-A5A6-4BC1-BA82-887FF982D8BD}"/>
              </a:ext>
            </a:extLst>
          </p:cNvPr>
          <p:cNvSpPr>
            <a:spLocks noGrp="1"/>
          </p:cNvSpPr>
          <p:nvPr>
            <p:ph type="title"/>
          </p:nvPr>
        </p:nvSpPr>
        <p:spPr>
          <a:xfrm>
            <a:off x="839788" y="365125"/>
            <a:ext cx="10515600" cy="1325563"/>
          </a:xfrm>
        </p:spPr>
        <p:txBody>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B492BB4A-1A41-4578-9460-48A00A3DA5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5FC6A12-980F-4525-8649-A3BC7C042D0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870FBDB0-B766-4A2D-B008-5AF63C61ED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ED25CD7-36C4-47DF-9349-D85689B4204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9F72E820-614C-4185-B9EB-2F59BF9F67A7}"/>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8" name="Footer Placeholder 7">
            <a:extLst>
              <a:ext uri="{FF2B5EF4-FFF2-40B4-BE49-F238E27FC236}">
                <a16:creationId xmlns:a16="http://schemas.microsoft.com/office/drawing/2014/main" id="{35832EDD-DF6A-4F73-A35B-E15EDDB6100E}"/>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E888A04E-73A1-4E5B-A038-59AC69D22789}"/>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303563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E20D-72FC-461E-9A6D-75522EEC4C85}"/>
              </a:ext>
            </a:extLst>
          </p:cNvPr>
          <p:cNvSpPr>
            <a:spLocks noGrp="1"/>
          </p:cNvSpPr>
          <p:nvPr>
            <p:ph type="title"/>
          </p:nvPr>
        </p:nvSpPr>
        <p:spPr/>
        <p:txBody>
          <a:bodyPr/>
          <a:lstStyle/>
          <a:p>
            <a:r>
              <a:rPr lang="en-US"/>
              <a:t>Click to edit Master title style</a:t>
            </a:r>
            <a:endParaRPr lang="LID4096"/>
          </a:p>
        </p:txBody>
      </p:sp>
      <p:sp>
        <p:nvSpPr>
          <p:cNvPr id="3" name="Date Placeholder 2">
            <a:extLst>
              <a:ext uri="{FF2B5EF4-FFF2-40B4-BE49-F238E27FC236}">
                <a16:creationId xmlns:a16="http://schemas.microsoft.com/office/drawing/2014/main" id="{A9AE616A-2C42-48E9-B9E1-65BDBAB72D5F}"/>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4" name="Footer Placeholder 3">
            <a:extLst>
              <a:ext uri="{FF2B5EF4-FFF2-40B4-BE49-F238E27FC236}">
                <a16:creationId xmlns:a16="http://schemas.microsoft.com/office/drawing/2014/main" id="{04686B3B-4F47-46EF-B0D7-F950BBCE25E2}"/>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FD2EFC87-3A9A-4D93-AA9C-428E3DA22A0D}"/>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3477579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D3F28-A52C-4EE2-A272-E2CD509B9D22}"/>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3" name="Footer Placeholder 2">
            <a:extLst>
              <a:ext uri="{FF2B5EF4-FFF2-40B4-BE49-F238E27FC236}">
                <a16:creationId xmlns:a16="http://schemas.microsoft.com/office/drawing/2014/main" id="{983E8C4F-C381-4145-93F1-9862E4385A12}"/>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F772245A-C5B4-4D8C-AE5B-E8350968A10C}"/>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4216817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0C916-2CB7-4EA2-B8AA-00BBD1E803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F2A79859-7C56-4556-8716-37B7F3E7F5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CD95BBC8-6A89-4626-B61D-E3FA940F56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6895C50-5E01-403F-8C46-8F18282E672E}"/>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6" name="Footer Placeholder 5">
            <a:extLst>
              <a:ext uri="{FF2B5EF4-FFF2-40B4-BE49-F238E27FC236}">
                <a16:creationId xmlns:a16="http://schemas.microsoft.com/office/drawing/2014/main" id="{FF37A54C-4EDB-4B54-AB00-417D84CA6C77}"/>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1C4305B-DFDB-470A-B43A-195E99ED62E7}"/>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2803416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102AC-F6ED-49D9-A895-39134ABAAF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98E39AA7-B436-4624-AEFD-FAE45F04E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0FD48E04-B6FE-4EB1-BE3D-69CDE10820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5CDCD9D-0D88-4452-ADED-078498DAEFC4}"/>
              </a:ext>
            </a:extLst>
          </p:cNvPr>
          <p:cNvSpPr>
            <a:spLocks noGrp="1"/>
          </p:cNvSpPr>
          <p:nvPr>
            <p:ph type="dt" sz="half" idx="10"/>
          </p:nvPr>
        </p:nvSpPr>
        <p:spPr/>
        <p:txBody>
          <a:bodyPr/>
          <a:lstStyle/>
          <a:p>
            <a:fld id="{EC2ED66A-8BF5-4FAE-8F54-7449BEAFDD31}" type="datetimeFigureOut">
              <a:rPr lang="LID4096" smtClean="0"/>
              <a:t>03/14/2025</a:t>
            </a:fld>
            <a:endParaRPr lang="LID4096"/>
          </a:p>
        </p:txBody>
      </p:sp>
      <p:sp>
        <p:nvSpPr>
          <p:cNvPr id="6" name="Footer Placeholder 5">
            <a:extLst>
              <a:ext uri="{FF2B5EF4-FFF2-40B4-BE49-F238E27FC236}">
                <a16:creationId xmlns:a16="http://schemas.microsoft.com/office/drawing/2014/main" id="{58266E10-CE25-4D7C-A58B-187BB69F1F06}"/>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14AC3223-706E-4BBC-A84F-FC095BD7C79E}"/>
              </a:ext>
            </a:extLst>
          </p:cNvPr>
          <p:cNvSpPr>
            <a:spLocks noGrp="1"/>
          </p:cNvSpPr>
          <p:nvPr>
            <p:ph type="sldNum" sz="quarter" idx="12"/>
          </p:nvPr>
        </p:nvSpPr>
        <p:spPr/>
        <p:txBody>
          <a:bodyPr/>
          <a:lstStyle/>
          <a:p>
            <a:fld id="{11B8DDFE-40F5-4840-8DEA-62B315B4EEC6}" type="slidenum">
              <a:rPr lang="LID4096" smtClean="0"/>
              <a:t>‹#›</a:t>
            </a:fld>
            <a:endParaRPr lang="LID4096"/>
          </a:p>
        </p:txBody>
      </p:sp>
    </p:spTree>
    <p:extLst>
      <p:ext uri="{BB962C8B-B14F-4D97-AF65-F5344CB8AC3E}">
        <p14:creationId xmlns:p14="http://schemas.microsoft.com/office/powerpoint/2010/main" val="411542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3EF9DA-2511-4423-9A62-DB7452045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LID4096"/>
          </a:p>
        </p:txBody>
      </p:sp>
      <p:sp>
        <p:nvSpPr>
          <p:cNvPr id="3" name="Text Placeholder 2">
            <a:extLst>
              <a:ext uri="{FF2B5EF4-FFF2-40B4-BE49-F238E27FC236}">
                <a16:creationId xmlns:a16="http://schemas.microsoft.com/office/drawing/2014/main" id="{6D66AE95-8483-4F90-9AE6-BE9103ACF2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BBCFBB01-3F9A-462C-B812-96E76922FF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2ED66A-8BF5-4FAE-8F54-7449BEAFDD31}" type="datetimeFigureOut">
              <a:rPr lang="LID4096" smtClean="0"/>
              <a:t>03/14/2025</a:t>
            </a:fld>
            <a:endParaRPr lang="LID4096"/>
          </a:p>
        </p:txBody>
      </p:sp>
      <p:sp>
        <p:nvSpPr>
          <p:cNvPr id="5" name="Footer Placeholder 4">
            <a:extLst>
              <a:ext uri="{FF2B5EF4-FFF2-40B4-BE49-F238E27FC236}">
                <a16:creationId xmlns:a16="http://schemas.microsoft.com/office/drawing/2014/main" id="{32E41C74-D60C-4ACD-AF97-96994152E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4CECE3A8-A70D-4942-B55A-5BCFE7DE65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1B8DDFE-40F5-4840-8DEA-62B315B4EEC6}" type="slidenum">
              <a:rPr lang="LID4096" smtClean="0"/>
              <a:t>‹#›</a:t>
            </a:fld>
            <a:endParaRPr lang="LID4096"/>
          </a:p>
        </p:txBody>
      </p:sp>
    </p:spTree>
    <p:extLst>
      <p:ext uri="{BB962C8B-B14F-4D97-AF65-F5344CB8AC3E}">
        <p14:creationId xmlns:p14="http://schemas.microsoft.com/office/powerpoint/2010/main" val="352677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4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310.png"/><Relationship Id="rId10" Type="http://schemas.openxmlformats.org/officeDocument/2006/relationships/image" Target="../media/image61.png"/><Relationship Id="rId4" Type="http://schemas.openxmlformats.org/officeDocument/2006/relationships/customXml" Target="../ink/ink1.xml"/><Relationship Id="rId9" Type="http://schemas.openxmlformats.org/officeDocument/2006/relationships/customXml" Target="../ink/ink3.xml"/></Relationships>
</file>

<file path=ppt/slides/_rels/slide3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customXml" Target="../ink/ink4.xml"/><Relationship Id="rId7"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customXml" Target="../ink/ink5.xml"/><Relationship Id="rId10" Type="http://schemas.openxmlformats.org/officeDocument/2006/relationships/image" Target="../media/image91.png"/><Relationship Id="rId4" Type="http://schemas.openxmlformats.org/officeDocument/2006/relationships/image" Target="../media/image310.png"/><Relationship Id="rId9" Type="http://schemas.openxmlformats.org/officeDocument/2006/relationships/customXml" Target="../ink/ink6.xml"/></Relationships>
</file>

<file path=ppt/slides/_rels/slide36.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150.png"/><Relationship Id="rId3" Type="http://schemas.openxmlformats.org/officeDocument/2006/relationships/customXml" Target="../ink/ink7.xml"/><Relationship Id="rId7" Type="http://schemas.openxmlformats.org/officeDocument/2006/relationships/image" Target="../media/image17.png"/><Relationship Id="rId12" Type="http://schemas.openxmlformats.org/officeDocument/2006/relationships/customXml" Target="../ink/ink10.xml"/><Relationship Id="rId2" Type="http://schemas.openxmlformats.org/officeDocument/2006/relationships/image" Target="../media/image12.png"/><Relationship Id="rId16"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image" Target="../media/image100.png"/><Relationship Id="rId11" Type="http://schemas.openxmlformats.org/officeDocument/2006/relationships/image" Target="../media/image140.png"/><Relationship Id="rId5" Type="http://schemas.openxmlformats.org/officeDocument/2006/relationships/customXml" Target="../ink/ink8.xml"/><Relationship Id="rId15" Type="http://schemas.openxmlformats.org/officeDocument/2006/relationships/image" Target="../media/image160.png"/><Relationship Id="rId10" Type="http://schemas.openxmlformats.org/officeDocument/2006/relationships/customXml" Target="../ink/ink9.xml"/><Relationship Id="rId4" Type="http://schemas.openxmlformats.org/officeDocument/2006/relationships/image" Target="../media/image90.png"/><Relationship Id="rId9" Type="http://schemas.openxmlformats.org/officeDocument/2006/relationships/image" Target="../media/image19.png"/><Relationship Id="rId14" Type="http://schemas.openxmlformats.org/officeDocument/2006/relationships/customXml" Target="../ink/ink11.xml"/></Relationships>
</file>

<file path=ppt/slides/_rels/slide3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customXml" Target="../ink/ink17.xml"/><Relationship Id="rId3" Type="http://schemas.openxmlformats.org/officeDocument/2006/relationships/customXml" Target="../ink/ink13.xml"/><Relationship Id="rId7" Type="http://schemas.openxmlformats.org/officeDocument/2006/relationships/image" Target="../media/image21.png"/><Relationship Id="rId12" Type="http://schemas.openxmlformats.org/officeDocument/2006/relationships/image" Target="../media/image221.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customXml" Target="../ink/ink16.xml"/><Relationship Id="rId5" Type="http://schemas.openxmlformats.org/officeDocument/2006/relationships/customXml" Target="../ink/ink14.xml"/><Relationship Id="rId10" Type="http://schemas.openxmlformats.org/officeDocument/2006/relationships/image" Target="../media/image210.png"/><Relationship Id="rId4" Type="http://schemas.openxmlformats.org/officeDocument/2006/relationships/image" Target="../media/image170.png"/><Relationship Id="rId9" Type="http://schemas.openxmlformats.org/officeDocument/2006/relationships/customXml" Target="../ink/ink15.xml"/><Relationship Id="rId14" Type="http://schemas.openxmlformats.org/officeDocument/2006/relationships/image" Target="../media/image23.png"/></Relationships>
</file>

<file path=ppt/slides/_rels/slide38.xml.rels><?xml version="1.0" encoding="UTF-8" standalone="yes"?>
<Relationships xmlns="http://schemas.openxmlformats.org/package/2006/relationships"><Relationship Id="rId8" Type="http://schemas.openxmlformats.org/officeDocument/2006/relationships/image" Target="../media/image210.png"/><Relationship Id="rId3" Type="http://schemas.openxmlformats.org/officeDocument/2006/relationships/customXml" Target="../ink/ink18.xml"/><Relationship Id="rId7" Type="http://schemas.openxmlformats.org/officeDocument/2006/relationships/customXml" Target="../ink/ink20.xml"/><Relationship Id="rId12"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customXml" Target="../ink/ink21.xml"/><Relationship Id="rId5" Type="http://schemas.openxmlformats.org/officeDocument/2006/relationships/customXml" Target="../ink/ink19.xml"/><Relationship Id="rId10" Type="http://schemas.openxmlformats.org/officeDocument/2006/relationships/image" Target="../media/image25.png"/><Relationship Id="rId4" Type="http://schemas.openxmlformats.org/officeDocument/2006/relationships/image" Target="../media/image220.png"/><Relationship Id="rId9" Type="http://schemas.openxmlformats.org/officeDocument/2006/relationships/image" Target="../media/image24.png"/></Relationships>
</file>

<file path=ppt/slides/_rels/slide3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customXml" Target="../ink/ink22.xml"/><Relationship Id="rId7"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60.png"/><Relationship Id="rId5" Type="http://schemas.openxmlformats.org/officeDocument/2006/relationships/customXml" Target="../ink/ink23.xml"/><Relationship Id="rId10" Type="http://schemas.openxmlformats.org/officeDocument/2006/relationships/image" Target="../media/image29.png"/><Relationship Id="rId4" Type="http://schemas.openxmlformats.org/officeDocument/2006/relationships/image" Target="../media/image250.png"/><Relationship Id="rId9" Type="http://schemas.openxmlformats.org/officeDocument/2006/relationships/customXml" Target="../ink/ink2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customXml" Target="../ink/ink26.xml"/><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290.png"/><Relationship Id="rId4" Type="http://schemas.openxmlformats.org/officeDocument/2006/relationships/customXml" Target="../ink/ink25.xml"/></Relationships>
</file>

<file path=ppt/slides/_rels/slide41.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30.xml"/><Relationship Id="rId3" Type="http://schemas.openxmlformats.org/officeDocument/2006/relationships/customXml" Target="../ink/ink27.xml"/><Relationship Id="rId7" Type="http://schemas.openxmlformats.org/officeDocument/2006/relationships/image" Target="../media/image36.png"/><Relationship Id="rId12" Type="http://schemas.openxmlformats.org/officeDocument/2006/relationships/image" Target="../media/image39.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customXml" Target="../ink/ink29.xml"/><Relationship Id="rId5" Type="http://schemas.openxmlformats.org/officeDocument/2006/relationships/image" Target="../media/image34.png"/><Relationship Id="rId10" Type="http://schemas.openxmlformats.org/officeDocument/2006/relationships/image" Target="../media/image38.png"/><Relationship Id="rId4" Type="http://schemas.openxmlformats.org/officeDocument/2006/relationships/image" Target="../media/image33.png"/><Relationship Id="rId9" Type="http://schemas.openxmlformats.org/officeDocument/2006/relationships/customXml" Target="../ink/ink28.xml"/><Relationship Id="rId14" Type="http://schemas.openxmlformats.org/officeDocument/2006/relationships/image" Target="../media/image40.png"/></Relationships>
</file>

<file path=ppt/slides/_rels/slide4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45.png"/><Relationship Id="rId3" Type="http://schemas.openxmlformats.org/officeDocument/2006/relationships/image" Target="../media/image41.png"/><Relationship Id="rId7" Type="http://schemas.openxmlformats.org/officeDocument/2006/relationships/image" Target="../media/image42.png"/><Relationship Id="rId12" Type="http://schemas.openxmlformats.org/officeDocument/2006/relationships/customXml" Target="../ink/ink3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0.png"/><Relationship Id="rId11" Type="http://schemas.openxmlformats.org/officeDocument/2006/relationships/image" Target="../media/image44.png"/><Relationship Id="rId5" Type="http://schemas.openxmlformats.org/officeDocument/2006/relationships/customXml" Target="../ink/ink31.xml"/><Relationship Id="rId10" Type="http://schemas.openxmlformats.org/officeDocument/2006/relationships/customXml" Target="../ink/ink33.xml"/><Relationship Id="rId4" Type="http://schemas.openxmlformats.org/officeDocument/2006/relationships/image" Target="../media/image20.png"/><Relationship Id="rId9" Type="http://schemas.openxmlformats.org/officeDocument/2006/relationships/image" Target="../media/image43.png"/></Relationships>
</file>

<file path=ppt/slides/_rels/slide4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0.png"/><Relationship Id="rId7" Type="http://schemas.openxmlformats.org/officeDocument/2006/relationships/customXml" Target="../ink/ink36.xml"/><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290.png"/><Relationship Id="rId10" Type="http://schemas.openxmlformats.org/officeDocument/2006/relationships/image" Target="../media/image48.png"/><Relationship Id="rId4" Type="http://schemas.openxmlformats.org/officeDocument/2006/relationships/customXml" Target="../ink/ink35.xml"/><Relationship Id="rId9" Type="http://schemas.openxmlformats.org/officeDocument/2006/relationships/customXml" Target="../ink/ink3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5A8F8-A280-62BC-F2A6-0E95EC3109F7}"/>
              </a:ext>
            </a:extLst>
          </p:cNvPr>
          <p:cNvSpPr>
            <a:spLocks noGrp="1"/>
          </p:cNvSpPr>
          <p:nvPr>
            <p:ph type="ctrTitle"/>
          </p:nvPr>
        </p:nvSpPr>
        <p:spPr/>
        <p:txBody>
          <a:bodyPr/>
          <a:lstStyle/>
          <a:p>
            <a:r>
              <a:rPr lang="en-US" altLang="zh-CN" dirty="0"/>
              <a:t>Assignment 1 </a:t>
            </a:r>
            <a:endParaRPr lang="zh-CN" altLang="en-US" dirty="0"/>
          </a:p>
        </p:txBody>
      </p:sp>
      <p:sp>
        <p:nvSpPr>
          <p:cNvPr id="3" name="副标题 2">
            <a:extLst>
              <a:ext uri="{FF2B5EF4-FFF2-40B4-BE49-F238E27FC236}">
                <a16:creationId xmlns:a16="http://schemas.microsoft.com/office/drawing/2014/main" id="{947EAB09-D5A9-3D36-65AA-28D17D8E3715}"/>
              </a:ext>
            </a:extLst>
          </p:cNvPr>
          <p:cNvSpPr>
            <a:spLocks noGrp="1"/>
          </p:cNvSpPr>
          <p:nvPr>
            <p:ph type="subTitle" idx="1"/>
          </p:nvPr>
        </p:nvSpPr>
        <p:spPr/>
        <p:txBody>
          <a:bodyPr/>
          <a:lstStyle/>
          <a:p>
            <a:r>
              <a:rPr lang="en-US" altLang="zh-CN" dirty="0"/>
              <a:t>(Chap 1, Chap 2)</a:t>
            </a:r>
            <a:endParaRPr lang="zh-CN" altLang="en-US" dirty="0"/>
          </a:p>
        </p:txBody>
      </p:sp>
    </p:spTree>
    <p:extLst>
      <p:ext uri="{BB962C8B-B14F-4D97-AF65-F5344CB8AC3E}">
        <p14:creationId xmlns:p14="http://schemas.microsoft.com/office/powerpoint/2010/main" val="1476471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FEAFD-4552-89BB-CEFB-91BC803C0B8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DBC4643-C144-0C92-98CD-3673CEB72A33}"/>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2.15 Consider the bank database of Figure 2.18. Give an expression in the relational</a:t>
            </a:r>
            <a:br>
              <a:rPr lang="en-US" altLang="zh-CN" sz="3200" dirty="0">
                <a:latin typeface="Arial" panose="020B0604020202020204" pitchFamily="34" charset="0"/>
                <a:ea typeface="等线" panose="02010600030101010101" pitchFamily="2" charset="-122"/>
              </a:rPr>
            </a:br>
            <a:r>
              <a:rPr lang="en-US" altLang="zh-CN" sz="3200" dirty="0">
                <a:latin typeface="Arial" panose="020B0604020202020204" pitchFamily="34" charset="0"/>
                <a:ea typeface="等线" panose="02010600030101010101" pitchFamily="2" charset="-122"/>
              </a:rPr>
              <a:t>algebra for each of the following queries:</a:t>
            </a:r>
          </a:p>
        </p:txBody>
      </p:sp>
      <p:sp>
        <p:nvSpPr>
          <p:cNvPr id="3" name="内容占位符 2">
            <a:extLst>
              <a:ext uri="{FF2B5EF4-FFF2-40B4-BE49-F238E27FC236}">
                <a16:creationId xmlns:a16="http://schemas.microsoft.com/office/drawing/2014/main" id="{6D81F6A9-8EFA-9204-07E2-F0D0C3ABBAFB}"/>
              </a:ext>
            </a:extLst>
          </p:cNvPr>
          <p:cNvSpPr>
            <a:spLocks noGrp="1"/>
          </p:cNvSpPr>
          <p:nvPr>
            <p:ph idx="1"/>
          </p:nvPr>
        </p:nvSpPr>
        <p:spPr>
          <a:xfrm>
            <a:off x="838200" y="1825625"/>
            <a:ext cx="10515600" cy="4351338"/>
          </a:xfrm>
        </p:spPr>
        <p:txBody>
          <a:bodyPr>
            <a:normAutofit/>
          </a:bodyPr>
          <a:lstStyle/>
          <a:p>
            <a:pPr marL="342900" indent="-342900" algn="just">
              <a:buFont typeface="+mj-lt"/>
              <a:buAutoNum type="alphaLcPeriod" startAt="3"/>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Find the ID of each depositor who has an account with a balance greater</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than $6000 at the </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Uptown</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a:latin typeface="Arial" panose="020B0604020202020204" pitchFamily="34" charset="0"/>
                <a:ea typeface="等线" panose="02010600030101010101" pitchFamily="2" charset="-122"/>
                <a:cs typeface="Times New Roman" panose="02020603050405020304" pitchFamily="18" charset="0"/>
              </a:rPr>
              <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branch.</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lphaLcPeriod" startAt="3"/>
            </a:pPr>
            <a:endParaRPr lang="en-US" altLang="zh-CN" sz="1800" dirty="0">
              <a:latin typeface="Arial" panose="020B0604020202020204" pitchFamily="34" charset="0"/>
              <a:ea typeface="等线" panose="02010600030101010101" pitchFamily="2" charset="-122"/>
            </a:endParaRPr>
          </a:p>
          <a:p>
            <a:pPr marL="0" indent="0" algn="just">
              <a:buNone/>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join depositor and account via </a:t>
            </a:r>
            <a:r>
              <a:rPr lang="en-US" altLang="zh-CN" sz="1800" dirty="0" err="1">
                <a:latin typeface="Arial" panose="020B0604020202020204" pitchFamily="34" charset="0"/>
                <a:ea typeface="等线" panose="02010600030101010101" pitchFamily="2" charset="-122"/>
              </a:rPr>
              <a:t>account_number</a:t>
            </a:r>
            <a:r>
              <a:rPr lang="en-US" altLang="zh-CN" sz="1800" dirty="0">
                <a:latin typeface="Arial" panose="020B0604020202020204" pitchFamily="34" charset="0"/>
                <a:ea typeface="等线" panose="02010600030101010101" pitchFamily="2" charset="-122"/>
              </a:rPr>
              <a:t>.</a:t>
            </a:r>
          </a:p>
          <a:p>
            <a:pPr marL="0" indent="0" algn="just">
              <a:buNone/>
            </a:pPr>
            <a:r>
              <a:rPr lang="en-US" altLang="zh-CN" sz="1800" dirty="0">
                <a:latin typeface="Arial" panose="020B0604020202020204" pitchFamily="34" charset="0"/>
                <a:ea typeface="等线" panose="02010600030101010101" pitchFamily="2" charset="-122"/>
              </a:rPr>
              <a:t>Then, select the data which’s balance is bigger than 6000 and the </a:t>
            </a:r>
            <a:r>
              <a:rPr lang="en-US" altLang="zh-CN" sz="1800" dirty="0" err="1">
                <a:latin typeface="Arial" panose="020B0604020202020204" pitchFamily="34" charset="0"/>
                <a:ea typeface="等线" panose="02010600030101010101" pitchFamily="2" charset="-122"/>
              </a:rPr>
              <a:t>branch_city</a:t>
            </a:r>
            <a:r>
              <a:rPr lang="en-US" altLang="zh-CN" sz="1800" dirty="0">
                <a:latin typeface="Arial" panose="020B0604020202020204" pitchFamily="34" charset="0"/>
                <a:ea typeface="等线" panose="02010600030101010101" pitchFamily="2" charset="-122"/>
              </a:rPr>
              <a:t> is uptown.</a:t>
            </a:r>
          </a:p>
          <a:p>
            <a:pPr marL="0" indent="0" algn="just">
              <a:buNone/>
            </a:pPr>
            <a:r>
              <a:rPr lang="en-US" altLang="zh-CN" sz="1800" dirty="0">
                <a:latin typeface="Arial" panose="020B0604020202020204" pitchFamily="34" charset="0"/>
                <a:ea typeface="等线" panose="02010600030101010101" pitchFamily="2" charset="-122"/>
              </a:rPr>
              <a:t>Last, project the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ID</a:t>
            </a:r>
            <a:r>
              <a:rPr lang="en-US" altLang="zh-CN" sz="1800" dirty="0">
                <a:latin typeface="Arial" panose="020B0604020202020204" pitchFamily="34" charset="0"/>
                <a:ea typeface="等线" panose="02010600030101010101" pitchFamily="2" charset="-122"/>
              </a:rPr>
              <a:t>.</a:t>
            </a:r>
          </a:p>
          <a:p>
            <a:pPr marL="0" indent="0" algn="just">
              <a:buNone/>
            </a:pPr>
            <a:endParaRPr lang="en-US" altLang="zh-CN" sz="1800" dirty="0">
              <a:latin typeface="Arial" panose="020B0604020202020204" pitchFamily="34" charset="0"/>
              <a:ea typeface="等线" panose="02010600030101010101" pitchFamily="2" charset="-122"/>
            </a:endParaRPr>
          </a:p>
        </p:txBody>
      </p:sp>
      <p:pic>
        <p:nvPicPr>
          <p:cNvPr id="7" name="图片 6">
            <a:extLst>
              <a:ext uri="{FF2B5EF4-FFF2-40B4-BE49-F238E27FC236}">
                <a16:creationId xmlns:a16="http://schemas.microsoft.com/office/drawing/2014/main" id="{0F1EFA78-1750-5265-1B7F-035B6CAFE691}"/>
              </a:ext>
            </a:extLst>
          </p:cNvPr>
          <p:cNvPicPr>
            <a:picLocks noChangeAspect="1"/>
          </p:cNvPicPr>
          <p:nvPr/>
        </p:nvPicPr>
        <p:blipFill>
          <a:blip r:embed="rId2"/>
          <a:stretch>
            <a:fillRect/>
          </a:stretch>
        </p:blipFill>
        <p:spPr>
          <a:xfrm>
            <a:off x="5757187" y="4055371"/>
            <a:ext cx="5596613" cy="2121592"/>
          </a:xfrm>
          <a:prstGeom prst="rect">
            <a:avLst/>
          </a:prstGeom>
        </p:spPr>
      </p:pic>
      <p:pic>
        <p:nvPicPr>
          <p:cNvPr id="5" name="图片 4">
            <a:extLst>
              <a:ext uri="{FF2B5EF4-FFF2-40B4-BE49-F238E27FC236}">
                <a16:creationId xmlns:a16="http://schemas.microsoft.com/office/drawing/2014/main" id="{C1665CED-665A-DAA6-3A43-A5272C133C0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78180" y="2614534"/>
            <a:ext cx="7635640" cy="376190"/>
          </a:xfrm>
          <a:prstGeom prst="rect">
            <a:avLst/>
          </a:prstGeom>
          <a:noFill/>
          <a:ln>
            <a:noFill/>
          </a:ln>
        </p:spPr>
      </p:pic>
    </p:spTree>
    <p:extLst>
      <p:ext uri="{BB962C8B-B14F-4D97-AF65-F5344CB8AC3E}">
        <p14:creationId xmlns:p14="http://schemas.microsoft.com/office/powerpoint/2010/main" val="11977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5A8F8-A280-62BC-F2A6-0E95EC3109F7}"/>
              </a:ext>
            </a:extLst>
          </p:cNvPr>
          <p:cNvSpPr>
            <a:spLocks noGrp="1"/>
          </p:cNvSpPr>
          <p:nvPr>
            <p:ph type="ctrTitle"/>
          </p:nvPr>
        </p:nvSpPr>
        <p:spPr/>
        <p:txBody>
          <a:bodyPr/>
          <a:lstStyle/>
          <a:p>
            <a:r>
              <a:rPr lang="en-US" altLang="zh-CN" dirty="0"/>
              <a:t>Assignment 2 </a:t>
            </a:r>
            <a:endParaRPr lang="zh-CN" altLang="en-US" dirty="0"/>
          </a:p>
        </p:txBody>
      </p:sp>
      <p:sp>
        <p:nvSpPr>
          <p:cNvPr id="3" name="副标题 2">
            <a:extLst>
              <a:ext uri="{FF2B5EF4-FFF2-40B4-BE49-F238E27FC236}">
                <a16:creationId xmlns:a16="http://schemas.microsoft.com/office/drawing/2014/main" id="{947EAB09-D5A9-3D36-65AA-28D17D8E3715}"/>
              </a:ext>
            </a:extLst>
          </p:cNvPr>
          <p:cNvSpPr>
            <a:spLocks noGrp="1"/>
          </p:cNvSpPr>
          <p:nvPr>
            <p:ph type="subTitle" idx="1"/>
          </p:nvPr>
        </p:nvSpPr>
        <p:spPr/>
        <p:txBody>
          <a:bodyPr/>
          <a:lstStyle/>
          <a:p>
            <a:r>
              <a:rPr lang="en-US" altLang="zh-CN" dirty="0"/>
              <a:t>(Chap 3)</a:t>
            </a:r>
            <a:endParaRPr lang="zh-CN" altLang="en-US" dirty="0"/>
          </a:p>
        </p:txBody>
      </p:sp>
    </p:spTree>
    <p:extLst>
      <p:ext uri="{BB962C8B-B14F-4D97-AF65-F5344CB8AC3E}">
        <p14:creationId xmlns:p14="http://schemas.microsoft.com/office/powerpoint/2010/main" val="933725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2506744" y="58176"/>
            <a:ext cx="10515600" cy="1325563"/>
          </a:xfrm>
        </p:spPr>
        <p:txBody>
          <a:bodyPr>
            <a:normAutofit/>
          </a:bodyPr>
          <a:lstStyle/>
          <a:p>
            <a:r>
              <a:rPr lang="en-US" altLang="en-US" sz="2800" dirty="0">
                <a:latin typeface="Arial" panose="020B0604020202020204" pitchFamily="34" charset="0"/>
                <a:ea typeface="宋体" panose="02010600030101010101" pitchFamily="2" charset="-122"/>
                <a:cs typeface="Arial" panose="020B0604020202020204" pitchFamily="34" charset="0"/>
              </a:rPr>
              <a:t>Schema Diagram for University Database</a:t>
            </a:r>
          </a:p>
        </p:txBody>
      </p:sp>
      <p:pic>
        <p:nvPicPr>
          <p:cNvPr id="3" name="Graphic 2">
            <a:extLst>
              <a:ext uri="{FF2B5EF4-FFF2-40B4-BE49-F238E27FC236}">
                <a16:creationId xmlns:a16="http://schemas.microsoft.com/office/drawing/2014/main" id="{D6B8FF63-5393-4696-8B56-06CDA84E94A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4911" y="1053801"/>
            <a:ext cx="9059062" cy="542736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E8195-3C45-E261-2835-67AECFEAE50D}"/>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1E384BCC-C9A7-384B-BF75-4C36EBDA61CC}"/>
              </a:ext>
            </a:extLst>
          </p:cNvPr>
          <p:cNvSpPr txBox="1"/>
          <p:nvPr/>
        </p:nvSpPr>
        <p:spPr>
          <a:xfrm>
            <a:off x="98981" y="214162"/>
            <a:ext cx="10939807"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11" name="文本框 10">
            <a:extLst>
              <a:ext uri="{FF2B5EF4-FFF2-40B4-BE49-F238E27FC236}">
                <a16:creationId xmlns:a16="http://schemas.microsoft.com/office/drawing/2014/main" id="{46F01D08-EC8F-AF49-7665-1CF95C94888F}"/>
              </a:ext>
            </a:extLst>
          </p:cNvPr>
          <p:cNvSpPr txBox="1"/>
          <p:nvPr/>
        </p:nvSpPr>
        <p:spPr>
          <a:xfrm>
            <a:off x="37706" y="1995675"/>
            <a:ext cx="11411147" cy="1077218"/>
          </a:xfrm>
          <a:prstGeom prst="rect">
            <a:avLst/>
          </a:prstGeom>
          <a:noFill/>
        </p:spPr>
        <p:txBody>
          <a:bodyPr wrap="square">
            <a:spAutoFit/>
          </a:bodyPr>
          <a:lstStyle/>
          <a:p>
            <a:pPr marL="514350" indent="-514350">
              <a:buFont typeface="+mj-lt"/>
              <a:buAutoNum type="alphaLcPeriod"/>
            </a:pPr>
            <a:r>
              <a:rPr lang="en-US" altLang="zh-CN" sz="3200" b="1" dirty="0">
                <a:latin typeface="Arial" panose="020B0604020202020204" pitchFamily="34" charset="0"/>
                <a:ea typeface="宋体" panose="02010600030101010101" pitchFamily="2" charset="-122"/>
                <a:cs typeface="Arial" panose="020B0604020202020204" pitchFamily="34" charset="0"/>
              </a:rPr>
              <a:t>Find the titles of courses in the Comp. Sci. department that have 3 credits.</a:t>
            </a:r>
            <a:endParaRPr lang="zh-CN" altLang="zh-CN" sz="3200" b="1" dirty="0">
              <a:latin typeface="Arial" panose="020B0604020202020204" pitchFamily="34" charset="0"/>
              <a:ea typeface="宋体" panose="02010600030101010101" pitchFamily="2" charset="-122"/>
              <a:cs typeface="Arial" panose="020B0604020202020204" pitchFamily="34" charset="0"/>
            </a:endParaRPr>
          </a:p>
        </p:txBody>
      </p:sp>
      <p:sp>
        <p:nvSpPr>
          <p:cNvPr id="13" name="文本框 12">
            <a:extLst>
              <a:ext uri="{FF2B5EF4-FFF2-40B4-BE49-F238E27FC236}">
                <a16:creationId xmlns:a16="http://schemas.microsoft.com/office/drawing/2014/main" id="{791A0943-A383-EF17-8158-A7820ED11073}"/>
              </a:ext>
            </a:extLst>
          </p:cNvPr>
          <p:cNvSpPr txBox="1"/>
          <p:nvPr/>
        </p:nvSpPr>
        <p:spPr>
          <a:xfrm>
            <a:off x="1361190" y="3429000"/>
            <a:ext cx="8764178" cy="1569660"/>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select title </a:t>
            </a:r>
          </a:p>
          <a:p>
            <a:r>
              <a:rPr lang="en-US" altLang="zh-CN" sz="3200" dirty="0">
                <a:solidFill>
                  <a:schemeClr val="accent1">
                    <a:lumMod val="75000"/>
                  </a:schemeClr>
                </a:solidFill>
                <a:latin typeface="Times New Roman" panose="02020603050405020304" pitchFamily="18" charset="0"/>
              </a:rPr>
              <a:t>from course </a:t>
            </a:r>
          </a:p>
          <a:p>
            <a:r>
              <a:rPr lang="en-US" altLang="zh-CN" sz="3200" dirty="0">
                <a:solidFill>
                  <a:schemeClr val="accent1">
                    <a:lumMod val="75000"/>
                  </a:schemeClr>
                </a:solidFill>
                <a:latin typeface="Times New Roman" panose="02020603050405020304" pitchFamily="18" charset="0"/>
              </a:rPr>
              <a:t>where dept name = ‘Comp. Sci.’ and credits = 3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407623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2A4A5-3A58-958A-32CD-CCD77D5A1239}"/>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45D131B9-4F28-AD09-7823-054F5663D254}"/>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9A3863C9-500C-2D6B-2A33-7C24FBF0DF57}"/>
              </a:ext>
            </a:extLst>
          </p:cNvPr>
          <p:cNvSpPr txBox="1"/>
          <p:nvPr/>
        </p:nvSpPr>
        <p:spPr>
          <a:xfrm>
            <a:off x="98980" y="1741151"/>
            <a:ext cx="11976755" cy="1569660"/>
          </a:xfrm>
          <a:prstGeom prst="rect">
            <a:avLst/>
          </a:prstGeom>
          <a:noFill/>
        </p:spPr>
        <p:txBody>
          <a:bodyPr wrap="square">
            <a:spAutoFit/>
          </a:bodyPr>
          <a:lstStyle/>
          <a:p>
            <a:pPr marL="514350" indent="-514350">
              <a:buFont typeface="+mj-lt"/>
              <a:buAutoNum type="alphaLcPeriod" startAt="2"/>
            </a:pPr>
            <a:r>
              <a:rPr lang="en-US" altLang="zh-CN" sz="3200" b="1" dirty="0">
                <a:latin typeface="Arial" panose="020B0604020202020204" pitchFamily="34" charset="0"/>
                <a:ea typeface="宋体" panose="02010600030101010101" pitchFamily="2" charset="-122"/>
                <a:cs typeface="Arial" panose="020B0604020202020204" pitchFamily="34" charset="0"/>
              </a:rPr>
              <a:t>Find the IDs of all students who were taught by an instructor named Einstein; make sure there are </a:t>
            </a:r>
            <a:r>
              <a:rPr lang="en-US" altLang="zh-CN" sz="3200" b="1" u="sng" dirty="0">
                <a:latin typeface="Arial" panose="020B0604020202020204" pitchFamily="34" charset="0"/>
                <a:ea typeface="宋体" panose="02010600030101010101" pitchFamily="2" charset="-122"/>
                <a:cs typeface="Arial" panose="020B0604020202020204" pitchFamily="34" charset="0"/>
              </a:rPr>
              <a:t>no duplicates </a:t>
            </a:r>
            <a:r>
              <a:rPr lang="en-US" altLang="zh-CN" sz="3200" b="1" dirty="0">
                <a:latin typeface="Arial" panose="020B0604020202020204" pitchFamily="34" charset="0"/>
                <a:ea typeface="宋体" panose="02010600030101010101" pitchFamily="2" charset="-122"/>
                <a:cs typeface="Arial" panose="020B0604020202020204" pitchFamily="34" charset="0"/>
              </a:rPr>
              <a:t>in the result.</a:t>
            </a:r>
          </a:p>
        </p:txBody>
      </p:sp>
      <p:sp>
        <p:nvSpPr>
          <p:cNvPr id="8" name="文本框 7">
            <a:extLst>
              <a:ext uri="{FF2B5EF4-FFF2-40B4-BE49-F238E27FC236}">
                <a16:creationId xmlns:a16="http://schemas.microsoft.com/office/drawing/2014/main" id="{AD721467-20CB-289A-BC02-6C0D9422AE12}"/>
              </a:ext>
            </a:extLst>
          </p:cNvPr>
          <p:cNvSpPr txBox="1"/>
          <p:nvPr/>
        </p:nvSpPr>
        <p:spPr>
          <a:xfrm>
            <a:off x="641022" y="3622083"/>
            <a:ext cx="9134574" cy="523220"/>
          </a:xfrm>
          <a:prstGeom prst="rect">
            <a:avLst/>
          </a:prstGeom>
          <a:noFill/>
        </p:spPr>
        <p:txBody>
          <a:bodyPr wrap="square" rtlCol="0">
            <a:spAutoFit/>
          </a:bodyPr>
          <a:lstStyle/>
          <a:p>
            <a:r>
              <a:rPr lang="en-US" altLang="zh-CN" sz="2800" b="1" i="1" dirty="0">
                <a:solidFill>
                  <a:srgbClr val="C00000"/>
                </a:solidFill>
                <a:latin typeface="Arial" panose="020B0604020202020204" pitchFamily="34" charset="0"/>
                <a:ea typeface="宋体" panose="02010600030101010101" pitchFamily="2" charset="-122"/>
                <a:cs typeface="Arial" panose="020B0604020202020204" pitchFamily="34" charset="0"/>
              </a:rPr>
              <a:t>Key Idea:</a:t>
            </a:r>
          </a:p>
        </p:txBody>
      </p:sp>
      <p:sp>
        <p:nvSpPr>
          <p:cNvPr id="12" name="文本框 11">
            <a:extLst>
              <a:ext uri="{FF2B5EF4-FFF2-40B4-BE49-F238E27FC236}">
                <a16:creationId xmlns:a16="http://schemas.microsoft.com/office/drawing/2014/main" id="{A96D465F-CAE0-E66D-C1E4-542EBBC50003}"/>
              </a:ext>
            </a:extLst>
          </p:cNvPr>
          <p:cNvSpPr txBox="1"/>
          <p:nvPr/>
        </p:nvSpPr>
        <p:spPr>
          <a:xfrm>
            <a:off x="641022" y="4226359"/>
            <a:ext cx="9716678" cy="1815882"/>
          </a:xfrm>
          <a:prstGeom prst="rect">
            <a:avLst/>
          </a:prstGeom>
          <a:noFill/>
        </p:spPr>
        <p:txBody>
          <a:bodyPr wrap="square">
            <a:spAutoFit/>
          </a:bodyPr>
          <a:lstStyle/>
          <a:p>
            <a:pPr marL="285750" indent="-285750">
              <a:buFont typeface="Arial" panose="020B0604020202020204" pitchFamily="34" charset="0"/>
              <a:buChar char="•"/>
            </a:pPr>
            <a:r>
              <a:rPr lang="en-US" altLang="zh-CN" sz="2800" b="1" dirty="0">
                <a:latin typeface="Arial" panose="020B0604020202020204" pitchFamily="34" charset="0"/>
                <a:ea typeface="宋体" panose="02010600030101010101" pitchFamily="2" charset="-122"/>
                <a:cs typeface="Arial" panose="020B0604020202020204" pitchFamily="34" charset="0"/>
              </a:rPr>
              <a:t>student</a:t>
            </a:r>
            <a:r>
              <a:rPr lang="en-US" altLang="zh-CN" sz="2800" dirty="0">
                <a:latin typeface="Arial" panose="020B0604020202020204" pitchFamily="34" charset="0"/>
                <a:ea typeface="宋体" panose="02010600030101010101" pitchFamily="2" charset="-122"/>
                <a:cs typeface="Arial" panose="020B0604020202020204" pitchFamily="34" charset="0"/>
              </a:rPr>
              <a:t> connects to </a:t>
            </a:r>
            <a:r>
              <a:rPr lang="en-US" altLang="zh-CN" sz="2800" b="1" dirty="0">
                <a:latin typeface="Arial" panose="020B0604020202020204" pitchFamily="34" charset="0"/>
                <a:ea typeface="宋体" panose="02010600030101010101" pitchFamily="2" charset="-122"/>
                <a:cs typeface="Arial" panose="020B0604020202020204" pitchFamily="34" charset="0"/>
              </a:rPr>
              <a:t>takes</a:t>
            </a:r>
            <a:r>
              <a:rPr lang="en-US" altLang="zh-CN" sz="2800" dirty="0">
                <a:latin typeface="Arial" panose="020B0604020202020204" pitchFamily="34" charset="0"/>
                <a:ea typeface="宋体" panose="02010600030101010101" pitchFamily="2" charset="-122"/>
                <a:cs typeface="Arial" panose="020B0604020202020204" pitchFamily="34" charset="0"/>
              </a:rPr>
              <a:t> through </a:t>
            </a:r>
            <a:r>
              <a:rPr lang="en-US" altLang="zh-CN" sz="2800" u="sng" dirty="0">
                <a:latin typeface="Arial" panose="020B0604020202020204" pitchFamily="34" charset="0"/>
                <a:ea typeface="宋体" panose="02010600030101010101" pitchFamily="2" charset="-122"/>
                <a:cs typeface="Arial" panose="020B0604020202020204" pitchFamily="34" charset="0"/>
              </a:rPr>
              <a:t>ID</a:t>
            </a:r>
            <a:r>
              <a:rPr lang="en-US" altLang="zh-CN" sz="2800" dirty="0">
                <a:latin typeface="Arial" panose="020B0604020202020204" pitchFamily="34" charset="0"/>
                <a:ea typeface="宋体" panose="02010600030101010101" pitchFamily="2" charset="-122"/>
                <a:cs typeface="Arial" panose="020B0604020202020204" pitchFamily="34" charset="0"/>
              </a:rPr>
              <a:t> (student ID).</a:t>
            </a:r>
          </a:p>
          <a:p>
            <a:pPr marL="285750" indent="-285750">
              <a:buFont typeface="Arial" panose="020B0604020202020204" pitchFamily="34" charset="0"/>
              <a:buChar char="•"/>
            </a:pPr>
            <a:r>
              <a:rPr lang="en-US" altLang="zh-CN" sz="2800" b="1" dirty="0">
                <a:latin typeface="Arial" panose="020B0604020202020204" pitchFamily="34" charset="0"/>
                <a:ea typeface="宋体" panose="02010600030101010101" pitchFamily="2" charset="-122"/>
                <a:cs typeface="Arial" panose="020B0604020202020204" pitchFamily="34" charset="0"/>
              </a:rPr>
              <a:t>instructor</a:t>
            </a:r>
            <a:r>
              <a:rPr lang="en-US" altLang="zh-CN" sz="2800" dirty="0">
                <a:latin typeface="Arial" panose="020B0604020202020204" pitchFamily="34" charset="0"/>
                <a:ea typeface="宋体" panose="02010600030101010101" pitchFamily="2" charset="-122"/>
                <a:cs typeface="Arial" panose="020B0604020202020204" pitchFamily="34" charset="0"/>
              </a:rPr>
              <a:t> connects to </a:t>
            </a:r>
            <a:r>
              <a:rPr lang="en-US" altLang="zh-CN" sz="2800" b="1" dirty="0">
                <a:latin typeface="Arial" panose="020B0604020202020204" pitchFamily="34" charset="0"/>
                <a:ea typeface="宋体" panose="02010600030101010101" pitchFamily="2" charset="-122"/>
                <a:cs typeface="Arial" panose="020B0604020202020204" pitchFamily="34" charset="0"/>
              </a:rPr>
              <a:t>teaches</a:t>
            </a:r>
            <a:r>
              <a:rPr lang="en-US" altLang="zh-CN" sz="2800" dirty="0">
                <a:latin typeface="Arial" panose="020B0604020202020204" pitchFamily="34" charset="0"/>
                <a:ea typeface="宋体" panose="02010600030101010101" pitchFamily="2" charset="-122"/>
                <a:cs typeface="Arial" panose="020B0604020202020204" pitchFamily="34" charset="0"/>
              </a:rPr>
              <a:t> through </a:t>
            </a:r>
            <a:r>
              <a:rPr lang="en-US" altLang="zh-CN" sz="2800" u="sng" dirty="0">
                <a:latin typeface="Arial" panose="020B0604020202020204" pitchFamily="34" charset="0"/>
                <a:ea typeface="宋体" panose="02010600030101010101" pitchFamily="2" charset="-122"/>
                <a:cs typeface="Arial" panose="020B0604020202020204" pitchFamily="34" charset="0"/>
              </a:rPr>
              <a:t>ID</a:t>
            </a:r>
            <a:r>
              <a:rPr lang="en-US" altLang="zh-CN" sz="2800" dirty="0">
                <a:latin typeface="Arial" panose="020B0604020202020204" pitchFamily="34" charset="0"/>
                <a:ea typeface="宋体" panose="02010600030101010101" pitchFamily="2" charset="-122"/>
                <a:cs typeface="Arial" panose="020B0604020202020204" pitchFamily="34" charset="0"/>
              </a:rPr>
              <a:t> (instructor ID).</a:t>
            </a:r>
          </a:p>
          <a:p>
            <a:pPr marL="285750" indent="-285750">
              <a:buFont typeface="Arial" panose="020B0604020202020204" pitchFamily="34" charset="0"/>
              <a:buChar char="•"/>
            </a:pPr>
            <a:r>
              <a:rPr lang="en-US" altLang="zh-CN" sz="2800" b="1" dirty="0">
                <a:latin typeface="Arial" panose="020B0604020202020204" pitchFamily="34" charset="0"/>
                <a:ea typeface="宋体" panose="02010600030101010101" pitchFamily="2" charset="-122"/>
                <a:cs typeface="Arial" panose="020B0604020202020204" pitchFamily="34" charset="0"/>
              </a:rPr>
              <a:t>takes</a:t>
            </a:r>
            <a:r>
              <a:rPr lang="en-US" altLang="zh-CN" sz="2800" dirty="0">
                <a:latin typeface="Arial" panose="020B0604020202020204" pitchFamily="34" charset="0"/>
                <a:ea typeface="宋体" panose="02010600030101010101" pitchFamily="2" charset="-122"/>
                <a:cs typeface="Arial" panose="020B0604020202020204" pitchFamily="34" charset="0"/>
              </a:rPr>
              <a:t> and </a:t>
            </a:r>
            <a:r>
              <a:rPr lang="en-US" altLang="zh-CN" sz="2800" b="1" dirty="0">
                <a:latin typeface="Arial" panose="020B0604020202020204" pitchFamily="34" charset="0"/>
                <a:ea typeface="宋体" panose="02010600030101010101" pitchFamily="2" charset="-122"/>
                <a:cs typeface="Arial" panose="020B0604020202020204" pitchFamily="34" charset="0"/>
              </a:rPr>
              <a:t>teaches</a:t>
            </a:r>
            <a:r>
              <a:rPr lang="en-US" altLang="zh-CN" sz="2800" dirty="0">
                <a:latin typeface="Arial" panose="020B0604020202020204" pitchFamily="34" charset="0"/>
                <a:ea typeface="宋体" panose="02010600030101010101" pitchFamily="2" charset="-122"/>
                <a:cs typeface="Arial" panose="020B0604020202020204" pitchFamily="34" charset="0"/>
              </a:rPr>
              <a:t> connect through </a:t>
            </a:r>
            <a:r>
              <a:rPr lang="en-US" altLang="zh-CN" sz="2800" u="sng" dirty="0" err="1">
                <a:latin typeface="Arial" panose="020B0604020202020204" pitchFamily="34" charset="0"/>
                <a:ea typeface="宋体" panose="02010600030101010101" pitchFamily="2" charset="-122"/>
                <a:cs typeface="Arial" panose="020B0604020202020204" pitchFamily="34" charset="0"/>
              </a:rPr>
              <a:t>course_id</a:t>
            </a:r>
            <a:r>
              <a:rPr lang="en-US" altLang="zh-CN" sz="2800" u="sng" dirty="0">
                <a:latin typeface="Arial" panose="020B0604020202020204" pitchFamily="34" charset="0"/>
                <a:ea typeface="宋体" panose="02010600030101010101" pitchFamily="2" charset="-122"/>
                <a:cs typeface="Arial" panose="020B0604020202020204" pitchFamily="34" charset="0"/>
              </a:rPr>
              <a:t>, </a:t>
            </a:r>
            <a:r>
              <a:rPr lang="en-US" altLang="zh-CN" sz="2800" u="sng" dirty="0" err="1">
                <a:latin typeface="Arial" panose="020B0604020202020204" pitchFamily="34" charset="0"/>
                <a:ea typeface="宋体" panose="02010600030101010101" pitchFamily="2" charset="-122"/>
                <a:cs typeface="Arial" panose="020B0604020202020204" pitchFamily="34" charset="0"/>
              </a:rPr>
              <a:t>sec_id</a:t>
            </a:r>
            <a:r>
              <a:rPr lang="en-US" altLang="zh-CN" sz="2800" u="sng" dirty="0">
                <a:latin typeface="Arial" panose="020B0604020202020204" pitchFamily="34" charset="0"/>
                <a:ea typeface="宋体" panose="02010600030101010101" pitchFamily="2" charset="-122"/>
                <a:cs typeface="Arial" panose="020B0604020202020204" pitchFamily="34" charset="0"/>
              </a:rPr>
              <a:t>, semester, and year.</a:t>
            </a:r>
            <a:endParaRPr lang="zh-CN" altLang="en-US" sz="2800" u="sng" dirty="0">
              <a:latin typeface="Arial" panose="020B06040202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2269673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5B0CA-4586-6156-81F1-0E582B243DB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6DADDE1D-9A6B-582B-8132-64644D644880}"/>
              </a:ext>
            </a:extLst>
          </p:cNvPr>
          <p:cNvSpPr txBox="1"/>
          <p:nvPr/>
        </p:nvSpPr>
        <p:spPr>
          <a:xfrm>
            <a:off x="107622" y="100887"/>
            <a:ext cx="11976755" cy="1569660"/>
          </a:xfrm>
          <a:prstGeom prst="rect">
            <a:avLst/>
          </a:prstGeom>
          <a:noFill/>
        </p:spPr>
        <p:txBody>
          <a:bodyPr wrap="square">
            <a:spAutoFit/>
          </a:bodyPr>
          <a:lstStyle/>
          <a:p>
            <a:pPr marL="514350" indent="-514350">
              <a:buFont typeface="+mj-lt"/>
              <a:buAutoNum type="alphaLcPeriod" startAt="2"/>
            </a:pPr>
            <a:r>
              <a:rPr lang="en-US" altLang="zh-CN" sz="3200" b="1" dirty="0">
                <a:latin typeface="Arial" panose="020B0604020202020204" pitchFamily="34" charset="0"/>
                <a:ea typeface="宋体" panose="02010600030101010101" pitchFamily="2" charset="-122"/>
                <a:cs typeface="Arial" panose="020B0604020202020204" pitchFamily="34" charset="0"/>
              </a:rPr>
              <a:t>Find the IDs of all students who were taught by an instructor named Einstein; make sure there are </a:t>
            </a:r>
            <a:r>
              <a:rPr lang="en-US" altLang="zh-CN" sz="3200" b="1" u="sng" dirty="0">
                <a:latin typeface="Arial" panose="020B0604020202020204" pitchFamily="34" charset="0"/>
                <a:ea typeface="宋体" panose="02010600030101010101" pitchFamily="2" charset="-122"/>
                <a:cs typeface="Arial" panose="020B0604020202020204" pitchFamily="34" charset="0"/>
              </a:rPr>
              <a:t>no duplicates </a:t>
            </a:r>
            <a:r>
              <a:rPr lang="en-US" altLang="zh-CN" sz="3200" b="1" dirty="0">
                <a:latin typeface="Arial" panose="020B0604020202020204" pitchFamily="34" charset="0"/>
                <a:ea typeface="宋体" panose="02010600030101010101" pitchFamily="2" charset="-122"/>
                <a:cs typeface="Arial" panose="020B0604020202020204" pitchFamily="34" charset="0"/>
              </a:rPr>
              <a:t>in the result.</a:t>
            </a:r>
          </a:p>
        </p:txBody>
      </p:sp>
      <p:sp>
        <p:nvSpPr>
          <p:cNvPr id="4" name="文本框 3">
            <a:extLst>
              <a:ext uri="{FF2B5EF4-FFF2-40B4-BE49-F238E27FC236}">
                <a16:creationId xmlns:a16="http://schemas.microsoft.com/office/drawing/2014/main" id="{548A7473-51B9-1BE8-DADA-6B2B0E561A1A}"/>
              </a:ext>
            </a:extLst>
          </p:cNvPr>
          <p:cNvSpPr txBox="1"/>
          <p:nvPr/>
        </p:nvSpPr>
        <p:spPr>
          <a:xfrm>
            <a:off x="1080939" y="1713938"/>
            <a:ext cx="10030120" cy="5043175"/>
          </a:xfrm>
          <a:prstGeom prst="rect">
            <a:avLst/>
          </a:prstGeom>
          <a:noFill/>
        </p:spPr>
        <p:txBody>
          <a:bodyPr wrap="square" rtlCol="0">
            <a:spAutoFit/>
          </a:bodyPr>
          <a:lstStyle/>
          <a:p>
            <a:pPr>
              <a:lnSpc>
                <a:spcPct val="125000"/>
              </a:lnSpc>
            </a:pPr>
            <a:r>
              <a:rPr lang="en-US" altLang="zh-CN" sz="2400" dirty="0">
                <a:latin typeface="Arial" panose="020B0604020202020204" pitchFamily="34" charset="0"/>
                <a:cs typeface="Arial" panose="020B0604020202020204" pitchFamily="34" charset="0"/>
              </a:rPr>
              <a:t>Step 1: Get student-course relationships from student and takes.</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(student </a:t>
            </a:r>
            <a:r>
              <a:rPr lang="en-US" altLang="zh-CN" sz="2800" dirty="0">
                <a:solidFill>
                  <a:srgbClr val="C00000"/>
                </a:solidFill>
                <a:latin typeface="Times New Roman" panose="02020603050405020304" pitchFamily="18" charset="0"/>
              </a:rPr>
              <a:t>join</a:t>
            </a:r>
            <a:r>
              <a:rPr lang="en-US" altLang="zh-CN" sz="2800" dirty="0">
                <a:solidFill>
                  <a:schemeClr val="accent1">
                    <a:lumMod val="75000"/>
                  </a:schemeClr>
                </a:solidFill>
                <a:latin typeface="Times New Roman" panose="02020603050405020304" pitchFamily="18" charset="0"/>
              </a:rPr>
              <a:t> takes </a:t>
            </a:r>
            <a:r>
              <a:rPr lang="en-US" altLang="zh-CN" sz="2800" dirty="0">
                <a:solidFill>
                  <a:srgbClr val="C00000"/>
                </a:solidFill>
                <a:latin typeface="Times New Roman" panose="02020603050405020304" pitchFamily="18" charset="0"/>
              </a:rPr>
              <a:t>using</a:t>
            </a:r>
            <a:r>
              <a:rPr lang="en-US" altLang="zh-CN" sz="2800" dirty="0">
                <a:solidFill>
                  <a:schemeClr val="accent1">
                    <a:lumMod val="75000"/>
                  </a:schemeClr>
                </a:solidFill>
                <a:latin typeface="Times New Roman" panose="02020603050405020304" pitchFamily="18" charset="0"/>
              </a:rPr>
              <a:t>(ID))</a:t>
            </a:r>
          </a:p>
          <a:p>
            <a:pPr>
              <a:lnSpc>
                <a:spcPct val="125000"/>
              </a:lnSpc>
            </a:pPr>
            <a:r>
              <a:rPr lang="en-US" altLang="zh-CN" sz="2400" dirty="0">
                <a:latin typeface="Arial" panose="020B0604020202020204" pitchFamily="34" charset="0"/>
                <a:cs typeface="Arial" panose="020B0604020202020204" pitchFamily="34" charset="0"/>
              </a:rPr>
              <a:t>Step 2: Get instructor-course relationships from instructor and teaches.</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(instructor </a:t>
            </a:r>
            <a:r>
              <a:rPr lang="en-US" altLang="zh-CN" sz="2800" dirty="0">
                <a:solidFill>
                  <a:srgbClr val="C00000"/>
                </a:solidFill>
                <a:latin typeface="Times New Roman" panose="02020603050405020304" pitchFamily="18" charset="0"/>
              </a:rPr>
              <a:t>join</a:t>
            </a:r>
            <a:r>
              <a:rPr lang="en-US" altLang="zh-CN" sz="2800" dirty="0">
                <a:solidFill>
                  <a:schemeClr val="accent1">
                    <a:lumMod val="75000"/>
                  </a:schemeClr>
                </a:solidFill>
                <a:latin typeface="Times New Roman" panose="02020603050405020304" pitchFamily="18" charset="0"/>
              </a:rPr>
              <a:t> teaches </a:t>
            </a:r>
            <a:r>
              <a:rPr lang="en-US" altLang="zh-CN" sz="2800" dirty="0">
                <a:solidFill>
                  <a:srgbClr val="C00000"/>
                </a:solidFill>
                <a:latin typeface="Times New Roman" panose="02020603050405020304" pitchFamily="18" charset="0"/>
              </a:rPr>
              <a:t>using</a:t>
            </a:r>
            <a:r>
              <a:rPr lang="en-US" altLang="zh-CN" sz="2800" dirty="0">
                <a:solidFill>
                  <a:schemeClr val="accent1">
                    <a:lumMod val="75000"/>
                  </a:schemeClr>
                </a:solidFill>
                <a:latin typeface="Times New Roman" panose="02020603050405020304" pitchFamily="18" charset="0"/>
              </a:rPr>
              <a:t>(ID))</a:t>
            </a:r>
          </a:p>
          <a:p>
            <a:pPr>
              <a:lnSpc>
                <a:spcPct val="125000"/>
              </a:lnSpc>
            </a:pPr>
            <a:r>
              <a:rPr lang="en-US" altLang="zh-CN" sz="2400" dirty="0">
                <a:latin typeface="Arial" panose="020B0604020202020204" pitchFamily="34" charset="0"/>
                <a:cs typeface="Arial" panose="020B0604020202020204" pitchFamily="34" charset="0"/>
              </a:rPr>
              <a:t>Step 3: Match students and instructors through the details of course.</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 </a:t>
            </a:r>
            <a:r>
              <a:rPr lang="en-US" altLang="zh-CN" sz="2800" dirty="0">
                <a:solidFill>
                  <a:srgbClr val="C00000"/>
                </a:solidFill>
                <a:latin typeface="Times New Roman" panose="02020603050405020304" pitchFamily="18" charset="0"/>
              </a:rPr>
              <a:t>join</a:t>
            </a:r>
            <a:r>
              <a:rPr lang="en-US" altLang="zh-CN" sz="2800" dirty="0">
                <a:solidFill>
                  <a:schemeClr val="accent1">
                    <a:lumMod val="75000"/>
                  </a:schemeClr>
                </a:solidFill>
                <a:latin typeface="Times New Roman" panose="02020603050405020304" pitchFamily="18" charset="0"/>
              </a:rPr>
              <a:t> ... </a:t>
            </a:r>
            <a:r>
              <a:rPr lang="en-US" altLang="zh-CN" sz="2800" dirty="0">
                <a:solidFill>
                  <a:srgbClr val="C00000"/>
                </a:solidFill>
                <a:latin typeface="Times New Roman" panose="02020603050405020304" pitchFamily="18" charset="0"/>
              </a:rPr>
              <a:t>using</a:t>
            </a:r>
            <a:r>
              <a:rPr lang="en-US" altLang="zh-CN" sz="2800" dirty="0">
                <a:solidFill>
                  <a:schemeClr val="accent1">
                    <a:lumMod val="75000"/>
                  </a:schemeClr>
                </a:solidFill>
                <a:latin typeface="Times New Roman" panose="02020603050405020304" pitchFamily="18" charset="0"/>
              </a:rPr>
              <a:t>(</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semester, year))</a:t>
            </a:r>
          </a:p>
          <a:p>
            <a:pPr>
              <a:lnSpc>
                <a:spcPct val="125000"/>
              </a:lnSpc>
            </a:pPr>
            <a:r>
              <a:rPr lang="en-US" altLang="zh-CN" sz="2400" dirty="0">
                <a:latin typeface="Arial" panose="020B0604020202020204" pitchFamily="34" charset="0"/>
                <a:cs typeface="Arial" panose="020B0604020202020204" pitchFamily="34" charset="0"/>
              </a:rPr>
              <a:t>Step 4: Filter for instructor “Einstein”.</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where instructor.name = ‘Einstein’ </a:t>
            </a:r>
          </a:p>
          <a:p>
            <a:pPr>
              <a:lnSpc>
                <a:spcPct val="125000"/>
              </a:lnSpc>
            </a:pPr>
            <a:r>
              <a:rPr lang="en-US" altLang="zh-CN" sz="2400" dirty="0">
                <a:latin typeface="Arial" panose="020B0604020202020204" pitchFamily="34" charset="0"/>
                <a:cs typeface="Arial" panose="020B0604020202020204" pitchFamily="34" charset="0"/>
              </a:rPr>
              <a:t>Step 5: Remove duplicates and return unique student IDs.</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a:t>
            </a:r>
            <a:r>
              <a:rPr lang="en-US" altLang="zh-CN" sz="2800" dirty="0">
                <a:solidFill>
                  <a:srgbClr val="C00000"/>
                </a:solidFill>
                <a:latin typeface="Times New Roman" panose="02020603050405020304" pitchFamily="18" charset="0"/>
              </a:rPr>
              <a:t>distinct</a:t>
            </a:r>
            <a:r>
              <a:rPr lang="en-US" altLang="zh-CN" sz="2800" dirty="0">
                <a:solidFill>
                  <a:schemeClr val="accent1">
                    <a:lumMod val="75000"/>
                  </a:schemeClr>
                </a:solidFill>
                <a:latin typeface="Times New Roman" panose="02020603050405020304" pitchFamily="18" charset="0"/>
              </a:rPr>
              <a:t> student.ID </a:t>
            </a:r>
          </a:p>
        </p:txBody>
      </p:sp>
    </p:spTree>
    <p:extLst>
      <p:ext uri="{BB962C8B-B14F-4D97-AF65-F5344CB8AC3E}">
        <p14:creationId xmlns:p14="http://schemas.microsoft.com/office/powerpoint/2010/main" val="3637645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E2051-7A51-7657-692D-432E6BAEDD84}"/>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8C1E78C-19FB-0788-7BCB-2CD5CC98D92F}"/>
              </a:ext>
            </a:extLst>
          </p:cNvPr>
          <p:cNvSpPr txBox="1"/>
          <p:nvPr/>
        </p:nvSpPr>
        <p:spPr>
          <a:xfrm>
            <a:off x="107622" y="100887"/>
            <a:ext cx="11976755" cy="1569660"/>
          </a:xfrm>
          <a:prstGeom prst="rect">
            <a:avLst/>
          </a:prstGeom>
          <a:noFill/>
        </p:spPr>
        <p:txBody>
          <a:bodyPr wrap="square">
            <a:spAutoFit/>
          </a:bodyPr>
          <a:lstStyle/>
          <a:p>
            <a:pPr marL="514350" indent="-514350">
              <a:buFont typeface="+mj-lt"/>
              <a:buAutoNum type="alphaLcPeriod" startAt="2"/>
            </a:pPr>
            <a:r>
              <a:rPr lang="en-US" altLang="zh-CN" sz="3200" b="1" dirty="0">
                <a:latin typeface="Arial" panose="020B0604020202020204" pitchFamily="34" charset="0"/>
                <a:ea typeface="宋体" panose="02010600030101010101" pitchFamily="2" charset="-122"/>
                <a:cs typeface="Arial" panose="020B0604020202020204" pitchFamily="34" charset="0"/>
              </a:rPr>
              <a:t>Find the IDs of all students who were taught by an instructor named Einstein; make sure there are </a:t>
            </a:r>
            <a:r>
              <a:rPr lang="en-US" altLang="zh-CN" sz="3200" b="1" u="sng" dirty="0">
                <a:latin typeface="Arial" panose="020B0604020202020204" pitchFamily="34" charset="0"/>
                <a:ea typeface="宋体" panose="02010600030101010101" pitchFamily="2" charset="-122"/>
                <a:cs typeface="Arial" panose="020B0604020202020204" pitchFamily="34" charset="0"/>
              </a:rPr>
              <a:t>no duplicates </a:t>
            </a:r>
            <a:r>
              <a:rPr lang="en-US" altLang="zh-CN" sz="3200" b="1" dirty="0">
                <a:latin typeface="Arial" panose="020B0604020202020204" pitchFamily="34" charset="0"/>
                <a:ea typeface="宋体" panose="02010600030101010101" pitchFamily="2" charset="-122"/>
                <a:cs typeface="Arial" panose="020B0604020202020204" pitchFamily="34" charset="0"/>
              </a:rPr>
              <a:t>in the result.</a:t>
            </a:r>
          </a:p>
        </p:txBody>
      </p:sp>
      <p:sp>
        <p:nvSpPr>
          <p:cNvPr id="5" name="文本框 4">
            <a:extLst>
              <a:ext uri="{FF2B5EF4-FFF2-40B4-BE49-F238E27FC236}">
                <a16:creationId xmlns:a16="http://schemas.microsoft.com/office/drawing/2014/main" id="{48145790-CAEA-56D5-0A95-FAD5CE0B3A3C}"/>
              </a:ext>
            </a:extLst>
          </p:cNvPr>
          <p:cNvSpPr txBox="1"/>
          <p:nvPr/>
        </p:nvSpPr>
        <p:spPr>
          <a:xfrm>
            <a:off x="2344719" y="2349277"/>
            <a:ext cx="8166168" cy="2862322"/>
          </a:xfrm>
          <a:prstGeom prst="rect">
            <a:avLst/>
          </a:prstGeom>
          <a:noFill/>
        </p:spPr>
        <p:txBody>
          <a:bodyPr wrap="square">
            <a:spAutoFit/>
          </a:bodyPr>
          <a:lstStyle/>
          <a:p>
            <a:r>
              <a:rPr lang="en-US" altLang="zh-CN" sz="3600" dirty="0">
                <a:solidFill>
                  <a:schemeClr val="accent1">
                    <a:lumMod val="75000"/>
                  </a:schemeClr>
                </a:solidFill>
                <a:latin typeface="Times New Roman" panose="02020603050405020304" pitchFamily="18" charset="0"/>
              </a:rPr>
              <a:t>select </a:t>
            </a:r>
            <a:r>
              <a:rPr lang="en-US" altLang="zh-CN" sz="3600" dirty="0">
                <a:solidFill>
                  <a:srgbClr val="C00000"/>
                </a:solidFill>
                <a:latin typeface="Times New Roman" panose="02020603050405020304" pitchFamily="18" charset="0"/>
              </a:rPr>
              <a:t>distinct</a:t>
            </a:r>
            <a:r>
              <a:rPr lang="en-US" altLang="zh-CN" sz="3600" dirty="0">
                <a:solidFill>
                  <a:schemeClr val="accent1">
                    <a:lumMod val="75000"/>
                  </a:schemeClr>
                </a:solidFill>
                <a:latin typeface="Times New Roman" panose="02020603050405020304" pitchFamily="18" charset="0"/>
              </a:rPr>
              <a:t> student.ID </a:t>
            </a:r>
          </a:p>
          <a:p>
            <a:r>
              <a:rPr lang="en-US" altLang="zh-CN" sz="3600" dirty="0">
                <a:solidFill>
                  <a:schemeClr val="accent1">
                    <a:lumMod val="75000"/>
                  </a:schemeClr>
                </a:solidFill>
                <a:latin typeface="Times New Roman" panose="02020603050405020304" pitchFamily="18" charset="0"/>
              </a:rPr>
              <a:t>from (student </a:t>
            </a:r>
            <a:r>
              <a:rPr lang="en-US" altLang="zh-CN" sz="3600" dirty="0">
                <a:solidFill>
                  <a:srgbClr val="C00000"/>
                </a:solidFill>
                <a:latin typeface="Times New Roman" panose="02020603050405020304" pitchFamily="18" charset="0"/>
              </a:rPr>
              <a:t>join</a:t>
            </a:r>
            <a:r>
              <a:rPr lang="en-US" altLang="zh-CN" sz="3600" dirty="0">
                <a:solidFill>
                  <a:schemeClr val="accent1">
                    <a:lumMod val="75000"/>
                  </a:schemeClr>
                </a:solidFill>
                <a:latin typeface="Times New Roman" panose="02020603050405020304" pitchFamily="18" charset="0"/>
              </a:rPr>
              <a:t> takes </a:t>
            </a:r>
            <a:r>
              <a:rPr lang="en-US" altLang="zh-CN" sz="3600" dirty="0">
                <a:solidFill>
                  <a:srgbClr val="C00000"/>
                </a:solidFill>
                <a:latin typeface="Times New Roman" panose="02020603050405020304" pitchFamily="18" charset="0"/>
              </a:rPr>
              <a:t>using</a:t>
            </a:r>
            <a:r>
              <a:rPr lang="en-US" altLang="zh-CN" sz="3600" dirty="0">
                <a:solidFill>
                  <a:schemeClr val="accent1">
                    <a:lumMod val="75000"/>
                  </a:schemeClr>
                </a:solidFill>
                <a:latin typeface="Times New Roman" panose="02020603050405020304" pitchFamily="18" charset="0"/>
              </a:rPr>
              <a:t>(ID)) </a:t>
            </a:r>
          </a:p>
          <a:p>
            <a:r>
              <a:rPr lang="en-US" altLang="zh-CN" sz="3600" dirty="0">
                <a:solidFill>
                  <a:srgbClr val="C00000"/>
                </a:solidFill>
                <a:latin typeface="Times New Roman" panose="02020603050405020304" pitchFamily="18" charset="0"/>
              </a:rPr>
              <a:t>join</a:t>
            </a:r>
            <a:r>
              <a:rPr lang="en-US" altLang="zh-CN" sz="3600" dirty="0">
                <a:solidFill>
                  <a:schemeClr val="accent1">
                    <a:lumMod val="75000"/>
                  </a:schemeClr>
                </a:solidFill>
                <a:latin typeface="Times New Roman" panose="02020603050405020304" pitchFamily="18" charset="0"/>
              </a:rPr>
              <a:t> (instructor </a:t>
            </a:r>
            <a:r>
              <a:rPr lang="en-US" altLang="zh-CN" sz="3600" dirty="0">
                <a:solidFill>
                  <a:srgbClr val="C00000"/>
                </a:solidFill>
                <a:latin typeface="Times New Roman" panose="02020603050405020304" pitchFamily="18" charset="0"/>
              </a:rPr>
              <a:t>join</a:t>
            </a:r>
            <a:r>
              <a:rPr lang="en-US" altLang="zh-CN" sz="3600" dirty="0">
                <a:solidFill>
                  <a:schemeClr val="accent1">
                    <a:lumMod val="75000"/>
                  </a:schemeClr>
                </a:solidFill>
                <a:latin typeface="Times New Roman" panose="02020603050405020304" pitchFamily="18" charset="0"/>
              </a:rPr>
              <a:t> teaches </a:t>
            </a:r>
            <a:r>
              <a:rPr lang="en-US" altLang="zh-CN" sz="3600" dirty="0">
                <a:solidFill>
                  <a:srgbClr val="C00000"/>
                </a:solidFill>
                <a:latin typeface="Times New Roman" panose="02020603050405020304" pitchFamily="18" charset="0"/>
              </a:rPr>
              <a:t>using</a:t>
            </a:r>
            <a:r>
              <a:rPr lang="en-US" altLang="zh-CN" sz="3600" dirty="0">
                <a:solidFill>
                  <a:schemeClr val="accent1">
                    <a:lumMod val="75000"/>
                  </a:schemeClr>
                </a:solidFill>
                <a:latin typeface="Times New Roman" panose="02020603050405020304" pitchFamily="18" charset="0"/>
              </a:rPr>
              <a:t>(ID)) </a:t>
            </a:r>
          </a:p>
          <a:p>
            <a:r>
              <a:rPr lang="en-US" altLang="zh-CN" sz="3600" dirty="0">
                <a:solidFill>
                  <a:srgbClr val="C00000"/>
                </a:solidFill>
                <a:latin typeface="Times New Roman" panose="02020603050405020304" pitchFamily="18" charset="0"/>
              </a:rPr>
              <a:t>using</a:t>
            </a:r>
            <a:r>
              <a:rPr lang="en-US" altLang="zh-CN" sz="3600" dirty="0">
                <a:solidFill>
                  <a:schemeClr val="accent1">
                    <a:lumMod val="75000"/>
                  </a:schemeClr>
                </a:solidFill>
                <a:latin typeface="Times New Roman" panose="02020603050405020304" pitchFamily="18" charset="0"/>
              </a:rPr>
              <a:t>(</a:t>
            </a:r>
            <a:r>
              <a:rPr lang="en-US" altLang="zh-CN" sz="3600" dirty="0" err="1">
                <a:solidFill>
                  <a:schemeClr val="accent1">
                    <a:lumMod val="75000"/>
                  </a:schemeClr>
                </a:solidFill>
                <a:latin typeface="Times New Roman" panose="02020603050405020304" pitchFamily="18" charset="0"/>
              </a:rPr>
              <a:t>course_id</a:t>
            </a:r>
            <a:r>
              <a:rPr lang="en-US" altLang="zh-CN" sz="3600" dirty="0">
                <a:solidFill>
                  <a:schemeClr val="accent1">
                    <a:lumMod val="75000"/>
                  </a:schemeClr>
                </a:solidFill>
                <a:latin typeface="Times New Roman" panose="02020603050405020304" pitchFamily="18" charset="0"/>
              </a:rPr>
              <a:t>, </a:t>
            </a:r>
            <a:r>
              <a:rPr lang="en-US" altLang="zh-CN" sz="3600" dirty="0" err="1">
                <a:solidFill>
                  <a:schemeClr val="accent1">
                    <a:lumMod val="75000"/>
                  </a:schemeClr>
                </a:solidFill>
                <a:latin typeface="Times New Roman" panose="02020603050405020304" pitchFamily="18" charset="0"/>
              </a:rPr>
              <a:t>sec_id</a:t>
            </a:r>
            <a:r>
              <a:rPr lang="en-US" altLang="zh-CN" sz="3600" dirty="0">
                <a:solidFill>
                  <a:schemeClr val="accent1">
                    <a:lumMod val="75000"/>
                  </a:schemeClr>
                </a:solidFill>
                <a:latin typeface="Times New Roman" panose="02020603050405020304" pitchFamily="18" charset="0"/>
              </a:rPr>
              <a:t>, semester, year) </a:t>
            </a:r>
          </a:p>
          <a:p>
            <a:r>
              <a:rPr lang="en-US" altLang="zh-CN" sz="3600" dirty="0">
                <a:solidFill>
                  <a:schemeClr val="accent1">
                    <a:lumMod val="75000"/>
                  </a:schemeClr>
                </a:solidFill>
                <a:latin typeface="Times New Roman" panose="02020603050405020304" pitchFamily="18" charset="0"/>
              </a:rPr>
              <a:t>where instructor.name = ‘Einstein’ </a:t>
            </a:r>
            <a:endParaRPr lang="zh-CN" altLang="en-US" sz="36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4242963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63B83-3972-F526-68A8-DA29D7669D73}"/>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F0A9E133-E88F-6433-8638-53B69779C5DF}"/>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91F3597A-92C9-42A1-1236-7286028B09F5}"/>
              </a:ext>
            </a:extLst>
          </p:cNvPr>
          <p:cNvSpPr txBox="1"/>
          <p:nvPr/>
        </p:nvSpPr>
        <p:spPr>
          <a:xfrm>
            <a:off x="98981" y="1741151"/>
            <a:ext cx="11288598" cy="584775"/>
          </a:xfrm>
          <a:prstGeom prst="rect">
            <a:avLst/>
          </a:prstGeom>
          <a:noFill/>
        </p:spPr>
        <p:txBody>
          <a:bodyPr wrap="square">
            <a:spAutoFit/>
          </a:bodyPr>
          <a:lstStyle/>
          <a:p>
            <a:pPr marL="514350" indent="-514350">
              <a:buFont typeface="+mj-lt"/>
              <a:buAutoNum type="alphaLcPeriod" startAt="3"/>
            </a:pPr>
            <a:r>
              <a:rPr lang="en-US" altLang="zh-CN" sz="3200" b="1" dirty="0">
                <a:latin typeface="Arial" panose="020B0604020202020204" pitchFamily="34" charset="0"/>
                <a:ea typeface="宋体" panose="02010600030101010101" pitchFamily="2" charset="-122"/>
                <a:cs typeface="Arial" panose="020B0604020202020204" pitchFamily="34" charset="0"/>
              </a:rPr>
              <a:t>Find the highest salary of any instructor.</a:t>
            </a:r>
          </a:p>
        </p:txBody>
      </p:sp>
      <p:sp>
        <p:nvSpPr>
          <p:cNvPr id="4" name="文本框 3">
            <a:extLst>
              <a:ext uri="{FF2B5EF4-FFF2-40B4-BE49-F238E27FC236}">
                <a16:creationId xmlns:a16="http://schemas.microsoft.com/office/drawing/2014/main" id="{35D2762E-8519-E0C7-3AE4-548178C976DC}"/>
              </a:ext>
            </a:extLst>
          </p:cNvPr>
          <p:cNvSpPr txBox="1"/>
          <p:nvPr/>
        </p:nvSpPr>
        <p:spPr>
          <a:xfrm>
            <a:off x="1574277" y="2421755"/>
            <a:ext cx="6108568" cy="1384995"/>
          </a:xfrm>
          <a:prstGeom prst="rect">
            <a:avLst/>
          </a:prstGeom>
          <a:noFill/>
        </p:spPr>
        <p:txBody>
          <a:bodyPr wrap="square">
            <a:spAutoFit/>
          </a:bodyPr>
          <a:lstStyle/>
          <a:p>
            <a:pPr algn="l"/>
            <a:endParaRPr lang="zh-CN" altLang="en-US" sz="2000" b="0" i="0" u="none" strike="noStrike" baseline="0" dirty="0">
              <a:solidFill>
                <a:srgbClr val="000000"/>
              </a:solidFill>
              <a:latin typeface="Times New Roman" panose="02020603050405020304" pitchFamily="18" charset="0"/>
            </a:endParaRPr>
          </a:p>
          <a:p>
            <a:r>
              <a:rPr lang="en-US" altLang="zh-CN" sz="3200" dirty="0">
                <a:solidFill>
                  <a:schemeClr val="accent1">
                    <a:lumMod val="75000"/>
                  </a:schemeClr>
                </a:solidFill>
                <a:latin typeface="Times New Roman" panose="02020603050405020304" pitchFamily="18" charset="0"/>
              </a:rPr>
              <a:t>select max(salary) </a:t>
            </a:r>
          </a:p>
          <a:p>
            <a:r>
              <a:rPr lang="en-US" altLang="zh-CN" sz="3200" dirty="0">
                <a:solidFill>
                  <a:schemeClr val="accent1">
                    <a:lumMod val="75000"/>
                  </a:schemeClr>
                </a:solidFill>
                <a:latin typeface="Times New Roman" panose="02020603050405020304" pitchFamily="18" charset="0"/>
              </a:rPr>
              <a:t>from instructor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24794316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153A-A1EC-6706-B643-1F42817E8708}"/>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D4262ECD-91C3-7907-E06A-B09C6721F445}"/>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4A6D4442-545F-4F79-1DB5-48F2249237B1}"/>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4"/>
            </a:pPr>
            <a:r>
              <a:rPr lang="en-US" altLang="zh-CN" sz="3200" b="1" dirty="0">
                <a:latin typeface="Arial" panose="020B0604020202020204" pitchFamily="34" charset="0"/>
                <a:ea typeface="宋体" panose="02010600030101010101" pitchFamily="2" charset="-122"/>
                <a:cs typeface="Arial" panose="020B0604020202020204" pitchFamily="34" charset="0"/>
              </a:rPr>
              <a:t>Find all instructors earning the highest salary (there may be </a:t>
            </a:r>
            <a:r>
              <a:rPr lang="en-US" altLang="zh-CN" sz="3200" b="1" u="sng" dirty="0">
                <a:latin typeface="Arial" panose="020B0604020202020204" pitchFamily="34" charset="0"/>
                <a:ea typeface="宋体" panose="02010600030101010101" pitchFamily="2" charset="-122"/>
                <a:cs typeface="Arial" panose="020B0604020202020204" pitchFamily="34" charset="0"/>
              </a:rPr>
              <a:t>more than one </a:t>
            </a:r>
            <a:r>
              <a:rPr lang="en-US" altLang="zh-CN" sz="3200" b="1" dirty="0">
                <a:latin typeface="Arial" panose="020B0604020202020204" pitchFamily="34" charset="0"/>
                <a:ea typeface="宋体" panose="02010600030101010101" pitchFamily="2" charset="-122"/>
                <a:cs typeface="Arial" panose="020B0604020202020204" pitchFamily="34" charset="0"/>
              </a:rPr>
              <a:t>with the same salary).</a:t>
            </a:r>
          </a:p>
        </p:txBody>
      </p:sp>
      <p:sp>
        <p:nvSpPr>
          <p:cNvPr id="7" name="文本框 6">
            <a:extLst>
              <a:ext uri="{FF2B5EF4-FFF2-40B4-BE49-F238E27FC236}">
                <a16:creationId xmlns:a16="http://schemas.microsoft.com/office/drawing/2014/main" id="{28DF1D2E-6300-FD4E-AA88-0779CC11B450}"/>
              </a:ext>
            </a:extLst>
          </p:cNvPr>
          <p:cNvSpPr txBox="1"/>
          <p:nvPr/>
        </p:nvSpPr>
        <p:spPr>
          <a:xfrm>
            <a:off x="549110" y="3056594"/>
            <a:ext cx="9134574" cy="523220"/>
          </a:xfrm>
          <a:prstGeom prst="rect">
            <a:avLst/>
          </a:prstGeom>
          <a:noFill/>
        </p:spPr>
        <p:txBody>
          <a:bodyPr wrap="square" rtlCol="0">
            <a:spAutoFit/>
          </a:bodyPr>
          <a:lstStyle/>
          <a:p>
            <a:r>
              <a:rPr lang="en-US" altLang="zh-CN" sz="2800" b="1" i="1" dirty="0">
                <a:solidFill>
                  <a:srgbClr val="C00000"/>
                </a:solidFill>
                <a:latin typeface="Arial" panose="020B0604020202020204" pitchFamily="34" charset="0"/>
                <a:ea typeface="宋体" panose="02010600030101010101" pitchFamily="2" charset="-122"/>
                <a:cs typeface="Arial" panose="020B0604020202020204" pitchFamily="34" charset="0"/>
              </a:rPr>
              <a:t>Key Idea:</a:t>
            </a:r>
          </a:p>
        </p:txBody>
      </p:sp>
      <p:sp>
        <p:nvSpPr>
          <p:cNvPr id="10" name="文本框 9">
            <a:extLst>
              <a:ext uri="{FF2B5EF4-FFF2-40B4-BE49-F238E27FC236}">
                <a16:creationId xmlns:a16="http://schemas.microsoft.com/office/drawing/2014/main" id="{C7DFF9E1-056C-EF1D-5E11-FDAFE2CB53BD}"/>
              </a:ext>
            </a:extLst>
          </p:cNvPr>
          <p:cNvSpPr txBox="1"/>
          <p:nvPr/>
        </p:nvSpPr>
        <p:spPr>
          <a:xfrm>
            <a:off x="1293829" y="3701360"/>
            <a:ext cx="9546996" cy="1815882"/>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an aggregate function (</a:t>
            </a:r>
            <a:r>
              <a:rPr lang="en-US" altLang="zh-CN" sz="2800" b="1" dirty="0">
                <a:latin typeface="Arial" panose="020B0604020202020204" pitchFamily="34" charset="0"/>
                <a:ea typeface="宋体" panose="02010600030101010101" pitchFamily="2" charset="-122"/>
                <a:cs typeface="Arial" panose="020B0604020202020204" pitchFamily="34" charset="0"/>
              </a:rPr>
              <a:t>max</a:t>
            </a:r>
            <a:r>
              <a:rPr lang="en-US" altLang="zh-CN" sz="2800" dirty="0">
                <a:latin typeface="Arial" panose="020B0604020202020204" pitchFamily="34" charset="0"/>
                <a:ea typeface="宋体" panose="02010600030101010101" pitchFamily="2" charset="-122"/>
                <a:cs typeface="Arial" panose="020B0604020202020204" pitchFamily="34" charset="0"/>
              </a:rPr>
              <a:t>) to find the highest salary in the instructor table.</a:t>
            </a:r>
          </a:p>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 </a:t>
            </a:r>
            <a:r>
              <a:rPr lang="en-US" altLang="zh-CN" sz="2800" b="1" dirty="0">
                <a:latin typeface="Arial" panose="020B0604020202020204" pitchFamily="34" charset="0"/>
                <a:ea typeface="宋体" panose="02010600030101010101" pitchFamily="2" charset="-122"/>
                <a:cs typeface="Arial" panose="020B0604020202020204" pitchFamily="34" charset="0"/>
              </a:rPr>
              <a:t>subquery</a:t>
            </a:r>
            <a:r>
              <a:rPr lang="en-US" altLang="zh-CN" sz="2800" dirty="0">
                <a:latin typeface="Arial" panose="020B0604020202020204" pitchFamily="34" charset="0"/>
                <a:ea typeface="宋体" panose="02010600030101010101" pitchFamily="2" charset="-122"/>
                <a:cs typeface="Arial" panose="020B0604020202020204" pitchFamily="34" charset="0"/>
              </a:rPr>
              <a:t> to compare each instructor's salary to the highest salary.</a:t>
            </a:r>
          </a:p>
        </p:txBody>
      </p:sp>
    </p:spTree>
    <p:extLst>
      <p:ext uri="{BB962C8B-B14F-4D97-AF65-F5344CB8AC3E}">
        <p14:creationId xmlns:p14="http://schemas.microsoft.com/office/powerpoint/2010/main" val="3291275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75EA2-C0C0-4E9F-E626-5E8A08CF985C}"/>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D3863588-E21A-49F2-2D79-A0E5C1423CB7}"/>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0CF15493-FF27-B9C8-65DA-21BD030AF1E1}"/>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4"/>
            </a:pPr>
            <a:r>
              <a:rPr lang="en-US" altLang="zh-CN" sz="3200" b="1" dirty="0">
                <a:latin typeface="Arial" panose="020B0604020202020204" pitchFamily="34" charset="0"/>
                <a:ea typeface="宋体" panose="02010600030101010101" pitchFamily="2" charset="-122"/>
                <a:cs typeface="Arial" panose="020B0604020202020204" pitchFamily="34" charset="0"/>
              </a:rPr>
              <a:t>Find all instructors earning the highest salary (there may be </a:t>
            </a:r>
            <a:r>
              <a:rPr lang="en-US" altLang="zh-CN" sz="3200" b="1" u="sng" dirty="0">
                <a:latin typeface="Arial" panose="020B0604020202020204" pitchFamily="34" charset="0"/>
                <a:ea typeface="宋体" panose="02010600030101010101" pitchFamily="2" charset="-122"/>
                <a:cs typeface="Arial" panose="020B0604020202020204" pitchFamily="34" charset="0"/>
              </a:rPr>
              <a:t>more than one </a:t>
            </a:r>
            <a:r>
              <a:rPr lang="en-US" altLang="zh-CN" sz="3200" b="1" dirty="0">
                <a:latin typeface="Arial" panose="020B0604020202020204" pitchFamily="34" charset="0"/>
                <a:ea typeface="宋体" panose="02010600030101010101" pitchFamily="2" charset="-122"/>
                <a:cs typeface="Arial" panose="020B0604020202020204" pitchFamily="34" charset="0"/>
              </a:rPr>
              <a:t>with the same salary).</a:t>
            </a:r>
          </a:p>
        </p:txBody>
      </p:sp>
      <p:sp>
        <p:nvSpPr>
          <p:cNvPr id="11" name="文本框 10">
            <a:extLst>
              <a:ext uri="{FF2B5EF4-FFF2-40B4-BE49-F238E27FC236}">
                <a16:creationId xmlns:a16="http://schemas.microsoft.com/office/drawing/2014/main" id="{9CDB4FCE-8458-E4FB-D30C-C9939D206736}"/>
              </a:ext>
            </a:extLst>
          </p:cNvPr>
          <p:cNvSpPr txBox="1"/>
          <p:nvPr/>
        </p:nvSpPr>
        <p:spPr>
          <a:xfrm>
            <a:off x="1576632" y="3093942"/>
            <a:ext cx="10030120" cy="2985433"/>
          </a:xfrm>
          <a:prstGeom prst="rect">
            <a:avLst/>
          </a:prstGeom>
          <a:noFill/>
        </p:spPr>
        <p:txBody>
          <a:bodyPr wrap="square" rtlCol="0">
            <a:spAutoFit/>
          </a:bodyPr>
          <a:lstStyle/>
          <a:p>
            <a:pPr>
              <a:lnSpc>
                <a:spcPct val="125000"/>
              </a:lnSpc>
            </a:pPr>
            <a:r>
              <a:rPr lang="en-US" altLang="zh-CN" sz="2400" dirty="0">
                <a:latin typeface="Arial" panose="020B0604020202020204" pitchFamily="34" charset="0"/>
                <a:cs typeface="Arial" panose="020B0604020202020204" pitchFamily="34" charset="0"/>
              </a:rPr>
              <a:t>Step 1: Subquery to find the maximum salary.</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a:t>
            </a:r>
            <a:r>
              <a:rPr lang="en-US" altLang="zh-CN" sz="2800" dirty="0">
                <a:solidFill>
                  <a:srgbClr val="C00000"/>
                </a:solidFill>
                <a:latin typeface="Times New Roman" panose="02020603050405020304" pitchFamily="18" charset="0"/>
              </a:rPr>
              <a:t>max</a:t>
            </a:r>
            <a:r>
              <a:rPr lang="en-US" altLang="zh-CN" sz="2800" dirty="0">
                <a:solidFill>
                  <a:schemeClr val="accent1">
                    <a:lumMod val="75000"/>
                  </a:schemeClr>
                </a:solidFill>
                <a:latin typeface="Times New Roman" panose="02020603050405020304" pitchFamily="18" charset="0"/>
              </a:rPr>
              <a:t>(salary) from instructor</a:t>
            </a:r>
          </a:p>
          <a:p>
            <a:pPr>
              <a:lnSpc>
                <a:spcPct val="125000"/>
              </a:lnSpc>
            </a:pPr>
            <a:r>
              <a:rPr lang="en-US" altLang="zh-CN" sz="2400" dirty="0">
                <a:latin typeface="Arial" panose="020B0604020202020204" pitchFamily="34" charset="0"/>
                <a:cs typeface="Arial" panose="020B0604020202020204" pitchFamily="34" charset="0"/>
              </a:rPr>
              <a:t>Step 2: Compare each instructor’s salary to the maximum salary.</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where salary = (select max(salary) from instructor)</a:t>
            </a:r>
          </a:p>
          <a:p>
            <a:pPr>
              <a:lnSpc>
                <a:spcPct val="125000"/>
              </a:lnSpc>
            </a:pPr>
            <a:r>
              <a:rPr lang="en-US" altLang="zh-CN" sz="2400" dirty="0">
                <a:latin typeface="Arial" panose="020B0604020202020204" pitchFamily="34" charset="0"/>
                <a:cs typeface="Arial" panose="020B0604020202020204" pitchFamily="34" charset="0"/>
              </a:rPr>
              <a:t>Step 3: Select relevant ID and name.</a:t>
            </a:r>
          </a:p>
          <a:p>
            <a:pPr marL="457200" indent="-457200">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ID, name from instructor </a:t>
            </a:r>
          </a:p>
        </p:txBody>
      </p:sp>
    </p:spTree>
    <p:extLst>
      <p:ext uri="{BB962C8B-B14F-4D97-AF65-F5344CB8AC3E}">
        <p14:creationId xmlns:p14="http://schemas.microsoft.com/office/powerpoint/2010/main" val="139080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237EC-D60C-E686-1F5D-4AFB6189E3CD}"/>
              </a:ext>
            </a:extLst>
          </p:cNvPr>
          <p:cNvSpPr>
            <a:spLocks noGrp="1"/>
          </p:cNvSpPr>
          <p:nvPr>
            <p:ph type="title"/>
          </p:nvPr>
        </p:nvSpPr>
        <p:spPr/>
        <p:txBody>
          <a:bodyPr>
            <a:normAutofit/>
          </a:bodyPr>
          <a:lstStyle/>
          <a:p>
            <a:r>
              <a:rPr lang="en-US" altLang="zh-CN" sz="3200" dirty="0">
                <a:effectLst/>
                <a:latin typeface="Arial" panose="020B0604020202020204" pitchFamily="34" charset="0"/>
                <a:ea typeface="等线" panose="02010600030101010101" pitchFamily="2" charset="-122"/>
              </a:rPr>
              <a:t>1.7 List four significant differences between a file-processing system and a DBMS.</a:t>
            </a:r>
            <a:endParaRPr lang="zh-CN" altLang="en-US" sz="6600" dirty="0"/>
          </a:p>
        </p:txBody>
      </p:sp>
      <p:sp>
        <p:nvSpPr>
          <p:cNvPr id="3" name="内容占位符 2">
            <a:extLst>
              <a:ext uri="{FF2B5EF4-FFF2-40B4-BE49-F238E27FC236}">
                <a16:creationId xmlns:a16="http://schemas.microsoft.com/office/drawing/2014/main" id="{C742C82C-E8DC-7C57-4273-63B80FFD9344}"/>
              </a:ext>
            </a:extLst>
          </p:cNvPr>
          <p:cNvSpPr>
            <a:spLocks noGrp="1"/>
          </p:cNvSpPr>
          <p:nvPr>
            <p:ph idx="1"/>
          </p:nvPr>
        </p:nvSpPr>
        <p:spPr/>
        <p:txBody>
          <a:bodyPr/>
          <a:lstStyle/>
          <a:p>
            <a:pPr marL="0" indent="0">
              <a:buNone/>
            </a:pPr>
            <a:r>
              <a:rPr lang="en-US" altLang="zh-CN" sz="2000" b="1" kern="100" dirty="0">
                <a:effectLst/>
                <a:latin typeface="Arial" panose="020B0604020202020204" pitchFamily="34" charset="0"/>
                <a:ea typeface="等线" panose="02010600030101010101" pitchFamily="2" charset="-122"/>
                <a:cs typeface="Times New Roman" panose="02020603050405020304" pitchFamily="18" charset="0"/>
              </a:rPr>
              <a:t>You can refer to the slide</a:t>
            </a:r>
            <a:r>
              <a:rPr lang="en-US" altLang="zh-CN" sz="2000" b="1" i="1" kern="100" dirty="0">
                <a:effectLst/>
                <a:latin typeface="Arial" panose="020B0604020202020204" pitchFamily="34" charset="0"/>
                <a:ea typeface="等线" panose="02010600030101010101" pitchFamily="2" charset="-122"/>
                <a:cs typeface="Times New Roman" panose="02020603050405020304" pitchFamily="18" charset="0"/>
              </a:rPr>
              <a:t> Chapter 1: Introduction File page 1.11-1.12.</a:t>
            </a:r>
            <a:endParaRPr lang="zh-CN" altLang="zh-CN" sz="2000" b="1"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None/>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Example:</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 database management system could coordinate both the physical and the logical access to the data, but a file-processing system coordinates only the physical access.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Database management systems allow flexible access to data but file-processing system is designed to allow predetermined access to data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Database management systems are designed to coordinate simultaneous access to the same data by multiple users. File processing systems are often designed to allow one or more programs to access different data files simultaneously.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rabicPeriod"/>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 database management system reduces the amount of data duplication by ensuring that a physical piece of data is available to all programs authorized to have access to it, whereas data written by one program in a file-processing system may not be readable by another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080155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8350C-AFC1-EA6F-EACA-DBE3E823D6B9}"/>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A5A8039E-4CAE-47A0-26D2-2AE009FA7A9F}"/>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61E96019-E6CC-DDC0-7D56-2A75F7FDE10E}"/>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4"/>
            </a:pPr>
            <a:r>
              <a:rPr lang="en-US" altLang="zh-CN" sz="3200" b="1" dirty="0">
                <a:latin typeface="Arial" panose="020B0604020202020204" pitchFamily="34" charset="0"/>
                <a:ea typeface="宋体" panose="02010600030101010101" pitchFamily="2" charset="-122"/>
                <a:cs typeface="Arial" panose="020B0604020202020204" pitchFamily="34" charset="0"/>
              </a:rPr>
              <a:t>Find all instructors earning the highest salary (there may be </a:t>
            </a:r>
            <a:r>
              <a:rPr lang="en-US" altLang="zh-CN" sz="3200" b="1" u="sng" dirty="0">
                <a:latin typeface="Arial" panose="020B0604020202020204" pitchFamily="34" charset="0"/>
                <a:ea typeface="宋体" panose="02010600030101010101" pitchFamily="2" charset="-122"/>
                <a:cs typeface="Arial" panose="020B0604020202020204" pitchFamily="34" charset="0"/>
              </a:rPr>
              <a:t>more than one </a:t>
            </a:r>
            <a:r>
              <a:rPr lang="en-US" altLang="zh-CN" sz="3200" b="1" dirty="0">
                <a:latin typeface="Arial" panose="020B0604020202020204" pitchFamily="34" charset="0"/>
                <a:ea typeface="宋体" panose="02010600030101010101" pitchFamily="2" charset="-122"/>
                <a:cs typeface="Arial" panose="020B0604020202020204" pitchFamily="34" charset="0"/>
              </a:rPr>
              <a:t>with the same salary).</a:t>
            </a:r>
          </a:p>
        </p:txBody>
      </p:sp>
      <p:sp>
        <p:nvSpPr>
          <p:cNvPr id="4" name="文本框 3">
            <a:extLst>
              <a:ext uri="{FF2B5EF4-FFF2-40B4-BE49-F238E27FC236}">
                <a16:creationId xmlns:a16="http://schemas.microsoft.com/office/drawing/2014/main" id="{ED1EE6C0-0385-8588-EFBF-000C1DF9A987}"/>
              </a:ext>
            </a:extLst>
          </p:cNvPr>
          <p:cNvSpPr txBox="1"/>
          <p:nvPr/>
        </p:nvSpPr>
        <p:spPr>
          <a:xfrm>
            <a:off x="2187019" y="3429000"/>
            <a:ext cx="8908329" cy="1569660"/>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select ID, name </a:t>
            </a:r>
          </a:p>
          <a:p>
            <a:r>
              <a:rPr lang="en-US" altLang="zh-CN" sz="3200" dirty="0">
                <a:solidFill>
                  <a:schemeClr val="accent1">
                    <a:lumMod val="75000"/>
                  </a:schemeClr>
                </a:solidFill>
                <a:latin typeface="Times New Roman" panose="02020603050405020304" pitchFamily="18" charset="0"/>
              </a:rPr>
              <a:t>from instructor </a:t>
            </a:r>
          </a:p>
          <a:p>
            <a:r>
              <a:rPr lang="en-US" altLang="zh-CN" sz="3200" dirty="0">
                <a:solidFill>
                  <a:schemeClr val="accent1">
                    <a:lumMod val="75000"/>
                  </a:schemeClr>
                </a:solidFill>
                <a:latin typeface="Times New Roman" panose="02020603050405020304" pitchFamily="18" charset="0"/>
              </a:rPr>
              <a:t>where salary = (select max(salary) from instructor)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4172961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F2444-FE10-D445-2A5F-6067F5A4E76D}"/>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6B0F82A3-2150-5897-629F-191039228B22}"/>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3A3EADED-E326-8ECE-C688-B2020CD67F0F}"/>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5"/>
            </a:pPr>
            <a:r>
              <a:rPr lang="en-US" altLang="zh-CN" sz="3200" b="1" dirty="0">
                <a:latin typeface="Arial" panose="020B0604020202020204" pitchFamily="34" charset="0"/>
                <a:ea typeface="宋体" panose="02010600030101010101" pitchFamily="2" charset="-122"/>
                <a:cs typeface="Arial" panose="020B0604020202020204" pitchFamily="34" charset="0"/>
              </a:rPr>
              <a:t>Find the enrollment of each section that was offered in Fall 2017.</a:t>
            </a:r>
          </a:p>
        </p:txBody>
      </p:sp>
      <p:sp>
        <p:nvSpPr>
          <p:cNvPr id="3" name="文本框 2">
            <a:extLst>
              <a:ext uri="{FF2B5EF4-FFF2-40B4-BE49-F238E27FC236}">
                <a16:creationId xmlns:a16="http://schemas.microsoft.com/office/drawing/2014/main" id="{D11C77E7-3CF7-3B4D-7906-5CB4CC8A6935}"/>
              </a:ext>
            </a:extLst>
          </p:cNvPr>
          <p:cNvSpPr txBox="1"/>
          <p:nvPr/>
        </p:nvSpPr>
        <p:spPr>
          <a:xfrm>
            <a:off x="549110" y="3056594"/>
            <a:ext cx="9134574" cy="523220"/>
          </a:xfrm>
          <a:prstGeom prst="rect">
            <a:avLst/>
          </a:prstGeom>
          <a:noFill/>
        </p:spPr>
        <p:txBody>
          <a:bodyPr wrap="square" rtlCol="0">
            <a:spAutoFit/>
          </a:bodyPr>
          <a:lstStyle/>
          <a:p>
            <a:r>
              <a:rPr lang="en-US" altLang="zh-CN" sz="2800" b="1" i="1" dirty="0">
                <a:solidFill>
                  <a:srgbClr val="C00000"/>
                </a:solidFill>
                <a:latin typeface="Arial" panose="020B0604020202020204" pitchFamily="34" charset="0"/>
                <a:ea typeface="宋体" panose="02010600030101010101" pitchFamily="2" charset="-122"/>
                <a:cs typeface="Arial" panose="020B0604020202020204" pitchFamily="34" charset="0"/>
              </a:rPr>
              <a:t>Key Idea:</a:t>
            </a:r>
          </a:p>
        </p:txBody>
      </p:sp>
      <p:sp>
        <p:nvSpPr>
          <p:cNvPr id="4" name="文本框 3">
            <a:extLst>
              <a:ext uri="{FF2B5EF4-FFF2-40B4-BE49-F238E27FC236}">
                <a16:creationId xmlns:a16="http://schemas.microsoft.com/office/drawing/2014/main" id="{B00F3DC2-A359-1890-386D-844B33F71040}"/>
              </a:ext>
            </a:extLst>
          </p:cNvPr>
          <p:cNvSpPr txBox="1"/>
          <p:nvPr/>
        </p:nvSpPr>
        <p:spPr>
          <a:xfrm>
            <a:off x="841342" y="3818039"/>
            <a:ext cx="11168406"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the </a:t>
            </a:r>
            <a:r>
              <a:rPr lang="en-US" altLang="zh-CN" sz="2800" b="1" dirty="0">
                <a:latin typeface="Arial" panose="020B0604020202020204" pitchFamily="34" charset="0"/>
                <a:ea typeface="宋体" panose="02010600030101010101" pitchFamily="2" charset="-122"/>
                <a:cs typeface="Arial" panose="020B0604020202020204" pitchFamily="34" charset="0"/>
              </a:rPr>
              <a:t>section</a:t>
            </a:r>
            <a:r>
              <a:rPr lang="en-US" altLang="zh-CN" sz="2800" dirty="0">
                <a:latin typeface="Arial" panose="020B0604020202020204" pitchFamily="34" charset="0"/>
                <a:ea typeface="宋体" panose="02010600030101010101" pitchFamily="2" charset="-122"/>
                <a:cs typeface="Arial" panose="020B0604020202020204" pitchFamily="34" charset="0"/>
              </a:rPr>
              <a:t> table to find all sections offered in Fall 2017.</a:t>
            </a:r>
          </a:p>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 </a:t>
            </a:r>
            <a:r>
              <a:rPr lang="en-US" altLang="zh-CN" sz="2800" b="1" dirty="0">
                <a:latin typeface="Arial" panose="020B0604020202020204" pitchFamily="34" charset="0"/>
                <a:ea typeface="宋体" panose="02010600030101010101" pitchFamily="2" charset="-122"/>
                <a:cs typeface="Arial" panose="020B0604020202020204" pitchFamily="34" charset="0"/>
              </a:rPr>
              <a:t>subquery</a:t>
            </a:r>
            <a:r>
              <a:rPr lang="en-US" altLang="zh-CN" sz="2800" dirty="0">
                <a:latin typeface="Arial" panose="020B0604020202020204" pitchFamily="34" charset="0"/>
                <a:ea typeface="宋体" panose="02010600030101010101" pitchFamily="2" charset="-122"/>
                <a:cs typeface="Arial" panose="020B0604020202020204" pitchFamily="34" charset="0"/>
              </a:rPr>
              <a:t> to </a:t>
            </a:r>
            <a:r>
              <a:rPr lang="en-US" altLang="zh-CN" sz="2800" b="1" dirty="0">
                <a:latin typeface="Arial" panose="020B0604020202020204" pitchFamily="34" charset="0"/>
                <a:ea typeface="宋体" panose="02010600030101010101" pitchFamily="2" charset="-122"/>
                <a:cs typeface="Arial" panose="020B0604020202020204" pitchFamily="34" charset="0"/>
              </a:rPr>
              <a:t>count</a:t>
            </a:r>
            <a:r>
              <a:rPr lang="en-US" altLang="zh-CN" sz="2800" dirty="0">
                <a:latin typeface="Arial" panose="020B0604020202020204" pitchFamily="34" charset="0"/>
                <a:ea typeface="宋体" panose="02010600030101010101" pitchFamily="2" charset="-122"/>
                <a:cs typeface="Arial" panose="020B0604020202020204" pitchFamily="34" charset="0"/>
              </a:rPr>
              <a:t> the number of students enrolled in each section by matching the </a:t>
            </a:r>
            <a:r>
              <a:rPr lang="en-US" altLang="zh-CN" sz="2800" b="1" dirty="0">
                <a:latin typeface="Arial" panose="020B0604020202020204" pitchFamily="34" charset="0"/>
                <a:ea typeface="宋体" panose="02010600030101010101" pitchFamily="2" charset="-122"/>
                <a:cs typeface="Arial" panose="020B0604020202020204" pitchFamily="34" charset="0"/>
              </a:rPr>
              <a:t>takes</a:t>
            </a:r>
            <a:r>
              <a:rPr lang="en-US" altLang="zh-CN" sz="2800" dirty="0">
                <a:latin typeface="Arial" panose="020B0604020202020204" pitchFamily="34" charset="0"/>
                <a:ea typeface="宋体" panose="02010600030101010101" pitchFamily="2" charset="-122"/>
                <a:cs typeface="Arial" panose="020B0604020202020204" pitchFamily="34" charset="0"/>
              </a:rPr>
              <a:t> table with the details of </a:t>
            </a:r>
            <a:r>
              <a:rPr lang="en-US" altLang="zh-CN" sz="2800" b="1" dirty="0">
                <a:latin typeface="Arial" panose="020B0604020202020204" pitchFamily="34" charset="0"/>
                <a:ea typeface="宋体" panose="02010600030101010101" pitchFamily="2" charset="-122"/>
                <a:cs typeface="Arial" panose="020B0604020202020204" pitchFamily="34" charset="0"/>
              </a:rPr>
              <a:t>section</a:t>
            </a:r>
            <a:r>
              <a:rPr lang="en-US" altLang="zh-CN" sz="2800" dirty="0">
                <a:latin typeface="Arial" panose="020B0604020202020204" pitchFamily="34" charset="0"/>
                <a:ea typeface="宋体" panose="02010600030101010101" pitchFamily="2" charset="-122"/>
                <a:cs typeface="Arial" panose="020B0604020202020204" pitchFamily="34" charset="0"/>
              </a:rPr>
              <a:t>.</a:t>
            </a:r>
          </a:p>
        </p:txBody>
      </p:sp>
    </p:spTree>
    <p:extLst>
      <p:ext uri="{BB962C8B-B14F-4D97-AF65-F5344CB8AC3E}">
        <p14:creationId xmlns:p14="http://schemas.microsoft.com/office/powerpoint/2010/main" val="32814682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49947-A9CC-FC14-A3B3-C8A4D0BCC647}"/>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302769D0-BB61-42AD-BED1-38BB2790595D}"/>
              </a:ext>
            </a:extLst>
          </p:cNvPr>
          <p:cNvSpPr txBox="1"/>
          <p:nvPr/>
        </p:nvSpPr>
        <p:spPr>
          <a:xfrm>
            <a:off x="70700" y="110314"/>
            <a:ext cx="11288598" cy="1077218"/>
          </a:xfrm>
          <a:prstGeom prst="rect">
            <a:avLst/>
          </a:prstGeom>
          <a:noFill/>
        </p:spPr>
        <p:txBody>
          <a:bodyPr wrap="square">
            <a:spAutoFit/>
          </a:bodyPr>
          <a:lstStyle/>
          <a:p>
            <a:pPr marL="514350" indent="-514350">
              <a:buFont typeface="+mj-lt"/>
              <a:buAutoNum type="alphaLcPeriod" startAt="5"/>
            </a:pPr>
            <a:r>
              <a:rPr lang="en-US" altLang="zh-CN" sz="3200" b="1" dirty="0">
                <a:latin typeface="Arial" panose="020B0604020202020204" pitchFamily="34" charset="0"/>
                <a:ea typeface="宋体" panose="02010600030101010101" pitchFamily="2" charset="-122"/>
                <a:cs typeface="Arial" panose="020B0604020202020204" pitchFamily="34" charset="0"/>
              </a:rPr>
              <a:t>Find the enrollment of each section that was offered in Fall 2017.</a:t>
            </a:r>
          </a:p>
        </p:txBody>
      </p:sp>
      <p:sp>
        <p:nvSpPr>
          <p:cNvPr id="4" name="文本框 3">
            <a:extLst>
              <a:ext uri="{FF2B5EF4-FFF2-40B4-BE49-F238E27FC236}">
                <a16:creationId xmlns:a16="http://schemas.microsoft.com/office/drawing/2014/main" id="{32EA306C-50A9-4330-DB79-C7479FA13525}"/>
              </a:ext>
            </a:extLst>
          </p:cNvPr>
          <p:cNvSpPr txBox="1"/>
          <p:nvPr/>
        </p:nvSpPr>
        <p:spPr>
          <a:xfrm>
            <a:off x="619025" y="1261451"/>
            <a:ext cx="10030120" cy="5139869"/>
          </a:xfrm>
          <a:prstGeom prst="rect">
            <a:avLst/>
          </a:prstGeom>
          <a:noFill/>
        </p:spPr>
        <p:txBody>
          <a:bodyPr wrap="square" rtlCol="0">
            <a:spAutoFit/>
          </a:bodyPr>
          <a:lstStyle/>
          <a:p>
            <a:pPr>
              <a:lnSpc>
                <a:spcPct val="125000"/>
              </a:lnSpc>
            </a:pPr>
            <a:r>
              <a:rPr lang="en-US" altLang="zh-CN" sz="2400" dirty="0">
                <a:latin typeface="Arial" panose="020B0604020202020204" pitchFamily="34" charset="0"/>
                <a:cs typeface="Arial" panose="020B0604020202020204" pitchFamily="34" charset="0"/>
              </a:rPr>
              <a:t>Step 1: Filter sections offered in Fall 2017.</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from section where semester = ‘Fall’ and year = 2017 </a:t>
            </a:r>
          </a:p>
          <a:p>
            <a:pPr>
              <a:lnSpc>
                <a:spcPct val="125000"/>
              </a:lnSpc>
            </a:pPr>
            <a:r>
              <a:rPr lang="en-US" altLang="zh-CN" sz="2400" dirty="0">
                <a:latin typeface="Arial" panose="020B0604020202020204" pitchFamily="34" charset="0"/>
                <a:cs typeface="Arial" panose="020B0604020202020204" pitchFamily="34" charset="0"/>
              </a:rPr>
              <a:t>Step 2: Select </a:t>
            </a:r>
            <a:r>
              <a:rPr lang="en-US" altLang="zh-CN" sz="2400" dirty="0" err="1">
                <a:latin typeface="Arial" panose="020B0604020202020204" pitchFamily="34" charset="0"/>
                <a:cs typeface="Arial" panose="020B0604020202020204" pitchFamily="34" charset="0"/>
              </a:rPr>
              <a:t>course_id</a:t>
            </a:r>
            <a:r>
              <a:rPr lang="en-US" altLang="zh-CN" sz="2400" dirty="0">
                <a:latin typeface="Arial" panose="020B0604020202020204" pitchFamily="34" charset="0"/>
                <a:cs typeface="Arial" panose="020B0604020202020204" pitchFamily="34" charset="0"/>
              </a:rPr>
              <a:t> and </a:t>
            </a:r>
            <a:r>
              <a:rPr lang="en-US" altLang="zh-CN" sz="2400" dirty="0" err="1">
                <a:latin typeface="Arial" panose="020B0604020202020204" pitchFamily="34" charset="0"/>
                <a:cs typeface="Arial" panose="020B0604020202020204" pitchFamily="34" charset="0"/>
              </a:rPr>
              <a:t>sec_id</a:t>
            </a:r>
            <a:r>
              <a:rPr lang="en-US" altLang="zh-CN" sz="2400" dirty="0">
                <a:latin typeface="Arial" panose="020B0604020202020204" pitchFamily="34" charset="0"/>
                <a:cs typeface="Arial" panose="020B0604020202020204" pitchFamily="34" charset="0"/>
              </a:rPr>
              <a:t>.</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a:t>
            </a:r>
          </a:p>
          <a:p>
            <a:pPr>
              <a:lnSpc>
                <a:spcPct val="125000"/>
              </a:lnSpc>
            </a:pPr>
            <a:r>
              <a:rPr lang="en-US" altLang="zh-CN" sz="2400" dirty="0">
                <a:latin typeface="Arial" panose="020B0604020202020204" pitchFamily="34" charset="0"/>
                <a:cs typeface="Arial" panose="020B0604020202020204" pitchFamily="34" charset="0"/>
              </a:rPr>
              <a:t>Step 3: Use a subquery to count enrollment.</a:t>
            </a:r>
          </a:p>
          <a:p>
            <a:pPr marL="457200" indent="-457200">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count(ID) </a:t>
            </a:r>
          </a:p>
          <a:p>
            <a:pPr lvl="1"/>
            <a:r>
              <a:rPr lang="en-US" altLang="zh-CN" sz="2800" dirty="0">
                <a:solidFill>
                  <a:schemeClr val="accent1">
                    <a:lumMod val="75000"/>
                  </a:schemeClr>
                </a:solidFill>
                <a:latin typeface="Times New Roman" panose="02020603050405020304" pitchFamily="18" charset="0"/>
              </a:rPr>
              <a:t>from takes </a:t>
            </a:r>
          </a:p>
          <a:p>
            <a:pPr lvl="1"/>
            <a:r>
              <a:rPr lang="en-US" altLang="zh-CN" sz="2800" dirty="0">
                <a:solidFill>
                  <a:schemeClr val="accent1">
                    <a:lumMod val="75000"/>
                  </a:schemeClr>
                </a:solidFill>
                <a:latin typeface="Times New Roman" panose="02020603050405020304" pitchFamily="18" charset="0"/>
              </a:rPr>
              <a:t>where </a:t>
            </a:r>
            <a:r>
              <a:rPr lang="en-US" altLang="zh-CN" sz="2800" dirty="0" err="1">
                <a:solidFill>
                  <a:schemeClr val="accent1">
                    <a:lumMod val="75000"/>
                  </a:schemeClr>
                </a:solidFill>
                <a:latin typeface="Times New Roman" panose="02020603050405020304" pitchFamily="18" charset="0"/>
              </a:rPr>
              <a:t>takes.year</a:t>
            </a:r>
            <a:r>
              <a:rPr lang="en-US" altLang="zh-CN" sz="2800" dirty="0">
                <a:solidFill>
                  <a:schemeClr val="accent1">
                    <a:lumMod val="75000"/>
                  </a:schemeClr>
                </a:solidFill>
                <a:latin typeface="Times New Roman" panose="02020603050405020304" pitchFamily="18" charset="0"/>
              </a:rPr>
              <a:t> = </a:t>
            </a:r>
            <a:r>
              <a:rPr lang="en-US" altLang="zh-CN" sz="2800" dirty="0" err="1">
                <a:solidFill>
                  <a:schemeClr val="accent1">
                    <a:lumMod val="75000"/>
                  </a:schemeClr>
                </a:solidFill>
                <a:latin typeface="Times New Roman" panose="02020603050405020304" pitchFamily="18" charset="0"/>
              </a:rPr>
              <a:t>section.year</a:t>
            </a:r>
            <a:r>
              <a:rPr lang="en-US" altLang="zh-CN" sz="2800" dirty="0">
                <a:solidFill>
                  <a:schemeClr val="accent1">
                    <a:lumMod val="75000"/>
                  </a:schemeClr>
                </a:solidFill>
                <a:latin typeface="Times New Roman" panose="02020603050405020304" pitchFamily="18" charset="0"/>
              </a:rPr>
              <a:t> </a:t>
            </a:r>
          </a:p>
          <a:p>
            <a:pPr lvl="1"/>
            <a:r>
              <a:rPr lang="en-US" altLang="zh-CN" sz="2800" dirty="0">
                <a:solidFill>
                  <a:schemeClr val="accent1">
                    <a:lumMod val="75000"/>
                  </a:schemeClr>
                </a:solidFill>
                <a:latin typeface="Times New Roman" panose="02020603050405020304" pitchFamily="18" charset="0"/>
              </a:rPr>
              <a:t>and </a:t>
            </a:r>
            <a:r>
              <a:rPr lang="en-US" altLang="zh-CN" sz="2800" dirty="0" err="1">
                <a:solidFill>
                  <a:schemeClr val="accent1">
                    <a:lumMod val="75000"/>
                  </a:schemeClr>
                </a:solidFill>
                <a:latin typeface="Times New Roman" panose="02020603050405020304" pitchFamily="18" charset="0"/>
              </a:rPr>
              <a:t>takes.semester</a:t>
            </a:r>
            <a:r>
              <a:rPr lang="en-US" altLang="zh-CN" sz="2800" dirty="0">
                <a:solidFill>
                  <a:schemeClr val="accent1">
                    <a:lumMod val="75000"/>
                  </a:schemeClr>
                </a:solidFill>
                <a:latin typeface="Times New Roman" panose="02020603050405020304" pitchFamily="18" charset="0"/>
              </a:rPr>
              <a:t> = </a:t>
            </a:r>
            <a:r>
              <a:rPr lang="en-US" altLang="zh-CN" sz="2800" dirty="0" err="1">
                <a:solidFill>
                  <a:schemeClr val="accent1">
                    <a:lumMod val="75000"/>
                  </a:schemeClr>
                </a:solidFill>
                <a:latin typeface="Times New Roman" panose="02020603050405020304" pitchFamily="18" charset="0"/>
              </a:rPr>
              <a:t>section.semester</a:t>
            </a:r>
            <a:r>
              <a:rPr lang="en-US" altLang="zh-CN" sz="2800" dirty="0">
                <a:solidFill>
                  <a:schemeClr val="accent1">
                    <a:lumMod val="75000"/>
                  </a:schemeClr>
                </a:solidFill>
                <a:latin typeface="Times New Roman" panose="02020603050405020304" pitchFamily="18" charset="0"/>
              </a:rPr>
              <a:t> </a:t>
            </a:r>
          </a:p>
          <a:p>
            <a:pPr lvl="1"/>
            <a:r>
              <a:rPr lang="en-US" altLang="zh-CN" sz="2800" dirty="0">
                <a:solidFill>
                  <a:schemeClr val="accent1">
                    <a:lumMod val="75000"/>
                  </a:schemeClr>
                </a:solidFill>
                <a:latin typeface="Times New Roman" panose="02020603050405020304" pitchFamily="18" charset="0"/>
              </a:rPr>
              <a:t>and </a:t>
            </a:r>
            <a:r>
              <a:rPr lang="en-US" altLang="zh-CN" sz="2800" dirty="0" err="1">
                <a:solidFill>
                  <a:schemeClr val="accent1">
                    <a:lumMod val="75000"/>
                  </a:schemeClr>
                </a:solidFill>
                <a:latin typeface="Times New Roman" panose="02020603050405020304" pitchFamily="18" charset="0"/>
              </a:rPr>
              <a:t>takes.course_id</a:t>
            </a:r>
            <a:r>
              <a:rPr lang="en-US" altLang="zh-CN" sz="2800" dirty="0">
                <a:solidFill>
                  <a:schemeClr val="accent1">
                    <a:lumMod val="75000"/>
                  </a:schemeClr>
                </a:solidFill>
                <a:latin typeface="Times New Roman" panose="02020603050405020304" pitchFamily="18" charset="0"/>
              </a:rPr>
              <a:t> = </a:t>
            </a:r>
            <a:r>
              <a:rPr lang="en-US" altLang="zh-CN" sz="2800" dirty="0" err="1">
                <a:solidFill>
                  <a:schemeClr val="accent1">
                    <a:lumMod val="75000"/>
                  </a:schemeClr>
                </a:solidFill>
                <a:latin typeface="Times New Roman" panose="02020603050405020304" pitchFamily="18" charset="0"/>
              </a:rPr>
              <a:t>section.course_id</a:t>
            </a:r>
            <a:r>
              <a:rPr lang="en-US" altLang="zh-CN" sz="2800" dirty="0">
                <a:solidFill>
                  <a:schemeClr val="accent1">
                    <a:lumMod val="75000"/>
                  </a:schemeClr>
                </a:solidFill>
                <a:latin typeface="Times New Roman" panose="02020603050405020304" pitchFamily="18" charset="0"/>
              </a:rPr>
              <a:t> </a:t>
            </a:r>
          </a:p>
          <a:p>
            <a:pPr lvl="1"/>
            <a:r>
              <a:rPr lang="en-US" altLang="zh-CN" sz="2800" dirty="0">
                <a:solidFill>
                  <a:schemeClr val="accent1">
                    <a:lumMod val="75000"/>
                  </a:schemeClr>
                </a:solidFill>
                <a:latin typeface="Times New Roman" panose="02020603050405020304" pitchFamily="18" charset="0"/>
              </a:rPr>
              <a:t>and </a:t>
            </a:r>
            <a:r>
              <a:rPr lang="en-US" altLang="zh-CN" sz="2800" dirty="0" err="1">
                <a:solidFill>
                  <a:schemeClr val="accent1">
                    <a:lumMod val="75000"/>
                  </a:schemeClr>
                </a:solidFill>
                <a:latin typeface="Times New Roman" panose="02020603050405020304" pitchFamily="18" charset="0"/>
              </a:rPr>
              <a:t>takes.sec_id</a:t>
            </a:r>
            <a:r>
              <a:rPr lang="en-US" altLang="zh-CN" sz="2800" dirty="0">
                <a:solidFill>
                  <a:schemeClr val="accent1">
                    <a:lumMod val="75000"/>
                  </a:schemeClr>
                </a:solidFill>
                <a:latin typeface="Times New Roman" panose="02020603050405020304" pitchFamily="18" charset="0"/>
              </a:rPr>
              <a:t> = </a:t>
            </a:r>
            <a:r>
              <a:rPr lang="en-US" altLang="zh-CN" sz="2800" dirty="0" err="1">
                <a:solidFill>
                  <a:schemeClr val="accent1">
                    <a:lumMod val="75000"/>
                  </a:schemeClr>
                </a:solidFill>
                <a:latin typeface="Times New Roman" panose="02020603050405020304" pitchFamily="18" charset="0"/>
              </a:rPr>
              <a:t>section.sec_id</a:t>
            </a:r>
            <a:r>
              <a:rPr lang="en-US" altLang="zh-CN" sz="2800" dirty="0">
                <a:solidFill>
                  <a:schemeClr val="accent1">
                    <a:lumMod val="75000"/>
                  </a:schemeClr>
                </a:solidFill>
                <a:latin typeface="Times New Roman" panose="02020603050405020304" pitchFamily="18" charset="0"/>
              </a:rPr>
              <a:t>)</a:t>
            </a:r>
          </a:p>
        </p:txBody>
      </p:sp>
      <p:sp>
        <p:nvSpPr>
          <p:cNvPr id="8" name="文本框 7">
            <a:extLst>
              <a:ext uri="{FF2B5EF4-FFF2-40B4-BE49-F238E27FC236}">
                <a16:creationId xmlns:a16="http://schemas.microsoft.com/office/drawing/2014/main" id="{9A67B5BA-DDC8-33F3-ADAC-2F7CCB8BFF80}"/>
              </a:ext>
            </a:extLst>
          </p:cNvPr>
          <p:cNvSpPr txBox="1"/>
          <p:nvPr/>
        </p:nvSpPr>
        <p:spPr>
          <a:xfrm>
            <a:off x="7524377" y="4361102"/>
            <a:ext cx="4667623" cy="1569660"/>
          </a:xfrm>
          <a:prstGeom prst="rect">
            <a:avLst/>
          </a:prstGeom>
          <a:noFill/>
        </p:spPr>
        <p:txBody>
          <a:bodyPr wrap="square" rtlCol="0">
            <a:spAutoFit/>
          </a:bodyPr>
          <a:lstStyle/>
          <a:p>
            <a:pPr algn="just"/>
            <a:r>
              <a:rPr lang="en-US" altLang="zh-CN" sz="2400" dirty="0">
                <a:latin typeface="Arial" panose="020B0604020202020204" pitchFamily="34" charset="0"/>
                <a:cs typeface="Arial" panose="020B0604020202020204" pitchFamily="34" charset="0"/>
              </a:rPr>
              <a:t>It counts the number of students in the </a:t>
            </a:r>
            <a:r>
              <a:rPr lang="en-US" altLang="zh-CN" sz="2400" b="1" dirty="0">
                <a:latin typeface="Arial" panose="020B0604020202020204" pitchFamily="34" charset="0"/>
                <a:cs typeface="Arial" panose="020B0604020202020204" pitchFamily="34" charset="0"/>
              </a:rPr>
              <a:t>takes</a:t>
            </a:r>
            <a:r>
              <a:rPr lang="en-US" altLang="zh-CN" sz="2400" dirty="0">
                <a:latin typeface="Arial" panose="020B0604020202020204" pitchFamily="34" charset="0"/>
                <a:cs typeface="Arial" panose="020B0604020202020204" pitchFamily="34" charset="0"/>
              </a:rPr>
              <a:t> table who match the specific </a:t>
            </a:r>
            <a:r>
              <a:rPr lang="en-US" altLang="zh-CN" sz="2400" b="1" dirty="0">
                <a:latin typeface="Arial" panose="020B0604020202020204" pitchFamily="34" charset="0"/>
                <a:cs typeface="Arial" panose="020B0604020202020204" pitchFamily="34" charset="0"/>
              </a:rPr>
              <a:t>section </a:t>
            </a:r>
            <a:r>
              <a:rPr lang="en-US" altLang="zh-CN" sz="2400" dirty="0">
                <a:latin typeface="Arial" panose="020B0604020202020204" pitchFamily="34" charset="0"/>
                <a:cs typeface="Arial" panose="020B0604020202020204" pitchFamily="34" charset="0"/>
              </a:rPr>
              <a:t>with the </a:t>
            </a:r>
            <a:r>
              <a:rPr lang="en-US" altLang="zh-CN" sz="2400" b="1" dirty="0">
                <a:latin typeface="Arial" panose="020B0604020202020204" pitchFamily="34" charset="0"/>
                <a:cs typeface="Arial" panose="020B0604020202020204" pitchFamily="34" charset="0"/>
              </a:rPr>
              <a:t>where</a:t>
            </a:r>
            <a:r>
              <a:rPr lang="en-US" altLang="zh-CN" sz="2400" dirty="0">
                <a:latin typeface="Arial" panose="020B0604020202020204" pitchFamily="34" charset="0"/>
                <a:cs typeface="Arial" panose="020B0604020202020204" pitchFamily="34" charset="0"/>
              </a:rPr>
              <a:t> clause.</a:t>
            </a:r>
            <a:endParaRPr lang="zh-CN" altLang="en-US" sz="2400" dirty="0">
              <a:latin typeface="Arial" panose="020B0604020202020204" pitchFamily="34" charset="0"/>
              <a:cs typeface="Arial" panose="020B0604020202020204" pitchFamily="34" charset="0"/>
            </a:endParaRPr>
          </a:p>
        </p:txBody>
      </p:sp>
      <p:sp>
        <p:nvSpPr>
          <p:cNvPr id="10" name="箭头: 右 9">
            <a:extLst>
              <a:ext uri="{FF2B5EF4-FFF2-40B4-BE49-F238E27FC236}">
                <a16:creationId xmlns:a16="http://schemas.microsoft.com/office/drawing/2014/main" id="{3D3D961B-995A-1DED-75A8-F3A21D80C45D}"/>
              </a:ext>
            </a:extLst>
          </p:cNvPr>
          <p:cNvSpPr/>
          <p:nvPr/>
        </p:nvSpPr>
        <p:spPr>
          <a:xfrm>
            <a:off x="6858000" y="4766553"/>
            <a:ext cx="428017" cy="37937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2036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5B405-BE91-F137-BF0D-873F92E7BF59}"/>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CD5D5A0D-70B0-0023-1864-EFF50CB2B5DE}"/>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CABA7768-9D78-2FF3-7353-818A3EA07A12}"/>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5"/>
            </a:pPr>
            <a:r>
              <a:rPr lang="en-US" altLang="zh-CN" sz="3200" b="1" dirty="0">
                <a:latin typeface="Arial" panose="020B0604020202020204" pitchFamily="34" charset="0"/>
                <a:ea typeface="宋体" panose="02010600030101010101" pitchFamily="2" charset="-122"/>
                <a:cs typeface="Arial" panose="020B0604020202020204" pitchFamily="34" charset="0"/>
              </a:rPr>
              <a:t>Find the enrollment of each section that was offered in Fall 2017.</a:t>
            </a:r>
          </a:p>
        </p:txBody>
      </p:sp>
      <p:sp>
        <p:nvSpPr>
          <p:cNvPr id="7" name="文本框 6">
            <a:extLst>
              <a:ext uri="{FF2B5EF4-FFF2-40B4-BE49-F238E27FC236}">
                <a16:creationId xmlns:a16="http://schemas.microsoft.com/office/drawing/2014/main" id="{CC96E1C4-4699-2D2B-D29A-668E398B5B92}"/>
              </a:ext>
            </a:extLst>
          </p:cNvPr>
          <p:cNvSpPr txBox="1"/>
          <p:nvPr/>
        </p:nvSpPr>
        <p:spPr>
          <a:xfrm>
            <a:off x="2592371" y="2450478"/>
            <a:ext cx="9087438" cy="4031873"/>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select </a:t>
            </a:r>
            <a:r>
              <a:rPr lang="en-US" altLang="zh-CN" sz="3200" dirty="0" err="1">
                <a:solidFill>
                  <a:schemeClr val="accent1">
                    <a:lumMod val="75000"/>
                  </a:schemeClr>
                </a:solidFill>
                <a:latin typeface="Times New Roman" panose="02020603050405020304" pitchFamily="18" charset="0"/>
              </a:rPr>
              <a:t>course_id</a:t>
            </a:r>
            <a:r>
              <a:rPr lang="en-US" altLang="zh-CN" sz="3200" dirty="0">
                <a:solidFill>
                  <a:schemeClr val="accent1">
                    <a:lumMod val="75000"/>
                  </a:schemeClr>
                </a:solidFill>
                <a:latin typeface="Times New Roman" panose="02020603050405020304" pitchFamily="18" charset="0"/>
              </a:rPr>
              <a:t>, </a:t>
            </a:r>
            <a:r>
              <a:rPr lang="en-US" altLang="zh-CN" sz="3200" dirty="0" err="1">
                <a:solidFill>
                  <a:schemeClr val="accent1">
                    <a:lumMod val="75000"/>
                  </a:schemeClr>
                </a:solidFill>
                <a:latin typeface="Times New Roman" panose="02020603050405020304" pitchFamily="18" charset="0"/>
              </a:rPr>
              <a:t>sec_id</a:t>
            </a:r>
            <a:r>
              <a:rPr lang="en-US" altLang="zh-CN" sz="3200" dirty="0">
                <a:solidFill>
                  <a:schemeClr val="accent1">
                    <a:lumMod val="75000"/>
                  </a:schemeClr>
                </a:solidFill>
                <a:latin typeface="Times New Roman" panose="02020603050405020304" pitchFamily="18" charset="0"/>
              </a:rPr>
              <a:t>, </a:t>
            </a:r>
          </a:p>
          <a:p>
            <a:r>
              <a:rPr lang="en-US" altLang="zh-CN" sz="3200" dirty="0">
                <a:solidFill>
                  <a:schemeClr val="accent1">
                    <a:lumMod val="75000"/>
                  </a:schemeClr>
                </a:solidFill>
                <a:latin typeface="Times New Roman" panose="02020603050405020304" pitchFamily="18" charset="0"/>
              </a:rPr>
              <a:t>(select count(ID) </a:t>
            </a:r>
          </a:p>
          <a:p>
            <a:r>
              <a:rPr lang="en-US" altLang="zh-CN" sz="3200" dirty="0">
                <a:solidFill>
                  <a:schemeClr val="accent1">
                    <a:lumMod val="75000"/>
                  </a:schemeClr>
                </a:solidFill>
                <a:latin typeface="Times New Roman" panose="02020603050405020304" pitchFamily="18" charset="0"/>
              </a:rPr>
              <a:t>from takes </a:t>
            </a:r>
          </a:p>
          <a:p>
            <a:r>
              <a:rPr lang="en-US" altLang="zh-CN" sz="3200" dirty="0">
                <a:solidFill>
                  <a:schemeClr val="accent1">
                    <a:lumMod val="75000"/>
                  </a:schemeClr>
                </a:solidFill>
                <a:latin typeface="Times New Roman" panose="02020603050405020304" pitchFamily="18" charset="0"/>
              </a:rPr>
              <a:t>where </a:t>
            </a:r>
            <a:r>
              <a:rPr lang="en-US" altLang="zh-CN" sz="3200" dirty="0" err="1">
                <a:solidFill>
                  <a:schemeClr val="accent1">
                    <a:lumMod val="75000"/>
                  </a:schemeClr>
                </a:solidFill>
                <a:latin typeface="Times New Roman" panose="02020603050405020304" pitchFamily="18" charset="0"/>
              </a:rPr>
              <a:t>takes.year</a:t>
            </a:r>
            <a:r>
              <a:rPr lang="en-US" altLang="zh-CN" sz="3200" dirty="0">
                <a:solidFill>
                  <a:schemeClr val="accent1">
                    <a:lumMod val="75000"/>
                  </a:schemeClr>
                </a:solidFill>
                <a:latin typeface="Times New Roman" panose="02020603050405020304" pitchFamily="18" charset="0"/>
              </a:rPr>
              <a:t> = </a:t>
            </a:r>
            <a:r>
              <a:rPr lang="en-US" altLang="zh-CN" sz="3200" dirty="0" err="1">
                <a:solidFill>
                  <a:schemeClr val="accent1">
                    <a:lumMod val="75000"/>
                  </a:schemeClr>
                </a:solidFill>
                <a:latin typeface="Times New Roman" panose="02020603050405020304" pitchFamily="18" charset="0"/>
              </a:rPr>
              <a:t>section.year</a:t>
            </a:r>
            <a:r>
              <a:rPr lang="en-US" altLang="zh-CN" sz="3200" dirty="0">
                <a:solidFill>
                  <a:schemeClr val="accent1">
                    <a:lumMod val="75000"/>
                  </a:schemeClr>
                </a:solidFill>
                <a:latin typeface="Times New Roman" panose="02020603050405020304" pitchFamily="18" charset="0"/>
              </a:rPr>
              <a:t> </a:t>
            </a:r>
          </a:p>
          <a:p>
            <a:r>
              <a:rPr lang="en-US" altLang="zh-CN" sz="3200" dirty="0">
                <a:solidFill>
                  <a:schemeClr val="accent1">
                    <a:lumMod val="75000"/>
                  </a:schemeClr>
                </a:solidFill>
                <a:latin typeface="Times New Roman" panose="02020603050405020304" pitchFamily="18" charset="0"/>
              </a:rPr>
              <a:t>and </a:t>
            </a:r>
            <a:r>
              <a:rPr lang="en-US" altLang="zh-CN" sz="3200" dirty="0" err="1">
                <a:solidFill>
                  <a:schemeClr val="accent1">
                    <a:lumMod val="75000"/>
                  </a:schemeClr>
                </a:solidFill>
                <a:latin typeface="Times New Roman" panose="02020603050405020304" pitchFamily="18" charset="0"/>
              </a:rPr>
              <a:t>takes.semester</a:t>
            </a:r>
            <a:r>
              <a:rPr lang="en-US" altLang="zh-CN" sz="3200" dirty="0">
                <a:solidFill>
                  <a:schemeClr val="accent1">
                    <a:lumMod val="75000"/>
                  </a:schemeClr>
                </a:solidFill>
                <a:latin typeface="Times New Roman" panose="02020603050405020304" pitchFamily="18" charset="0"/>
              </a:rPr>
              <a:t> = </a:t>
            </a:r>
            <a:r>
              <a:rPr lang="en-US" altLang="zh-CN" sz="3200" dirty="0" err="1">
                <a:solidFill>
                  <a:schemeClr val="accent1">
                    <a:lumMod val="75000"/>
                  </a:schemeClr>
                </a:solidFill>
                <a:latin typeface="Times New Roman" panose="02020603050405020304" pitchFamily="18" charset="0"/>
              </a:rPr>
              <a:t>section.semester</a:t>
            </a:r>
            <a:r>
              <a:rPr lang="en-US" altLang="zh-CN" sz="3200" dirty="0">
                <a:solidFill>
                  <a:schemeClr val="accent1">
                    <a:lumMod val="75000"/>
                  </a:schemeClr>
                </a:solidFill>
                <a:latin typeface="Times New Roman" panose="02020603050405020304" pitchFamily="18" charset="0"/>
              </a:rPr>
              <a:t> </a:t>
            </a:r>
          </a:p>
          <a:p>
            <a:r>
              <a:rPr lang="en-US" altLang="zh-CN" sz="3200" dirty="0">
                <a:solidFill>
                  <a:schemeClr val="accent1">
                    <a:lumMod val="75000"/>
                  </a:schemeClr>
                </a:solidFill>
                <a:latin typeface="Times New Roman" panose="02020603050405020304" pitchFamily="18" charset="0"/>
              </a:rPr>
              <a:t>and </a:t>
            </a:r>
            <a:r>
              <a:rPr lang="en-US" altLang="zh-CN" sz="3200" dirty="0" err="1">
                <a:solidFill>
                  <a:schemeClr val="accent1">
                    <a:lumMod val="75000"/>
                  </a:schemeClr>
                </a:solidFill>
                <a:latin typeface="Times New Roman" panose="02020603050405020304" pitchFamily="18" charset="0"/>
              </a:rPr>
              <a:t>takes.course_id</a:t>
            </a:r>
            <a:r>
              <a:rPr lang="en-US" altLang="zh-CN" sz="3200" dirty="0">
                <a:solidFill>
                  <a:schemeClr val="accent1">
                    <a:lumMod val="75000"/>
                  </a:schemeClr>
                </a:solidFill>
                <a:latin typeface="Times New Roman" panose="02020603050405020304" pitchFamily="18" charset="0"/>
              </a:rPr>
              <a:t> = </a:t>
            </a:r>
            <a:r>
              <a:rPr lang="en-US" altLang="zh-CN" sz="3200" dirty="0" err="1">
                <a:solidFill>
                  <a:schemeClr val="accent1">
                    <a:lumMod val="75000"/>
                  </a:schemeClr>
                </a:solidFill>
                <a:latin typeface="Times New Roman" panose="02020603050405020304" pitchFamily="18" charset="0"/>
              </a:rPr>
              <a:t>section.course_id</a:t>
            </a:r>
            <a:r>
              <a:rPr lang="en-US" altLang="zh-CN" sz="3200" dirty="0">
                <a:solidFill>
                  <a:schemeClr val="accent1">
                    <a:lumMod val="75000"/>
                  </a:schemeClr>
                </a:solidFill>
                <a:latin typeface="Times New Roman" panose="02020603050405020304" pitchFamily="18" charset="0"/>
              </a:rPr>
              <a:t> </a:t>
            </a:r>
          </a:p>
          <a:p>
            <a:r>
              <a:rPr lang="en-US" altLang="zh-CN" sz="3200" dirty="0">
                <a:solidFill>
                  <a:schemeClr val="accent1">
                    <a:lumMod val="75000"/>
                  </a:schemeClr>
                </a:solidFill>
                <a:latin typeface="Times New Roman" panose="02020603050405020304" pitchFamily="18" charset="0"/>
              </a:rPr>
              <a:t>and </a:t>
            </a:r>
            <a:r>
              <a:rPr lang="en-US" altLang="zh-CN" sz="3200" dirty="0" err="1">
                <a:solidFill>
                  <a:schemeClr val="accent1">
                    <a:lumMod val="75000"/>
                  </a:schemeClr>
                </a:solidFill>
                <a:latin typeface="Times New Roman" panose="02020603050405020304" pitchFamily="18" charset="0"/>
              </a:rPr>
              <a:t>takes.sec_id</a:t>
            </a:r>
            <a:r>
              <a:rPr lang="en-US" altLang="zh-CN" sz="3200" dirty="0">
                <a:solidFill>
                  <a:schemeClr val="accent1">
                    <a:lumMod val="75000"/>
                  </a:schemeClr>
                </a:solidFill>
                <a:latin typeface="Times New Roman" panose="02020603050405020304" pitchFamily="18" charset="0"/>
              </a:rPr>
              <a:t> = </a:t>
            </a:r>
            <a:r>
              <a:rPr lang="en-US" altLang="zh-CN" sz="3200" dirty="0" err="1">
                <a:solidFill>
                  <a:schemeClr val="accent1">
                    <a:lumMod val="75000"/>
                  </a:schemeClr>
                </a:solidFill>
                <a:latin typeface="Times New Roman" panose="02020603050405020304" pitchFamily="18" charset="0"/>
              </a:rPr>
              <a:t>section.sec_id</a:t>
            </a:r>
            <a:r>
              <a:rPr lang="en-US" altLang="zh-CN" sz="3200" dirty="0">
                <a:solidFill>
                  <a:schemeClr val="accent1">
                    <a:lumMod val="75000"/>
                  </a:schemeClr>
                </a:solidFill>
                <a:latin typeface="Times New Roman" panose="02020603050405020304" pitchFamily="18" charset="0"/>
              </a:rPr>
              <a:t>) </a:t>
            </a:r>
          </a:p>
          <a:p>
            <a:r>
              <a:rPr lang="en-US" altLang="zh-CN" sz="3200" dirty="0">
                <a:solidFill>
                  <a:schemeClr val="accent1">
                    <a:lumMod val="75000"/>
                  </a:schemeClr>
                </a:solidFill>
                <a:latin typeface="Times New Roman" panose="02020603050405020304" pitchFamily="18" charset="0"/>
              </a:rPr>
              <a:t>from section where semester = ‘Fall’ and year = 2017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30071551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E2B71A-4FC7-B5F9-7335-8FDBDDAD1CE6}"/>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2F7C0E01-8896-5B30-761C-E268ACFAA464}"/>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0B4E9CDD-1F75-E969-EB05-AF644A7BB97F}"/>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6"/>
            </a:pPr>
            <a:r>
              <a:rPr lang="en-US" altLang="zh-CN" sz="3200" b="1" dirty="0">
                <a:latin typeface="Arial" panose="020B0604020202020204" pitchFamily="34" charset="0"/>
                <a:ea typeface="宋体" panose="02010600030101010101" pitchFamily="2" charset="-122"/>
                <a:cs typeface="Arial" panose="020B0604020202020204" pitchFamily="34" charset="0"/>
              </a:rPr>
              <a:t>Find the maximum enrollment, across all sections, in Fall 2017.</a:t>
            </a:r>
          </a:p>
        </p:txBody>
      </p:sp>
      <p:sp>
        <p:nvSpPr>
          <p:cNvPr id="3" name="文本框 2">
            <a:extLst>
              <a:ext uri="{FF2B5EF4-FFF2-40B4-BE49-F238E27FC236}">
                <a16:creationId xmlns:a16="http://schemas.microsoft.com/office/drawing/2014/main" id="{BD533F94-7EB2-6094-96E9-6683532BC707}"/>
              </a:ext>
            </a:extLst>
          </p:cNvPr>
          <p:cNvSpPr txBox="1"/>
          <p:nvPr/>
        </p:nvSpPr>
        <p:spPr>
          <a:xfrm>
            <a:off x="549110" y="3056594"/>
            <a:ext cx="9134574" cy="523220"/>
          </a:xfrm>
          <a:prstGeom prst="rect">
            <a:avLst/>
          </a:prstGeom>
          <a:noFill/>
        </p:spPr>
        <p:txBody>
          <a:bodyPr wrap="square" rtlCol="0">
            <a:spAutoFit/>
          </a:bodyPr>
          <a:lstStyle/>
          <a:p>
            <a:r>
              <a:rPr lang="en-US" altLang="zh-CN" sz="2800" b="1" i="1" dirty="0">
                <a:solidFill>
                  <a:srgbClr val="C00000"/>
                </a:solidFill>
                <a:latin typeface="Arial" panose="020B0604020202020204" pitchFamily="34" charset="0"/>
                <a:ea typeface="宋体" panose="02010600030101010101" pitchFamily="2" charset="-122"/>
                <a:cs typeface="Arial" panose="020B0604020202020204" pitchFamily="34" charset="0"/>
              </a:rPr>
              <a:t>Key Idea:</a:t>
            </a:r>
          </a:p>
        </p:txBody>
      </p:sp>
      <p:sp>
        <p:nvSpPr>
          <p:cNvPr id="5" name="文本框 4">
            <a:extLst>
              <a:ext uri="{FF2B5EF4-FFF2-40B4-BE49-F238E27FC236}">
                <a16:creationId xmlns:a16="http://schemas.microsoft.com/office/drawing/2014/main" id="{B164AA0E-AEE7-612A-C097-5BB16FCE0553}"/>
              </a:ext>
            </a:extLst>
          </p:cNvPr>
          <p:cNvSpPr txBox="1"/>
          <p:nvPr/>
        </p:nvSpPr>
        <p:spPr>
          <a:xfrm>
            <a:off x="841342" y="3818039"/>
            <a:ext cx="11168406"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 </a:t>
            </a:r>
            <a:r>
              <a:rPr lang="en-US" altLang="zh-CN" sz="2800" b="1" dirty="0">
                <a:latin typeface="Arial" panose="020B0604020202020204" pitchFamily="34" charset="0"/>
                <a:ea typeface="宋体" panose="02010600030101010101" pitchFamily="2" charset="-122"/>
                <a:cs typeface="Arial" panose="020B0604020202020204" pitchFamily="34" charset="0"/>
              </a:rPr>
              <a:t>nested query</a:t>
            </a:r>
            <a:r>
              <a:rPr lang="en-US" altLang="zh-CN" sz="2800" dirty="0">
                <a:latin typeface="Arial" panose="020B0604020202020204" pitchFamily="34" charset="0"/>
                <a:ea typeface="宋体" panose="02010600030101010101" pitchFamily="2" charset="-122"/>
                <a:cs typeface="Arial" panose="020B0604020202020204" pitchFamily="34" charset="0"/>
              </a:rPr>
              <a:t> to calculate the enrollment for each section.</a:t>
            </a:r>
          </a:p>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an aggregate function (</a:t>
            </a:r>
            <a:r>
              <a:rPr lang="en-US" altLang="zh-CN" sz="2800" b="1" dirty="0">
                <a:latin typeface="Arial" panose="020B0604020202020204" pitchFamily="34" charset="0"/>
                <a:ea typeface="宋体" panose="02010600030101010101" pitchFamily="2" charset="-122"/>
                <a:cs typeface="Arial" panose="020B0604020202020204" pitchFamily="34" charset="0"/>
              </a:rPr>
              <a:t>max</a:t>
            </a:r>
            <a:r>
              <a:rPr lang="en-US" altLang="zh-CN" sz="2800" dirty="0">
                <a:latin typeface="Arial" panose="020B0604020202020204" pitchFamily="34" charset="0"/>
                <a:ea typeface="宋体" panose="02010600030101010101" pitchFamily="2" charset="-122"/>
                <a:cs typeface="Arial" panose="020B0604020202020204" pitchFamily="34" charset="0"/>
              </a:rPr>
              <a:t>) in the outer query to find the highest enrollment.</a:t>
            </a:r>
          </a:p>
        </p:txBody>
      </p:sp>
    </p:spTree>
    <p:extLst>
      <p:ext uri="{BB962C8B-B14F-4D97-AF65-F5344CB8AC3E}">
        <p14:creationId xmlns:p14="http://schemas.microsoft.com/office/powerpoint/2010/main" val="3267953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59700-0CC8-AF95-C93C-071AE9B65FF4}"/>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98AA7AE-5431-A79D-A6E0-9A21737D524B}"/>
              </a:ext>
            </a:extLst>
          </p:cNvPr>
          <p:cNvSpPr txBox="1"/>
          <p:nvPr/>
        </p:nvSpPr>
        <p:spPr>
          <a:xfrm>
            <a:off x="98981" y="148021"/>
            <a:ext cx="11609110" cy="1077218"/>
          </a:xfrm>
          <a:prstGeom prst="rect">
            <a:avLst/>
          </a:prstGeom>
          <a:noFill/>
        </p:spPr>
        <p:txBody>
          <a:bodyPr wrap="square">
            <a:spAutoFit/>
          </a:bodyPr>
          <a:lstStyle/>
          <a:p>
            <a:pPr marL="514350" indent="-514350">
              <a:buFont typeface="+mj-lt"/>
              <a:buAutoNum type="alphaLcPeriod" startAt="6"/>
            </a:pPr>
            <a:r>
              <a:rPr lang="en-US" altLang="zh-CN" sz="3200" b="1" dirty="0">
                <a:latin typeface="Arial" panose="020B0604020202020204" pitchFamily="34" charset="0"/>
                <a:ea typeface="宋体" panose="02010600030101010101" pitchFamily="2" charset="-122"/>
                <a:cs typeface="Arial" panose="020B0604020202020204" pitchFamily="34" charset="0"/>
              </a:rPr>
              <a:t>Find the maximum enrollment, across all sections, in Fall 2017.</a:t>
            </a:r>
          </a:p>
        </p:txBody>
      </p:sp>
      <p:sp>
        <p:nvSpPr>
          <p:cNvPr id="3" name="文本框 2">
            <a:extLst>
              <a:ext uri="{FF2B5EF4-FFF2-40B4-BE49-F238E27FC236}">
                <a16:creationId xmlns:a16="http://schemas.microsoft.com/office/drawing/2014/main" id="{C7E981AF-0CB2-B636-CF85-AADF835B44F6}"/>
              </a:ext>
            </a:extLst>
          </p:cNvPr>
          <p:cNvSpPr txBox="1"/>
          <p:nvPr/>
        </p:nvSpPr>
        <p:spPr>
          <a:xfrm>
            <a:off x="656733" y="1225239"/>
            <a:ext cx="10030120" cy="4601260"/>
          </a:xfrm>
          <a:prstGeom prst="rect">
            <a:avLst/>
          </a:prstGeom>
          <a:noFill/>
        </p:spPr>
        <p:txBody>
          <a:bodyPr wrap="square" rtlCol="0">
            <a:spAutoFit/>
          </a:bodyPr>
          <a:lstStyle/>
          <a:p>
            <a:pPr>
              <a:lnSpc>
                <a:spcPct val="125000"/>
              </a:lnSpc>
            </a:pPr>
            <a:r>
              <a:rPr lang="en-US" altLang="zh-CN" sz="2400" dirty="0">
                <a:latin typeface="Arial" panose="020B0604020202020204" pitchFamily="34" charset="0"/>
                <a:cs typeface="Arial" panose="020B0604020202020204" pitchFamily="34" charset="0"/>
              </a:rPr>
              <a:t>Step 1: Filter sections offered in Fall 2017.</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where semester = ‘Fall’ and year = 2017 </a:t>
            </a:r>
          </a:p>
          <a:p>
            <a:pPr>
              <a:lnSpc>
                <a:spcPct val="125000"/>
              </a:lnSpc>
            </a:pPr>
            <a:r>
              <a:rPr lang="en-US" altLang="zh-CN" sz="2400" dirty="0">
                <a:latin typeface="Arial" panose="020B0604020202020204" pitchFamily="34" charset="0"/>
                <a:cs typeface="Arial" panose="020B0604020202020204" pitchFamily="34" charset="0"/>
              </a:rPr>
              <a:t>Step 2: Calculate the enrollment for each section.</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 select count(ID) as enrollment </a:t>
            </a:r>
          </a:p>
          <a:p>
            <a:pPr lvl="1">
              <a:lnSpc>
                <a:spcPct val="125000"/>
              </a:lnSpc>
            </a:pPr>
            <a:r>
              <a:rPr lang="en-US" altLang="zh-CN" sz="2800" dirty="0">
                <a:solidFill>
                  <a:schemeClr val="accent1">
                    <a:lumMod val="75000"/>
                  </a:schemeClr>
                </a:solidFill>
                <a:latin typeface="Times New Roman" panose="02020603050405020304" pitchFamily="18" charset="0"/>
              </a:rPr>
              <a:t>from section </a:t>
            </a:r>
            <a:r>
              <a:rPr lang="en-US" altLang="zh-CN" sz="2800" dirty="0">
                <a:solidFill>
                  <a:srgbClr val="C00000"/>
                </a:solidFill>
                <a:latin typeface="Times New Roman" panose="02020603050405020304" pitchFamily="18" charset="0"/>
              </a:rPr>
              <a:t>natural join </a:t>
            </a:r>
            <a:r>
              <a:rPr lang="en-US" altLang="zh-CN" sz="2800" dirty="0">
                <a:solidFill>
                  <a:schemeClr val="accent1">
                    <a:lumMod val="75000"/>
                  </a:schemeClr>
                </a:solidFill>
                <a:latin typeface="Times New Roman" panose="02020603050405020304" pitchFamily="18" charset="0"/>
              </a:rPr>
              <a:t>takes </a:t>
            </a:r>
          </a:p>
          <a:p>
            <a:pPr lvl="1">
              <a:lnSpc>
                <a:spcPct val="125000"/>
              </a:lnSpc>
            </a:pPr>
            <a:r>
              <a:rPr lang="en-US" altLang="zh-CN" sz="2800" dirty="0">
                <a:solidFill>
                  <a:schemeClr val="accent1">
                    <a:lumMod val="75000"/>
                  </a:schemeClr>
                </a:solidFill>
                <a:latin typeface="Times New Roman" panose="02020603050405020304" pitchFamily="18" charset="0"/>
              </a:rPr>
              <a:t>where semester = ‘Fall’ and year = 2017 </a:t>
            </a:r>
          </a:p>
          <a:p>
            <a:pPr lvl="1">
              <a:lnSpc>
                <a:spcPct val="125000"/>
              </a:lnSpc>
            </a:pPr>
            <a:r>
              <a:rPr lang="en-US" altLang="zh-CN" sz="2800" dirty="0">
                <a:solidFill>
                  <a:srgbClr val="C00000"/>
                </a:solidFill>
                <a:latin typeface="Times New Roman" panose="02020603050405020304" pitchFamily="18" charset="0"/>
              </a:rPr>
              <a:t>group by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a:t>
            </a:r>
          </a:p>
          <a:p>
            <a:pPr>
              <a:lnSpc>
                <a:spcPct val="125000"/>
              </a:lnSpc>
            </a:pPr>
            <a:r>
              <a:rPr lang="en-US" altLang="zh-CN" sz="2400" dirty="0">
                <a:latin typeface="Arial" panose="020B0604020202020204" pitchFamily="34" charset="0"/>
                <a:cs typeface="Arial" panose="020B0604020202020204" pitchFamily="34" charset="0"/>
              </a:rPr>
              <a:t>Step 3: Find the maximum enrollment.</a:t>
            </a:r>
          </a:p>
          <a:p>
            <a:pPr marL="457200" indent="-457200">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max(enrollment) from (…) </a:t>
            </a:r>
          </a:p>
        </p:txBody>
      </p:sp>
      <p:sp>
        <p:nvSpPr>
          <p:cNvPr id="5" name="文本框 4">
            <a:extLst>
              <a:ext uri="{FF2B5EF4-FFF2-40B4-BE49-F238E27FC236}">
                <a16:creationId xmlns:a16="http://schemas.microsoft.com/office/drawing/2014/main" id="{48F79AC8-B575-9040-DB74-7CA0499A82EC}"/>
              </a:ext>
            </a:extLst>
          </p:cNvPr>
          <p:cNvSpPr txBox="1"/>
          <p:nvPr/>
        </p:nvSpPr>
        <p:spPr>
          <a:xfrm>
            <a:off x="7782044" y="2561396"/>
            <a:ext cx="4409956" cy="2308324"/>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Combines the </a:t>
            </a:r>
            <a:r>
              <a:rPr lang="en-US" altLang="zh-CN" sz="2400" b="1" dirty="0">
                <a:latin typeface="Arial" panose="020B0604020202020204" pitchFamily="34" charset="0"/>
                <a:cs typeface="Arial" panose="020B0604020202020204" pitchFamily="34" charset="0"/>
              </a:rPr>
              <a:t>section</a:t>
            </a:r>
            <a:r>
              <a:rPr lang="en-US" altLang="zh-CN" sz="2400" dirty="0">
                <a:latin typeface="Arial" panose="020B0604020202020204" pitchFamily="34" charset="0"/>
                <a:cs typeface="Arial" panose="020B0604020202020204" pitchFamily="34" charset="0"/>
              </a:rPr>
              <a:t> and </a:t>
            </a:r>
            <a:r>
              <a:rPr lang="en-US" altLang="zh-CN" sz="2400" b="1" dirty="0">
                <a:latin typeface="Arial" panose="020B0604020202020204" pitchFamily="34" charset="0"/>
                <a:cs typeface="Arial" panose="020B0604020202020204" pitchFamily="34" charset="0"/>
              </a:rPr>
              <a:t>takes</a:t>
            </a:r>
            <a:r>
              <a:rPr lang="en-US" altLang="zh-CN" sz="2400" dirty="0">
                <a:latin typeface="Arial" panose="020B0604020202020204" pitchFamily="34" charset="0"/>
                <a:cs typeface="Arial" panose="020B0604020202020204" pitchFamily="34" charset="0"/>
              </a:rPr>
              <a:t> tables based on common columns (</a:t>
            </a:r>
            <a:r>
              <a:rPr lang="en-US" altLang="zh-CN" sz="2400" dirty="0" err="1">
                <a:latin typeface="Arial" panose="020B0604020202020204" pitchFamily="34" charset="0"/>
                <a:cs typeface="Arial" panose="020B0604020202020204" pitchFamily="34" charset="0"/>
              </a:rPr>
              <a:t>course_id</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sec_id</a:t>
            </a:r>
            <a:r>
              <a:rPr lang="en-US" altLang="zh-CN" sz="2400" dirty="0">
                <a:latin typeface="Arial" panose="020B0604020202020204" pitchFamily="34" charset="0"/>
                <a:cs typeface="Arial" panose="020B0604020202020204" pitchFamily="34" charset="0"/>
              </a:rPr>
              <a:t>, semester, and year) to </a:t>
            </a:r>
            <a:r>
              <a:rPr lang="en-US" altLang="zh-CN" sz="2400" dirty="0" err="1">
                <a:latin typeface="Arial" panose="020B0604020202020204" pitchFamily="34" charset="0"/>
                <a:cs typeface="Arial" panose="020B0604020202020204" pitchFamily="34" charset="0"/>
              </a:rPr>
              <a:t>to</a:t>
            </a:r>
            <a:r>
              <a:rPr lang="en-US" altLang="zh-CN" sz="2400" dirty="0">
                <a:latin typeface="Arial" panose="020B0604020202020204" pitchFamily="34" charset="0"/>
                <a:cs typeface="Arial" panose="020B0604020202020204" pitchFamily="34" charset="0"/>
              </a:rPr>
              <a:t> find the students enrolled in each section.</a:t>
            </a:r>
          </a:p>
        </p:txBody>
      </p:sp>
      <p:sp>
        <p:nvSpPr>
          <p:cNvPr id="11" name="箭头: 右 10">
            <a:extLst>
              <a:ext uri="{FF2B5EF4-FFF2-40B4-BE49-F238E27FC236}">
                <a16:creationId xmlns:a16="http://schemas.microsoft.com/office/drawing/2014/main" id="{21204E70-DEA1-98D9-C32C-8E29E3A23E14}"/>
              </a:ext>
            </a:extLst>
          </p:cNvPr>
          <p:cNvSpPr/>
          <p:nvPr/>
        </p:nvSpPr>
        <p:spPr>
          <a:xfrm>
            <a:off x="6814617" y="3336179"/>
            <a:ext cx="428017" cy="37937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50853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4698D-2133-1CFC-315F-2E93B7B298DC}"/>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BBFCBDA1-0803-7D76-D9CE-1A1983E33F59}"/>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A21326C5-6D11-ACE4-CEB3-4106BF5099C1}"/>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6"/>
            </a:pPr>
            <a:r>
              <a:rPr lang="en-US" altLang="zh-CN" sz="3200" b="1" dirty="0">
                <a:latin typeface="Arial" panose="020B0604020202020204" pitchFamily="34" charset="0"/>
                <a:ea typeface="宋体" panose="02010600030101010101" pitchFamily="2" charset="-122"/>
                <a:cs typeface="Arial" panose="020B0604020202020204" pitchFamily="34" charset="0"/>
              </a:rPr>
              <a:t>Find the maximum enrollment, across all sections, in Fall 2017.</a:t>
            </a:r>
          </a:p>
        </p:txBody>
      </p:sp>
      <p:sp>
        <p:nvSpPr>
          <p:cNvPr id="4" name="文本框 3">
            <a:extLst>
              <a:ext uri="{FF2B5EF4-FFF2-40B4-BE49-F238E27FC236}">
                <a16:creationId xmlns:a16="http://schemas.microsoft.com/office/drawing/2014/main" id="{83E2D0F5-9E4D-B45F-C456-19148B599B6B}"/>
              </a:ext>
            </a:extLst>
          </p:cNvPr>
          <p:cNvSpPr txBox="1"/>
          <p:nvPr/>
        </p:nvSpPr>
        <p:spPr>
          <a:xfrm>
            <a:off x="2611224" y="2966474"/>
            <a:ext cx="7107809" cy="2554545"/>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select max(enrollment) </a:t>
            </a:r>
          </a:p>
          <a:p>
            <a:r>
              <a:rPr lang="en-US" altLang="zh-CN" sz="3200" dirty="0">
                <a:solidFill>
                  <a:schemeClr val="accent1">
                    <a:lumMod val="75000"/>
                  </a:schemeClr>
                </a:solidFill>
                <a:latin typeface="Times New Roman" panose="02020603050405020304" pitchFamily="18" charset="0"/>
              </a:rPr>
              <a:t>from (select count(ID) as enrollment </a:t>
            </a:r>
          </a:p>
          <a:p>
            <a:r>
              <a:rPr lang="en-US" altLang="zh-CN" sz="3200" dirty="0">
                <a:solidFill>
                  <a:schemeClr val="accent1">
                    <a:lumMod val="75000"/>
                  </a:schemeClr>
                </a:solidFill>
                <a:latin typeface="Times New Roman" panose="02020603050405020304" pitchFamily="18" charset="0"/>
              </a:rPr>
              <a:t>from section </a:t>
            </a:r>
            <a:r>
              <a:rPr lang="en-US" altLang="zh-CN" sz="3200" dirty="0">
                <a:solidFill>
                  <a:srgbClr val="C00000"/>
                </a:solidFill>
                <a:latin typeface="Times New Roman" panose="02020603050405020304" pitchFamily="18" charset="0"/>
              </a:rPr>
              <a:t>natural join</a:t>
            </a:r>
            <a:r>
              <a:rPr lang="en-US" altLang="zh-CN" sz="3200" dirty="0">
                <a:solidFill>
                  <a:schemeClr val="accent1">
                    <a:lumMod val="75000"/>
                  </a:schemeClr>
                </a:solidFill>
                <a:latin typeface="Times New Roman" panose="02020603050405020304" pitchFamily="18" charset="0"/>
              </a:rPr>
              <a:t> takes </a:t>
            </a:r>
          </a:p>
          <a:p>
            <a:r>
              <a:rPr lang="en-US" altLang="zh-CN" sz="3200" dirty="0">
                <a:solidFill>
                  <a:schemeClr val="accent1">
                    <a:lumMod val="75000"/>
                  </a:schemeClr>
                </a:solidFill>
                <a:latin typeface="Times New Roman" panose="02020603050405020304" pitchFamily="18" charset="0"/>
              </a:rPr>
              <a:t>where semester = ‘Fall’ and year = 2017 </a:t>
            </a:r>
          </a:p>
          <a:p>
            <a:r>
              <a:rPr lang="en-US" altLang="zh-CN" sz="3200" dirty="0">
                <a:solidFill>
                  <a:srgbClr val="C00000"/>
                </a:solidFill>
                <a:latin typeface="Times New Roman" panose="02020603050405020304" pitchFamily="18" charset="0"/>
              </a:rPr>
              <a:t>group by </a:t>
            </a:r>
            <a:r>
              <a:rPr lang="en-US" altLang="zh-CN" sz="3200" dirty="0" err="1">
                <a:solidFill>
                  <a:schemeClr val="accent1">
                    <a:lumMod val="75000"/>
                  </a:schemeClr>
                </a:solidFill>
                <a:latin typeface="Times New Roman" panose="02020603050405020304" pitchFamily="18" charset="0"/>
              </a:rPr>
              <a:t>course_id</a:t>
            </a:r>
            <a:r>
              <a:rPr lang="en-US" altLang="zh-CN" sz="3200" dirty="0">
                <a:solidFill>
                  <a:schemeClr val="accent1">
                    <a:lumMod val="75000"/>
                  </a:schemeClr>
                </a:solidFill>
                <a:latin typeface="Times New Roman" panose="02020603050405020304" pitchFamily="18" charset="0"/>
              </a:rPr>
              <a:t>, </a:t>
            </a:r>
            <a:r>
              <a:rPr lang="en-US" altLang="zh-CN" sz="3200" dirty="0" err="1">
                <a:solidFill>
                  <a:schemeClr val="accent1">
                    <a:lumMod val="75000"/>
                  </a:schemeClr>
                </a:solidFill>
                <a:latin typeface="Times New Roman" panose="02020603050405020304" pitchFamily="18" charset="0"/>
              </a:rPr>
              <a:t>sec_id</a:t>
            </a:r>
            <a:r>
              <a:rPr lang="en-US" altLang="zh-CN" sz="3200" dirty="0">
                <a:solidFill>
                  <a:schemeClr val="accent1">
                    <a:lumMod val="75000"/>
                  </a:schemeClr>
                </a:solidFill>
                <a:latin typeface="Times New Roman" panose="02020603050405020304" pitchFamily="18" charset="0"/>
              </a:rPr>
              <a:t>)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17943545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EC914-CC7D-BDC6-D972-7CF4E179E4B7}"/>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9D3AAD6B-B275-F0A6-16E3-5808AA7A1829}"/>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1A39E94F-0745-B2F3-13D0-21736F5469B7}"/>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7"/>
            </a:pPr>
            <a:r>
              <a:rPr lang="en-US" altLang="zh-CN" sz="3200" b="1" dirty="0">
                <a:latin typeface="Arial" panose="020B0604020202020204" pitchFamily="34" charset="0"/>
                <a:ea typeface="宋体" panose="02010600030101010101" pitchFamily="2" charset="-122"/>
                <a:cs typeface="Arial" panose="020B0604020202020204" pitchFamily="34" charset="0"/>
              </a:rPr>
              <a:t>Find the sections that had the maximum enrollment in Fall 2017.</a:t>
            </a:r>
          </a:p>
        </p:txBody>
      </p:sp>
      <p:sp>
        <p:nvSpPr>
          <p:cNvPr id="3" name="文本框 2">
            <a:extLst>
              <a:ext uri="{FF2B5EF4-FFF2-40B4-BE49-F238E27FC236}">
                <a16:creationId xmlns:a16="http://schemas.microsoft.com/office/drawing/2014/main" id="{2926F095-8743-126D-0344-CF3594B14BDF}"/>
              </a:ext>
            </a:extLst>
          </p:cNvPr>
          <p:cNvSpPr txBox="1"/>
          <p:nvPr/>
        </p:nvSpPr>
        <p:spPr>
          <a:xfrm>
            <a:off x="549110" y="3056594"/>
            <a:ext cx="9134574" cy="523220"/>
          </a:xfrm>
          <a:prstGeom prst="rect">
            <a:avLst/>
          </a:prstGeom>
          <a:noFill/>
        </p:spPr>
        <p:txBody>
          <a:bodyPr wrap="square" rtlCol="0">
            <a:spAutoFit/>
          </a:bodyPr>
          <a:lstStyle/>
          <a:p>
            <a:r>
              <a:rPr lang="en-US" altLang="zh-CN" sz="2800" b="1" i="1" dirty="0">
                <a:solidFill>
                  <a:srgbClr val="C00000"/>
                </a:solidFill>
                <a:latin typeface="Arial" panose="020B0604020202020204" pitchFamily="34" charset="0"/>
                <a:ea typeface="宋体" panose="02010600030101010101" pitchFamily="2" charset="-122"/>
                <a:cs typeface="Arial" panose="020B0604020202020204" pitchFamily="34" charset="0"/>
              </a:rPr>
              <a:t>Key Idea:</a:t>
            </a:r>
          </a:p>
        </p:txBody>
      </p:sp>
      <p:sp>
        <p:nvSpPr>
          <p:cNvPr id="5" name="文本框 4">
            <a:extLst>
              <a:ext uri="{FF2B5EF4-FFF2-40B4-BE49-F238E27FC236}">
                <a16:creationId xmlns:a16="http://schemas.microsoft.com/office/drawing/2014/main" id="{2EB29129-59CA-975D-FD44-B9CEAEF58AFA}"/>
              </a:ext>
            </a:extLst>
          </p:cNvPr>
          <p:cNvSpPr txBox="1"/>
          <p:nvPr/>
        </p:nvSpPr>
        <p:spPr>
          <a:xfrm>
            <a:off x="841342" y="3818039"/>
            <a:ext cx="11168406"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 </a:t>
            </a:r>
            <a:r>
              <a:rPr lang="en-US" altLang="zh-CN" sz="2800" b="1" dirty="0">
                <a:latin typeface="Arial" panose="020B0604020202020204" pitchFamily="34" charset="0"/>
                <a:ea typeface="宋体" panose="02010600030101010101" pitchFamily="2" charset="-122"/>
                <a:cs typeface="Arial" panose="020B0604020202020204" pitchFamily="34" charset="0"/>
              </a:rPr>
              <a:t>with</a:t>
            </a:r>
            <a:r>
              <a:rPr lang="en-US" altLang="zh-CN" sz="2800" dirty="0">
                <a:latin typeface="Arial" panose="020B0604020202020204" pitchFamily="34" charset="0"/>
                <a:ea typeface="宋体" panose="02010600030101010101" pitchFamily="2" charset="-122"/>
                <a:cs typeface="Arial" panose="020B0604020202020204" pitchFamily="34" charset="0"/>
              </a:rPr>
              <a:t> clause to define a temporary relation.</a:t>
            </a:r>
          </a:p>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 </a:t>
            </a:r>
            <a:r>
              <a:rPr lang="en-US" altLang="zh-CN" sz="2800" b="1" dirty="0">
                <a:latin typeface="Arial" panose="020B0604020202020204" pitchFamily="34" charset="0"/>
                <a:ea typeface="宋体" panose="02010600030101010101" pitchFamily="2" charset="-122"/>
                <a:cs typeface="Arial" panose="020B0604020202020204" pitchFamily="34" charset="0"/>
              </a:rPr>
              <a:t>subquery</a:t>
            </a:r>
            <a:r>
              <a:rPr lang="en-US" altLang="zh-CN" sz="2800" dirty="0">
                <a:latin typeface="Arial" panose="020B0604020202020204" pitchFamily="34" charset="0"/>
                <a:ea typeface="宋体" panose="02010600030101010101" pitchFamily="2" charset="-122"/>
                <a:cs typeface="Arial" panose="020B0604020202020204" pitchFamily="34" charset="0"/>
              </a:rPr>
              <a:t> to compare each section’s enrollment with the maximum enrollment and filter the results.</a:t>
            </a:r>
          </a:p>
        </p:txBody>
      </p:sp>
    </p:spTree>
    <p:extLst>
      <p:ext uri="{BB962C8B-B14F-4D97-AF65-F5344CB8AC3E}">
        <p14:creationId xmlns:p14="http://schemas.microsoft.com/office/powerpoint/2010/main" val="1892897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ECCBB-931B-A0FA-77A5-8104F598C6EB}"/>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10757D3A-5B1F-7FBB-BAB3-241F57725921}"/>
              </a:ext>
            </a:extLst>
          </p:cNvPr>
          <p:cNvSpPr txBox="1"/>
          <p:nvPr/>
        </p:nvSpPr>
        <p:spPr>
          <a:xfrm>
            <a:off x="108408" y="166875"/>
            <a:ext cx="11288598" cy="1077218"/>
          </a:xfrm>
          <a:prstGeom prst="rect">
            <a:avLst/>
          </a:prstGeom>
          <a:noFill/>
        </p:spPr>
        <p:txBody>
          <a:bodyPr wrap="square">
            <a:spAutoFit/>
          </a:bodyPr>
          <a:lstStyle/>
          <a:p>
            <a:pPr marL="514350" indent="-514350">
              <a:buFont typeface="+mj-lt"/>
              <a:buAutoNum type="alphaLcPeriod" startAt="7"/>
            </a:pPr>
            <a:r>
              <a:rPr lang="en-US" altLang="zh-CN" sz="3200" b="1" dirty="0">
                <a:latin typeface="Arial" panose="020B0604020202020204" pitchFamily="34" charset="0"/>
                <a:ea typeface="宋体" panose="02010600030101010101" pitchFamily="2" charset="-122"/>
                <a:cs typeface="Arial" panose="020B0604020202020204" pitchFamily="34" charset="0"/>
              </a:rPr>
              <a:t>Find the sections that had the maximum enrollment in Fall 2017.</a:t>
            </a:r>
          </a:p>
        </p:txBody>
      </p:sp>
      <p:sp>
        <p:nvSpPr>
          <p:cNvPr id="3" name="文本框 2">
            <a:extLst>
              <a:ext uri="{FF2B5EF4-FFF2-40B4-BE49-F238E27FC236}">
                <a16:creationId xmlns:a16="http://schemas.microsoft.com/office/drawing/2014/main" id="{F9304F82-57BD-7DD2-2AE5-DC8EB22EAB6C}"/>
              </a:ext>
            </a:extLst>
          </p:cNvPr>
          <p:cNvSpPr txBox="1"/>
          <p:nvPr/>
        </p:nvSpPr>
        <p:spPr>
          <a:xfrm>
            <a:off x="854697" y="1289646"/>
            <a:ext cx="10482606" cy="5401479"/>
          </a:xfrm>
          <a:prstGeom prst="rect">
            <a:avLst/>
          </a:prstGeom>
          <a:noFill/>
        </p:spPr>
        <p:txBody>
          <a:bodyPr wrap="square" rtlCol="0">
            <a:spAutoFit/>
          </a:bodyPr>
          <a:lstStyle/>
          <a:p>
            <a:pPr>
              <a:lnSpc>
                <a:spcPct val="125000"/>
              </a:lnSpc>
            </a:pPr>
            <a:r>
              <a:rPr lang="en-US" altLang="zh-CN" sz="2400" dirty="0">
                <a:latin typeface="Arial" panose="020B0604020202020204" pitchFamily="34" charset="0"/>
                <a:cs typeface="Arial" panose="020B0604020202020204" pitchFamily="34" charset="0"/>
              </a:rPr>
              <a:t>Step 1: Define a temporary relation.</a:t>
            </a:r>
          </a:p>
          <a:p>
            <a:pPr marL="342900" indent="-342900">
              <a:lnSpc>
                <a:spcPct val="125000"/>
              </a:lnSpc>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with </a:t>
            </a:r>
            <a:r>
              <a:rPr lang="en-US" altLang="zh-CN" sz="2800" dirty="0" err="1">
                <a:solidFill>
                  <a:schemeClr val="accent1">
                    <a:lumMod val="75000"/>
                  </a:schemeClr>
                </a:solidFill>
                <a:latin typeface="Times New Roman" panose="02020603050405020304" pitchFamily="18" charset="0"/>
              </a:rPr>
              <a:t>sec_enrollment</a:t>
            </a:r>
            <a:r>
              <a:rPr lang="en-US" altLang="zh-CN" sz="2800" dirty="0">
                <a:solidFill>
                  <a:schemeClr val="accent1">
                    <a:lumMod val="75000"/>
                  </a:schemeClr>
                </a:solidFill>
                <a:latin typeface="Times New Roman" panose="02020603050405020304" pitchFamily="18" charset="0"/>
              </a:rPr>
              <a:t> as … </a:t>
            </a:r>
          </a:p>
          <a:p>
            <a:pPr>
              <a:lnSpc>
                <a:spcPct val="125000"/>
              </a:lnSpc>
            </a:pPr>
            <a:r>
              <a:rPr lang="en-US" altLang="zh-CN" sz="2400" dirty="0">
                <a:latin typeface="Arial" panose="020B0604020202020204" pitchFamily="34" charset="0"/>
                <a:cs typeface="Arial" panose="020B0604020202020204" pitchFamily="34" charset="0"/>
              </a:rPr>
              <a:t>Step 2: Calculate the enrollment for each section.</a:t>
            </a:r>
          </a:p>
          <a:p>
            <a:pPr marL="342900" indent="-342900">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 select count(ID) as enrollment </a:t>
            </a:r>
          </a:p>
          <a:p>
            <a:pPr lvl="1"/>
            <a:r>
              <a:rPr lang="en-US" altLang="zh-CN" sz="2800" dirty="0">
                <a:solidFill>
                  <a:schemeClr val="accent1">
                    <a:lumMod val="75000"/>
                  </a:schemeClr>
                </a:solidFill>
                <a:latin typeface="Times New Roman" panose="02020603050405020304" pitchFamily="18" charset="0"/>
              </a:rPr>
              <a:t>from section </a:t>
            </a:r>
            <a:r>
              <a:rPr lang="en-US" altLang="zh-CN" sz="2800" dirty="0">
                <a:solidFill>
                  <a:srgbClr val="C00000"/>
                </a:solidFill>
                <a:latin typeface="Times New Roman" panose="02020603050405020304" pitchFamily="18" charset="0"/>
              </a:rPr>
              <a:t>natural join </a:t>
            </a:r>
            <a:r>
              <a:rPr lang="en-US" altLang="zh-CN" sz="2800" dirty="0">
                <a:solidFill>
                  <a:schemeClr val="accent1">
                    <a:lumMod val="75000"/>
                  </a:schemeClr>
                </a:solidFill>
                <a:latin typeface="Times New Roman" panose="02020603050405020304" pitchFamily="18" charset="0"/>
              </a:rPr>
              <a:t>takes </a:t>
            </a:r>
          </a:p>
          <a:p>
            <a:pPr lvl="1"/>
            <a:r>
              <a:rPr lang="en-US" altLang="zh-CN" sz="2800" dirty="0">
                <a:solidFill>
                  <a:schemeClr val="accent1">
                    <a:lumMod val="75000"/>
                  </a:schemeClr>
                </a:solidFill>
                <a:latin typeface="Times New Roman" panose="02020603050405020304" pitchFamily="18" charset="0"/>
              </a:rPr>
              <a:t>where semester = ‘Fall’ and year = 2017 </a:t>
            </a:r>
          </a:p>
          <a:p>
            <a:pPr lvl="1"/>
            <a:r>
              <a:rPr lang="en-US" altLang="zh-CN" sz="2800" dirty="0">
                <a:solidFill>
                  <a:srgbClr val="C00000"/>
                </a:solidFill>
                <a:latin typeface="Times New Roman" panose="02020603050405020304" pitchFamily="18" charset="0"/>
              </a:rPr>
              <a:t>group by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a:t>
            </a:r>
          </a:p>
          <a:p>
            <a:pPr>
              <a:lnSpc>
                <a:spcPct val="125000"/>
              </a:lnSpc>
            </a:pPr>
            <a:r>
              <a:rPr lang="en-US" altLang="zh-CN" sz="2400" dirty="0">
                <a:latin typeface="Arial" panose="020B0604020202020204" pitchFamily="34" charset="0"/>
                <a:cs typeface="Arial" panose="020B0604020202020204" pitchFamily="34" charset="0"/>
              </a:rPr>
              <a:t>Step 3: Find the maximum enrollment.</a:t>
            </a:r>
          </a:p>
          <a:p>
            <a:pPr marL="457200" indent="-457200">
              <a:buFont typeface="Wingdings" panose="05000000000000000000" pitchFamily="2" charset="2"/>
              <a:buChar char="Ø"/>
            </a:pPr>
            <a:r>
              <a:rPr lang="en-US" altLang="zh-CN" sz="2800" dirty="0">
                <a:solidFill>
                  <a:schemeClr val="accent1">
                    <a:lumMod val="75000"/>
                  </a:schemeClr>
                </a:solidFill>
                <a:latin typeface="Times New Roman" panose="02020603050405020304" pitchFamily="18" charset="0"/>
              </a:rPr>
              <a:t>select max(enrollment) from (…) </a:t>
            </a:r>
          </a:p>
          <a:p>
            <a:r>
              <a:rPr lang="en-US" altLang="zh-CN" sz="2400" dirty="0">
                <a:latin typeface="Arial" panose="020B0604020202020204" pitchFamily="34" charset="0"/>
                <a:cs typeface="Arial" panose="020B0604020202020204" pitchFamily="34" charset="0"/>
              </a:rPr>
              <a:t>Step 4: Select sections with the maximum enrollment.</a:t>
            </a:r>
          </a:p>
          <a:p>
            <a:r>
              <a:rPr lang="en-US" altLang="zh-CN" sz="2800" dirty="0">
                <a:solidFill>
                  <a:schemeClr val="accent1">
                    <a:lumMod val="75000"/>
                  </a:schemeClr>
                </a:solidFill>
                <a:latin typeface="Times New Roman" panose="02020603050405020304" pitchFamily="18" charset="0"/>
              </a:rPr>
              <a:t>select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from </a:t>
            </a:r>
            <a:r>
              <a:rPr lang="en-US" altLang="zh-CN" sz="2800" dirty="0" err="1">
                <a:solidFill>
                  <a:schemeClr val="accent1">
                    <a:lumMod val="75000"/>
                  </a:schemeClr>
                </a:solidFill>
                <a:latin typeface="Times New Roman" panose="02020603050405020304" pitchFamily="18" charset="0"/>
              </a:rPr>
              <a:t>sec_enrollment</a:t>
            </a:r>
            <a:r>
              <a:rPr lang="en-US" altLang="zh-CN" sz="2800" dirty="0">
                <a:solidFill>
                  <a:schemeClr val="accent1">
                    <a:lumMod val="75000"/>
                  </a:schemeClr>
                </a:solidFill>
                <a:latin typeface="Times New Roman" panose="02020603050405020304" pitchFamily="18" charset="0"/>
              </a:rPr>
              <a:t> </a:t>
            </a:r>
          </a:p>
          <a:p>
            <a:r>
              <a:rPr lang="en-US" altLang="zh-CN" sz="2800" dirty="0">
                <a:solidFill>
                  <a:schemeClr val="accent1">
                    <a:lumMod val="75000"/>
                  </a:schemeClr>
                </a:solidFill>
                <a:latin typeface="Times New Roman" panose="02020603050405020304" pitchFamily="18" charset="0"/>
              </a:rPr>
              <a:t>where enrollment = (select max(enrollment) from </a:t>
            </a:r>
            <a:r>
              <a:rPr lang="en-US" altLang="zh-CN" sz="2800" dirty="0" err="1">
                <a:solidFill>
                  <a:schemeClr val="accent1">
                    <a:lumMod val="75000"/>
                  </a:schemeClr>
                </a:solidFill>
                <a:latin typeface="Times New Roman" panose="02020603050405020304" pitchFamily="18" charset="0"/>
              </a:rPr>
              <a:t>sec_enrollment</a:t>
            </a:r>
            <a:r>
              <a:rPr lang="en-US" altLang="zh-CN" sz="2800" dirty="0">
                <a:solidFill>
                  <a:schemeClr val="accent1">
                    <a:lumMod val="75000"/>
                  </a:schemeClr>
                </a:solidFill>
                <a:latin typeface="Times New Roman" panose="02020603050405020304" pitchFamily="18" charset="0"/>
              </a:rPr>
              <a:t>) </a:t>
            </a:r>
            <a:endParaRPr lang="zh-CN" altLang="en-US" sz="2800" dirty="0">
              <a:solidFill>
                <a:schemeClr val="accent1">
                  <a:lumMod val="75000"/>
                </a:schemeClr>
              </a:solidFill>
              <a:latin typeface="Times New Roman" panose="02020603050405020304" pitchFamily="18" charset="0"/>
            </a:endParaRPr>
          </a:p>
        </p:txBody>
      </p:sp>
      <p:sp>
        <p:nvSpPr>
          <p:cNvPr id="5" name="文本框 4">
            <a:extLst>
              <a:ext uri="{FF2B5EF4-FFF2-40B4-BE49-F238E27FC236}">
                <a16:creationId xmlns:a16="http://schemas.microsoft.com/office/drawing/2014/main" id="{0D34AF61-A817-280A-0E2F-9C66692DCA18}"/>
              </a:ext>
            </a:extLst>
          </p:cNvPr>
          <p:cNvSpPr txBox="1"/>
          <p:nvPr/>
        </p:nvSpPr>
        <p:spPr>
          <a:xfrm>
            <a:off x="7782044" y="2561396"/>
            <a:ext cx="4409956" cy="2308324"/>
          </a:xfrm>
          <a:prstGeom prst="rect">
            <a:avLst/>
          </a:prstGeom>
          <a:noFill/>
        </p:spPr>
        <p:txBody>
          <a:bodyPr wrap="square" rtlCol="0">
            <a:spAutoFit/>
          </a:bodyPr>
          <a:lstStyle/>
          <a:p>
            <a:r>
              <a:rPr lang="en-US" altLang="zh-CN" sz="2400" dirty="0">
                <a:latin typeface="Arial" panose="020B0604020202020204" pitchFamily="34" charset="0"/>
                <a:cs typeface="Arial" panose="020B0604020202020204" pitchFamily="34" charset="0"/>
              </a:rPr>
              <a:t>Combines the </a:t>
            </a:r>
            <a:r>
              <a:rPr lang="en-US" altLang="zh-CN" sz="2400" b="1" dirty="0">
                <a:latin typeface="Arial" panose="020B0604020202020204" pitchFamily="34" charset="0"/>
                <a:cs typeface="Arial" panose="020B0604020202020204" pitchFamily="34" charset="0"/>
              </a:rPr>
              <a:t>section</a:t>
            </a:r>
            <a:r>
              <a:rPr lang="en-US" altLang="zh-CN" sz="2400" dirty="0">
                <a:latin typeface="Arial" panose="020B0604020202020204" pitchFamily="34" charset="0"/>
                <a:cs typeface="Arial" panose="020B0604020202020204" pitchFamily="34" charset="0"/>
              </a:rPr>
              <a:t> and </a:t>
            </a:r>
            <a:r>
              <a:rPr lang="en-US" altLang="zh-CN" sz="2400" b="1" dirty="0">
                <a:latin typeface="Arial" panose="020B0604020202020204" pitchFamily="34" charset="0"/>
                <a:cs typeface="Arial" panose="020B0604020202020204" pitchFamily="34" charset="0"/>
              </a:rPr>
              <a:t>takes</a:t>
            </a:r>
            <a:r>
              <a:rPr lang="en-US" altLang="zh-CN" sz="2400" dirty="0">
                <a:latin typeface="Arial" panose="020B0604020202020204" pitchFamily="34" charset="0"/>
                <a:cs typeface="Arial" panose="020B0604020202020204" pitchFamily="34" charset="0"/>
              </a:rPr>
              <a:t> tables based on common columns (</a:t>
            </a:r>
            <a:r>
              <a:rPr lang="en-US" altLang="zh-CN" sz="2400" dirty="0" err="1">
                <a:latin typeface="Arial" panose="020B0604020202020204" pitchFamily="34" charset="0"/>
                <a:cs typeface="Arial" panose="020B0604020202020204" pitchFamily="34" charset="0"/>
              </a:rPr>
              <a:t>course_id</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sec_id</a:t>
            </a:r>
            <a:r>
              <a:rPr lang="en-US" altLang="zh-CN" sz="2400" dirty="0">
                <a:latin typeface="Arial" panose="020B0604020202020204" pitchFamily="34" charset="0"/>
                <a:cs typeface="Arial" panose="020B0604020202020204" pitchFamily="34" charset="0"/>
              </a:rPr>
              <a:t>, semester, and year) to </a:t>
            </a:r>
            <a:r>
              <a:rPr lang="en-US" altLang="zh-CN" sz="2400" dirty="0" err="1">
                <a:latin typeface="Arial" panose="020B0604020202020204" pitchFamily="34" charset="0"/>
                <a:cs typeface="Arial" panose="020B0604020202020204" pitchFamily="34" charset="0"/>
              </a:rPr>
              <a:t>to</a:t>
            </a:r>
            <a:r>
              <a:rPr lang="en-US" altLang="zh-CN" sz="2400" dirty="0">
                <a:latin typeface="Arial" panose="020B0604020202020204" pitchFamily="34" charset="0"/>
                <a:cs typeface="Arial" panose="020B0604020202020204" pitchFamily="34" charset="0"/>
              </a:rPr>
              <a:t> find the students enrolled in each section.</a:t>
            </a:r>
          </a:p>
        </p:txBody>
      </p:sp>
      <p:sp>
        <p:nvSpPr>
          <p:cNvPr id="6" name="箭头: 右 5">
            <a:extLst>
              <a:ext uri="{FF2B5EF4-FFF2-40B4-BE49-F238E27FC236}">
                <a16:creationId xmlns:a16="http://schemas.microsoft.com/office/drawing/2014/main" id="{0A4EBBD6-0501-D24F-6AC3-69CA7C2DD888}"/>
              </a:ext>
            </a:extLst>
          </p:cNvPr>
          <p:cNvSpPr/>
          <p:nvPr/>
        </p:nvSpPr>
        <p:spPr>
          <a:xfrm>
            <a:off x="7248250" y="3336179"/>
            <a:ext cx="428017" cy="379379"/>
          </a:xfrm>
          <a:prstGeom prst="right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22516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3539-4C7B-75DF-D7FC-8151DE8077AC}"/>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8C53BC0C-4C81-F7B4-8B9A-D401557A492F}"/>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3.1 Write the following queries in SQL, using the university schema (as shown in the lecture ppt or the textbook).</a:t>
            </a:r>
            <a:endParaRPr lang="zh-CN" altLang="zh-CN" sz="2800" dirty="0">
              <a:effectLst/>
              <a:latin typeface="Arial" panose="020B0604020202020204" pitchFamily="34" charset="0"/>
              <a:ea typeface="宋体" panose="02010600030101010101" pitchFamily="2" charset="-122"/>
              <a:cs typeface="Arial" panose="020B0604020202020204" pitchFamily="34" charset="0"/>
            </a:endParaRPr>
          </a:p>
        </p:txBody>
      </p:sp>
      <p:sp>
        <p:nvSpPr>
          <p:cNvPr id="2" name="文本框 1">
            <a:extLst>
              <a:ext uri="{FF2B5EF4-FFF2-40B4-BE49-F238E27FC236}">
                <a16:creationId xmlns:a16="http://schemas.microsoft.com/office/drawing/2014/main" id="{75771852-3061-1056-F653-EADD6CA3AA52}"/>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7"/>
            </a:pPr>
            <a:r>
              <a:rPr lang="en-US" altLang="zh-CN" sz="3200" b="1" dirty="0">
                <a:latin typeface="Arial" panose="020B0604020202020204" pitchFamily="34" charset="0"/>
                <a:ea typeface="宋体" panose="02010600030101010101" pitchFamily="2" charset="-122"/>
                <a:cs typeface="Arial" panose="020B0604020202020204" pitchFamily="34" charset="0"/>
              </a:rPr>
              <a:t>Find the sections that had the maximum enrollment in Fall 2017.</a:t>
            </a:r>
          </a:p>
        </p:txBody>
      </p:sp>
      <p:sp>
        <p:nvSpPr>
          <p:cNvPr id="4" name="文本框 3">
            <a:extLst>
              <a:ext uri="{FF2B5EF4-FFF2-40B4-BE49-F238E27FC236}">
                <a16:creationId xmlns:a16="http://schemas.microsoft.com/office/drawing/2014/main" id="{54F70B9D-E265-2DFE-2949-644391C7A867}"/>
              </a:ext>
            </a:extLst>
          </p:cNvPr>
          <p:cNvSpPr txBox="1"/>
          <p:nvPr/>
        </p:nvSpPr>
        <p:spPr>
          <a:xfrm>
            <a:off x="1041662" y="2902965"/>
            <a:ext cx="12405673" cy="3539430"/>
          </a:xfrm>
          <a:prstGeom prst="rect">
            <a:avLst/>
          </a:prstGeom>
          <a:noFill/>
        </p:spPr>
        <p:txBody>
          <a:bodyPr wrap="square">
            <a:spAutoFit/>
          </a:bodyPr>
          <a:lstStyle/>
          <a:p>
            <a:r>
              <a:rPr lang="en-US" altLang="zh-CN" sz="2800" dirty="0">
                <a:solidFill>
                  <a:schemeClr val="accent1">
                    <a:lumMod val="75000"/>
                  </a:schemeClr>
                </a:solidFill>
                <a:latin typeface="Times New Roman" panose="02020603050405020304" pitchFamily="18" charset="0"/>
              </a:rPr>
              <a:t>with </a:t>
            </a:r>
            <a:r>
              <a:rPr lang="en-US" altLang="zh-CN" sz="2800" dirty="0" err="1">
                <a:solidFill>
                  <a:schemeClr val="accent1">
                    <a:lumMod val="75000"/>
                  </a:schemeClr>
                </a:solidFill>
                <a:latin typeface="Times New Roman" panose="02020603050405020304" pitchFamily="18" charset="0"/>
              </a:rPr>
              <a:t>sec_enrollment</a:t>
            </a:r>
            <a:r>
              <a:rPr lang="en-US" altLang="zh-CN" sz="2800" dirty="0">
                <a:solidFill>
                  <a:schemeClr val="accent1">
                    <a:lumMod val="75000"/>
                  </a:schemeClr>
                </a:solidFill>
                <a:latin typeface="Times New Roman" panose="02020603050405020304" pitchFamily="18" charset="0"/>
              </a:rPr>
              <a:t> as (select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count(ID) as enrollment </a:t>
            </a:r>
          </a:p>
          <a:p>
            <a:r>
              <a:rPr lang="en-US" altLang="zh-CN" sz="2800" dirty="0">
                <a:solidFill>
                  <a:schemeClr val="accent1">
                    <a:lumMod val="75000"/>
                  </a:schemeClr>
                </a:solidFill>
                <a:latin typeface="Times New Roman" panose="02020603050405020304" pitchFamily="18" charset="0"/>
              </a:rPr>
              <a:t>from section </a:t>
            </a:r>
            <a:r>
              <a:rPr lang="en-US" altLang="zh-CN" sz="2800" dirty="0">
                <a:solidFill>
                  <a:srgbClr val="C00000"/>
                </a:solidFill>
                <a:latin typeface="Times New Roman" panose="02020603050405020304" pitchFamily="18" charset="0"/>
              </a:rPr>
              <a:t>natural join</a:t>
            </a:r>
            <a:r>
              <a:rPr lang="en-US" altLang="zh-CN" sz="2800" dirty="0">
                <a:solidFill>
                  <a:schemeClr val="accent1">
                    <a:lumMod val="75000"/>
                  </a:schemeClr>
                </a:solidFill>
                <a:latin typeface="Times New Roman" panose="02020603050405020304" pitchFamily="18" charset="0"/>
              </a:rPr>
              <a:t> takes </a:t>
            </a:r>
          </a:p>
          <a:p>
            <a:r>
              <a:rPr lang="en-US" altLang="zh-CN" sz="2800" dirty="0">
                <a:solidFill>
                  <a:schemeClr val="accent1">
                    <a:lumMod val="75000"/>
                  </a:schemeClr>
                </a:solidFill>
                <a:latin typeface="Times New Roman" panose="02020603050405020304" pitchFamily="18" charset="0"/>
              </a:rPr>
              <a:t>where semester = ‘Fall’ and year = 2017 </a:t>
            </a:r>
          </a:p>
          <a:p>
            <a:r>
              <a:rPr lang="en-US" altLang="zh-CN" sz="2800" dirty="0">
                <a:solidFill>
                  <a:srgbClr val="C00000"/>
                </a:solidFill>
                <a:latin typeface="Times New Roman" panose="02020603050405020304" pitchFamily="18" charset="0"/>
              </a:rPr>
              <a:t>group by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a:t>
            </a:r>
          </a:p>
          <a:p>
            <a:r>
              <a:rPr lang="en-US" altLang="zh-CN" sz="2800" dirty="0">
                <a:solidFill>
                  <a:schemeClr val="accent1">
                    <a:lumMod val="75000"/>
                  </a:schemeClr>
                </a:solidFill>
                <a:latin typeface="Times New Roman" panose="02020603050405020304" pitchFamily="18" charset="0"/>
              </a:rPr>
              <a:t>select </a:t>
            </a:r>
            <a:r>
              <a:rPr lang="en-US" altLang="zh-CN" sz="2800" dirty="0" err="1">
                <a:solidFill>
                  <a:schemeClr val="accent1">
                    <a:lumMod val="75000"/>
                  </a:schemeClr>
                </a:solidFill>
                <a:latin typeface="Times New Roman" panose="02020603050405020304" pitchFamily="18" charset="0"/>
              </a:rPr>
              <a:t>course_id</a:t>
            </a:r>
            <a:r>
              <a:rPr lang="en-US" altLang="zh-CN" sz="2800" dirty="0">
                <a:solidFill>
                  <a:schemeClr val="accent1">
                    <a:lumMod val="75000"/>
                  </a:schemeClr>
                </a:solidFill>
                <a:latin typeface="Times New Roman" panose="02020603050405020304" pitchFamily="18" charset="0"/>
              </a:rPr>
              <a:t>, </a:t>
            </a:r>
            <a:r>
              <a:rPr lang="en-US" altLang="zh-CN" sz="2800" dirty="0" err="1">
                <a:solidFill>
                  <a:schemeClr val="accent1">
                    <a:lumMod val="75000"/>
                  </a:schemeClr>
                </a:solidFill>
                <a:latin typeface="Times New Roman" panose="02020603050405020304" pitchFamily="18" charset="0"/>
              </a:rPr>
              <a:t>sec_id</a:t>
            </a:r>
            <a:r>
              <a:rPr lang="en-US" altLang="zh-CN" sz="2800" dirty="0">
                <a:solidFill>
                  <a:schemeClr val="accent1">
                    <a:lumMod val="75000"/>
                  </a:schemeClr>
                </a:solidFill>
                <a:latin typeface="Times New Roman" panose="02020603050405020304" pitchFamily="18" charset="0"/>
              </a:rPr>
              <a:t> </a:t>
            </a:r>
          </a:p>
          <a:p>
            <a:r>
              <a:rPr lang="en-US" altLang="zh-CN" sz="2800" dirty="0">
                <a:solidFill>
                  <a:schemeClr val="accent1">
                    <a:lumMod val="75000"/>
                  </a:schemeClr>
                </a:solidFill>
                <a:latin typeface="Times New Roman" panose="02020603050405020304" pitchFamily="18" charset="0"/>
              </a:rPr>
              <a:t>from </a:t>
            </a:r>
            <a:r>
              <a:rPr lang="en-US" altLang="zh-CN" sz="2800" dirty="0" err="1">
                <a:solidFill>
                  <a:schemeClr val="accent1">
                    <a:lumMod val="75000"/>
                  </a:schemeClr>
                </a:solidFill>
                <a:latin typeface="Times New Roman" panose="02020603050405020304" pitchFamily="18" charset="0"/>
              </a:rPr>
              <a:t>sec_enrollment</a:t>
            </a:r>
            <a:r>
              <a:rPr lang="en-US" altLang="zh-CN" sz="2800" dirty="0">
                <a:solidFill>
                  <a:schemeClr val="accent1">
                    <a:lumMod val="75000"/>
                  </a:schemeClr>
                </a:solidFill>
                <a:latin typeface="Times New Roman" panose="02020603050405020304" pitchFamily="18" charset="0"/>
              </a:rPr>
              <a:t> </a:t>
            </a:r>
          </a:p>
          <a:p>
            <a:r>
              <a:rPr lang="en-US" altLang="zh-CN" sz="2800" dirty="0">
                <a:solidFill>
                  <a:schemeClr val="accent1">
                    <a:lumMod val="75000"/>
                  </a:schemeClr>
                </a:solidFill>
                <a:latin typeface="Times New Roman" panose="02020603050405020304" pitchFamily="18" charset="0"/>
              </a:rPr>
              <a:t>where enrollment = (select max(enrollment) </a:t>
            </a:r>
          </a:p>
          <a:p>
            <a:r>
              <a:rPr lang="en-US" altLang="zh-CN" sz="2800" dirty="0">
                <a:solidFill>
                  <a:schemeClr val="accent1">
                    <a:lumMod val="75000"/>
                  </a:schemeClr>
                </a:solidFill>
                <a:latin typeface="Times New Roman" panose="02020603050405020304" pitchFamily="18" charset="0"/>
              </a:rPr>
              <a:t>from </a:t>
            </a:r>
            <a:r>
              <a:rPr lang="en-US" altLang="zh-CN" sz="2800" dirty="0" err="1">
                <a:solidFill>
                  <a:schemeClr val="accent1">
                    <a:lumMod val="75000"/>
                  </a:schemeClr>
                </a:solidFill>
                <a:latin typeface="Times New Roman" panose="02020603050405020304" pitchFamily="18" charset="0"/>
              </a:rPr>
              <a:t>sec_enrollment</a:t>
            </a:r>
            <a:r>
              <a:rPr lang="en-US" altLang="zh-CN" sz="2800" dirty="0">
                <a:solidFill>
                  <a:schemeClr val="accent1">
                    <a:lumMod val="75000"/>
                  </a:schemeClr>
                </a:solidFill>
                <a:latin typeface="Times New Roman" panose="02020603050405020304" pitchFamily="18" charset="0"/>
              </a:rPr>
              <a:t>) </a:t>
            </a:r>
            <a:endParaRPr lang="zh-CN" altLang="en-US" sz="28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1555402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610DF3-43DD-F04D-6C15-9090A5926E09}"/>
              </a:ext>
            </a:extLst>
          </p:cNvPr>
          <p:cNvSpPr>
            <a:spLocks noGrp="1"/>
          </p:cNvSpPr>
          <p:nvPr>
            <p:ph type="title"/>
          </p:nvPr>
        </p:nvSpPr>
        <p:spPr/>
        <p:txBody>
          <a:bodyPr>
            <a:normAutofit/>
          </a:bodyPr>
          <a:lstStyle/>
          <a:p>
            <a:r>
              <a:rPr lang="en-US" altLang="zh-CN" sz="3200" dirty="0">
                <a:latin typeface="Arial" panose="020B0604020202020204" pitchFamily="34" charset="0"/>
                <a:ea typeface="等线" panose="02010600030101010101" pitchFamily="2" charset="-122"/>
              </a:rPr>
              <a:t>1.8 Explain the concept of physical data independence and its importance in database systems.</a:t>
            </a:r>
            <a:endParaRPr lang="zh-CN" altLang="en-US" sz="32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8B7E39C3-B4E1-F83E-147A-0B46132F346D}"/>
              </a:ext>
            </a:extLst>
          </p:cNvPr>
          <p:cNvSpPr>
            <a:spLocks noGrp="1"/>
          </p:cNvSpPr>
          <p:nvPr>
            <p:ph idx="1"/>
          </p:nvPr>
        </p:nvSpPr>
        <p:spPr/>
        <p:txBody>
          <a:bodyPr/>
          <a:lstStyle/>
          <a:p>
            <a:pPr algn="just">
              <a:buNone/>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Refer to </a:t>
            </a:r>
            <a:r>
              <a:rPr lang="en-US" altLang="zh-CN" sz="1800" i="1" kern="100" dirty="0">
                <a:effectLst/>
                <a:latin typeface="Arial" panose="020B0604020202020204" pitchFamily="34" charset="0"/>
                <a:ea typeface="等线" panose="02010600030101010101" pitchFamily="2" charset="-122"/>
                <a:cs typeface="Times New Roman" panose="02020603050405020304" pitchFamily="18" charset="0"/>
              </a:rPr>
              <a:t>Chapter 1: Introduction File page 1.21.</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b="1" i="1" kern="100" dirty="0">
                <a:effectLst/>
                <a:latin typeface="Arial" panose="020B0604020202020204" pitchFamily="34" charset="0"/>
                <a:ea typeface="等线" panose="02010600030101010101" pitchFamily="2" charset="-122"/>
                <a:cs typeface="Times New Roman" panose="02020603050405020304" pitchFamily="18" charset="0"/>
              </a:rPr>
              <a:t>Main point: physical data independence refers to the independence between applications and the physical storage structure.</a:t>
            </a:r>
          </a:p>
          <a:p>
            <a:pPr algn="just">
              <a:buNone/>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Example</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dirty="0">
                <a:effectLst/>
                <a:latin typeface="Arial" panose="020B0604020202020204" pitchFamily="34" charset="0"/>
                <a:ea typeface="等线" panose="02010600030101010101" pitchFamily="2" charset="-122"/>
              </a:rPr>
              <a:t>Physical data independence is the ability to modify the physical scheme without making it necessary to rewrite application programs. Such modifications include changing from unblocked to blocked record storage, or from sequential to random access files. Such a modification might be adding a field to a record; an application program’s view hides this change from the program.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2058580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5CF87-3DF4-A841-F052-FAA710639B96}"/>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61674B90-9ACD-1D6C-6D4C-57E39DD7AE1C}"/>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3.3 Write the following inserts, deletes, or updates in SQL, using the university schema.</a:t>
            </a:r>
          </a:p>
        </p:txBody>
      </p:sp>
      <p:sp>
        <p:nvSpPr>
          <p:cNvPr id="2" name="文本框 1">
            <a:extLst>
              <a:ext uri="{FF2B5EF4-FFF2-40B4-BE49-F238E27FC236}">
                <a16:creationId xmlns:a16="http://schemas.microsoft.com/office/drawing/2014/main" id="{E8B6777F-CE15-223B-C122-E283A155CED6}"/>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a:pPr>
            <a:r>
              <a:rPr lang="en-US" altLang="zh-CN" sz="3200" b="1" dirty="0">
                <a:latin typeface="Arial" panose="020B0604020202020204" pitchFamily="34" charset="0"/>
                <a:ea typeface="宋体" panose="02010600030101010101" pitchFamily="2" charset="-122"/>
                <a:cs typeface="Arial" panose="020B0604020202020204" pitchFamily="34" charset="0"/>
              </a:rPr>
              <a:t>Increase the salary of each instructor in the Comp. Sci. department by 10%.</a:t>
            </a:r>
          </a:p>
        </p:txBody>
      </p:sp>
      <p:sp>
        <p:nvSpPr>
          <p:cNvPr id="6" name="文本框 5">
            <a:extLst>
              <a:ext uri="{FF2B5EF4-FFF2-40B4-BE49-F238E27FC236}">
                <a16:creationId xmlns:a16="http://schemas.microsoft.com/office/drawing/2014/main" id="{04EB0FB8-229E-BA2E-E64E-F73CB3D09C30}"/>
              </a:ext>
            </a:extLst>
          </p:cNvPr>
          <p:cNvSpPr txBox="1"/>
          <p:nvPr/>
        </p:nvSpPr>
        <p:spPr>
          <a:xfrm>
            <a:off x="3120273" y="3391251"/>
            <a:ext cx="6108568" cy="1569660"/>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update instructor </a:t>
            </a:r>
          </a:p>
          <a:p>
            <a:r>
              <a:rPr lang="en-US" altLang="zh-CN" sz="3200" dirty="0">
                <a:solidFill>
                  <a:schemeClr val="accent1">
                    <a:lumMod val="75000"/>
                  </a:schemeClr>
                </a:solidFill>
                <a:latin typeface="Times New Roman" panose="02020603050405020304" pitchFamily="18" charset="0"/>
              </a:rPr>
              <a:t>set salary = salary * 1.10 </a:t>
            </a:r>
          </a:p>
          <a:p>
            <a:r>
              <a:rPr lang="en-US" altLang="zh-CN" sz="3200" dirty="0">
                <a:solidFill>
                  <a:schemeClr val="accent1">
                    <a:lumMod val="75000"/>
                  </a:schemeClr>
                </a:solidFill>
                <a:latin typeface="Times New Roman" panose="02020603050405020304" pitchFamily="18" charset="0"/>
              </a:rPr>
              <a:t>where dept name = ‘Comp. Sci.’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3829294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4A731-7470-75CC-41C1-6C4D48165C1D}"/>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DD1A6366-241F-9759-FF5B-D0A8E7658E6D}"/>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3.3 Write the following inserts, deletes, or updates in SQL, using the university schema.</a:t>
            </a:r>
          </a:p>
        </p:txBody>
      </p:sp>
      <p:sp>
        <p:nvSpPr>
          <p:cNvPr id="2" name="文本框 1">
            <a:extLst>
              <a:ext uri="{FF2B5EF4-FFF2-40B4-BE49-F238E27FC236}">
                <a16:creationId xmlns:a16="http://schemas.microsoft.com/office/drawing/2014/main" id="{AE0DEEF0-78F0-C02A-E374-B34DBC6B31E3}"/>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2"/>
            </a:pPr>
            <a:r>
              <a:rPr lang="en-US" altLang="zh-CN" sz="3200" b="1" dirty="0">
                <a:latin typeface="Arial" panose="020B0604020202020204" pitchFamily="34" charset="0"/>
                <a:ea typeface="宋体" panose="02010600030101010101" pitchFamily="2" charset="-122"/>
                <a:cs typeface="Arial" panose="020B0604020202020204" pitchFamily="34" charset="0"/>
              </a:rPr>
              <a:t>Delete all courses that have never been offered (i.e., do not occur in the </a:t>
            </a:r>
            <a:r>
              <a:rPr lang="en-US" altLang="zh-CN" sz="3200" b="1" i="1" dirty="0">
                <a:latin typeface="Arial" panose="020B0604020202020204" pitchFamily="34" charset="0"/>
                <a:ea typeface="宋体" panose="02010600030101010101" pitchFamily="2" charset="-122"/>
                <a:cs typeface="Arial" panose="020B0604020202020204" pitchFamily="34" charset="0"/>
              </a:rPr>
              <a:t>section</a:t>
            </a:r>
            <a:r>
              <a:rPr lang="en-US" altLang="zh-CN" sz="3200" b="1" dirty="0">
                <a:latin typeface="Arial" panose="020B0604020202020204" pitchFamily="34" charset="0"/>
                <a:ea typeface="宋体" panose="02010600030101010101" pitchFamily="2" charset="-122"/>
                <a:cs typeface="Arial" panose="020B0604020202020204" pitchFamily="34" charset="0"/>
              </a:rPr>
              <a:t> relation).</a:t>
            </a:r>
          </a:p>
        </p:txBody>
      </p:sp>
      <p:sp>
        <p:nvSpPr>
          <p:cNvPr id="10" name="文本框 9">
            <a:extLst>
              <a:ext uri="{FF2B5EF4-FFF2-40B4-BE49-F238E27FC236}">
                <a16:creationId xmlns:a16="http://schemas.microsoft.com/office/drawing/2014/main" id="{67B0A2DD-05F5-4069-217C-BBEE64B095F2}"/>
              </a:ext>
            </a:extLst>
          </p:cNvPr>
          <p:cNvSpPr txBox="1"/>
          <p:nvPr/>
        </p:nvSpPr>
        <p:spPr>
          <a:xfrm>
            <a:off x="549110" y="3056594"/>
            <a:ext cx="9134574" cy="523220"/>
          </a:xfrm>
          <a:prstGeom prst="rect">
            <a:avLst/>
          </a:prstGeom>
          <a:noFill/>
        </p:spPr>
        <p:txBody>
          <a:bodyPr wrap="square" rtlCol="0">
            <a:spAutoFit/>
          </a:bodyPr>
          <a:lstStyle/>
          <a:p>
            <a:r>
              <a:rPr lang="en-US" altLang="zh-CN" sz="2800" b="1" i="1" dirty="0">
                <a:solidFill>
                  <a:srgbClr val="C00000"/>
                </a:solidFill>
                <a:latin typeface="Arial" panose="020B0604020202020204" pitchFamily="34" charset="0"/>
                <a:ea typeface="宋体" panose="02010600030101010101" pitchFamily="2" charset="-122"/>
                <a:cs typeface="Arial" panose="020B0604020202020204" pitchFamily="34" charset="0"/>
              </a:rPr>
              <a:t>Key Idea:</a:t>
            </a:r>
          </a:p>
        </p:txBody>
      </p:sp>
      <p:sp>
        <p:nvSpPr>
          <p:cNvPr id="11" name="文本框 10">
            <a:extLst>
              <a:ext uri="{FF2B5EF4-FFF2-40B4-BE49-F238E27FC236}">
                <a16:creationId xmlns:a16="http://schemas.microsoft.com/office/drawing/2014/main" id="{385951D3-5D72-1C21-EA0F-426E7D5FA79E}"/>
              </a:ext>
            </a:extLst>
          </p:cNvPr>
          <p:cNvSpPr txBox="1"/>
          <p:nvPr/>
        </p:nvSpPr>
        <p:spPr>
          <a:xfrm>
            <a:off x="841342" y="3818039"/>
            <a:ext cx="11168406" cy="1384995"/>
          </a:xfrm>
          <a:prstGeom prst="rect">
            <a:avLst/>
          </a:prstGeom>
          <a:noFill/>
        </p:spPr>
        <p:txBody>
          <a:bodyPr wrap="square">
            <a:spAutoFit/>
          </a:bodyPr>
          <a:lstStyle/>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a </a:t>
            </a:r>
            <a:r>
              <a:rPr lang="en-US" altLang="zh-CN" sz="2800" b="1" dirty="0">
                <a:latin typeface="Arial" panose="020B0604020202020204" pitchFamily="34" charset="0"/>
                <a:ea typeface="宋体" panose="02010600030101010101" pitchFamily="2" charset="-122"/>
                <a:cs typeface="Arial" panose="020B0604020202020204" pitchFamily="34" charset="0"/>
              </a:rPr>
              <a:t>subquery</a:t>
            </a:r>
            <a:r>
              <a:rPr lang="en-US" altLang="zh-CN" sz="2800" dirty="0">
                <a:latin typeface="Arial" panose="020B0604020202020204" pitchFamily="34" charset="0"/>
                <a:ea typeface="宋体" panose="02010600030101010101" pitchFamily="2" charset="-122"/>
                <a:cs typeface="Arial" panose="020B0604020202020204" pitchFamily="34" charset="0"/>
              </a:rPr>
              <a:t> to identify courses that appear in the section table.</a:t>
            </a:r>
          </a:p>
          <a:p>
            <a:pPr marL="285750" indent="-285750">
              <a:buFont typeface="Arial" panose="020B0604020202020204" pitchFamily="34" charset="0"/>
              <a:buChar char="•"/>
            </a:pPr>
            <a:r>
              <a:rPr lang="en-US" altLang="zh-CN" sz="2800" dirty="0">
                <a:latin typeface="Arial" panose="020B0604020202020204" pitchFamily="34" charset="0"/>
                <a:ea typeface="宋体" panose="02010600030101010101" pitchFamily="2" charset="-122"/>
                <a:cs typeface="Arial" panose="020B0604020202020204" pitchFamily="34" charset="0"/>
              </a:rPr>
              <a:t>Use the </a:t>
            </a:r>
            <a:r>
              <a:rPr lang="en-US" altLang="zh-CN" sz="2800" b="1" dirty="0">
                <a:latin typeface="Arial" panose="020B0604020202020204" pitchFamily="34" charset="0"/>
                <a:ea typeface="宋体" panose="02010600030101010101" pitchFamily="2" charset="-122"/>
                <a:cs typeface="Arial" panose="020B0604020202020204" pitchFamily="34" charset="0"/>
              </a:rPr>
              <a:t>NOT IN </a:t>
            </a:r>
            <a:r>
              <a:rPr lang="en-US" altLang="zh-CN" sz="2800" dirty="0">
                <a:latin typeface="Arial" panose="020B0604020202020204" pitchFamily="34" charset="0"/>
                <a:ea typeface="宋体" panose="02010600030101010101" pitchFamily="2" charset="-122"/>
                <a:cs typeface="Arial" panose="020B0604020202020204" pitchFamily="34" charset="0"/>
              </a:rPr>
              <a:t>operator to delete courses whose </a:t>
            </a:r>
            <a:r>
              <a:rPr lang="en-US" altLang="zh-CN" sz="2800" dirty="0" err="1">
                <a:latin typeface="Arial" panose="020B0604020202020204" pitchFamily="34" charset="0"/>
                <a:ea typeface="宋体" panose="02010600030101010101" pitchFamily="2" charset="-122"/>
                <a:cs typeface="Arial" panose="020B0604020202020204" pitchFamily="34" charset="0"/>
              </a:rPr>
              <a:t>course_id</a:t>
            </a:r>
            <a:r>
              <a:rPr lang="en-US" altLang="zh-CN" sz="2800" dirty="0">
                <a:latin typeface="Arial" panose="020B0604020202020204" pitchFamily="34" charset="0"/>
                <a:ea typeface="宋体" panose="02010600030101010101" pitchFamily="2" charset="-122"/>
                <a:cs typeface="Arial" panose="020B0604020202020204" pitchFamily="34" charset="0"/>
              </a:rPr>
              <a:t> does not match any </a:t>
            </a:r>
            <a:r>
              <a:rPr lang="en-US" altLang="zh-CN" sz="2800" dirty="0" err="1">
                <a:latin typeface="Arial" panose="020B0604020202020204" pitchFamily="34" charset="0"/>
                <a:ea typeface="宋体" panose="02010600030101010101" pitchFamily="2" charset="-122"/>
                <a:cs typeface="Arial" panose="020B0604020202020204" pitchFamily="34" charset="0"/>
              </a:rPr>
              <a:t>course_id</a:t>
            </a:r>
            <a:r>
              <a:rPr lang="en-US" altLang="zh-CN" sz="2800" dirty="0">
                <a:latin typeface="Arial" panose="020B0604020202020204" pitchFamily="34" charset="0"/>
                <a:ea typeface="宋体" panose="02010600030101010101" pitchFamily="2" charset="-122"/>
                <a:cs typeface="Arial" panose="020B0604020202020204" pitchFamily="34" charset="0"/>
              </a:rPr>
              <a:t> in the section table.</a:t>
            </a:r>
          </a:p>
        </p:txBody>
      </p:sp>
    </p:spTree>
    <p:extLst>
      <p:ext uri="{BB962C8B-B14F-4D97-AF65-F5344CB8AC3E}">
        <p14:creationId xmlns:p14="http://schemas.microsoft.com/office/powerpoint/2010/main" val="18391752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864AA-D539-6706-CF66-FF1E1B3BBC9F}"/>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CEA313A8-6B24-486F-8304-BB06AF9B1A3C}"/>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3.3 Write the following inserts, deletes, or updates in SQL, using the university schema.</a:t>
            </a:r>
          </a:p>
        </p:txBody>
      </p:sp>
      <p:sp>
        <p:nvSpPr>
          <p:cNvPr id="2" name="文本框 1">
            <a:extLst>
              <a:ext uri="{FF2B5EF4-FFF2-40B4-BE49-F238E27FC236}">
                <a16:creationId xmlns:a16="http://schemas.microsoft.com/office/drawing/2014/main" id="{24FFBF1B-89EE-AD92-61DC-1505B0B055D3}"/>
              </a:ext>
            </a:extLst>
          </p:cNvPr>
          <p:cNvSpPr txBox="1"/>
          <p:nvPr/>
        </p:nvSpPr>
        <p:spPr>
          <a:xfrm>
            <a:off x="98981" y="1741151"/>
            <a:ext cx="11288598" cy="1077218"/>
          </a:xfrm>
          <a:prstGeom prst="rect">
            <a:avLst/>
          </a:prstGeom>
          <a:noFill/>
        </p:spPr>
        <p:txBody>
          <a:bodyPr wrap="square">
            <a:spAutoFit/>
          </a:bodyPr>
          <a:lstStyle/>
          <a:p>
            <a:pPr marL="514350" indent="-514350">
              <a:buFont typeface="+mj-lt"/>
              <a:buAutoNum type="alphaLcPeriod" startAt="2"/>
            </a:pPr>
            <a:r>
              <a:rPr lang="en-US" altLang="zh-CN" sz="3200" b="1" dirty="0">
                <a:latin typeface="Arial" panose="020B0604020202020204" pitchFamily="34" charset="0"/>
                <a:ea typeface="宋体" panose="02010600030101010101" pitchFamily="2" charset="-122"/>
                <a:cs typeface="Arial" panose="020B0604020202020204" pitchFamily="34" charset="0"/>
              </a:rPr>
              <a:t>Delete all courses that have never been offered (i.e., do not occur in the </a:t>
            </a:r>
            <a:r>
              <a:rPr lang="en-US" altLang="zh-CN" sz="3200" b="1" i="1" dirty="0">
                <a:latin typeface="Arial" panose="020B0604020202020204" pitchFamily="34" charset="0"/>
                <a:ea typeface="宋体" panose="02010600030101010101" pitchFamily="2" charset="-122"/>
                <a:cs typeface="Arial" panose="020B0604020202020204" pitchFamily="34" charset="0"/>
              </a:rPr>
              <a:t>section</a:t>
            </a:r>
            <a:r>
              <a:rPr lang="en-US" altLang="zh-CN" sz="3200" b="1" dirty="0">
                <a:latin typeface="Arial" panose="020B0604020202020204" pitchFamily="34" charset="0"/>
                <a:ea typeface="宋体" panose="02010600030101010101" pitchFamily="2" charset="-122"/>
                <a:cs typeface="Arial" panose="020B0604020202020204" pitchFamily="34" charset="0"/>
              </a:rPr>
              <a:t> relation).</a:t>
            </a:r>
          </a:p>
        </p:txBody>
      </p:sp>
      <p:sp>
        <p:nvSpPr>
          <p:cNvPr id="4" name="文本框 3">
            <a:extLst>
              <a:ext uri="{FF2B5EF4-FFF2-40B4-BE49-F238E27FC236}">
                <a16:creationId xmlns:a16="http://schemas.microsoft.com/office/drawing/2014/main" id="{06AA3D67-F2A1-60E0-7621-DDB06835016E}"/>
              </a:ext>
            </a:extLst>
          </p:cNvPr>
          <p:cNvSpPr txBox="1"/>
          <p:nvPr/>
        </p:nvSpPr>
        <p:spPr>
          <a:xfrm>
            <a:off x="6812439" y="3556460"/>
            <a:ext cx="5451834" cy="1569660"/>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delete from course </a:t>
            </a:r>
          </a:p>
          <a:p>
            <a:r>
              <a:rPr lang="en-US" altLang="zh-CN" sz="3200" dirty="0">
                <a:solidFill>
                  <a:schemeClr val="accent1">
                    <a:lumMod val="75000"/>
                  </a:schemeClr>
                </a:solidFill>
                <a:latin typeface="Times New Roman" panose="02020603050405020304" pitchFamily="18" charset="0"/>
              </a:rPr>
              <a:t>where </a:t>
            </a:r>
            <a:r>
              <a:rPr lang="en-US" altLang="zh-CN" sz="3200" dirty="0" err="1">
                <a:solidFill>
                  <a:schemeClr val="accent1">
                    <a:lumMod val="75000"/>
                  </a:schemeClr>
                </a:solidFill>
                <a:latin typeface="Times New Roman" panose="02020603050405020304" pitchFamily="18" charset="0"/>
              </a:rPr>
              <a:t>course_id</a:t>
            </a:r>
            <a:r>
              <a:rPr lang="en-US" altLang="zh-CN" sz="3200" dirty="0">
                <a:solidFill>
                  <a:schemeClr val="accent1">
                    <a:lumMod val="75000"/>
                  </a:schemeClr>
                </a:solidFill>
                <a:latin typeface="Times New Roman" panose="02020603050405020304" pitchFamily="18" charset="0"/>
              </a:rPr>
              <a:t> </a:t>
            </a:r>
            <a:r>
              <a:rPr lang="en-US" altLang="zh-CN" sz="3200" dirty="0">
                <a:solidFill>
                  <a:srgbClr val="C00000"/>
                </a:solidFill>
                <a:latin typeface="Times New Roman" panose="02020603050405020304" pitchFamily="18" charset="0"/>
              </a:rPr>
              <a:t>not in </a:t>
            </a:r>
          </a:p>
          <a:p>
            <a:r>
              <a:rPr lang="en-US" altLang="zh-CN" sz="3200" dirty="0">
                <a:solidFill>
                  <a:schemeClr val="accent1">
                    <a:lumMod val="75000"/>
                  </a:schemeClr>
                </a:solidFill>
                <a:latin typeface="Times New Roman" panose="02020603050405020304" pitchFamily="18" charset="0"/>
              </a:rPr>
              <a:t>(select </a:t>
            </a:r>
            <a:r>
              <a:rPr lang="en-US" altLang="zh-CN" sz="3200" dirty="0" err="1">
                <a:solidFill>
                  <a:schemeClr val="accent1">
                    <a:lumMod val="75000"/>
                  </a:schemeClr>
                </a:solidFill>
                <a:latin typeface="Times New Roman" panose="02020603050405020304" pitchFamily="18" charset="0"/>
              </a:rPr>
              <a:t>course_id</a:t>
            </a:r>
            <a:r>
              <a:rPr lang="en-US" altLang="zh-CN" sz="3200" dirty="0">
                <a:solidFill>
                  <a:schemeClr val="accent1">
                    <a:lumMod val="75000"/>
                  </a:schemeClr>
                </a:solidFill>
                <a:latin typeface="Times New Roman" panose="02020603050405020304" pitchFamily="18" charset="0"/>
              </a:rPr>
              <a:t> from section) </a:t>
            </a:r>
            <a:endParaRPr lang="zh-CN" altLang="en-US" sz="3200" dirty="0">
              <a:solidFill>
                <a:schemeClr val="accent1">
                  <a:lumMod val="75000"/>
                </a:schemeClr>
              </a:solidFill>
              <a:latin typeface="Times New Roman" panose="02020603050405020304" pitchFamily="18" charset="0"/>
            </a:endParaRPr>
          </a:p>
        </p:txBody>
      </p:sp>
      <p:sp>
        <p:nvSpPr>
          <p:cNvPr id="5" name="文本框 4">
            <a:extLst>
              <a:ext uri="{FF2B5EF4-FFF2-40B4-BE49-F238E27FC236}">
                <a16:creationId xmlns:a16="http://schemas.microsoft.com/office/drawing/2014/main" id="{DDE1C3CE-3314-D044-063E-713CF360B1B6}"/>
              </a:ext>
            </a:extLst>
          </p:cNvPr>
          <p:cNvSpPr txBox="1"/>
          <p:nvPr/>
        </p:nvSpPr>
        <p:spPr>
          <a:xfrm>
            <a:off x="452489" y="3391251"/>
            <a:ext cx="5964024" cy="2308324"/>
          </a:xfrm>
          <a:prstGeom prst="rect">
            <a:avLst/>
          </a:prstGeom>
          <a:noFill/>
        </p:spPr>
        <p:txBody>
          <a:bodyPr wrap="square">
            <a:spAutoFit/>
          </a:bodyPr>
          <a:lstStyle/>
          <a:p>
            <a:r>
              <a:rPr lang="en-US" altLang="zh-CN" sz="2400" dirty="0">
                <a:latin typeface="Arial" panose="020B0604020202020204" pitchFamily="34" charset="0"/>
                <a:cs typeface="Arial" panose="020B0604020202020204" pitchFamily="34" charset="0"/>
              </a:rPr>
              <a:t>Step 1: Find courses that have been offered.</a:t>
            </a:r>
          </a:p>
          <a:p>
            <a:r>
              <a:rPr lang="en-US" altLang="zh-CN" sz="2400" dirty="0">
                <a:latin typeface="Arial" panose="020B0604020202020204" pitchFamily="34" charset="0"/>
                <a:cs typeface="Arial" panose="020B0604020202020204" pitchFamily="34" charset="0"/>
              </a:rPr>
              <a:t>Step 2: Find courses that have never been offered.</a:t>
            </a:r>
          </a:p>
          <a:p>
            <a:r>
              <a:rPr lang="en-US" altLang="zh-CN" sz="2400" dirty="0">
                <a:latin typeface="Arial" panose="020B0604020202020204" pitchFamily="34" charset="0"/>
                <a:cs typeface="Arial" panose="020B0604020202020204" pitchFamily="34" charset="0"/>
              </a:rPr>
              <a:t>Step 3: Delete courses that have never been offered.</a:t>
            </a:r>
            <a:endParaRPr lang="zh-CN" alt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70749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D370C-EFAA-44F2-F059-03B74305F654}"/>
            </a:ext>
          </a:extLst>
        </p:cNvPr>
        <p:cNvGrpSpPr/>
        <p:nvPr/>
      </p:nvGrpSpPr>
      <p:grpSpPr>
        <a:xfrm>
          <a:off x="0" y="0"/>
          <a:ext cx="0" cy="0"/>
          <a:chOff x="0" y="0"/>
          <a:chExt cx="0" cy="0"/>
        </a:xfrm>
      </p:grpSpPr>
      <p:sp>
        <p:nvSpPr>
          <p:cNvPr id="9" name="文本框 8">
            <a:extLst>
              <a:ext uri="{FF2B5EF4-FFF2-40B4-BE49-F238E27FC236}">
                <a16:creationId xmlns:a16="http://schemas.microsoft.com/office/drawing/2014/main" id="{242A420E-2F24-73E5-D15B-7A0474FD9AF7}"/>
              </a:ext>
            </a:extLst>
          </p:cNvPr>
          <p:cNvSpPr txBox="1"/>
          <p:nvPr/>
        </p:nvSpPr>
        <p:spPr>
          <a:xfrm>
            <a:off x="98981" y="214162"/>
            <a:ext cx="10034833" cy="954107"/>
          </a:xfrm>
          <a:prstGeom prst="rect">
            <a:avLst/>
          </a:prstGeom>
          <a:noFill/>
        </p:spPr>
        <p:txBody>
          <a:bodyPr wrap="square">
            <a:spAutoFit/>
          </a:bodyPr>
          <a:lstStyle/>
          <a:p>
            <a:pPr>
              <a:buNone/>
            </a:pPr>
            <a:r>
              <a:rPr lang="en-US" altLang="zh-CN" sz="2800" dirty="0">
                <a:effectLst/>
                <a:latin typeface="Arial" panose="020B0604020202020204" pitchFamily="34" charset="0"/>
                <a:ea typeface="宋体" panose="02010600030101010101" pitchFamily="2" charset="-122"/>
                <a:cs typeface="Arial" panose="020B0604020202020204" pitchFamily="34" charset="0"/>
              </a:rPr>
              <a:t>3.3 Write the following inserts, deletes, or updates in SQL, using the university schema.</a:t>
            </a:r>
          </a:p>
        </p:txBody>
      </p:sp>
      <p:sp>
        <p:nvSpPr>
          <p:cNvPr id="2" name="文本框 1">
            <a:extLst>
              <a:ext uri="{FF2B5EF4-FFF2-40B4-BE49-F238E27FC236}">
                <a16:creationId xmlns:a16="http://schemas.microsoft.com/office/drawing/2014/main" id="{F5D522A7-9754-8A68-B9DA-915F3A522D4D}"/>
              </a:ext>
            </a:extLst>
          </p:cNvPr>
          <p:cNvSpPr txBox="1"/>
          <p:nvPr/>
        </p:nvSpPr>
        <p:spPr>
          <a:xfrm>
            <a:off x="98981" y="1741151"/>
            <a:ext cx="11477134" cy="1569660"/>
          </a:xfrm>
          <a:prstGeom prst="rect">
            <a:avLst/>
          </a:prstGeom>
          <a:noFill/>
        </p:spPr>
        <p:txBody>
          <a:bodyPr wrap="square">
            <a:spAutoFit/>
          </a:bodyPr>
          <a:lstStyle/>
          <a:p>
            <a:pPr marL="514350" indent="-514350">
              <a:buFont typeface="+mj-lt"/>
              <a:buAutoNum type="alphaLcPeriod" startAt="3"/>
            </a:pPr>
            <a:r>
              <a:rPr lang="en-US" altLang="zh-CN" sz="3200" b="1" dirty="0">
                <a:latin typeface="Arial" panose="020B0604020202020204" pitchFamily="34" charset="0"/>
                <a:ea typeface="宋体" panose="02010600030101010101" pitchFamily="2" charset="-122"/>
                <a:cs typeface="Arial" panose="020B0604020202020204" pitchFamily="34" charset="0"/>
              </a:rPr>
              <a:t>Insert every student whose </a:t>
            </a:r>
            <a:r>
              <a:rPr lang="en-US" altLang="zh-CN" sz="3200" b="1" i="1" dirty="0" err="1">
                <a:latin typeface="Arial" panose="020B0604020202020204" pitchFamily="34" charset="0"/>
                <a:ea typeface="宋体" panose="02010600030101010101" pitchFamily="2" charset="-122"/>
                <a:cs typeface="Arial" panose="020B0604020202020204" pitchFamily="34" charset="0"/>
              </a:rPr>
              <a:t>tot_cred</a:t>
            </a:r>
            <a:r>
              <a:rPr lang="en-US" altLang="zh-CN" sz="3200" b="1" i="1" dirty="0">
                <a:latin typeface="Arial" panose="020B0604020202020204" pitchFamily="34" charset="0"/>
                <a:ea typeface="宋体" panose="02010600030101010101" pitchFamily="2" charset="-122"/>
                <a:cs typeface="Arial" panose="020B0604020202020204" pitchFamily="34" charset="0"/>
              </a:rPr>
              <a:t> </a:t>
            </a:r>
            <a:r>
              <a:rPr lang="en-US" altLang="zh-CN" sz="3200" b="1" dirty="0">
                <a:latin typeface="Arial" panose="020B0604020202020204" pitchFamily="34" charset="0"/>
                <a:ea typeface="宋体" panose="02010600030101010101" pitchFamily="2" charset="-122"/>
                <a:cs typeface="Arial" panose="020B0604020202020204" pitchFamily="34" charset="0"/>
              </a:rPr>
              <a:t>attribute is greater than 100 as an instructor in the same department, with a salary of $10,000.</a:t>
            </a:r>
          </a:p>
        </p:txBody>
      </p:sp>
      <p:sp>
        <p:nvSpPr>
          <p:cNvPr id="4" name="文本框 3">
            <a:extLst>
              <a:ext uri="{FF2B5EF4-FFF2-40B4-BE49-F238E27FC236}">
                <a16:creationId xmlns:a16="http://schemas.microsoft.com/office/drawing/2014/main" id="{DFE023EB-8FE2-6E6E-660B-6FFFC066C62E}"/>
              </a:ext>
            </a:extLst>
          </p:cNvPr>
          <p:cNvSpPr txBox="1"/>
          <p:nvPr/>
        </p:nvSpPr>
        <p:spPr>
          <a:xfrm>
            <a:off x="2828042" y="3547190"/>
            <a:ext cx="6108568" cy="2062103"/>
          </a:xfrm>
          <a:prstGeom prst="rect">
            <a:avLst/>
          </a:prstGeom>
          <a:noFill/>
        </p:spPr>
        <p:txBody>
          <a:bodyPr wrap="square">
            <a:spAutoFit/>
          </a:bodyPr>
          <a:lstStyle/>
          <a:p>
            <a:r>
              <a:rPr lang="en-US" altLang="zh-CN" sz="3200" dirty="0">
                <a:solidFill>
                  <a:schemeClr val="accent1">
                    <a:lumMod val="75000"/>
                  </a:schemeClr>
                </a:solidFill>
                <a:latin typeface="Times New Roman" panose="02020603050405020304" pitchFamily="18" charset="0"/>
              </a:rPr>
              <a:t>insert into instructor </a:t>
            </a:r>
          </a:p>
          <a:p>
            <a:r>
              <a:rPr lang="en-US" altLang="zh-CN" sz="3200" dirty="0">
                <a:solidFill>
                  <a:schemeClr val="accent1">
                    <a:lumMod val="75000"/>
                  </a:schemeClr>
                </a:solidFill>
                <a:latin typeface="Times New Roman" panose="02020603050405020304" pitchFamily="18" charset="0"/>
              </a:rPr>
              <a:t>select ID, name, </a:t>
            </a:r>
            <a:r>
              <a:rPr lang="en-US" altLang="zh-CN" sz="3200" dirty="0" err="1">
                <a:solidFill>
                  <a:schemeClr val="accent1">
                    <a:lumMod val="75000"/>
                  </a:schemeClr>
                </a:solidFill>
                <a:latin typeface="Times New Roman" panose="02020603050405020304" pitchFamily="18" charset="0"/>
              </a:rPr>
              <a:t>dept_name</a:t>
            </a:r>
            <a:r>
              <a:rPr lang="en-US" altLang="zh-CN" sz="3200" dirty="0">
                <a:solidFill>
                  <a:schemeClr val="accent1">
                    <a:lumMod val="75000"/>
                  </a:schemeClr>
                </a:solidFill>
                <a:latin typeface="Times New Roman" panose="02020603050405020304" pitchFamily="18" charset="0"/>
              </a:rPr>
              <a:t>, 10000 from student </a:t>
            </a:r>
          </a:p>
          <a:p>
            <a:r>
              <a:rPr lang="en-US" altLang="zh-CN" sz="3200" dirty="0">
                <a:solidFill>
                  <a:schemeClr val="accent1">
                    <a:lumMod val="75000"/>
                  </a:schemeClr>
                </a:solidFill>
                <a:latin typeface="Times New Roman" panose="02020603050405020304" pitchFamily="18" charset="0"/>
              </a:rPr>
              <a:t>where </a:t>
            </a:r>
            <a:r>
              <a:rPr lang="en-US" altLang="zh-CN" sz="3200" dirty="0" err="1">
                <a:solidFill>
                  <a:schemeClr val="accent1">
                    <a:lumMod val="75000"/>
                  </a:schemeClr>
                </a:solidFill>
                <a:latin typeface="Times New Roman" panose="02020603050405020304" pitchFamily="18" charset="0"/>
              </a:rPr>
              <a:t>tot_cred</a:t>
            </a:r>
            <a:r>
              <a:rPr lang="en-US" altLang="zh-CN" sz="3200" dirty="0">
                <a:solidFill>
                  <a:schemeClr val="accent1">
                    <a:lumMod val="75000"/>
                  </a:schemeClr>
                </a:solidFill>
                <a:latin typeface="Times New Roman" panose="02020603050405020304" pitchFamily="18" charset="0"/>
              </a:rPr>
              <a:t> &gt; 100 </a:t>
            </a:r>
            <a:endParaRPr lang="zh-CN" altLang="en-US" sz="3200" dirty="0">
              <a:solidFill>
                <a:schemeClr val="accent1">
                  <a:lumMod val="75000"/>
                </a:schemeClr>
              </a:solidFill>
              <a:latin typeface="Times New Roman" panose="02020603050405020304" pitchFamily="18" charset="0"/>
            </a:endParaRPr>
          </a:p>
        </p:txBody>
      </p:sp>
    </p:spTree>
    <p:extLst>
      <p:ext uri="{BB962C8B-B14F-4D97-AF65-F5344CB8AC3E}">
        <p14:creationId xmlns:p14="http://schemas.microsoft.com/office/powerpoint/2010/main" val="32908655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49775E5-2BA5-3F59-73C5-FCC3EB58816B}"/>
              </a:ext>
            </a:extLst>
          </p:cNvPr>
          <p:cNvPicPr>
            <a:picLocks noChangeAspect="1"/>
          </p:cNvPicPr>
          <p:nvPr/>
        </p:nvPicPr>
        <p:blipFill>
          <a:blip r:embed="rId2"/>
          <a:stretch>
            <a:fillRect/>
          </a:stretch>
        </p:blipFill>
        <p:spPr>
          <a:xfrm>
            <a:off x="2886165" y="310185"/>
            <a:ext cx="6974753" cy="1922310"/>
          </a:xfrm>
          <a:prstGeom prst="rect">
            <a:avLst/>
          </a:prstGeom>
        </p:spPr>
      </p:pic>
      <p:sp>
        <p:nvSpPr>
          <p:cNvPr id="8" name="TextBox 7">
            <a:extLst>
              <a:ext uri="{FF2B5EF4-FFF2-40B4-BE49-F238E27FC236}">
                <a16:creationId xmlns:a16="http://schemas.microsoft.com/office/drawing/2014/main" id="{5433A3EB-8AAB-4731-D0F7-3B83E29747BA}"/>
              </a:ext>
            </a:extLst>
          </p:cNvPr>
          <p:cNvSpPr txBox="1"/>
          <p:nvPr/>
        </p:nvSpPr>
        <p:spPr>
          <a:xfrm>
            <a:off x="268515" y="262479"/>
            <a:ext cx="603050" cy="461665"/>
          </a:xfrm>
          <a:prstGeom prst="rect">
            <a:avLst/>
          </a:prstGeom>
          <a:noFill/>
        </p:spPr>
        <p:txBody>
          <a:bodyPr wrap="none" rtlCol="0">
            <a:spAutoFit/>
          </a:bodyPr>
          <a:lstStyle/>
          <a:p>
            <a:r>
              <a:rPr lang="en-US" sz="2400" dirty="0"/>
              <a:t>3.8</a:t>
            </a:r>
          </a:p>
        </p:txBody>
      </p:sp>
      <p:pic>
        <p:nvPicPr>
          <p:cNvPr id="10" name="Picture 9">
            <a:extLst>
              <a:ext uri="{FF2B5EF4-FFF2-40B4-BE49-F238E27FC236}">
                <a16:creationId xmlns:a16="http://schemas.microsoft.com/office/drawing/2014/main" id="{A1BD4F30-2B14-F48E-FA00-D92566E84A04}"/>
              </a:ext>
            </a:extLst>
          </p:cNvPr>
          <p:cNvPicPr>
            <a:picLocks noChangeAspect="1"/>
          </p:cNvPicPr>
          <p:nvPr/>
        </p:nvPicPr>
        <p:blipFill>
          <a:blip r:embed="rId3"/>
          <a:stretch>
            <a:fillRect/>
          </a:stretch>
        </p:blipFill>
        <p:spPr>
          <a:xfrm>
            <a:off x="4505770" y="3259487"/>
            <a:ext cx="3180460" cy="965379"/>
          </a:xfrm>
          <a:prstGeom prst="rect">
            <a:avLst/>
          </a:prstGeom>
        </p:spPr>
      </p:pic>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65A647B8-EEB7-7A20-2EB0-E2BBA8809668}"/>
                  </a:ext>
                </a:extLst>
              </p14:cNvPr>
              <p14:cNvContentPartPr/>
              <p14:nvPr/>
            </p14:nvContentPartPr>
            <p14:xfrm>
              <a:off x="2917737" y="1437840"/>
              <a:ext cx="1502280" cy="360"/>
            </p14:xfrm>
          </p:contentPart>
        </mc:Choice>
        <mc:Fallback xmlns="">
          <p:pic>
            <p:nvPicPr>
              <p:cNvPr id="14" name="Ink 13">
                <a:extLst>
                  <a:ext uri="{FF2B5EF4-FFF2-40B4-BE49-F238E27FC236}">
                    <a16:creationId xmlns:a16="http://schemas.microsoft.com/office/drawing/2014/main" id="{65A647B8-EEB7-7A20-2EB0-E2BBA8809668}"/>
                  </a:ext>
                </a:extLst>
              </p:cNvPr>
              <p:cNvPicPr/>
              <p:nvPr/>
            </p:nvPicPr>
            <p:blipFill>
              <a:blip r:embed="rId5"/>
              <a:stretch>
                <a:fillRect/>
              </a:stretch>
            </p:blipFill>
            <p:spPr>
              <a:xfrm>
                <a:off x="2846097" y="1293840"/>
                <a:ext cx="16459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7" name="Ink 16">
                <a:extLst>
                  <a:ext uri="{FF2B5EF4-FFF2-40B4-BE49-F238E27FC236}">
                    <a16:creationId xmlns:a16="http://schemas.microsoft.com/office/drawing/2014/main" id="{8E48F76F-4867-1C65-5A3E-5291487D0C85}"/>
                  </a:ext>
                </a:extLst>
              </p14:cNvPr>
              <p14:cNvContentPartPr/>
              <p14:nvPr/>
            </p14:nvContentPartPr>
            <p14:xfrm>
              <a:off x="2926017" y="2073600"/>
              <a:ext cx="1545120" cy="360"/>
            </p14:xfrm>
          </p:contentPart>
        </mc:Choice>
        <mc:Fallback xmlns="">
          <p:pic>
            <p:nvPicPr>
              <p:cNvPr id="17" name="Ink 16">
                <a:extLst>
                  <a:ext uri="{FF2B5EF4-FFF2-40B4-BE49-F238E27FC236}">
                    <a16:creationId xmlns:a16="http://schemas.microsoft.com/office/drawing/2014/main" id="{8E48F76F-4867-1C65-5A3E-5291487D0C85}"/>
                  </a:ext>
                </a:extLst>
              </p:cNvPr>
              <p:cNvPicPr/>
              <p:nvPr/>
            </p:nvPicPr>
            <p:blipFill>
              <a:blip r:embed="rId7"/>
              <a:stretch>
                <a:fillRect/>
              </a:stretch>
            </p:blipFill>
            <p:spPr>
              <a:xfrm>
                <a:off x="2854017" y="1929960"/>
                <a:ext cx="1688760" cy="288000"/>
              </a:xfrm>
              <a:prstGeom prst="rect">
                <a:avLst/>
              </a:prstGeom>
            </p:spPr>
          </p:pic>
        </mc:Fallback>
      </mc:AlternateContent>
      <p:pic>
        <p:nvPicPr>
          <p:cNvPr id="23" name="Picture 22">
            <a:extLst>
              <a:ext uri="{FF2B5EF4-FFF2-40B4-BE49-F238E27FC236}">
                <a16:creationId xmlns:a16="http://schemas.microsoft.com/office/drawing/2014/main" id="{202109C7-584C-2613-42BB-9DA5637C4028}"/>
              </a:ext>
            </a:extLst>
          </p:cNvPr>
          <p:cNvPicPr>
            <a:picLocks noChangeAspect="1"/>
          </p:cNvPicPr>
          <p:nvPr/>
        </p:nvPicPr>
        <p:blipFill>
          <a:blip r:embed="rId8"/>
          <a:stretch>
            <a:fillRect/>
          </a:stretch>
        </p:blipFill>
        <p:spPr>
          <a:xfrm>
            <a:off x="1575757" y="2597627"/>
            <a:ext cx="9040487" cy="323895"/>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0B64E665-9B49-50E9-8E85-53955C6EC976}"/>
                  </a:ext>
                </a:extLst>
              </p14:cNvPr>
              <p14:cNvContentPartPr/>
              <p14:nvPr/>
            </p14:nvContentPartPr>
            <p14:xfrm>
              <a:off x="4620126" y="3751801"/>
              <a:ext cx="688474" cy="360"/>
            </p14:xfrm>
          </p:contentPart>
        </mc:Choice>
        <mc:Fallback xmlns="">
          <p:pic>
            <p:nvPicPr>
              <p:cNvPr id="2" name="Ink 1">
                <a:extLst>
                  <a:ext uri="{FF2B5EF4-FFF2-40B4-BE49-F238E27FC236}">
                    <a16:creationId xmlns:a16="http://schemas.microsoft.com/office/drawing/2014/main" id="{0B64E665-9B49-50E9-8E85-53955C6EC976}"/>
                  </a:ext>
                </a:extLst>
              </p:cNvPr>
              <p:cNvPicPr/>
              <p:nvPr/>
            </p:nvPicPr>
            <p:blipFill>
              <a:blip r:embed="rId10"/>
              <a:stretch>
                <a:fillRect/>
              </a:stretch>
            </p:blipFill>
            <p:spPr>
              <a:xfrm>
                <a:off x="4548148" y="3607801"/>
                <a:ext cx="832071" cy="288000"/>
              </a:xfrm>
              <a:prstGeom prst="rect">
                <a:avLst/>
              </a:prstGeom>
            </p:spPr>
          </p:pic>
        </mc:Fallback>
      </mc:AlternateContent>
      <p:sp>
        <p:nvSpPr>
          <p:cNvPr id="3" name="TextBox 2">
            <a:extLst>
              <a:ext uri="{FF2B5EF4-FFF2-40B4-BE49-F238E27FC236}">
                <a16:creationId xmlns:a16="http://schemas.microsoft.com/office/drawing/2014/main" id="{C0911DEA-07F6-F0EB-3326-CBD42EDA6E87}"/>
              </a:ext>
            </a:extLst>
          </p:cNvPr>
          <p:cNvSpPr txBox="1"/>
          <p:nvPr/>
        </p:nvSpPr>
        <p:spPr>
          <a:xfrm>
            <a:off x="2845642" y="3767130"/>
            <a:ext cx="1639808" cy="369332"/>
          </a:xfrm>
          <a:prstGeom prst="rect">
            <a:avLst/>
          </a:prstGeom>
          <a:noFill/>
        </p:spPr>
        <p:txBody>
          <a:bodyPr wrap="none" rtlCol="0">
            <a:spAutoFit/>
          </a:bodyPr>
          <a:lstStyle/>
          <a:p>
            <a:r>
              <a:rPr lang="en-US" b="1" i="1" dirty="0">
                <a:solidFill>
                  <a:schemeClr val="accent1">
                    <a:lumMod val="60000"/>
                    <a:lumOff val="40000"/>
                  </a:schemeClr>
                </a:solidFill>
              </a:rPr>
              <a:t>set difference</a:t>
            </a:r>
            <a:endParaRPr lang="en-HK" b="1" i="1" dirty="0">
              <a:solidFill>
                <a:schemeClr val="accent1">
                  <a:lumMod val="60000"/>
                  <a:lumOff val="40000"/>
                </a:schemeClr>
              </a:solidFill>
            </a:endParaRPr>
          </a:p>
        </p:txBody>
      </p:sp>
      <p:cxnSp>
        <p:nvCxnSpPr>
          <p:cNvPr id="4" name="Straight Arrow Connector 3">
            <a:extLst>
              <a:ext uri="{FF2B5EF4-FFF2-40B4-BE49-F238E27FC236}">
                <a16:creationId xmlns:a16="http://schemas.microsoft.com/office/drawing/2014/main" id="{7A17978C-DC90-8501-A67D-BADB8985BDFA}"/>
              </a:ext>
            </a:extLst>
          </p:cNvPr>
          <p:cNvCxnSpPr>
            <a:cxnSpLocks/>
            <a:endCxn id="10" idx="1"/>
          </p:cNvCxnSpPr>
          <p:nvPr/>
        </p:nvCxnSpPr>
        <p:spPr>
          <a:xfrm flipV="1">
            <a:off x="4236720" y="3742177"/>
            <a:ext cx="269050" cy="95198"/>
          </a:xfrm>
          <a:prstGeom prst="straightConnector1">
            <a:avLst/>
          </a:prstGeom>
          <a:ln w="3810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242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C7755-D12B-F01C-F04F-8E243681C0C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152E128-19CA-BF05-05EA-7E06E7AB3685}"/>
              </a:ext>
            </a:extLst>
          </p:cNvPr>
          <p:cNvPicPr>
            <a:picLocks noChangeAspect="1"/>
          </p:cNvPicPr>
          <p:nvPr/>
        </p:nvPicPr>
        <p:blipFill>
          <a:blip r:embed="rId2"/>
          <a:stretch>
            <a:fillRect/>
          </a:stretch>
        </p:blipFill>
        <p:spPr>
          <a:xfrm>
            <a:off x="2886165" y="310185"/>
            <a:ext cx="6974753" cy="1922310"/>
          </a:xfrm>
          <a:prstGeom prst="rect">
            <a:avLst/>
          </a:prstGeom>
        </p:spPr>
      </p:pic>
      <p:sp>
        <p:nvSpPr>
          <p:cNvPr id="8" name="TextBox 7">
            <a:extLst>
              <a:ext uri="{FF2B5EF4-FFF2-40B4-BE49-F238E27FC236}">
                <a16:creationId xmlns:a16="http://schemas.microsoft.com/office/drawing/2014/main" id="{95687646-BE70-445F-E7BD-DE134009624C}"/>
              </a:ext>
            </a:extLst>
          </p:cNvPr>
          <p:cNvSpPr txBox="1"/>
          <p:nvPr/>
        </p:nvSpPr>
        <p:spPr>
          <a:xfrm>
            <a:off x="268515" y="262479"/>
            <a:ext cx="603050" cy="461665"/>
          </a:xfrm>
          <a:prstGeom prst="rect">
            <a:avLst/>
          </a:prstGeom>
          <a:noFill/>
        </p:spPr>
        <p:txBody>
          <a:bodyPr wrap="none" rtlCol="0">
            <a:spAutoFit/>
          </a:bodyPr>
          <a:lstStyle/>
          <a:p>
            <a:r>
              <a:rPr lang="en-US" sz="2400" dirty="0"/>
              <a:t>3.8</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84B12B51-A9E8-83E2-26E7-42AE1C952652}"/>
                  </a:ext>
                </a:extLst>
              </p14:cNvPr>
              <p14:cNvContentPartPr/>
              <p14:nvPr/>
            </p14:nvContentPartPr>
            <p14:xfrm>
              <a:off x="2946224" y="825589"/>
              <a:ext cx="1502280" cy="360"/>
            </p14:xfrm>
          </p:contentPart>
        </mc:Choice>
        <mc:Fallback xmlns="">
          <p:pic>
            <p:nvPicPr>
              <p:cNvPr id="14" name="Ink 13">
                <a:extLst>
                  <a:ext uri="{FF2B5EF4-FFF2-40B4-BE49-F238E27FC236}">
                    <a16:creationId xmlns:a16="http://schemas.microsoft.com/office/drawing/2014/main" id="{84B12B51-A9E8-83E2-26E7-42AE1C952652}"/>
                  </a:ext>
                </a:extLst>
              </p:cNvPr>
              <p:cNvPicPr/>
              <p:nvPr/>
            </p:nvPicPr>
            <p:blipFill>
              <a:blip r:embed="rId4"/>
              <a:stretch>
                <a:fillRect/>
              </a:stretch>
            </p:blipFill>
            <p:spPr>
              <a:xfrm>
                <a:off x="2874584" y="681589"/>
                <a:ext cx="16459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89532670-C90C-5102-2B7B-E85C562D3985}"/>
                  </a:ext>
                </a:extLst>
              </p14:cNvPr>
              <p14:cNvContentPartPr/>
              <p14:nvPr/>
            </p14:nvContentPartPr>
            <p14:xfrm>
              <a:off x="6373541" y="822143"/>
              <a:ext cx="3329506" cy="360"/>
            </p14:xfrm>
          </p:contentPart>
        </mc:Choice>
        <mc:Fallback xmlns="">
          <p:pic>
            <p:nvPicPr>
              <p:cNvPr id="17" name="Ink 16">
                <a:extLst>
                  <a:ext uri="{FF2B5EF4-FFF2-40B4-BE49-F238E27FC236}">
                    <a16:creationId xmlns:a16="http://schemas.microsoft.com/office/drawing/2014/main" id="{89532670-C90C-5102-2B7B-E85C562D3985}"/>
                  </a:ext>
                </a:extLst>
              </p:cNvPr>
              <p:cNvPicPr/>
              <p:nvPr/>
            </p:nvPicPr>
            <p:blipFill>
              <a:blip r:embed="rId6"/>
              <a:stretch>
                <a:fillRect/>
              </a:stretch>
            </p:blipFill>
            <p:spPr>
              <a:xfrm>
                <a:off x="6301528" y="678503"/>
                <a:ext cx="3473171" cy="288000"/>
              </a:xfrm>
              <a:prstGeom prst="rect">
                <a:avLst/>
              </a:prstGeom>
            </p:spPr>
          </p:pic>
        </mc:Fallback>
      </mc:AlternateContent>
      <p:pic>
        <p:nvPicPr>
          <p:cNvPr id="11" name="Picture 10">
            <a:extLst>
              <a:ext uri="{FF2B5EF4-FFF2-40B4-BE49-F238E27FC236}">
                <a16:creationId xmlns:a16="http://schemas.microsoft.com/office/drawing/2014/main" id="{ABF745EF-88A4-84AB-17AE-DE3CDFAB6DFD}"/>
              </a:ext>
            </a:extLst>
          </p:cNvPr>
          <p:cNvPicPr>
            <a:picLocks noChangeAspect="1"/>
          </p:cNvPicPr>
          <p:nvPr/>
        </p:nvPicPr>
        <p:blipFill>
          <a:blip r:embed="rId7"/>
          <a:stretch>
            <a:fillRect/>
          </a:stretch>
        </p:blipFill>
        <p:spPr>
          <a:xfrm>
            <a:off x="2488952" y="3286975"/>
            <a:ext cx="7214095" cy="663751"/>
          </a:xfrm>
          <a:prstGeom prst="rect">
            <a:avLst/>
          </a:prstGeom>
        </p:spPr>
      </p:pic>
      <p:pic>
        <p:nvPicPr>
          <p:cNvPr id="15" name="Picture 14">
            <a:extLst>
              <a:ext uri="{FF2B5EF4-FFF2-40B4-BE49-F238E27FC236}">
                <a16:creationId xmlns:a16="http://schemas.microsoft.com/office/drawing/2014/main" id="{A8B1E059-8BFB-D2E3-A841-008E9C0F5B78}"/>
              </a:ext>
            </a:extLst>
          </p:cNvPr>
          <p:cNvPicPr>
            <a:picLocks noChangeAspect="1"/>
          </p:cNvPicPr>
          <p:nvPr/>
        </p:nvPicPr>
        <p:blipFill>
          <a:blip r:embed="rId8"/>
          <a:stretch>
            <a:fillRect/>
          </a:stretch>
        </p:blipFill>
        <p:spPr>
          <a:xfrm>
            <a:off x="718387" y="2602309"/>
            <a:ext cx="10755226" cy="647790"/>
          </a:xfrm>
          <a:prstGeom prst="rect">
            <a:avLst/>
          </a:prstGeom>
        </p:spPr>
      </p:pic>
      <p:graphicFrame>
        <p:nvGraphicFramePr>
          <p:cNvPr id="2" name="Table 1">
            <a:extLst>
              <a:ext uri="{FF2B5EF4-FFF2-40B4-BE49-F238E27FC236}">
                <a16:creationId xmlns:a16="http://schemas.microsoft.com/office/drawing/2014/main" id="{115C59E0-05A6-F67B-C2FE-B51F42BBDE74}"/>
              </a:ext>
            </a:extLst>
          </p:cNvPr>
          <p:cNvGraphicFramePr>
            <a:graphicFrameLocks noGrp="1"/>
          </p:cNvGraphicFramePr>
          <p:nvPr>
            <p:extLst/>
          </p:nvPr>
        </p:nvGraphicFramePr>
        <p:xfrm>
          <a:off x="1147758" y="4131944"/>
          <a:ext cx="2080768" cy="2011680"/>
        </p:xfrm>
        <a:graphic>
          <a:graphicData uri="http://schemas.openxmlformats.org/drawingml/2006/table">
            <a:tbl>
              <a:tblPr firstRow="1" bandRow="1">
                <a:tableStyleId>{5C22544A-7EE6-4342-B048-85BDC9FD1C3A}</a:tableStyleId>
              </a:tblPr>
              <a:tblGrid>
                <a:gridCol w="1040384">
                  <a:extLst>
                    <a:ext uri="{9D8B030D-6E8A-4147-A177-3AD203B41FA5}">
                      <a16:colId xmlns:a16="http://schemas.microsoft.com/office/drawing/2014/main" val="1294620069"/>
                    </a:ext>
                  </a:extLst>
                </a:gridCol>
                <a:gridCol w="1040384">
                  <a:extLst>
                    <a:ext uri="{9D8B030D-6E8A-4147-A177-3AD203B41FA5}">
                      <a16:colId xmlns:a16="http://schemas.microsoft.com/office/drawing/2014/main" val="3903362567"/>
                    </a:ext>
                  </a:extLst>
                </a:gridCol>
              </a:tblGrid>
              <a:tr h="302605">
                <a:tc>
                  <a:txBody>
                    <a:bodyPr/>
                    <a:lstStyle/>
                    <a:p>
                      <a:r>
                        <a:rPr lang="en-US" sz="1600" dirty="0"/>
                        <a:t>ID</a:t>
                      </a:r>
                      <a:endParaRPr lang="en-HK" sz="1600" dirty="0"/>
                    </a:p>
                  </a:txBody>
                  <a:tcPr/>
                </a:tc>
                <a:tc>
                  <a:txBody>
                    <a:bodyPr/>
                    <a:lstStyle/>
                    <a:p>
                      <a:r>
                        <a:rPr lang="en-US" sz="1600" dirty="0"/>
                        <a:t>Address</a:t>
                      </a:r>
                      <a:endParaRPr lang="en-HK" sz="1600" dirty="0"/>
                    </a:p>
                  </a:txBody>
                  <a:tcPr/>
                </a:tc>
                <a:extLst>
                  <a:ext uri="{0D108BD9-81ED-4DB2-BD59-A6C34878D82A}">
                    <a16:rowId xmlns:a16="http://schemas.microsoft.com/office/drawing/2014/main" val="2913897950"/>
                  </a:ext>
                </a:extLst>
              </a:tr>
              <a:tr h="302605">
                <a:tc>
                  <a:txBody>
                    <a:bodyPr/>
                    <a:lstStyle/>
                    <a:p>
                      <a:r>
                        <a:rPr lang="en-US" sz="1600" dirty="0"/>
                        <a:t>10001</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745266839"/>
                  </a:ext>
                </a:extLst>
              </a:tr>
              <a:tr h="302605">
                <a:tc>
                  <a:txBody>
                    <a:bodyPr/>
                    <a:lstStyle/>
                    <a:p>
                      <a:r>
                        <a:rPr lang="en-US" sz="1600" dirty="0"/>
                        <a:t>10002</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175607625"/>
                  </a:ext>
                </a:extLst>
              </a:tr>
              <a:tr h="302605">
                <a:tc>
                  <a:txBody>
                    <a:bodyPr/>
                    <a:lstStyle/>
                    <a:p>
                      <a:r>
                        <a:rPr lang="en-US" sz="1600" dirty="0"/>
                        <a:t>10003</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3099020412"/>
                  </a:ext>
                </a:extLst>
              </a:tr>
              <a:tr h="302605">
                <a:tc>
                  <a:txBody>
                    <a:bodyPr/>
                    <a:lstStyle/>
                    <a:p>
                      <a:r>
                        <a:rPr lang="en-US" sz="1600" dirty="0"/>
                        <a:t>10004</a:t>
                      </a:r>
                      <a:endParaRPr lang="en-HK" sz="1600" dirty="0"/>
                    </a:p>
                  </a:txBody>
                  <a:tcPr/>
                </a:tc>
                <a:tc>
                  <a:txBody>
                    <a:bodyPr/>
                    <a:lstStyle/>
                    <a:p>
                      <a:r>
                        <a:rPr lang="en-US" sz="1600" dirty="0"/>
                        <a:t>C</a:t>
                      </a:r>
                      <a:endParaRPr lang="en-HK" sz="1600" dirty="0"/>
                    </a:p>
                  </a:txBody>
                  <a:tcPr/>
                </a:tc>
                <a:extLst>
                  <a:ext uri="{0D108BD9-81ED-4DB2-BD59-A6C34878D82A}">
                    <a16:rowId xmlns:a16="http://schemas.microsoft.com/office/drawing/2014/main" val="4213283528"/>
                  </a:ext>
                </a:extLst>
              </a:tr>
              <a:tr h="302605">
                <a:tc>
                  <a:txBody>
                    <a:bodyPr/>
                    <a:lstStyle/>
                    <a:p>
                      <a:r>
                        <a:rPr lang="en-US" sz="1600" dirty="0"/>
                        <a:t>12345</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1686889747"/>
                  </a:ext>
                </a:extLst>
              </a:tr>
            </a:tbl>
          </a:graphicData>
        </a:graphic>
      </p:graphicFrame>
      <p:graphicFrame>
        <p:nvGraphicFramePr>
          <p:cNvPr id="3" name="Table 2">
            <a:extLst>
              <a:ext uri="{FF2B5EF4-FFF2-40B4-BE49-F238E27FC236}">
                <a16:creationId xmlns:a16="http://schemas.microsoft.com/office/drawing/2014/main" id="{517B1E1B-F27F-724D-1F0D-93809D6F289A}"/>
              </a:ext>
            </a:extLst>
          </p:cNvPr>
          <p:cNvGraphicFramePr>
            <a:graphicFrameLocks noGrp="1"/>
          </p:cNvGraphicFramePr>
          <p:nvPr>
            <p:extLst/>
          </p:nvPr>
        </p:nvGraphicFramePr>
        <p:xfrm>
          <a:off x="3375595" y="4131944"/>
          <a:ext cx="2080768" cy="2011680"/>
        </p:xfrm>
        <a:graphic>
          <a:graphicData uri="http://schemas.openxmlformats.org/drawingml/2006/table">
            <a:tbl>
              <a:tblPr firstRow="1" bandRow="1">
                <a:tableStyleId>{5C22544A-7EE6-4342-B048-85BDC9FD1C3A}</a:tableStyleId>
              </a:tblPr>
              <a:tblGrid>
                <a:gridCol w="1040384">
                  <a:extLst>
                    <a:ext uri="{9D8B030D-6E8A-4147-A177-3AD203B41FA5}">
                      <a16:colId xmlns:a16="http://schemas.microsoft.com/office/drawing/2014/main" val="1294620069"/>
                    </a:ext>
                  </a:extLst>
                </a:gridCol>
                <a:gridCol w="1040384">
                  <a:extLst>
                    <a:ext uri="{9D8B030D-6E8A-4147-A177-3AD203B41FA5}">
                      <a16:colId xmlns:a16="http://schemas.microsoft.com/office/drawing/2014/main" val="3903362567"/>
                    </a:ext>
                  </a:extLst>
                </a:gridCol>
              </a:tblGrid>
              <a:tr h="302605">
                <a:tc>
                  <a:txBody>
                    <a:bodyPr/>
                    <a:lstStyle/>
                    <a:p>
                      <a:r>
                        <a:rPr lang="en-US" sz="1600" dirty="0"/>
                        <a:t>ID</a:t>
                      </a:r>
                      <a:endParaRPr lang="en-HK" sz="1600" dirty="0"/>
                    </a:p>
                  </a:txBody>
                  <a:tcPr/>
                </a:tc>
                <a:tc>
                  <a:txBody>
                    <a:bodyPr/>
                    <a:lstStyle/>
                    <a:p>
                      <a:r>
                        <a:rPr lang="en-US" sz="1600" dirty="0"/>
                        <a:t>Address</a:t>
                      </a:r>
                      <a:endParaRPr lang="en-HK" sz="1600" dirty="0"/>
                    </a:p>
                  </a:txBody>
                  <a:tcPr/>
                </a:tc>
                <a:extLst>
                  <a:ext uri="{0D108BD9-81ED-4DB2-BD59-A6C34878D82A}">
                    <a16:rowId xmlns:a16="http://schemas.microsoft.com/office/drawing/2014/main" val="2913897950"/>
                  </a:ext>
                </a:extLst>
              </a:tr>
              <a:tr h="302605">
                <a:tc>
                  <a:txBody>
                    <a:bodyPr/>
                    <a:lstStyle/>
                    <a:p>
                      <a:r>
                        <a:rPr lang="en-US" sz="1600" dirty="0"/>
                        <a:t>10001</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745266839"/>
                  </a:ext>
                </a:extLst>
              </a:tr>
              <a:tr h="302605">
                <a:tc>
                  <a:txBody>
                    <a:bodyPr/>
                    <a:lstStyle/>
                    <a:p>
                      <a:r>
                        <a:rPr lang="en-US" sz="1600" dirty="0"/>
                        <a:t>10002</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175607625"/>
                  </a:ext>
                </a:extLst>
              </a:tr>
              <a:tr h="302605">
                <a:tc>
                  <a:txBody>
                    <a:bodyPr/>
                    <a:lstStyle/>
                    <a:p>
                      <a:r>
                        <a:rPr lang="en-US" sz="1600" dirty="0"/>
                        <a:t>10003</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3099020412"/>
                  </a:ext>
                </a:extLst>
              </a:tr>
              <a:tr h="302605">
                <a:tc>
                  <a:txBody>
                    <a:bodyPr/>
                    <a:lstStyle/>
                    <a:p>
                      <a:r>
                        <a:rPr lang="en-US" sz="1600" dirty="0"/>
                        <a:t>10004</a:t>
                      </a:r>
                      <a:endParaRPr lang="en-HK" sz="1600" dirty="0"/>
                    </a:p>
                  </a:txBody>
                  <a:tcPr/>
                </a:tc>
                <a:tc>
                  <a:txBody>
                    <a:bodyPr/>
                    <a:lstStyle/>
                    <a:p>
                      <a:r>
                        <a:rPr lang="en-US" sz="1600" dirty="0"/>
                        <a:t>C</a:t>
                      </a:r>
                      <a:endParaRPr lang="en-HK" sz="1600" dirty="0"/>
                    </a:p>
                  </a:txBody>
                  <a:tcPr/>
                </a:tc>
                <a:extLst>
                  <a:ext uri="{0D108BD9-81ED-4DB2-BD59-A6C34878D82A}">
                    <a16:rowId xmlns:a16="http://schemas.microsoft.com/office/drawing/2014/main" val="4213283528"/>
                  </a:ext>
                </a:extLst>
              </a:tr>
              <a:tr h="302605">
                <a:tc>
                  <a:txBody>
                    <a:bodyPr/>
                    <a:lstStyle/>
                    <a:p>
                      <a:r>
                        <a:rPr lang="en-US" sz="1600" dirty="0"/>
                        <a:t>12345</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1686889747"/>
                  </a:ext>
                </a:extLst>
              </a:tr>
            </a:tbl>
          </a:graphicData>
        </a:graphic>
      </p:graphicFrame>
      <p:sp>
        <p:nvSpPr>
          <p:cNvPr id="4" name="Arrow: Right 3">
            <a:extLst>
              <a:ext uri="{FF2B5EF4-FFF2-40B4-BE49-F238E27FC236}">
                <a16:creationId xmlns:a16="http://schemas.microsoft.com/office/drawing/2014/main" id="{DA893F44-F594-3B58-BCC3-70134113C37D}"/>
              </a:ext>
            </a:extLst>
          </p:cNvPr>
          <p:cNvSpPr/>
          <p:nvPr/>
        </p:nvSpPr>
        <p:spPr>
          <a:xfrm>
            <a:off x="5931673" y="4942977"/>
            <a:ext cx="811033" cy="389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graphicFrame>
        <p:nvGraphicFramePr>
          <p:cNvPr id="5" name="Table 4">
            <a:extLst>
              <a:ext uri="{FF2B5EF4-FFF2-40B4-BE49-F238E27FC236}">
                <a16:creationId xmlns:a16="http://schemas.microsoft.com/office/drawing/2014/main" id="{87555380-C904-DD48-F103-68EB9C9C26AB}"/>
              </a:ext>
            </a:extLst>
          </p:cNvPr>
          <p:cNvGraphicFramePr>
            <a:graphicFrameLocks noGrp="1"/>
          </p:cNvGraphicFramePr>
          <p:nvPr>
            <p:extLst/>
          </p:nvPr>
        </p:nvGraphicFramePr>
        <p:xfrm>
          <a:off x="7177785" y="4131944"/>
          <a:ext cx="3445158" cy="2011680"/>
        </p:xfrm>
        <a:graphic>
          <a:graphicData uri="http://schemas.openxmlformats.org/drawingml/2006/table">
            <a:tbl>
              <a:tblPr firstRow="1" bandRow="1">
                <a:tableStyleId>{5C22544A-7EE6-4342-B048-85BDC9FD1C3A}</a:tableStyleId>
              </a:tblPr>
              <a:tblGrid>
                <a:gridCol w="1148386">
                  <a:extLst>
                    <a:ext uri="{9D8B030D-6E8A-4147-A177-3AD203B41FA5}">
                      <a16:colId xmlns:a16="http://schemas.microsoft.com/office/drawing/2014/main" val="1294620069"/>
                    </a:ext>
                  </a:extLst>
                </a:gridCol>
                <a:gridCol w="1148386">
                  <a:extLst>
                    <a:ext uri="{9D8B030D-6E8A-4147-A177-3AD203B41FA5}">
                      <a16:colId xmlns:a16="http://schemas.microsoft.com/office/drawing/2014/main" val="3903362567"/>
                    </a:ext>
                  </a:extLst>
                </a:gridCol>
                <a:gridCol w="1148386">
                  <a:extLst>
                    <a:ext uri="{9D8B030D-6E8A-4147-A177-3AD203B41FA5}">
                      <a16:colId xmlns:a16="http://schemas.microsoft.com/office/drawing/2014/main" val="2135332991"/>
                    </a:ext>
                  </a:extLst>
                </a:gridCol>
              </a:tblGrid>
              <a:tr h="302605">
                <a:tc>
                  <a:txBody>
                    <a:bodyPr/>
                    <a:lstStyle/>
                    <a:p>
                      <a:r>
                        <a:rPr lang="en-US" sz="1600" dirty="0"/>
                        <a:t>F.ID</a:t>
                      </a:r>
                      <a:endParaRPr lang="en-HK" sz="1600" dirty="0"/>
                    </a:p>
                  </a:txBody>
                  <a:tcPr/>
                </a:tc>
                <a:tc>
                  <a:txBody>
                    <a:bodyPr/>
                    <a:lstStyle/>
                    <a:p>
                      <a:r>
                        <a:rPr lang="en-US" sz="1600" dirty="0"/>
                        <a:t>S.ID</a:t>
                      </a:r>
                      <a:endParaRPr lang="en-HK" sz="1600" dirty="0"/>
                    </a:p>
                  </a:txBody>
                  <a:tcPr/>
                </a:tc>
                <a:tc>
                  <a:txBody>
                    <a:bodyPr/>
                    <a:lstStyle/>
                    <a:p>
                      <a:r>
                        <a:rPr lang="en-US" sz="1600" dirty="0"/>
                        <a:t>Address</a:t>
                      </a:r>
                      <a:endParaRPr lang="en-HK" sz="1600" dirty="0"/>
                    </a:p>
                  </a:txBody>
                  <a:tcPr/>
                </a:tc>
                <a:extLst>
                  <a:ext uri="{0D108BD9-81ED-4DB2-BD59-A6C34878D82A}">
                    <a16:rowId xmlns:a16="http://schemas.microsoft.com/office/drawing/2014/main" val="2913897950"/>
                  </a:ext>
                </a:extLst>
              </a:tr>
              <a:tr h="302605">
                <a:tc>
                  <a:txBody>
                    <a:bodyPr/>
                    <a:lstStyle/>
                    <a:p>
                      <a:r>
                        <a:rPr lang="en-US" sz="1600" dirty="0"/>
                        <a:t>10001</a:t>
                      </a:r>
                      <a:endParaRPr lang="en-HK" sz="1600" dirty="0"/>
                    </a:p>
                  </a:txBody>
                  <a:tcPr/>
                </a:tc>
                <a:tc>
                  <a:txBody>
                    <a:bodyPr/>
                    <a:lstStyle/>
                    <a:p>
                      <a:r>
                        <a:rPr lang="en-US" sz="1600" dirty="0"/>
                        <a:t>10001</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745266839"/>
                  </a:ext>
                </a:extLst>
              </a:tr>
              <a:tr h="302605">
                <a:tc>
                  <a:txBody>
                    <a:bodyPr/>
                    <a:lstStyle/>
                    <a:p>
                      <a:r>
                        <a:rPr lang="en-US" sz="1600" dirty="0"/>
                        <a:t>10001</a:t>
                      </a:r>
                      <a:endParaRPr lang="en-HK" sz="1600" dirty="0"/>
                    </a:p>
                  </a:txBody>
                  <a:tcPr/>
                </a:tc>
                <a:tc>
                  <a:txBody>
                    <a:bodyPr/>
                    <a:lstStyle/>
                    <a:p>
                      <a:r>
                        <a:rPr lang="en-US" sz="1600" dirty="0"/>
                        <a:t>10002</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175607625"/>
                  </a:ext>
                </a:extLst>
              </a:tr>
              <a:tr h="302605">
                <a:tc gridSpan="3">
                  <a:txBody>
                    <a:bodyPr/>
                    <a:lstStyle/>
                    <a:p>
                      <a:pPr algn="ctr"/>
                      <a:r>
                        <a:rPr lang="en-US" sz="1600" dirty="0"/>
                        <a:t>……</a:t>
                      </a:r>
                      <a:endParaRPr lang="en-HK" sz="1600" dirty="0"/>
                    </a:p>
                  </a:txBody>
                  <a:tcPr/>
                </a:tc>
                <a:tc hMerge="1">
                  <a:txBody>
                    <a:bodyPr/>
                    <a:lstStyle/>
                    <a:p>
                      <a:endParaRPr lang="en-HK" sz="1600" dirty="0"/>
                    </a:p>
                  </a:txBody>
                  <a:tcPr/>
                </a:tc>
                <a:tc hMerge="1">
                  <a:txBody>
                    <a:bodyPr/>
                    <a:lstStyle/>
                    <a:p>
                      <a:endParaRPr lang="en-HK" sz="1600" dirty="0"/>
                    </a:p>
                  </a:txBody>
                  <a:tcPr/>
                </a:tc>
                <a:extLst>
                  <a:ext uri="{0D108BD9-81ED-4DB2-BD59-A6C34878D82A}">
                    <a16:rowId xmlns:a16="http://schemas.microsoft.com/office/drawing/2014/main" val="3099020412"/>
                  </a:ext>
                </a:extLst>
              </a:tr>
              <a:tr h="302605">
                <a:tc>
                  <a:txBody>
                    <a:bodyPr/>
                    <a:lstStyle/>
                    <a:p>
                      <a:r>
                        <a:rPr lang="en-US" sz="1600" dirty="0"/>
                        <a:t>10003</a:t>
                      </a:r>
                      <a:endParaRPr lang="en-HK" sz="1600" dirty="0"/>
                    </a:p>
                  </a:txBody>
                  <a:tcPr/>
                </a:tc>
                <a:tc>
                  <a:txBody>
                    <a:bodyPr/>
                    <a:lstStyle/>
                    <a:p>
                      <a:r>
                        <a:rPr lang="en-US" sz="1600" dirty="0"/>
                        <a:t>12345</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4213283528"/>
                  </a:ext>
                </a:extLst>
              </a:tr>
              <a:tr h="302605">
                <a:tc>
                  <a:txBody>
                    <a:bodyPr/>
                    <a:lstStyle/>
                    <a:p>
                      <a:r>
                        <a:rPr lang="en-US" sz="1600" dirty="0"/>
                        <a:t>12345</a:t>
                      </a:r>
                      <a:endParaRPr lang="en-HK" sz="1600" dirty="0"/>
                    </a:p>
                  </a:txBody>
                  <a:tcPr/>
                </a:tc>
                <a:tc>
                  <a:txBody>
                    <a:bodyPr/>
                    <a:lstStyle/>
                    <a:p>
                      <a:r>
                        <a:rPr lang="en-US" sz="1600" dirty="0"/>
                        <a:t>12345</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1686889747"/>
                  </a:ext>
                </a:extLst>
              </a:tr>
            </a:tbl>
          </a:graphicData>
        </a:graphic>
      </p:graphicFrame>
      <p:sp>
        <p:nvSpPr>
          <p:cNvPr id="9" name="TextBox 8">
            <a:extLst>
              <a:ext uri="{FF2B5EF4-FFF2-40B4-BE49-F238E27FC236}">
                <a16:creationId xmlns:a16="http://schemas.microsoft.com/office/drawing/2014/main" id="{8DA5EA5B-CA73-3B04-7ECE-8FF5C18817E1}"/>
              </a:ext>
            </a:extLst>
          </p:cNvPr>
          <p:cNvSpPr txBox="1"/>
          <p:nvPr/>
        </p:nvSpPr>
        <p:spPr>
          <a:xfrm>
            <a:off x="1513001" y="6147516"/>
            <a:ext cx="1310680" cy="369332"/>
          </a:xfrm>
          <a:prstGeom prst="rect">
            <a:avLst/>
          </a:prstGeom>
          <a:noFill/>
        </p:spPr>
        <p:txBody>
          <a:bodyPr wrap="none" rtlCol="0">
            <a:spAutoFit/>
          </a:bodyPr>
          <a:lstStyle/>
          <a:p>
            <a:r>
              <a:rPr lang="en-US" u="sng" dirty="0"/>
              <a:t>customer F</a:t>
            </a:r>
            <a:endParaRPr lang="en-HK" u="sng" dirty="0"/>
          </a:p>
        </p:txBody>
      </p:sp>
      <p:sp>
        <p:nvSpPr>
          <p:cNvPr id="10" name="TextBox 9">
            <a:extLst>
              <a:ext uri="{FF2B5EF4-FFF2-40B4-BE49-F238E27FC236}">
                <a16:creationId xmlns:a16="http://schemas.microsoft.com/office/drawing/2014/main" id="{E2FB07FB-336B-F3F6-FE74-C259D9070AA9}"/>
              </a:ext>
            </a:extLst>
          </p:cNvPr>
          <p:cNvSpPr txBox="1"/>
          <p:nvPr/>
        </p:nvSpPr>
        <p:spPr>
          <a:xfrm>
            <a:off x="3741403" y="6140176"/>
            <a:ext cx="1318694" cy="369332"/>
          </a:xfrm>
          <a:prstGeom prst="rect">
            <a:avLst/>
          </a:prstGeom>
          <a:noFill/>
        </p:spPr>
        <p:txBody>
          <a:bodyPr wrap="none" rtlCol="0">
            <a:spAutoFit/>
          </a:bodyPr>
          <a:lstStyle/>
          <a:p>
            <a:r>
              <a:rPr lang="en-US" u="sng" dirty="0"/>
              <a:t>customer S</a:t>
            </a:r>
            <a:endParaRPr lang="en-HK" u="sng" dirty="0"/>
          </a:p>
        </p:txBody>
      </p:sp>
      <p:sp>
        <p:nvSpPr>
          <p:cNvPr id="13" name="TextBox 12">
            <a:extLst>
              <a:ext uri="{FF2B5EF4-FFF2-40B4-BE49-F238E27FC236}">
                <a16:creationId xmlns:a16="http://schemas.microsoft.com/office/drawing/2014/main" id="{205D5AB1-58E5-0A03-09B5-E8CC1F4F82F3}"/>
              </a:ext>
            </a:extLst>
          </p:cNvPr>
          <p:cNvSpPr txBox="1"/>
          <p:nvPr/>
        </p:nvSpPr>
        <p:spPr>
          <a:xfrm>
            <a:off x="6003235" y="4677473"/>
            <a:ext cx="546945" cy="369332"/>
          </a:xfrm>
          <a:prstGeom prst="rect">
            <a:avLst/>
          </a:prstGeom>
          <a:noFill/>
        </p:spPr>
        <p:txBody>
          <a:bodyPr wrap="none" rtlCol="0">
            <a:spAutoFit/>
          </a:bodyPr>
          <a:lstStyle/>
          <a:p>
            <a:r>
              <a:rPr lang="en-US" dirty="0"/>
              <a:t>join</a:t>
            </a:r>
            <a:endParaRPr lang="en-HK" dirty="0"/>
          </a:p>
        </p:txBody>
      </p:sp>
      <p:sp>
        <p:nvSpPr>
          <p:cNvPr id="16" name="Rectangle 15">
            <a:extLst>
              <a:ext uri="{FF2B5EF4-FFF2-40B4-BE49-F238E27FC236}">
                <a16:creationId xmlns:a16="http://schemas.microsoft.com/office/drawing/2014/main" id="{688F11AB-7F4D-4873-8D0B-093186777746}"/>
              </a:ext>
            </a:extLst>
          </p:cNvPr>
          <p:cNvSpPr/>
          <p:nvPr/>
        </p:nvSpPr>
        <p:spPr>
          <a:xfrm>
            <a:off x="7131906" y="5406887"/>
            <a:ext cx="835301" cy="77922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3BB73042-3F17-7E03-0322-065910E5214A}"/>
                  </a:ext>
                </a:extLst>
              </p14:cNvPr>
              <p14:cNvContentPartPr/>
              <p14:nvPr/>
            </p14:nvContentPartPr>
            <p14:xfrm>
              <a:off x="2517827" y="3785310"/>
              <a:ext cx="4518240" cy="360"/>
            </p14:xfrm>
          </p:contentPart>
        </mc:Choice>
        <mc:Fallback xmlns="">
          <p:pic>
            <p:nvPicPr>
              <p:cNvPr id="18" name="Ink 17">
                <a:extLst>
                  <a:ext uri="{FF2B5EF4-FFF2-40B4-BE49-F238E27FC236}">
                    <a16:creationId xmlns:a16="http://schemas.microsoft.com/office/drawing/2014/main" id="{3BB73042-3F17-7E03-0322-065910E5214A}"/>
                  </a:ext>
                </a:extLst>
              </p:cNvPr>
              <p:cNvPicPr/>
              <p:nvPr/>
            </p:nvPicPr>
            <p:blipFill>
              <a:blip r:embed="rId10"/>
              <a:stretch>
                <a:fillRect/>
              </a:stretch>
            </p:blipFill>
            <p:spPr>
              <a:xfrm>
                <a:off x="2445817" y="3641310"/>
                <a:ext cx="4661899" cy="288000"/>
              </a:xfrm>
              <a:prstGeom prst="rect">
                <a:avLst/>
              </a:prstGeom>
            </p:spPr>
          </p:pic>
        </mc:Fallback>
      </mc:AlternateContent>
    </p:spTree>
    <p:extLst>
      <p:ext uri="{BB962C8B-B14F-4D97-AF65-F5344CB8AC3E}">
        <p14:creationId xmlns:p14="http://schemas.microsoft.com/office/powerpoint/2010/main" val="3568677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P spid="10" grpId="0"/>
      <p:bldP spid="13" grpId="0"/>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1D2CE-8A56-ABA4-ED66-F963B1542118}"/>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95FC4E6-0343-ADB8-B5E9-302D5D1AD711}"/>
              </a:ext>
            </a:extLst>
          </p:cNvPr>
          <p:cNvPicPr>
            <a:picLocks noChangeAspect="1"/>
          </p:cNvPicPr>
          <p:nvPr/>
        </p:nvPicPr>
        <p:blipFill>
          <a:blip r:embed="rId2"/>
          <a:stretch>
            <a:fillRect/>
          </a:stretch>
        </p:blipFill>
        <p:spPr>
          <a:xfrm>
            <a:off x="2886165" y="310185"/>
            <a:ext cx="6974753" cy="1922310"/>
          </a:xfrm>
          <a:prstGeom prst="rect">
            <a:avLst/>
          </a:prstGeom>
        </p:spPr>
      </p:pic>
      <p:sp>
        <p:nvSpPr>
          <p:cNvPr id="8" name="TextBox 7">
            <a:extLst>
              <a:ext uri="{FF2B5EF4-FFF2-40B4-BE49-F238E27FC236}">
                <a16:creationId xmlns:a16="http://schemas.microsoft.com/office/drawing/2014/main" id="{13D0D896-8B9D-AB70-9462-3442E9918890}"/>
              </a:ext>
            </a:extLst>
          </p:cNvPr>
          <p:cNvSpPr txBox="1"/>
          <p:nvPr/>
        </p:nvSpPr>
        <p:spPr>
          <a:xfrm>
            <a:off x="268515" y="262479"/>
            <a:ext cx="603050" cy="461665"/>
          </a:xfrm>
          <a:prstGeom prst="rect">
            <a:avLst/>
          </a:prstGeom>
          <a:noFill/>
        </p:spPr>
        <p:txBody>
          <a:bodyPr wrap="none" rtlCol="0">
            <a:spAutoFit/>
          </a:bodyPr>
          <a:lstStyle/>
          <a:p>
            <a:r>
              <a:rPr lang="en-US" sz="2400" dirty="0"/>
              <a:t>3.8</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475ECA81-0E7B-5204-6745-DF17154BC643}"/>
                  </a:ext>
                </a:extLst>
              </p14:cNvPr>
              <p14:cNvContentPartPr/>
              <p14:nvPr/>
            </p14:nvContentPartPr>
            <p14:xfrm>
              <a:off x="2952574" y="2082889"/>
              <a:ext cx="3435526" cy="360"/>
            </p14:xfrm>
          </p:contentPart>
        </mc:Choice>
        <mc:Fallback xmlns="">
          <p:pic>
            <p:nvPicPr>
              <p:cNvPr id="14" name="Ink 13">
                <a:extLst>
                  <a:ext uri="{FF2B5EF4-FFF2-40B4-BE49-F238E27FC236}">
                    <a16:creationId xmlns:a16="http://schemas.microsoft.com/office/drawing/2014/main" id="{475ECA81-0E7B-5204-6745-DF17154BC643}"/>
                  </a:ext>
                </a:extLst>
              </p:cNvPr>
              <p:cNvPicPr/>
              <p:nvPr/>
            </p:nvPicPr>
            <p:blipFill>
              <a:blip r:embed="rId4"/>
              <a:stretch>
                <a:fillRect/>
              </a:stretch>
            </p:blipFill>
            <p:spPr>
              <a:xfrm>
                <a:off x="2880565" y="1938889"/>
                <a:ext cx="3579183"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8B720F87-4B21-45A6-F32A-FECAFAC82707}"/>
                  </a:ext>
                </a:extLst>
              </p14:cNvPr>
              <p14:cNvContentPartPr/>
              <p14:nvPr/>
            </p14:nvContentPartPr>
            <p14:xfrm>
              <a:off x="8286750" y="822143"/>
              <a:ext cx="1416296" cy="360"/>
            </p14:xfrm>
          </p:contentPart>
        </mc:Choice>
        <mc:Fallback xmlns="">
          <p:pic>
            <p:nvPicPr>
              <p:cNvPr id="17" name="Ink 16">
                <a:extLst>
                  <a:ext uri="{FF2B5EF4-FFF2-40B4-BE49-F238E27FC236}">
                    <a16:creationId xmlns:a16="http://schemas.microsoft.com/office/drawing/2014/main" id="{8B720F87-4B21-45A6-F32A-FECAFAC82707}"/>
                  </a:ext>
                </a:extLst>
              </p:cNvPr>
              <p:cNvPicPr/>
              <p:nvPr/>
            </p:nvPicPr>
            <p:blipFill>
              <a:blip r:embed="rId6"/>
              <a:stretch>
                <a:fillRect/>
              </a:stretch>
            </p:blipFill>
            <p:spPr>
              <a:xfrm>
                <a:off x="8214747" y="678503"/>
                <a:ext cx="1559942" cy="288000"/>
              </a:xfrm>
              <a:prstGeom prst="rect">
                <a:avLst/>
              </a:prstGeom>
            </p:spPr>
          </p:pic>
        </mc:Fallback>
      </mc:AlternateContent>
      <p:pic>
        <p:nvPicPr>
          <p:cNvPr id="3" name="Picture 2">
            <a:extLst>
              <a:ext uri="{FF2B5EF4-FFF2-40B4-BE49-F238E27FC236}">
                <a16:creationId xmlns:a16="http://schemas.microsoft.com/office/drawing/2014/main" id="{B0AD4C16-ADE7-721D-B18E-486CCBD7D10E}"/>
              </a:ext>
            </a:extLst>
          </p:cNvPr>
          <p:cNvPicPr>
            <a:picLocks noChangeAspect="1"/>
          </p:cNvPicPr>
          <p:nvPr/>
        </p:nvPicPr>
        <p:blipFill>
          <a:blip r:embed="rId7"/>
          <a:stretch>
            <a:fillRect/>
          </a:stretch>
        </p:blipFill>
        <p:spPr>
          <a:xfrm>
            <a:off x="735391" y="2598901"/>
            <a:ext cx="10721218" cy="643408"/>
          </a:xfrm>
          <a:prstGeom prst="rect">
            <a:avLst/>
          </a:prstGeom>
        </p:spPr>
      </p:pic>
      <p:pic>
        <p:nvPicPr>
          <p:cNvPr id="5" name="Picture 4">
            <a:extLst>
              <a:ext uri="{FF2B5EF4-FFF2-40B4-BE49-F238E27FC236}">
                <a16:creationId xmlns:a16="http://schemas.microsoft.com/office/drawing/2014/main" id="{B1A26D5E-2DBC-F7F6-9C0F-05CC76AB8631}"/>
              </a:ext>
            </a:extLst>
          </p:cNvPr>
          <p:cNvPicPr>
            <a:picLocks noChangeAspect="1"/>
          </p:cNvPicPr>
          <p:nvPr/>
        </p:nvPicPr>
        <p:blipFill>
          <a:blip r:embed="rId8"/>
          <a:stretch>
            <a:fillRect/>
          </a:stretch>
        </p:blipFill>
        <p:spPr>
          <a:xfrm>
            <a:off x="2792643" y="3543693"/>
            <a:ext cx="4286848" cy="381053"/>
          </a:xfrm>
          <a:prstGeom prst="rect">
            <a:avLst/>
          </a:prstGeom>
        </p:spPr>
      </p:pic>
      <p:pic>
        <p:nvPicPr>
          <p:cNvPr id="10" name="Picture 9">
            <a:extLst>
              <a:ext uri="{FF2B5EF4-FFF2-40B4-BE49-F238E27FC236}">
                <a16:creationId xmlns:a16="http://schemas.microsoft.com/office/drawing/2014/main" id="{9DDE9316-9FFE-3FBD-D505-BB342F09ADEC}"/>
              </a:ext>
            </a:extLst>
          </p:cNvPr>
          <p:cNvPicPr>
            <a:picLocks noChangeAspect="1"/>
          </p:cNvPicPr>
          <p:nvPr/>
        </p:nvPicPr>
        <p:blipFill>
          <a:blip r:embed="rId9"/>
          <a:stretch>
            <a:fillRect/>
          </a:stretch>
        </p:blipFill>
        <p:spPr>
          <a:xfrm>
            <a:off x="2847521" y="3975120"/>
            <a:ext cx="6496957" cy="657317"/>
          </a:xfrm>
          <a:prstGeom prst="rect">
            <a:avLst/>
          </a:prstGeom>
        </p:spPr>
      </p:pic>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7F052760-1F00-1FA9-971E-26CB15B8FD97}"/>
                  </a:ext>
                </a:extLst>
              </p14:cNvPr>
              <p14:cNvContentPartPr/>
              <p14:nvPr/>
            </p14:nvContentPartPr>
            <p14:xfrm>
              <a:off x="2984324" y="1758049"/>
              <a:ext cx="4375326" cy="360"/>
            </p14:xfrm>
          </p:contentPart>
        </mc:Choice>
        <mc:Fallback xmlns="">
          <p:pic>
            <p:nvPicPr>
              <p:cNvPr id="12" name="Ink 11">
                <a:extLst>
                  <a:ext uri="{FF2B5EF4-FFF2-40B4-BE49-F238E27FC236}">
                    <a16:creationId xmlns:a16="http://schemas.microsoft.com/office/drawing/2014/main" id="{7F052760-1F00-1FA9-971E-26CB15B8FD97}"/>
                  </a:ext>
                </a:extLst>
              </p:cNvPr>
              <p:cNvPicPr/>
              <p:nvPr/>
            </p:nvPicPr>
            <p:blipFill>
              <a:blip r:embed="rId11"/>
              <a:stretch>
                <a:fillRect/>
              </a:stretch>
            </p:blipFill>
            <p:spPr>
              <a:xfrm>
                <a:off x="2912668" y="1614049"/>
                <a:ext cx="4518998"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BF2C62FA-7EC4-4193-661E-32BABBD75123}"/>
                  </a:ext>
                </a:extLst>
              </p14:cNvPr>
              <p14:cNvContentPartPr/>
              <p14:nvPr/>
            </p14:nvContentPartPr>
            <p14:xfrm>
              <a:off x="3003550" y="820131"/>
              <a:ext cx="1314450" cy="360"/>
            </p14:xfrm>
          </p:contentPart>
        </mc:Choice>
        <mc:Fallback xmlns="">
          <p:pic>
            <p:nvPicPr>
              <p:cNvPr id="13" name="Ink 12">
                <a:extLst>
                  <a:ext uri="{FF2B5EF4-FFF2-40B4-BE49-F238E27FC236}">
                    <a16:creationId xmlns:a16="http://schemas.microsoft.com/office/drawing/2014/main" id="{BF2C62FA-7EC4-4193-661E-32BABBD75123}"/>
                  </a:ext>
                </a:extLst>
              </p:cNvPr>
              <p:cNvPicPr/>
              <p:nvPr/>
            </p:nvPicPr>
            <p:blipFill>
              <a:blip r:embed="rId13"/>
              <a:stretch>
                <a:fillRect/>
              </a:stretch>
            </p:blipFill>
            <p:spPr>
              <a:xfrm>
                <a:off x="2931545" y="676491"/>
                <a:ext cx="145810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 name="Ink 1">
                <a:extLst>
                  <a:ext uri="{FF2B5EF4-FFF2-40B4-BE49-F238E27FC236}">
                    <a16:creationId xmlns:a16="http://schemas.microsoft.com/office/drawing/2014/main" id="{13B1FF1A-68B2-FD2A-3214-60DD7715720E}"/>
                  </a:ext>
                </a:extLst>
              </p14:cNvPr>
              <p14:cNvContentPartPr/>
              <p14:nvPr/>
            </p14:nvContentPartPr>
            <p14:xfrm>
              <a:off x="3928751" y="4106892"/>
              <a:ext cx="1406574" cy="360"/>
            </p14:xfrm>
          </p:contentPart>
        </mc:Choice>
        <mc:Fallback xmlns="">
          <p:pic>
            <p:nvPicPr>
              <p:cNvPr id="2" name="Ink 1">
                <a:extLst>
                  <a:ext uri="{FF2B5EF4-FFF2-40B4-BE49-F238E27FC236}">
                    <a16:creationId xmlns:a16="http://schemas.microsoft.com/office/drawing/2014/main" id="{13B1FF1A-68B2-FD2A-3214-60DD7715720E}"/>
                  </a:ext>
                </a:extLst>
              </p:cNvPr>
              <p:cNvPicPr/>
              <p:nvPr/>
            </p:nvPicPr>
            <p:blipFill>
              <a:blip r:embed="rId15"/>
              <a:stretch>
                <a:fillRect/>
              </a:stretch>
            </p:blipFill>
            <p:spPr>
              <a:xfrm>
                <a:off x="3856748" y="3962892"/>
                <a:ext cx="15502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4" name="Ink 3">
                <a:extLst>
                  <a:ext uri="{FF2B5EF4-FFF2-40B4-BE49-F238E27FC236}">
                    <a16:creationId xmlns:a16="http://schemas.microsoft.com/office/drawing/2014/main" id="{67288EF6-10A2-37B5-81C5-2B12DF9AD64A}"/>
                  </a:ext>
                </a:extLst>
              </p14:cNvPr>
              <p14:cNvContentPartPr/>
              <p14:nvPr/>
            </p14:nvContentPartPr>
            <p14:xfrm>
              <a:off x="6673278" y="4106892"/>
              <a:ext cx="1406574" cy="360"/>
            </p14:xfrm>
          </p:contentPart>
        </mc:Choice>
        <mc:Fallback xmlns="">
          <p:pic>
            <p:nvPicPr>
              <p:cNvPr id="4" name="Ink 3">
                <a:extLst>
                  <a:ext uri="{FF2B5EF4-FFF2-40B4-BE49-F238E27FC236}">
                    <a16:creationId xmlns:a16="http://schemas.microsoft.com/office/drawing/2014/main" id="{67288EF6-10A2-37B5-81C5-2B12DF9AD64A}"/>
                  </a:ext>
                </a:extLst>
              </p:cNvPr>
              <p:cNvPicPr/>
              <p:nvPr/>
            </p:nvPicPr>
            <p:blipFill>
              <a:blip r:embed="rId15"/>
              <a:stretch>
                <a:fillRect/>
              </a:stretch>
            </p:blipFill>
            <p:spPr>
              <a:xfrm>
                <a:off x="6601275" y="3962892"/>
                <a:ext cx="1550220" cy="288000"/>
              </a:xfrm>
              <a:prstGeom prst="rect">
                <a:avLst/>
              </a:prstGeom>
            </p:spPr>
          </p:pic>
        </mc:Fallback>
      </mc:AlternateContent>
    </p:spTree>
    <p:extLst>
      <p:ext uri="{BB962C8B-B14F-4D97-AF65-F5344CB8AC3E}">
        <p14:creationId xmlns:p14="http://schemas.microsoft.com/office/powerpoint/2010/main" val="77577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9BD70-50E9-9623-DAA9-E4EAF78B013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79BF3E0-5E60-FF60-032C-697CDE8A7F1F}"/>
              </a:ext>
            </a:extLst>
          </p:cNvPr>
          <p:cNvPicPr>
            <a:picLocks noChangeAspect="1"/>
          </p:cNvPicPr>
          <p:nvPr/>
        </p:nvPicPr>
        <p:blipFill>
          <a:blip r:embed="rId2"/>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7925CDE6-9720-35F8-DCF6-6B012F690D61}"/>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19A9C129-9363-B8CA-DC1D-68A11A655901}"/>
                  </a:ext>
                </a:extLst>
              </p14:cNvPr>
              <p14:cNvContentPartPr/>
              <p14:nvPr/>
            </p14:nvContentPartPr>
            <p14:xfrm>
              <a:off x="3840479" y="1203905"/>
              <a:ext cx="3022563" cy="360"/>
            </p14:xfrm>
          </p:contentPart>
        </mc:Choice>
        <mc:Fallback xmlns="">
          <p:pic>
            <p:nvPicPr>
              <p:cNvPr id="14" name="Ink 13">
                <a:extLst>
                  <a:ext uri="{FF2B5EF4-FFF2-40B4-BE49-F238E27FC236}">
                    <a16:creationId xmlns:a16="http://schemas.microsoft.com/office/drawing/2014/main" id="{19A9C129-9363-B8CA-DC1D-68A11A655901}"/>
                  </a:ext>
                </a:extLst>
              </p:cNvPr>
              <p:cNvPicPr/>
              <p:nvPr/>
            </p:nvPicPr>
            <p:blipFill>
              <a:blip r:embed="rId4"/>
              <a:stretch>
                <a:fillRect/>
              </a:stretch>
            </p:blipFill>
            <p:spPr>
              <a:xfrm>
                <a:off x="3768470" y="1059905"/>
                <a:ext cx="316622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E7C77873-A969-D319-1E32-C6DF9B62BCFC}"/>
                  </a:ext>
                </a:extLst>
              </p14:cNvPr>
              <p14:cNvContentPartPr/>
              <p14:nvPr/>
            </p14:nvContentPartPr>
            <p14:xfrm>
              <a:off x="3840478" y="883836"/>
              <a:ext cx="3132815" cy="360"/>
            </p14:xfrm>
          </p:contentPart>
        </mc:Choice>
        <mc:Fallback xmlns="">
          <p:pic>
            <p:nvPicPr>
              <p:cNvPr id="17" name="Ink 16">
                <a:extLst>
                  <a:ext uri="{FF2B5EF4-FFF2-40B4-BE49-F238E27FC236}">
                    <a16:creationId xmlns:a16="http://schemas.microsoft.com/office/drawing/2014/main" id="{E7C77873-A969-D319-1E32-C6DF9B62BCFC}"/>
                  </a:ext>
                </a:extLst>
              </p:cNvPr>
              <p:cNvPicPr/>
              <p:nvPr/>
            </p:nvPicPr>
            <p:blipFill>
              <a:blip r:embed="rId6"/>
              <a:stretch>
                <a:fillRect/>
              </a:stretch>
            </p:blipFill>
            <p:spPr>
              <a:xfrm>
                <a:off x="3768468" y="740196"/>
                <a:ext cx="3276476" cy="288000"/>
              </a:xfrm>
              <a:prstGeom prst="rect">
                <a:avLst/>
              </a:prstGeom>
            </p:spPr>
          </p:pic>
        </mc:Fallback>
      </mc:AlternateContent>
      <p:pic>
        <p:nvPicPr>
          <p:cNvPr id="5" name="Picture 4">
            <a:extLst>
              <a:ext uri="{FF2B5EF4-FFF2-40B4-BE49-F238E27FC236}">
                <a16:creationId xmlns:a16="http://schemas.microsoft.com/office/drawing/2014/main" id="{FA6A4AF3-F7EA-8EDE-6D68-689FD67BA2AB}"/>
              </a:ext>
            </a:extLst>
          </p:cNvPr>
          <p:cNvPicPr>
            <a:picLocks noChangeAspect="1"/>
          </p:cNvPicPr>
          <p:nvPr/>
        </p:nvPicPr>
        <p:blipFill>
          <a:blip r:embed="rId7"/>
          <a:stretch>
            <a:fillRect/>
          </a:stretch>
        </p:blipFill>
        <p:spPr>
          <a:xfrm>
            <a:off x="1008940" y="2599395"/>
            <a:ext cx="10174120" cy="704948"/>
          </a:xfrm>
          <a:prstGeom prst="rect">
            <a:avLst/>
          </a:prstGeom>
        </p:spPr>
      </p:pic>
      <p:pic>
        <p:nvPicPr>
          <p:cNvPr id="9" name="Picture 8">
            <a:extLst>
              <a:ext uri="{FF2B5EF4-FFF2-40B4-BE49-F238E27FC236}">
                <a16:creationId xmlns:a16="http://schemas.microsoft.com/office/drawing/2014/main" id="{57659119-A830-E87B-0569-AED78B1225A2}"/>
              </a:ext>
            </a:extLst>
          </p:cNvPr>
          <p:cNvPicPr>
            <a:picLocks noChangeAspect="1"/>
          </p:cNvPicPr>
          <p:nvPr/>
        </p:nvPicPr>
        <p:blipFill>
          <a:blip r:embed="rId8"/>
          <a:stretch>
            <a:fillRect/>
          </a:stretch>
        </p:blipFill>
        <p:spPr>
          <a:xfrm>
            <a:off x="1761520" y="3664976"/>
            <a:ext cx="8668960" cy="685896"/>
          </a:xfrm>
          <a:prstGeom prst="rect">
            <a:avLst/>
          </a:prstGeom>
        </p:spPr>
      </p:pic>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A9A63CE-74A4-8BCC-23E4-0D2D2BFED588}"/>
                  </a:ext>
                </a:extLst>
              </p14:cNvPr>
              <p14:cNvContentPartPr/>
              <p14:nvPr/>
            </p14:nvContentPartPr>
            <p14:xfrm>
              <a:off x="7920822" y="875525"/>
              <a:ext cx="483707" cy="360"/>
            </p14:xfrm>
          </p:contentPart>
        </mc:Choice>
        <mc:Fallback xmlns="">
          <p:pic>
            <p:nvPicPr>
              <p:cNvPr id="11" name="Ink 10">
                <a:extLst>
                  <a:ext uri="{FF2B5EF4-FFF2-40B4-BE49-F238E27FC236}">
                    <a16:creationId xmlns:a16="http://schemas.microsoft.com/office/drawing/2014/main" id="{8A9A63CE-74A4-8BCC-23E4-0D2D2BFED588}"/>
                  </a:ext>
                </a:extLst>
              </p:cNvPr>
              <p:cNvPicPr/>
              <p:nvPr/>
            </p:nvPicPr>
            <p:blipFill>
              <a:blip r:embed="rId10"/>
              <a:stretch>
                <a:fillRect/>
              </a:stretch>
            </p:blipFill>
            <p:spPr>
              <a:xfrm>
                <a:off x="7848842" y="731885"/>
                <a:ext cx="627308"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B4E20929-7716-34A0-07FC-567964EBB24C}"/>
                  </a:ext>
                </a:extLst>
              </p14:cNvPr>
              <p14:cNvContentPartPr/>
              <p14:nvPr/>
            </p14:nvContentPartPr>
            <p14:xfrm>
              <a:off x="8890366" y="4130746"/>
              <a:ext cx="1508310" cy="360"/>
            </p14:xfrm>
          </p:contentPart>
        </mc:Choice>
        <mc:Fallback xmlns="">
          <p:pic>
            <p:nvPicPr>
              <p:cNvPr id="2" name="Ink 1">
                <a:extLst>
                  <a:ext uri="{FF2B5EF4-FFF2-40B4-BE49-F238E27FC236}">
                    <a16:creationId xmlns:a16="http://schemas.microsoft.com/office/drawing/2014/main" id="{B4E20929-7716-34A0-07FC-567964EBB24C}"/>
                  </a:ext>
                </a:extLst>
              </p:cNvPr>
              <p:cNvPicPr/>
              <p:nvPr/>
            </p:nvPicPr>
            <p:blipFill>
              <a:blip r:embed="rId12"/>
              <a:stretch>
                <a:fillRect/>
              </a:stretch>
            </p:blipFill>
            <p:spPr>
              <a:xfrm>
                <a:off x="8818370" y="3986746"/>
                <a:ext cx="1651941"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4" name="Ink 3">
                <a:extLst>
                  <a:ext uri="{FF2B5EF4-FFF2-40B4-BE49-F238E27FC236}">
                    <a16:creationId xmlns:a16="http://schemas.microsoft.com/office/drawing/2014/main" id="{162B5C45-8E97-EDBC-64E7-73A257AC693C}"/>
                  </a:ext>
                </a:extLst>
              </p14:cNvPr>
              <p14:cNvContentPartPr/>
              <p14:nvPr/>
            </p14:nvContentPartPr>
            <p14:xfrm>
              <a:off x="1860606" y="4130746"/>
              <a:ext cx="656644" cy="360"/>
            </p14:xfrm>
          </p:contentPart>
        </mc:Choice>
        <mc:Fallback xmlns="">
          <p:pic>
            <p:nvPicPr>
              <p:cNvPr id="4" name="Ink 3">
                <a:extLst>
                  <a:ext uri="{FF2B5EF4-FFF2-40B4-BE49-F238E27FC236}">
                    <a16:creationId xmlns:a16="http://schemas.microsoft.com/office/drawing/2014/main" id="{162B5C45-8E97-EDBC-64E7-73A257AC693C}"/>
                  </a:ext>
                </a:extLst>
              </p:cNvPr>
              <p:cNvPicPr/>
              <p:nvPr/>
            </p:nvPicPr>
            <p:blipFill>
              <a:blip r:embed="rId14"/>
              <a:stretch>
                <a:fillRect/>
              </a:stretch>
            </p:blipFill>
            <p:spPr>
              <a:xfrm>
                <a:off x="1788645" y="3986746"/>
                <a:ext cx="800206" cy="288000"/>
              </a:xfrm>
              <a:prstGeom prst="rect">
                <a:avLst/>
              </a:prstGeom>
            </p:spPr>
          </p:pic>
        </mc:Fallback>
      </mc:AlternateContent>
    </p:spTree>
    <p:extLst>
      <p:ext uri="{BB962C8B-B14F-4D97-AF65-F5344CB8AC3E}">
        <p14:creationId xmlns:p14="http://schemas.microsoft.com/office/powerpoint/2010/main" val="322378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3648F-5C9F-E3AE-CF3A-D679ACCD0A0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0A278D0-281E-2665-5692-F5DD7E6A036E}"/>
              </a:ext>
            </a:extLst>
          </p:cNvPr>
          <p:cNvPicPr>
            <a:picLocks noChangeAspect="1"/>
          </p:cNvPicPr>
          <p:nvPr/>
        </p:nvPicPr>
        <p:blipFill>
          <a:blip r:embed="rId2"/>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B1427217-AB21-B058-6542-604D65954CA4}"/>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067B139F-5156-1E3F-3FC8-58757B737A04}"/>
                  </a:ext>
                </a:extLst>
              </p14:cNvPr>
              <p14:cNvContentPartPr/>
              <p14:nvPr/>
            </p14:nvContentPartPr>
            <p14:xfrm>
              <a:off x="3840479" y="1203905"/>
              <a:ext cx="3967702" cy="360"/>
            </p14:xfrm>
          </p:contentPart>
        </mc:Choice>
        <mc:Fallback xmlns="">
          <p:pic>
            <p:nvPicPr>
              <p:cNvPr id="14" name="Ink 13">
                <a:extLst>
                  <a:ext uri="{FF2B5EF4-FFF2-40B4-BE49-F238E27FC236}">
                    <a16:creationId xmlns:a16="http://schemas.microsoft.com/office/drawing/2014/main" id="{067B139F-5156-1E3F-3FC8-58757B737A04}"/>
                  </a:ext>
                </a:extLst>
              </p:cNvPr>
              <p:cNvPicPr/>
              <p:nvPr/>
            </p:nvPicPr>
            <p:blipFill>
              <a:blip r:embed="rId4"/>
              <a:stretch>
                <a:fillRect/>
              </a:stretch>
            </p:blipFill>
            <p:spPr>
              <a:xfrm>
                <a:off x="3768463" y="1059905"/>
                <a:ext cx="4111373"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16896A14-E1C2-4058-4C4A-A60D3935389C}"/>
                  </a:ext>
                </a:extLst>
              </p14:cNvPr>
              <p14:cNvContentPartPr/>
              <p14:nvPr/>
            </p14:nvContentPartPr>
            <p14:xfrm>
              <a:off x="3840478" y="883836"/>
              <a:ext cx="3132815" cy="360"/>
            </p14:xfrm>
          </p:contentPart>
        </mc:Choice>
        <mc:Fallback xmlns="">
          <p:pic>
            <p:nvPicPr>
              <p:cNvPr id="17" name="Ink 16">
                <a:extLst>
                  <a:ext uri="{FF2B5EF4-FFF2-40B4-BE49-F238E27FC236}">
                    <a16:creationId xmlns:a16="http://schemas.microsoft.com/office/drawing/2014/main" id="{16896A14-E1C2-4058-4C4A-A60D3935389C}"/>
                  </a:ext>
                </a:extLst>
              </p:cNvPr>
              <p:cNvPicPr/>
              <p:nvPr/>
            </p:nvPicPr>
            <p:blipFill>
              <a:blip r:embed="rId6"/>
              <a:stretch>
                <a:fillRect/>
              </a:stretch>
            </p:blipFill>
            <p:spPr>
              <a:xfrm>
                <a:off x="3768468" y="740196"/>
                <a:ext cx="3276476"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1EC3D7A1-DD6A-AC9B-F704-C054F19AFBD5}"/>
                  </a:ext>
                </a:extLst>
              </p14:cNvPr>
              <p14:cNvContentPartPr/>
              <p14:nvPr/>
            </p14:nvContentPartPr>
            <p14:xfrm>
              <a:off x="7920822" y="875525"/>
              <a:ext cx="483707" cy="360"/>
            </p14:xfrm>
          </p:contentPart>
        </mc:Choice>
        <mc:Fallback xmlns="">
          <p:pic>
            <p:nvPicPr>
              <p:cNvPr id="11" name="Ink 10">
                <a:extLst>
                  <a:ext uri="{FF2B5EF4-FFF2-40B4-BE49-F238E27FC236}">
                    <a16:creationId xmlns:a16="http://schemas.microsoft.com/office/drawing/2014/main" id="{1EC3D7A1-DD6A-AC9B-F704-C054F19AFBD5}"/>
                  </a:ext>
                </a:extLst>
              </p:cNvPr>
              <p:cNvPicPr/>
              <p:nvPr/>
            </p:nvPicPr>
            <p:blipFill>
              <a:blip r:embed="rId8"/>
              <a:stretch>
                <a:fillRect/>
              </a:stretch>
            </p:blipFill>
            <p:spPr>
              <a:xfrm>
                <a:off x="7848842" y="731885"/>
                <a:ext cx="627308" cy="288000"/>
              </a:xfrm>
              <a:prstGeom prst="rect">
                <a:avLst/>
              </a:prstGeom>
            </p:spPr>
          </p:pic>
        </mc:Fallback>
      </mc:AlternateContent>
      <p:pic>
        <p:nvPicPr>
          <p:cNvPr id="4" name="Picture 3">
            <a:extLst>
              <a:ext uri="{FF2B5EF4-FFF2-40B4-BE49-F238E27FC236}">
                <a16:creationId xmlns:a16="http://schemas.microsoft.com/office/drawing/2014/main" id="{C3EF0533-BFA4-765A-862A-56E73FF9EABB}"/>
              </a:ext>
            </a:extLst>
          </p:cNvPr>
          <p:cNvPicPr>
            <a:picLocks noChangeAspect="1"/>
          </p:cNvPicPr>
          <p:nvPr/>
        </p:nvPicPr>
        <p:blipFill>
          <a:blip r:embed="rId9"/>
          <a:stretch>
            <a:fillRect/>
          </a:stretch>
        </p:blipFill>
        <p:spPr>
          <a:xfrm>
            <a:off x="1099440" y="2611602"/>
            <a:ext cx="9993120" cy="676369"/>
          </a:xfrm>
          <a:prstGeom prst="rect">
            <a:avLst/>
          </a:prstGeom>
        </p:spPr>
      </p:pic>
      <p:pic>
        <p:nvPicPr>
          <p:cNvPr id="7" name="Picture 6">
            <a:extLst>
              <a:ext uri="{FF2B5EF4-FFF2-40B4-BE49-F238E27FC236}">
                <a16:creationId xmlns:a16="http://schemas.microsoft.com/office/drawing/2014/main" id="{C832DB55-5F11-77DF-25CE-C6869506FAA9}"/>
              </a:ext>
            </a:extLst>
          </p:cNvPr>
          <p:cNvPicPr>
            <a:picLocks noChangeAspect="1"/>
          </p:cNvPicPr>
          <p:nvPr/>
        </p:nvPicPr>
        <p:blipFill>
          <a:blip r:embed="rId10"/>
          <a:stretch>
            <a:fillRect/>
          </a:stretch>
        </p:blipFill>
        <p:spPr>
          <a:xfrm>
            <a:off x="846992" y="3691288"/>
            <a:ext cx="10498015" cy="647790"/>
          </a:xfrm>
          <a:prstGeom prst="rect">
            <a:avLst/>
          </a:prstGeom>
        </p:spPr>
      </p:pic>
      <mc:AlternateContent xmlns:mc="http://schemas.openxmlformats.org/markup-compatibility/2006" xmlns:p14="http://schemas.microsoft.com/office/powerpoint/2010/main">
        <mc:Choice Requires="p14">
          <p:contentPart p14:bwMode="auto" r:id="rId11">
            <p14:nvContentPartPr>
              <p14:cNvPr id="2" name="Ink 1">
                <a:extLst>
                  <a:ext uri="{FF2B5EF4-FFF2-40B4-BE49-F238E27FC236}">
                    <a16:creationId xmlns:a16="http://schemas.microsoft.com/office/drawing/2014/main" id="{B965DCFB-5246-E43B-F37D-92865AC64251}"/>
                  </a:ext>
                </a:extLst>
              </p14:cNvPr>
              <p14:cNvContentPartPr/>
              <p14:nvPr/>
            </p14:nvContentPartPr>
            <p14:xfrm>
              <a:off x="7572622" y="3843029"/>
              <a:ext cx="144744" cy="360"/>
            </p14:xfrm>
          </p:contentPart>
        </mc:Choice>
        <mc:Fallback xmlns="">
          <p:pic>
            <p:nvPicPr>
              <p:cNvPr id="2" name="Ink 1">
                <a:extLst>
                  <a:ext uri="{FF2B5EF4-FFF2-40B4-BE49-F238E27FC236}">
                    <a16:creationId xmlns:a16="http://schemas.microsoft.com/office/drawing/2014/main" id="{B965DCFB-5246-E43B-F37D-92865AC64251}"/>
                  </a:ext>
                </a:extLst>
              </p:cNvPr>
              <p:cNvPicPr/>
              <p:nvPr/>
            </p:nvPicPr>
            <p:blipFill>
              <a:blip r:embed="rId12"/>
              <a:stretch>
                <a:fillRect/>
              </a:stretch>
            </p:blipFill>
            <p:spPr>
              <a:xfrm>
                <a:off x="7500789" y="3699029"/>
                <a:ext cx="288051" cy="288000"/>
              </a:xfrm>
              <a:prstGeom prst="rect">
                <a:avLst/>
              </a:prstGeom>
            </p:spPr>
          </p:pic>
        </mc:Fallback>
      </mc:AlternateContent>
      <p:sp>
        <p:nvSpPr>
          <p:cNvPr id="5" name="TextBox 4">
            <a:extLst>
              <a:ext uri="{FF2B5EF4-FFF2-40B4-BE49-F238E27FC236}">
                <a16:creationId xmlns:a16="http://schemas.microsoft.com/office/drawing/2014/main" id="{3EF2FAAC-1F82-6B8C-B509-32F44CC70068}"/>
              </a:ext>
            </a:extLst>
          </p:cNvPr>
          <p:cNvSpPr txBox="1"/>
          <p:nvPr/>
        </p:nvSpPr>
        <p:spPr>
          <a:xfrm>
            <a:off x="6073892" y="3304963"/>
            <a:ext cx="3468578" cy="369332"/>
          </a:xfrm>
          <a:prstGeom prst="rect">
            <a:avLst/>
          </a:prstGeom>
          <a:noFill/>
        </p:spPr>
        <p:txBody>
          <a:bodyPr wrap="none" rtlCol="0">
            <a:spAutoFit/>
          </a:bodyPr>
          <a:lstStyle/>
          <a:p>
            <a:r>
              <a:rPr lang="en-US" b="1" i="1" dirty="0" err="1">
                <a:solidFill>
                  <a:schemeClr val="accent1">
                    <a:lumMod val="60000"/>
                    <a:lumOff val="40000"/>
                  </a:schemeClr>
                </a:solidFill>
              </a:rPr>
              <a:t>boolean</a:t>
            </a:r>
            <a:r>
              <a:rPr lang="en-US" b="1" i="1" dirty="0">
                <a:solidFill>
                  <a:schemeClr val="accent1">
                    <a:lumMod val="60000"/>
                    <a:lumOff val="40000"/>
                  </a:schemeClr>
                </a:solidFill>
              </a:rPr>
              <a:t> of membership in a set</a:t>
            </a:r>
            <a:endParaRPr lang="en-HK" b="1" i="1" dirty="0">
              <a:solidFill>
                <a:schemeClr val="accent1">
                  <a:lumMod val="60000"/>
                  <a:lumOff val="40000"/>
                </a:schemeClr>
              </a:solidFill>
            </a:endParaRPr>
          </a:p>
        </p:txBody>
      </p:sp>
    </p:spTree>
    <p:extLst>
      <p:ext uri="{BB962C8B-B14F-4D97-AF65-F5344CB8AC3E}">
        <p14:creationId xmlns:p14="http://schemas.microsoft.com/office/powerpoint/2010/main" val="233873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FC493-5BD9-8F7D-69BB-3BAC1ED616D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39AD1E4-012B-0148-4111-CC80F34C758D}"/>
              </a:ext>
            </a:extLst>
          </p:cNvPr>
          <p:cNvPicPr>
            <a:picLocks noChangeAspect="1"/>
          </p:cNvPicPr>
          <p:nvPr/>
        </p:nvPicPr>
        <p:blipFill>
          <a:blip r:embed="rId2"/>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D6283DC7-D12C-7682-D03B-0DD7B085DD09}"/>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37FC9330-6869-87FA-A731-1E8F3528D612}"/>
                  </a:ext>
                </a:extLst>
              </p14:cNvPr>
              <p14:cNvContentPartPr/>
              <p14:nvPr/>
            </p14:nvContentPartPr>
            <p14:xfrm>
              <a:off x="3840479" y="1195954"/>
              <a:ext cx="3029448" cy="360"/>
            </p14:xfrm>
          </p:contentPart>
        </mc:Choice>
        <mc:Fallback xmlns="">
          <p:pic>
            <p:nvPicPr>
              <p:cNvPr id="14" name="Ink 13">
                <a:extLst>
                  <a:ext uri="{FF2B5EF4-FFF2-40B4-BE49-F238E27FC236}">
                    <a16:creationId xmlns:a16="http://schemas.microsoft.com/office/drawing/2014/main" id="{37FC9330-6869-87FA-A731-1E8F3528D612}"/>
                  </a:ext>
                </a:extLst>
              </p:cNvPr>
              <p:cNvPicPr/>
              <p:nvPr/>
            </p:nvPicPr>
            <p:blipFill>
              <a:blip r:embed="rId4"/>
              <a:stretch>
                <a:fillRect/>
              </a:stretch>
            </p:blipFill>
            <p:spPr>
              <a:xfrm>
                <a:off x="3768469" y="1051954"/>
                <a:ext cx="3173107"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7" name="Ink 16">
                <a:extLst>
                  <a:ext uri="{FF2B5EF4-FFF2-40B4-BE49-F238E27FC236}">
                    <a16:creationId xmlns:a16="http://schemas.microsoft.com/office/drawing/2014/main" id="{F967E2ED-43E6-A8DF-85C5-FF52D1D085EB}"/>
                  </a:ext>
                </a:extLst>
              </p14:cNvPr>
              <p14:cNvContentPartPr/>
              <p14:nvPr/>
            </p14:nvContentPartPr>
            <p14:xfrm>
              <a:off x="3840479" y="883836"/>
              <a:ext cx="1486896" cy="360"/>
            </p14:xfrm>
          </p:contentPart>
        </mc:Choice>
        <mc:Fallback xmlns="">
          <p:pic>
            <p:nvPicPr>
              <p:cNvPr id="17" name="Ink 16">
                <a:extLst>
                  <a:ext uri="{FF2B5EF4-FFF2-40B4-BE49-F238E27FC236}">
                    <a16:creationId xmlns:a16="http://schemas.microsoft.com/office/drawing/2014/main" id="{F967E2ED-43E6-A8DF-85C5-FF52D1D085EB}"/>
                  </a:ext>
                </a:extLst>
              </p:cNvPr>
              <p:cNvPicPr/>
              <p:nvPr/>
            </p:nvPicPr>
            <p:blipFill>
              <a:blip r:embed="rId6"/>
              <a:stretch>
                <a:fillRect/>
              </a:stretch>
            </p:blipFill>
            <p:spPr>
              <a:xfrm>
                <a:off x="3768474" y="740196"/>
                <a:ext cx="1630545" cy="288000"/>
              </a:xfrm>
              <a:prstGeom prst="rect">
                <a:avLst/>
              </a:prstGeom>
            </p:spPr>
          </p:pic>
        </mc:Fallback>
      </mc:AlternateContent>
      <p:pic>
        <p:nvPicPr>
          <p:cNvPr id="5" name="Picture 4">
            <a:extLst>
              <a:ext uri="{FF2B5EF4-FFF2-40B4-BE49-F238E27FC236}">
                <a16:creationId xmlns:a16="http://schemas.microsoft.com/office/drawing/2014/main" id="{E4FAE112-13C3-AF67-B3CB-6478274F512A}"/>
              </a:ext>
            </a:extLst>
          </p:cNvPr>
          <p:cNvPicPr>
            <a:picLocks noChangeAspect="1"/>
          </p:cNvPicPr>
          <p:nvPr/>
        </p:nvPicPr>
        <p:blipFill>
          <a:blip r:embed="rId7"/>
          <a:stretch>
            <a:fillRect/>
          </a:stretch>
        </p:blipFill>
        <p:spPr>
          <a:xfrm>
            <a:off x="1418572" y="2596541"/>
            <a:ext cx="9354856" cy="323895"/>
          </a:xfrm>
          <a:prstGeom prst="rect">
            <a:avLst/>
          </a:prstGeom>
        </p:spPr>
      </p:pic>
      <p:pic>
        <p:nvPicPr>
          <p:cNvPr id="9" name="Picture 8">
            <a:extLst>
              <a:ext uri="{FF2B5EF4-FFF2-40B4-BE49-F238E27FC236}">
                <a16:creationId xmlns:a16="http://schemas.microsoft.com/office/drawing/2014/main" id="{8FA0B528-FCAC-8A34-E502-DA2A53D4D830}"/>
              </a:ext>
            </a:extLst>
          </p:cNvPr>
          <p:cNvPicPr>
            <a:picLocks noChangeAspect="1"/>
          </p:cNvPicPr>
          <p:nvPr/>
        </p:nvPicPr>
        <p:blipFill>
          <a:blip r:embed="rId8"/>
          <a:stretch>
            <a:fillRect/>
          </a:stretch>
        </p:blipFill>
        <p:spPr>
          <a:xfrm>
            <a:off x="871565" y="3277012"/>
            <a:ext cx="10459910" cy="2029108"/>
          </a:xfrm>
          <a:prstGeom prst="rect">
            <a:avLst/>
          </a:prstGeom>
        </p:spPr>
      </p:pic>
      <mc:AlternateContent xmlns:mc="http://schemas.openxmlformats.org/markup-compatibility/2006" xmlns:p14="http://schemas.microsoft.com/office/powerpoint/2010/main">
        <mc:Choice Requires="p14">
          <p:contentPart p14:bwMode="auto" r:id="rId9">
            <p14:nvContentPartPr>
              <p14:cNvPr id="2" name="Ink 1">
                <a:extLst>
                  <a:ext uri="{FF2B5EF4-FFF2-40B4-BE49-F238E27FC236}">
                    <a16:creationId xmlns:a16="http://schemas.microsoft.com/office/drawing/2014/main" id="{E9776459-BE5A-95D4-53A9-90F3C94FE472}"/>
                  </a:ext>
                </a:extLst>
              </p14:cNvPr>
              <p14:cNvContentPartPr/>
              <p14:nvPr/>
            </p14:nvContentPartPr>
            <p14:xfrm>
              <a:off x="5201920" y="4808229"/>
              <a:ext cx="609599" cy="360"/>
            </p14:xfrm>
          </p:contentPart>
        </mc:Choice>
        <mc:Fallback xmlns="">
          <p:pic>
            <p:nvPicPr>
              <p:cNvPr id="2" name="Ink 1">
                <a:extLst>
                  <a:ext uri="{FF2B5EF4-FFF2-40B4-BE49-F238E27FC236}">
                    <a16:creationId xmlns:a16="http://schemas.microsoft.com/office/drawing/2014/main" id="{E9776459-BE5A-95D4-53A9-90F3C94FE472}"/>
                  </a:ext>
                </a:extLst>
              </p:cNvPr>
              <p:cNvPicPr/>
              <p:nvPr/>
            </p:nvPicPr>
            <p:blipFill>
              <a:blip r:embed="rId10"/>
              <a:stretch>
                <a:fillRect/>
              </a:stretch>
            </p:blipFill>
            <p:spPr>
              <a:xfrm>
                <a:off x="5129948" y="4664229"/>
                <a:ext cx="753182" cy="288000"/>
              </a:xfrm>
              <a:prstGeom prst="rect">
                <a:avLst/>
              </a:prstGeom>
            </p:spPr>
          </p:pic>
        </mc:Fallback>
      </mc:AlternateContent>
      <p:sp>
        <p:nvSpPr>
          <p:cNvPr id="4" name="TextBox 3">
            <a:extLst>
              <a:ext uri="{FF2B5EF4-FFF2-40B4-BE49-F238E27FC236}">
                <a16:creationId xmlns:a16="http://schemas.microsoft.com/office/drawing/2014/main" id="{C0A4EC6B-D5C1-61A4-AC9B-15414997172B}"/>
              </a:ext>
            </a:extLst>
          </p:cNvPr>
          <p:cNvSpPr txBox="1"/>
          <p:nvPr/>
        </p:nvSpPr>
        <p:spPr>
          <a:xfrm>
            <a:off x="3699839" y="4270163"/>
            <a:ext cx="3954288" cy="369332"/>
          </a:xfrm>
          <a:prstGeom prst="rect">
            <a:avLst/>
          </a:prstGeom>
          <a:noFill/>
        </p:spPr>
        <p:txBody>
          <a:bodyPr wrap="none" rtlCol="0">
            <a:spAutoFit/>
          </a:bodyPr>
          <a:lstStyle/>
          <a:p>
            <a:r>
              <a:rPr lang="en-US" b="1" i="1" dirty="0" err="1">
                <a:solidFill>
                  <a:schemeClr val="accent1">
                    <a:lumMod val="60000"/>
                    <a:lumOff val="40000"/>
                  </a:schemeClr>
                </a:solidFill>
              </a:rPr>
              <a:t>boolean</a:t>
            </a:r>
            <a:r>
              <a:rPr lang="en-US" b="1" i="1" dirty="0">
                <a:solidFill>
                  <a:schemeClr val="accent1">
                    <a:lumMod val="60000"/>
                    <a:lumOff val="40000"/>
                  </a:schemeClr>
                </a:solidFill>
              </a:rPr>
              <a:t> of non-membership in a set</a:t>
            </a:r>
            <a:endParaRPr lang="en-HK" b="1" i="1" dirty="0">
              <a:solidFill>
                <a:schemeClr val="accent1">
                  <a:lumMod val="60000"/>
                  <a:lumOff val="40000"/>
                </a:schemeClr>
              </a:solidFill>
            </a:endParaRPr>
          </a:p>
        </p:txBody>
      </p:sp>
    </p:spTree>
    <p:extLst>
      <p:ext uri="{BB962C8B-B14F-4D97-AF65-F5344CB8AC3E}">
        <p14:creationId xmlns:p14="http://schemas.microsoft.com/office/powerpoint/2010/main" val="2376404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46EFD1-B357-A145-22E0-5BC9F309EBCF}"/>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2.14 Consider the employee database of Figure 2.17. Give an expression in relational algebra to express each of the following queries:</a:t>
            </a:r>
            <a:endParaRPr lang="zh-CN" altLang="en-US" sz="32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D3540D24-ED00-0560-53A7-6DE300E73BB0}"/>
              </a:ext>
            </a:extLst>
          </p:cNvPr>
          <p:cNvSpPr>
            <a:spLocks noGrp="1"/>
          </p:cNvSpPr>
          <p:nvPr>
            <p:ph idx="1"/>
          </p:nvPr>
        </p:nvSpPr>
        <p:spPr>
          <a:xfrm>
            <a:off x="838200" y="1825625"/>
            <a:ext cx="10515600" cy="4351338"/>
          </a:xfrm>
        </p:spPr>
        <p:txBody>
          <a:bodyPr/>
          <a:lstStyle/>
          <a:p>
            <a:pPr marL="342900" indent="-342900" algn="just">
              <a:buFont typeface="+mj-lt"/>
              <a:buAutoNum type="alphaLcPeriod"/>
            </a:pPr>
            <a:r>
              <a:rPr lang="en-US" altLang="zh-CN" sz="1800" dirty="0">
                <a:effectLst/>
                <a:latin typeface="Arial" panose="020B0604020202020204" pitchFamily="34" charset="0"/>
                <a:ea typeface="等线" panose="02010600030101010101" pitchFamily="2" charset="-122"/>
              </a:rPr>
              <a:t> Find the ID and name of each employee who works for </a:t>
            </a:r>
            <a:r>
              <a:rPr lang="zh-CN" altLang="zh-CN" sz="1800" dirty="0">
                <a:effectLst/>
                <a:latin typeface="Arial" panose="020B0604020202020204" pitchFamily="34" charset="0"/>
                <a:ea typeface="等线" panose="02010600030101010101" pitchFamily="2" charset="-122"/>
                <a:cs typeface="Arial" panose="020B0604020202020204" pitchFamily="34" charset="0"/>
              </a:rPr>
              <a:t>“</a:t>
            </a:r>
            <a:r>
              <a:rPr lang="en-US" altLang="zh-CN" sz="1800" dirty="0" err="1">
                <a:effectLst/>
                <a:latin typeface="Arial" panose="020B0604020202020204" pitchFamily="34" charset="0"/>
                <a:ea typeface="等线" panose="02010600030101010101" pitchFamily="2" charset="-122"/>
              </a:rPr>
              <a:t>BigBank</a:t>
            </a:r>
            <a:r>
              <a:rPr lang="zh-CN" altLang="zh-CN" sz="1800" dirty="0">
                <a:effectLst/>
                <a:latin typeface="Arial" panose="020B0604020202020204" pitchFamily="34" charset="0"/>
                <a:ea typeface="等线" panose="02010600030101010101" pitchFamily="2" charset="-122"/>
                <a:cs typeface="Arial" panose="020B0604020202020204" pitchFamily="34" charset="0"/>
              </a:rPr>
              <a:t>”</a:t>
            </a:r>
            <a:r>
              <a:rPr lang="en-US" altLang="zh-CN" sz="1800" dirty="0">
                <a:effectLst/>
                <a:latin typeface="Arial" panose="020B0604020202020204" pitchFamily="34" charset="0"/>
                <a:ea typeface="等线" panose="02010600030101010101" pitchFamily="2" charset="-122"/>
              </a:rPr>
              <a:t>.</a:t>
            </a:r>
          </a:p>
          <a:p>
            <a:pPr marL="342900" indent="-342900" algn="just">
              <a:buFont typeface="+mj-lt"/>
              <a:buAutoNum type="alphaLcPeriod"/>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join employee and works via id.</a:t>
            </a:r>
          </a:p>
          <a:p>
            <a:pPr marL="0" indent="0" algn="just">
              <a:buNone/>
            </a:pPr>
            <a:r>
              <a:rPr lang="en-US" altLang="zh-CN" sz="1800" dirty="0">
                <a:latin typeface="Arial" panose="020B0604020202020204" pitchFamily="34" charset="0"/>
                <a:ea typeface="等线" panose="02010600030101010101" pitchFamily="2" charset="-122"/>
              </a:rPr>
              <a:t>Then, select the data which’s </a:t>
            </a:r>
            <a:r>
              <a:rPr lang="en-US" altLang="zh-CN" sz="1800" dirty="0" err="1">
                <a:latin typeface="Arial" panose="020B0604020202020204" pitchFamily="34" charset="0"/>
                <a:ea typeface="等线" panose="02010600030101010101" pitchFamily="2" charset="-122"/>
              </a:rPr>
              <a:t>company_name</a:t>
            </a:r>
            <a:r>
              <a:rPr lang="en-US" altLang="zh-CN" sz="1800" dirty="0">
                <a:latin typeface="Arial" panose="020B0604020202020204" pitchFamily="34" charset="0"/>
                <a:ea typeface="等线" panose="02010600030101010101" pitchFamily="2" charset="-122"/>
              </a:rPr>
              <a:t> is </a:t>
            </a:r>
            <a:r>
              <a:rPr lang="en-US" altLang="zh-CN" sz="1800" dirty="0" err="1">
                <a:latin typeface="Arial" panose="020B0604020202020204" pitchFamily="34" charset="0"/>
                <a:ea typeface="等线" panose="02010600030101010101" pitchFamily="2" charset="-122"/>
              </a:rPr>
              <a:t>BigBank</a:t>
            </a:r>
            <a:r>
              <a:rPr lang="en-US" altLang="zh-CN" sz="1800" dirty="0">
                <a:latin typeface="Arial" panose="020B0604020202020204" pitchFamily="34" charset="0"/>
                <a:ea typeface="等线" panose="02010600030101010101" pitchFamily="2" charset="-122"/>
              </a:rPr>
              <a:t>.</a:t>
            </a:r>
          </a:p>
          <a:p>
            <a:pPr marL="0" indent="0" algn="just">
              <a:buNone/>
            </a:pPr>
            <a:r>
              <a:rPr lang="en-US" altLang="zh-CN" sz="1800" dirty="0">
                <a:latin typeface="Arial" panose="020B0604020202020204" pitchFamily="34" charset="0"/>
                <a:ea typeface="等线" panose="02010600030101010101" pitchFamily="2" charset="-122"/>
              </a:rPr>
              <a:t>Last, project the ID and name.</a:t>
            </a:r>
            <a:endParaRPr lang="zh-CN" altLang="en-US" dirty="0"/>
          </a:p>
        </p:txBody>
      </p:sp>
      <p:pic>
        <p:nvPicPr>
          <p:cNvPr id="5" name="图片 4">
            <a:extLst>
              <a:ext uri="{FF2B5EF4-FFF2-40B4-BE49-F238E27FC236}">
                <a16:creationId xmlns:a16="http://schemas.microsoft.com/office/drawing/2014/main" id="{96E0F438-02C5-CD25-6BD4-DABCB5F80276}"/>
              </a:ext>
            </a:extLst>
          </p:cNvPr>
          <p:cNvPicPr>
            <a:picLocks noChangeAspect="1"/>
          </p:cNvPicPr>
          <p:nvPr/>
        </p:nvPicPr>
        <p:blipFill>
          <a:blip r:embed="rId2"/>
          <a:stretch>
            <a:fillRect/>
          </a:stretch>
        </p:blipFill>
        <p:spPr>
          <a:xfrm>
            <a:off x="6677763" y="4001294"/>
            <a:ext cx="4676037" cy="1615580"/>
          </a:xfrm>
          <a:prstGeom prst="rect">
            <a:avLst/>
          </a:prstGeom>
        </p:spPr>
      </p:pic>
      <p:pic>
        <p:nvPicPr>
          <p:cNvPr id="6" name="图片 5">
            <a:extLst>
              <a:ext uri="{FF2B5EF4-FFF2-40B4-BE49-F238E27FC236}">
                <a16:creationId xmlns:a16="http://schemas.microsoft.com/office/drawing/2014/main" id="{E756ABCA-922C-DA14-9BBA-70069CA490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90093" y="2153920"/>
            <a:ext cx="7811813" cy="436879"/>
          </a:xfrm>
          <a:prstGeom prst="rect">
            <a:avLst/>
          </a:prstGeom>
          <a:noFill/>
          <a:ln>
            <a:noFill/>
          </a:ln>
        </p:spPr>
      </p:pic>
    </p:spTree>
    <p:extLst>
      <p:ext uri="{BB962C8B-B14F-4D97-AF65-F5344CB8AC3E}">
        <p14:creationId xmlns:p14="http://schemas.microsoft.com/office/powerpoint/2010/main" val="2413936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B2DA1-F01A-F29A-5130-F7E3724645C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EC8C9DB-55CE-0DE4-64F8-E409ECA8CE0A}"/>
              </a:ext>
            </a:extLst>
          </p:cNvPr>
          <p:cNvPicPr>
            <a:picLocks noChangeAspect="1"/>
          </p:cNvPicPr>
          <p:nvPr/>
        </p:nvPicPr>
        <p:blipFill>
          <a:blip r:embed="rId2"/>
          <a:stretch>
            <a:fillRect/>
          </a:stretch>
        </p:blipFill>
        <p:spPr>
          <a:xfrm>
            <a:off x="713624" y="3597073"/>
            <a:ext cx="10764752" cy="685896"/>
          </a:xfrm>
          <a:prstGeom prst="rect">
            <a:avLst/>
          </a:prstGeom>
        </p:spPr>
      </p:pic>
      <p:pic>
        <p:nvPicPr>
          <p:cNvPr id="3" name="Picture 2">
            <a:extLst>
              <a:ext uri="{FF2B5EF4-FFF2-40B4-BE49-F238E27FC236}">
                <a16:creationId xmlns:a16="http://schemas.microsoft.com/office/drawing/2014/main" id="{4D03957E-F434-D06E-BC74-16AFB8ED202C}"/>
              </a:ext>
            </a:extLst>
          </p:cNvPr>
          <p:cNvPicPr>
            <a:picLocks noChangeAspect="1"/>
          </p:cNvPicPr>
          <p:nvPr/>
        </p:nvPicPr>
        <p:blipFill>
          <a:blip r:embed="rId3"/>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43F8A67F-BF2A-9690-7BE6-AA0D283BB923}"/>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8AB8C660-9E4B-B592-B62E-0F763A408759}"/>
                  </a:ext>
                </a:extLst>
              </p14:cNvPr>
              <p14:cNvContentPartPr/>
              <p14:nvPr/>
            </p14:nvContentPartPr>
            <p14:xfrm>
              <a:off x="3840479" y="1195954"/>
              <a:ext cx="3896140" cy="360"/>
            </p14:xfrm>
          </p:contentPart>
        </mc:Choice>
        <mc:Fallback xmlns="">
          <p:pic>
            <p:nvPicPr>
              <p:cNvPr id="14" name="Ink 13">
                <a:extLst>
                  <a:ext uri="{FF2B5EF4-FFF2-40B4-BE49-F238E27FC236}">
                    <a16:creationId xmlns:a16="http://schemas.microsoft.com/office/drawing/2014/main" id="{8AB8C660-9E4B-B592-B62E-0F763A408759}"/>
                  </a:ext>
                </a:extLst>
              </p:cNvPr>
              <p:cNvPicPr/>
              <p:nvPr/>
            </p:nvPicPr>
            <p:blipFill>
              <a:blip r:embed="rId5"/>
              <a:stretch>
                <a:fillRect/>
              </a:stretch>
            </p:blipFill>
            <p:spPr>
              <a:xfrm>
                <a:off x="3768468" y="1051954"/>
                <a:ext cx="4039801" cy="288000"/>
              </a:xfrm>
              <a:prstGeom prst="rect">
                <a:avLst/>
              </a:prstGeom>
            </p:spPr>
          </p:pic>
        </mc:Fallback>
      </mc:AlternateContent>
      <p:pic>
        <p:nvPicPr>
          <p:cNvPr id="4" name="Picture 3">
            <a:extLst>
              <a:ext uri="{FF2B5EF4-FFF2-40B4-BE49-F238E27FC236}">
                <a16:creationId xmlns:a16="http://schemas.microsoft.com/office/drawing/2014/main" id="{90FBC734-4D7C-3C2F-2C06-B792F87CA448}"/>
              </a:ext>
            </a:extLst>
          </p:cNvPr>
          <p:cNvPicPr>
            <a:picLocks noChangeAspect="1"/>
          </p:cNvPicPr>
          <p:nvPr/>
        </p:nvPicPr>
        <p:blipFill>
          <a:blip r:embed="rId6"/>
          <a:stretch>
            <a:fillRect/>
          </a:stretch>
        </p:blipFill>
        <p:spPr>
          <a:xfrm>
            <a:off x="1118493" y="2590287"/>
            <a:ext cx="9955014" cy="695422"/>
          </a:xfrm>
          <a:prstGeom prst="rect">
            <a:avLst/>
          </a:prstGeom>
        </p:spPr>
      </p:pic>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B29EC24D-9925-A49C-8CE3-2B8F9E702F8F}"/>
                  </a:ext>
                </a:extLst>
              </p14:cNvPr>
              <p14:cNvContentPartPr/>
              <p14:nvPr/>
            </p14:nvContentPartPr>
            <p14:xfrm>
              <a:off x="5047405" y="3735647"/>
              <a:ext cx="413596" cy="360"/>
            </p14:xfrm>
          </p:contentPart>
        </mc:Choice>
        <mc:Fallback xmlns="">
          <p:pic>
            <p:nvPicPr>
              <p:cNvPr id="2" name="Ink 1">
                <a:extLst>
                  <a:ext uri="{FF2B5EF4-FFF2-40B4-BE49-F238E27FC236}">
                    <a16:creationId xmlns:a16="http://schemas.microsoft.com/office/drawing/2014/main" id="{B29EC24D-9925-A49C-8CE3-2B8F9E702F8F}"/>
                  </a:ext>
                </a:extLst>
              </p:cNvPr>
              <p:cNvPicPr/>
              <p:nvPr/>
            </p:nvPicPr>
            <p:blipFill>
              <a:blip r:embed="rId8"/>
              <a:stretch>
                <a:fillRect/>
              </a:stretch>
            </p:blipFill>
            <p:spPr>
              <a:xfrm>
                <a:off x="4975475" y="3591647"/>
                <a:ext cx="557096" cy="288000"/>
              </a:xfrm>
              <a:prstGeom prst="rect">
                <a:avLst/>
              </a:prstGeom>
            </p:spPr>
          </p:pic>
        </mc:Fallback>
      </mc:AlternateContent>
      <p:sp>
        <p:nvSpPr>
          <p:cNvPr id="5" name="TextBox 4">
            <a:extLst>
              <a:ext uri="{FF2B5EF4-FFF2-40B4-BE49-F238E27FC236}">
                <a16:creationId xmlns:a16="http://schemas.microsoft.com/office/drawing/2014/main" id="{67B215F0-4A9C-0C0E-4C0F-8EF3095DCBA1}"/>
              </a:ext>
            </a:extLst>
          </p:cNvPr>
          <p:cNvSpPr txBox="1"/>
          <p:nvPr/>
        </p:nvSpPr>
        <p:spPr>
          <a:xfrm>
            <a:off x="4244908" y="3211839"/>
            <a:ext cx="2210862" cy="369332"/>
          </a:xfrm>
          <a:prstGeom prst="rect">
            <a:avLst/>
          </a:prstGeom>
          <a:noFill/>
        </p:spPr>
        <p:txBody>
          <a:bodyPr wrap="none" rtlCol="0">
            <a:spAutoFit/>
          </a:bodyPr>
          <a:lstStyle/>
          <a:p>
            <a:r>
              <a:rPr lang="en-US" b="1" i="1" dirty="0">
                <a:solidFill>
                  <a:schemeClr val="accent1">
                    <a:lumMod val="60000"/>
                    <a:lumOff val="40000"/>
                  </a:schemeClr>
                </a:solidFill>
              </a:rPr>
              <a:t>&gt; maximum of a set</a:t>
            </a:r>
            <a:endParaRPr lang="en-HK" b="1" i="1" dirty="0">
              <a:solidFill>
                <a:schemeClr val="accent1">
                  <a:lumMod val="60000"/>
                  <a:lumOff val="40000"/>
                </a:schemeClr>
              </a:solidFill>
            </a:endParaRPr>
          </a:p>
        </p:txBody>
      </p:sp>
    </p:spTree>
    <p:extLst>
      <p:ext uri="{BB962C8B-B14F-4D97-AF65-F5344CB8AC3E}">
        <p14:creationId xmlns:p14="http://schemas.microsoft.com/office/powerpoint/2010/main" val="137384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E88297-1113-C9E7-9EA5-671963D0064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427A3A0-A8F6-C740-C57D-2849486D093C}"/>
              </a:ext>
            </a:extLst>
          </p:cNvPr>
          <p:cNvPicPr>
            <a:picLocks noChangeAspect="1"/>
          </p:cNvPicPr>
          <p:nvPr/>
        </p:nvPicPr>
        <p:blipFill>
          <a:blip r:embed="rId2"/>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766F6CAA-0052-AD9F-7F38-B2C06DCC3E65}"/>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3">
            <p14:nvContentPartPr>
              <p14:cNvPr id="14" name="Ink 13">
                <a:extLst>
                  <a:ext uri="{FF2B5EF4-FFF2-40B4-BE49-F238E27FC236}">
                    <a16:creationId xmlns:a16="http://schemas.microsoft.com/office/drawing/2014/main" id="{5F9F09F6-8CFA-1047-64B2-9840A48C8E00}"/>
                  </a:ext>
                </a:extLst>
              </p14:cNvPr>
              <p14:cNvContentPartPr/>
              <p14:nvPr/>
            </p14:nvContentPartPr>
            <p14:xfrm>
              <a:off x="3856381" y="1521957"/>
              <a:ext cx="3601941" cy="360"/>
            </p14:xfrm>
          </p:contentPart>
        </mc:Choice>
        <mc:Fallback xmlns="">
          <p:pic>
            <p:nvPicPr>
              <p:cNvPr id="14" name="Ink 13">
                <a:extLst>
                  <a:ext uri="{FF2B5EF4-FFF2-40B4-BE49-F238E27FC236}">
                    <a16:creationId xmlns:a16="http://schemas.microsoft.com/office/drawing/2014/main" id="{5F9F09F6-8CFA-1047-64B2-9840A48C8E00}"/>
                  </a:ext>
                </a:extLst>
              </p:cNvPr>
              <p:cNvPicPr/>
              <p:nvPr/>
            </p:nvPicPr>
            <p:blipFill>
              <a:blip r:embed="rId4"/>
              <a:stretch>
                <a:fillRect/>
              </a:stretch>
            </p:blipFill>
            <p:spPr>
              <a:xfrm>
                <a:off x="3784371" y="1377957"/>
                <a:ext cx="3745601" cy="288000"/>
              </a:xfrm>
              <a:prstGeom prst="rect">
                <a:avLst/>
              </a:prstGeom>
            </p:spPr>
          </p:pic>
        </mc:Fallback>
      </mc:AlternateContent>
      <p:pic>
        <p:nvPicPr>
          <p:cNvPr id="4" name="Picture 3">
            <a:extLst>
              <a:ext uri="{FF2B5EF4-FFF2-40B4-BE49-F238E27FC236}">
                <a16:creationId xmlns:a16="http://schemas.microsoft.com/office/drawing/2014/main" id="{EE0CBE5C-FDB7-D414-1DC2-6C49951A5EC8}"/>
              </a:ext>
            </a:extLst>
          </p:cNvPr>
          <p:cNvPicPr>
            <a:picLocks noChangeAspect="1"/>
          </p:cNvPicPr>
          <p:nvPr/>
        </p:nvPicPr>
        <p:blipFill>
          <a:blip r:embed="rId5"/>
          <a:stretch>
            <a:fillRect/>
          </a:stretch>
        </p:blipFill>
        <p:spPr>
          <a:xfrm>
            <a:off x="580256" y="2593626"/>
            <a:ext cx="11031489" cy="685896"/>
          </a:xfrm>
          <a:prstGeom prst="rect">
            <a:avLst/>
          </a:prstGeom>
        </p:spPr>
      </p:pic>
      <p:pic>
        <p:nvPicPr>
          <p:cNvPr id="7" name="Picture 6">
            <a:extLst>
              <a:ext uri="{FF2B5EF4-FFF2-40B4-BE49-F238E27FC236}">
                <a16:creationId xmlns:a16="http://schemas.microsoft.com/office/drawing/2014/main" id="{B3CE0214-BC26-5B46-7F48-D2B77BA48168}"/>
              </a:ext>
            </a:extLst>
          </p:cNvPr>
          <p:cNvPicPr>
            <a:picLocks noChangeAspect="1"/>
          </p:cNvPicPr>
          <p:nvPr/>
        </p:nvPicPr>
        <p:blipFill>
          <a:blip r:embed="rId6"/>
          <a:stretch>
            <a:fillRect/>
          </a:stretch>
        </p:blipFill>
        <p:spPr>
          <a:xfrm>
            <a:off x="3523891" y="3429000"/>
            <a:ext cx="5144218" cy="371527"/>
          </a:xfrm>
          <a:prstGeom prst="rect">
            <a:avLst/>
          </a:prstGeom>
        </p:spPr>
      </p:pic>
      <p:grpSp>
        <p:nvGrpSpPr>
          <p:cNvPr id="6" name="Group 5">
            <a:extLst>
              <a:ext uri="{FF2B5EF4-FFF2-40B4-BE49-F238E27FC236}">
                <a16:creationId xmlns:a16="http://schemas.microsoft.com/office/drawing/2014/main" id="{502D7936-EC88-E370-8CE6-E300489EF93A}"/>
              </a:ext>
            </a:extLst>
          </p:cNvPr>
          <p:cNvGrpSpPr/>
          <p:nvPr/>
        </p:nvGrpSpPr>
        <p:grpSpPr>
          <a:xfrm>
            <a:off x="333955" y="3429000"/>
            <a:ext cx="1582309" cy="1582309"/>
            <a:chOff x="333955" y="3429000"/>
            <a:chExt cx="1582309" cy="1582309"/>
          </a:xfrm>
        </p:grpSpPr>
        <p:sp>
          <p:nvSpPr>
            <p:cNvPr id="10" name="Oval 9">
              <a:extLst>
                <a:ext uri="{FF2B5EF4-FFF2-40B4-BE49-F238E27FC236}">
                  <a16:creationId xmlns:a16="http://schemas.microsoft.com/office/drawing/2014/main" id="{BF98A03C-A371-32B7-83F4-3F36955CB1BD}"/>
                </a:ext>
              </a:extLst>
            </p:cNvPr>
            <p:cNvSpPr/>
            <p:nvPr/>
          </p:nvSpPr>
          <p:spPr>
            <a:xfrm>
              <a:off x="333955" y="3429000"/>
              <a:ext cx="1582309" cy="1582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1616E5E7-9FD3-B3ED-F26E-04BDF4E9FF0E}"/>
                    </a:ext>
                  </a:extLst>
                </p:cNvPr>
                <p:cNvSpPr/>
                <p:nvPr/>
              </p:nvSpPr>
              <p:spPr>
                <a:xfrm>
                  <a:off x="755376" y="3911767"/>
                  <a:ext cx="946205" cy="94620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𝑆𝐵𝐶</m:t>
                        </m:r>
                      </m:oMath>
                    </m:oMathPara>
                  </a14:m>
                  <a:endParaRPr lang="en-HK" dirty="0"/>
                </a:p>
              </p:txBody>
            </p:sp>
          </mc:Choice>
          <mc:Fallback xmlns="">
            <p:sp>
              <p:nvSpPr>
                <p:cNvPr id="11" name="Oval 10">
                  <a:extLst>
                    <a:ext uri="{FF2B5EF4-FFF2-40B4-BE49-F238E27FC236}">
                      <a16:creationId xmlns:a16="http://schemas.microsoft.com/office/drawing/2014/main" id="{1616E5E7-9FD3-B3ED-F26E-04BDF4E9FF0E}"/>
                    </a:ext>
                  </a:extLst>
                </p:cNvPr>
                <p:cNvSpPr>
                  <a:spLocks noRot="1" noChangeAspect="1" noMove="1" noResize="1" noEditPoints="1" noAdjustHandles="1" noChangeArrowheads="1" noChangeShapeType="1" noTextEdit="1"/>
                </p:cNvSpPr>
                <p:nvPr/>
              </p:nvSpPr>
              <p:spPr>
                <a:xfrm>
                  <a:off x="755376" y="3911767"/>
                  <a:ext cx="946205" cy="946205"/>
                </a:xfrm>
                <a:prstGeom prst="ellipse">
                  <a:avLst/>
                </a:prstGeom>
                <a:blipFill>
                  <a:blip r:embed="rId7"/>
                  <a:stretch>
                    <a:fillRect/>
                  </a:stretch>
                </a:blipFill>
              </p:spPr>
              <p:txBody>
                <a:bodyPr/>
                <a:lstStyle/>
                <a:p>
                  <a:r>
                    <a:rPr lang="en-HK">
                      <a:noFill/>
                    </a:rPr>
                    <a:t> </a:t>
                  </a:r>
                </a:p>
              </p:txBody>
            </p:sp>
          </mc:Fallback>
        </mc:AlternateContent>
        <p:sp>
          <p:nvSpPr>
            <p:cNvPr id="12" name="TextBox 11">
              <a:extLst>
                <a:ext uri="{FF2B5EF4-FFF2-40B4-BE49-F238E27FC236}">
                  <a16:creationId xmlns:a16="http://schemas.microsoft.com/office/drawing/2014/main" id="{C50E909B-739B-E7AB-FD63-C452D67429B2}"/>
                </a:ext>
              </a:extLst>
            </p:cNvPr>
            <p:cNvSpPr txBox="1"/>
            <p:nvPr/>
          </p:nvSpPr>
          <p:spPr>
            <a:xfrm>
              <a:off x="606136" y="3615861"/>
              <a:ext cx="298480" cy="369332"/>
            </a:xfrm>
            <a:prstGeom prst="rect">
              <a:avLst/>
            </a:prstGeom>
            <a:noFill/>
          </p:spPr>
          <p:txBody>
            <a:bodyPr wrap="none" rtlCol="0">
              <a:spAutoFit/>
            </a:bodyPr>
            <a:lstStyle/>
            <a:p>
              <a:r>
                <a:rPr lang="en-US" i="1" dirty="0">
                  <a:solidFill>
                    <a:schemeClr val="bg1"/>
                  </a:solidFill>
                  <a:latin typeface="Cambria Math" panose="02040503050406030204" pitchFamily="18" charset="0"/>
                  <a:ea typeface="Cambria Math" panose="02040503050406030204" pitchFamily="18" charset="0"/>
                </a:rPr>
                <a:t>S</a:t>
              </a:r>
              <a:endParaRPr lang="en-HK" i="1" dirty="0">
                <a:solidFill>
                  <a:schemeClr val="bg1"/>
                </a:solidFill>
                <a:latin typeface="Cambria Math" panose="02040503050406030204" pitchFamily="18" charset="0"/>
                <a:ea typeface="Cambria Math" panose="02040503050406030204" pitchFamily="18" charset="0"/>
              </a:endParaRPr>
            </a:p>
          </p:txBody>
        </p:sp>
      </p:grpSp>
      <p:pic>
        <p:nvPicPr>
          <p:cNvPr id="5" name="Picture 4">
            <a:extLst>
              <a:ext uri="{FF2B5EF4-FFF2-40B4-BE49-F238E27FC236}">
                <a16:creationId xmlns:a16="http://schemas.microsoft.com/office/drawing/2014/main" id="{2519D22E-FDAC-6906-D66A-1CE529A4AC9E}"/>
              </a:ext>
            </a:extLst>
          </p:cNvPr>
          <p:cNvPicPr>
            <a:picLocks noChangeAspect="1"/>
          </p:cNvPicPr>
          <p:nvPr/>
        </p:nvPicPr>
        <p:blipFill>
          <a:blip r:embed="rId8"/>
          <a:stretch>
            <a:fillRect/>
          </a:stretch>
        </p:blipFill>
        <p:spPr>
          <a:xfrm>
            <a:off x="2065504" y="4019655"/>
            <a:ext cx="9945488" cy="1676634"/>
          </a:xfrm>
          <a:prstGeom prst="rect">
            <a:avLst/>
          </a:prstGeom>
        </p:spPr>
      </p:pic>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A0FFD251-418D-55E5-3611-0AE88654D128}"/>
                  </a:ext>
                </a:extLst>
              </p14:cNvPr>
              <p14:cNvContentPartPr/>
              <p14:nvPr/>
            </p14:nvContentPartPr>
            <p14:xfrm>
              <a:off x="2988016" y="4530778"/>
              <a:ext cx="1035343" cy="360"/>
            </p14:xfrm>
          </p:contentPart>
        </mc:Choice>
        <mc:Fallback xmlns="">
          <p:pic>
            <p:nvPicPr>
              <p:cNvPr id="9" name="Ink 8">
                <a:extLst>
                  <a:ext uri="{FF2B5EF4-FFF2-40B4-BE49-F238E27FC236}">
                    <a16:creationId xmlns:a16="http://schemas.microsoft.com/office/drawing/2014/main" id="{A0FFD251-418D-55E5-3611-0AE88654D128}"/>
                  </a:ext>
                </a:extLst>
              </p:cNvPr>
              <p:cNvPicPr/>
              <p:nvPr/>
            </p:nvPicPr>
            <p:blipFill>
              <a:blip r:embed="rId10"/>
              <a:stretch>
                <a:fillRect/>
              </a:stretch>
            </p:blipFill>
            <p:spPr>
              <a:xfrm>
                <a:off x="2916017" y="4386778"/>
                <a:ext cx="1178981"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26C99D6E-E1F0-900C-6DEE-5204DCB16847}"/>
                  </a:ext>
                </a:extLst>
              </p14:cNvPr>
              <p14:cNvContentPartPr/>
              <p14:nvPr/>
            </p14:nvContentPartPr>
            <p14:xfrm>
              <a:off x="2153698" y="5193455"/>
              <a:ext cx="742747" cy="360"/>
            </p14:xfrm>
          </p:contentPart>
        </mc:Choice>
        <mc:Fallback xmlns="">
          <p:pic>
            <p:nvPicPr>
              <p:cNvPr id="13" name="Ink 12">
                <a:extLst>
                  <a:ext uri="{FF2B5EF4-FFF2-40B4-BE49-F238E27FC236}">
                    <a16:creationId xmlns:a16="http://schemas.microsoft.com/office/drawing/2014/main" id="{26C99D6E-E1F0-900C-6DEE-5204DCB16847}"/>
                  </a:ext>
                </a:extLst>
              </p:cNvPr>
              <p:cNvPicPr/>
              <p:nvPr/>
            </p:nvPicPr>
            <p:blipFill>
              <a:blip r:embed="rId12"/>
              <a:stretch>
                <a:fillRect/>
              </a:stretch>
            </p:blipFill>
            <p:spPr>
              <a:xfrm>
                <a:off x="2081726" y="5049455"/>
                <a:ext cx="886330"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5" name="Ink 14">
                <a:extLst>
                  <a:ext uri="{FF2B5EF4-FFF2-40B4-BE49-F238E27FC236}">
                    <a16:creationId xmlns:a16="http://schemas.microsoft.com/office/drawing/2014/main" id="{610D0000-D109-A3AE-60B4-832B024B5B47}"/>
                  </a:ext>
                </a:extLst>
              </p14:cNvPr>
              <p14:cNvContentPartPr/>
              <p14:nvPr/>
            </p14:nvContentPartPr>
            <p14:xfrm>
              <a:off x="6426200" y="5499859"/>
              <a:ext cx="4565649" cy="360"/>
            </p14:xfrm>
          </p:contentPart>
        </mc:Choice>
        <mc:Fallback xmlns="">
          <p:pic>
            <p:nvPicPr>
              <p:cNvPr id="15" name="Ink 14">
                <a:extLst>
                  <a:ext uri="{FF2B5EF4-FFF2-40B4-BE49-F238E27FC236}">
                    <a16:creationId xmlns:a16="http://schemas.microsoft.com/office/drawing/2014/main" id="{610D0000-D109-A3AE-60B4-832B024B5B47}"/>
                  </a:ext>
                </a:extLst>
              </p:cNvPr>
              <p:cNvPicPr/>
              <p:nvPr/>
            </p:nvPicPr>
            <p:blipFill>
              <a:blip r:embed="rId14"/>
              <a:stretch>
                <a:fillRect/>
              </a:stretch>
            </p:blipFill>
            <p:spPr>
              <a:xfrm>
                <a:off x="6354192" y="5355859"/>
                <a:ext cx="4709304" cy="288000"/>
              </a:xfrm>
              <a:prstGeom prst="rect">
                <a:avLst/>
              </a:prstGeom>
            </p:spPr>
          </p:pic>
        </mc:Fallback>
      </mc:AlternateContent>
      <p:sp>
        <p:nvSpPr>
          <p:cNvPr id="16" name="TextBox 15">
            <a:extLst>
              <a:ext uri="{FF2B5EF4-FFF2-40B4-BE49-F238E27FC236}">
                <a16:creationId xmlns:a16="http://schemas.microsoft.com/office/drawing/2014/main" id="{29CA736F-E41E-5A67-5A58-3044E1046CC9}"/>
              </a:ext>
            </a:extLst>
          </p:cNvPr>
          <p:cNvSpPr txBox="1"/>
          <p:nvPr/>
        </p:nvSpPr>
        <p:spPr>
          <a:xfrm>
            <a:off x="3846756" y="4796665"/>
            <a:ext cx="3323987" cy="369332"/>
          </a:xfrm>
          <a:prstGeom prst="rect">
            <a:avLst/>
          </a:prstGeom>
          <a:noFill/>
        </p:spPr>
        <p:txBody>
          <a:bodyPr wrap="none" rtlCol="0">
            <a:spAutoFit/>
          </a:bodyPr>
          <a:lstStyle/>
          <a:p>
            <a:r>
              <a:rPr lang="en-US" b="1" i="1" dirty="0" err="1">
                <a:solidFill>
                  <a:schemeClr val="accent1">
                    <a:lumMod val="60000"/>
                    <a:lumOff val="40000"/>
                  </a:schemeClr>
                </a:solidFill>
              </a:rPr>
              <a:t>boolean</a:t>
            </a:r>
            <a:r>
              <a:rPr lang="en-US" b="1" i="1" dirty="0">
                <a:solidFill>
                  <a:schemeClr val="accent1">
                    <a:lumMod val="60000"/>
                    <a:lumOff val="40000"/>
                  </a:schemeClr>
                </a:solidFill>
              </a:rPr>
              <a:t> of being an empty set</a:t>
            </a:r>
            <a:endParaRPr lang="en-HK" b="1" i="1" dirty="0">
              <a:solidFill>
                <a:schemeClr val="accent1">
                  <a:lumMod val="60000"/>
                  <a:lumOff val="40000"/>
                </a:schemeClr>
              </a:solidFill>
            </a:endParaRPr>
          </a:p>
        </p:txBody>
      </p:sp>
      <p:cxnSp>
        <p:nvCxnSpPr>
          <p:cNvPr id="20" name="Straight Arrow Connector 19">
            <a:extLst>
              <a:ext uri="{FF2B5EF4-FFF2-40B4-BE49-F238E27FC236}">
                <a16:creationId xmlns:a16="http://schemas.microsoft.com/office/drawing/2014/main" id="{3CCCC97A-9A4C-F03D-8149-209FBFD5CFB2}"/>
              </a:ext>
            </a:extLst>
          </p:cNvPr>
          <p:cNvCxnSpPr/>
          <p:nvPr/>
        </p:nvCxnSpPr>
        <p:spPr>
          <a:xfrm flipH="1" flipV="1">
            <a:off x="4004309" y="4663016"/>
            <a:ext cx="186691" cy="203200"/>
          </a:xfrm>
          <a:prstGeom prst="straightConnector1">
            <a:avLst/>
          </a:prstGeom>
          <a:ln w="38100">
            <a:solidFill>
              <a:schemeClr val="accent1">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018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9D818-744F-6132-252E-3321D2B532E7}"/>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F7FB84E-C508-33E5-3613-ACB1C974DE10}"/>
              </a:ext>
            </a:extLst>
          </p:cNvPr>
          <p:cNvPicPr>
            <a:picLocks noChangeAspect="1"/>
          </p:cNvPicPr>
          <p:nvPr/>
        </p:nvPicPr>
        <p:blipFill>
          <a:blip r:embed="rId3"/>
          <a:stretch>
            <a:fillRect/>
          </a:stretch>
        </p:blipFill>
        <p:spPr>
          <a:xfrm>
            <a:off x="1242335" y="2835041"/>
            <a:ext cx="9707330" cy="1324160"/>
          </a:xfrm>
          <a:prstGeom prst="rect">
            <a:avLst/>
          </a:prstGeom>
        </p:spPr>
      </p:pic>
      <p:pic>
        <p:nvPicPr>
          <p:cNvPr id="3" name="Picture 2">
            <a:extLst>
              <a:ext uri="{FF2B5EF4-FFF2-40B4-BE49-F238E27FC236}">
                <a16:creationId xmlns:a16="http://schemas.microsoft.com/office/drawing/2014/main" id="{49B3C1CC-03F0-2302-4A0C-7C671998665B}"/>
              </a:ext>
            </a:extLst>
          </p:cNvPr>
          <p:cNvPicPr>
            <a:picLocks noChangeAspect="1"/>
          </p:cNvPicPr>
          <p:nvPr/>
        </p:nvPicPr>
        <p:blipFill>
          <a:blip r:embed="rId4"/>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5CB0E199-8001-8A4F-3327-D8F35CFF7893}"/>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41A32405-E61B-A062-84FB-0E08C4D19A8B}"/>
                  </a:ext>
                </a:extLst>
              </p14:cNvPr>
              <p14:cNvContentPartPr/>
              <p14:nvPr/>
            </p14:nvContentPartPr>
            <p14:xfrm>
              <a:off x="3840479" y="1195954"/>
              <a:ext cx="3029448" cy="360"/>
            </p14:xfrm>
          </p:contentPart>
        </mc:Choice>
        <mc:Fallback xmlns="">
          <p:pic>
            <p:nvPicPr>
              <p:cNvPr id="14" name="Ink 13">
                <a:extLst>
                  <a:ext uri="{FF2B5EF4-FFF2-40B4-BE49-F238E27FC236}">
                    <a16:creationId xmlns:a16="http://schemas.microsoft.com/office/drawing/2014/main" id="{37FC9330-6869-87FA-A731-1E8F3528D612}"/>
                  </a:ext>
                </a:extLst>
              </p:cNvPr>
              <p:cNvPicPr/>
              <p:nvPr/>
            </p:nvPicPr>
            <p:blipFill>
              <a:blip r:embed="rId6"/>
              <a:stretch>
                <a:fillRect/>
              </a:stretch>
            </p:blipFill>
            <p:spPr>
              <a:xfrm>
                <a:off x="3768469" y="1051954"/>
                <a:ext cx="3173107" cy="288000"/>
              </a:xfrm>
              <a:prstGeom prst="rect">
                <a:avLst/>
              </a:prstGeom>
            </p:spPr>
          </p:pic>
        </mc:Fallback>
      </mc:AlternateContent>
      <p:pic>
        <p:nvPicPr>
          <p:cNvPr id="4" name="Picture 3">
            <a:extLst>
              <a:ext uri="{FF2B5EF4-FFF2-40B4-BE49-F238E27FC236}">
                <a16:creationId xmlns:a16="http://schemas.microsoft.com/office/drawing/2014/main" id="{3939829A-1C31-C4D4-5DD7-D832E2F91C1F}"/>
              </a:ext>
            </a:extLst>
          </p:cNvPr>
          <p:cNvPicPr>
            <a:picLocks noChangeAspect="1"/>
          </p:cNvPicPr>
          <p:nvPr/>
        </p:nvPicPr>
        <p:blipFill>
          <a:blip r:embed="rId7"/>
          <a:stretch>
            <a:fillRect/>
          </a:stretch>
        </p:blipFill>
        <p:spPr>
          <a:xfrm>
            <a:off x="613598" y="2118138"/>
            <a:ext cx="10964805" cy="628738"/>
          </a:xfrm>
          <a:prstGeom prst="rect">
            <a:avLst/>
          </a:prstGeom>
        </p:spPr>
      </p:pic>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299E0FB4-CE23-E739-1D7F-583F11E1AB5E}"/>
                  </a:ext>
                </a:extLst>
              </p14:cNvPr>
              <p14:cNvContentPartPr/>
              <p14:nvPr/>
            </p14:nvContentPartPr>
            <p14:xfrm>
              <a:off x="4536663" y="3649017"/>
              <a:ext cx="545453" cy="360"/>
            </p14:xfrm>
          </p:contentPart>
        </mc:Choice>
        <mc:Fallback xmlns="">
          <p:pic>
            <p:nvPicPr>
              <p:cNvPr id="10" name="Ink 9">
                <a:extLst>
                  <a:ext uri="{FF2B5EF4-FFF2-40B4-BE49-F238E27FC236}">
                    <a16:creationId xmlns:a16="http://schemas.microsoft.com/office/drawing/2014/main" id="{299E0FB4-CE23-E739-1D7F-583F11E1AB5E}"/>
                  </a:ext>
                </a:extLst>
              </p:cNvPr>
              <p:cNvPicPr/>
              <p:nvPr/>
            </p:nvPicPr>
            <p:blipFill>
              <a:blip r:embed="rId9"/>
              <a:stretch>
                <a:fillRect/>
              </a:stretch>
            </p:blipFill>
            <p:spPr>
              <a:xfrm>
                <a:off x="4464704" y="3505017"/>
                <a:ext cx="689012" cy="288000"/>
              </a:xfrm>
              <a:prstGeom prst="rect">
                <a:avLst/>
              </a:prstGeom>
            </p:spPr>
          </p:pic>
        </mc:Fallback>
      </mc:AlternateContent>
      <p:sp>
        <p:nvSpPr>
          <p:cNvPr id="11" name="TextBox 10">
            <a:extLst>
              <a:ext uri="{FF2B5EF4-FFF2-40B4-BE49-F238E27FC236}">
                <a16:creationId xmlns:a16="http://schemas.microsoft.com/office/drawing/2014/main" id="{15A01354-65DF-33D9-99E5-F6DDA29D5999}"/>
              </a:ext>
            </a:extLst>
          </p:cNvPr>
          <p:cNvSpPr txBox="1"/>
          <p:nvPr/>
        </p:nvSpPr>
        <p:spPr>
          <a:xfrm>
            <a:off x="4065002" y="3789869"/>
            <a:ext cx="2334293" cy="369332"/>
          </a:xfrm>
          <a:prstGeom prst="rect">
            <a:avLst/>
          </a:prstGeom>
          <a:noFill/>
        </p:spPr>
        <p:txBody>
          <a:bodyPr wrap="none" rtlCol="0">
            <a:spAutoFit/>
          </a:bodyPr>
          <a:lstStyle/>
          <a:p>
            <a:r>
              <a:rPr lang="en-US" b="1" i="1" dirty="0">
                <a:solidFill>
                  <a:schemeClr val="accent1">
                    <a:lumMod val="60000"/>
                    <a:lumOff val="40000"/>
                  </a:schemeClr>
                </a:solidFill>
              </a:rPr>
              <a:t>&gt;= maximum of a set</a:t>
            </a:r>
            <a:endParaRPr lang="en-HK" b="1" i="1" dirty="0">
              <a:solidFill>
                <a:schemeClr val="accent1">
                  <a:lumMod val="60000"/>
                  <a:lumOff val="40000"/>
                </a:schemeClr>
              </a:solidFill>
            </a:endParaRPr>
          </a:p>
        </p:txBody>
      </p:sp>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680807F6-149B-CC40-96D0-B9E97C3BCC82}"/>
                  </a:ext>
                </a:extLst>
              </p14:cNvPr>
              <p14:cNvContentPartPr/>
              <p14:nvPr/>
            </p14:nvContentPartPr>
            <p14:xfrm>
              <a:off x="1295252" y="3344475"/>
              <a:ext cx="1039432" cy="360"/>
            </p14:xfrm>
          </p:contentPart>
        </mc:Choice>
        <mc:Fallback xmlns="">
          <p:pic>
            <p:nvPicPr>
              <p:cNvPr id="12" name="Ink 11">
                <a:extLst>
                  <a:ext uri="{FF2B5EF4-FFF2-40B4-BE49-F238E27FC236}">
                    <a16:creationId xmlns:a16="http://schemas.microsoft.com/office/drawing/2014/main" id="{680807F6-149B-CC40-96D0-B9E97C3BCC82}"/>
                  </a:ext>
                </a:extLst>
              </p:cNvPr>
              <p:cNvPicPr/>
              <p:nvPr/>
            </p:nvPicPr>
            <p:blipFill>
              <a:blip r:embed="rId11"/>
              <a:stretch>
                <a:fillRect/>
              </a:stretch>
            </p:blipFill>
            <p:spPr>
              <a:xfrm>
                <a:off x="1223269" y="3200475"/>
                <a:ext cx="1183038"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BA4ED95-4BA8-B794-ACE9-939437042B38}"/>
                  </a:ext>
                </a:extLst>
              </p14:cNvPr>
              <p14:cNvContentPartPr/>
              <p14:nvPr/>
            </p14:nvContentPartPr>
            <p14:xfrm>
              <a:off x="1314302" y="3648657"/>
              <a:ext cx="1532615" cy="360"/>
            </p14:xfrm>
          </p:contentPart>
        </mc:Choice>
        <mc:Fallback xmlns="">
          <p:pic>
            <p:nvPicPr>
              <p:cNvPr id="13" name="Ink 12">
                <a:extLst>
                  <a:ext uri="{FF2B5EF4-FFF2-40B4-BE49-F238E27FC236}">
                    <a16:creationId xmlns:a16="http://schemas.microsoft.com/office/drawing/2014/main" id="{1BA4ED95-4BA8-B794-ACE9-939437042B38}"/>
                  </a:ext>
                </a:extLst>
              </p:cNvPr>
              <p:cNvPicPr/>
              <p:nvPr/>
            </p:nvPicPr>
            <p:blipFill>
              <a:blip r:embed="rId13"/>
              <a:stretch>
                <a:fillRect/>
              </a:stretch>
            </p:blipFill>
            <p:spPr>
              <a:xfrm>
                <a:off x="1242298" y="3504657"/>
                <a:ext cx="1676264" cy="288000"/>
              </a:xfrm>
              <a:prstGeom prst="rect">
                <a:avLst/>
              </a:prstGeom>
            </p:spPr>
          </p:pic>
        </mc:Fallback>
      </mc:AlternateContent>
      <p:graphicFrame>
        <p:nvGraphicFramePr>
          <p:cNvPr id="15" name="Table 14">
            <a:extLst>
              <a:ext uri="{FF2B5EF4-FFF2-40B4-BE49-F238E27FC236}">
                <a16:creationId xmlns:a16="http://schemas.microsoft.com/office/drawing/2014/main" id="{AD4563B3-5513-3CD7-5286-200AB50FE525}"/>
              </a:ext>
            </a:extLst>
          </p:cNvPr>
          <p:cNvGraphicFramePr>
            <a:graphicFrameLocks noGrp="1"/>
          </p:cNvGraphicFramePr>
          <p:nvPr>
            <p:extLst/>
          </p:nvPr>
        </p:nvGraphicFramePr>
        <p:xfrm>
          <a:off x="1164653" y="4338570"/>
          <a:ext cx="3558456" cy="2192820"/>
        </p:xfrm>
        <a:graphic>
          <a:graphicData uri="http://schemas.openxmlformats.org/drawingml/2006/table">
            <a:tbl>
              <a:tblPr firstRow="1" bandRow="1">
                <a:tableStyleId>{5C22544A-7EE6-4342-B048-85BDC9FD1C3A}</a:tableStyleId>
              </a:tblPr>
              <a:tblGrid>
                <a:gridCol w="1779228">
                  <a:extLst>
                    <a:ext uri="{9D8B030D-6E8A-4147-A177-3AD203B41FA5}">
                      <a16:colId xmlns:a16="http://schemas.microsoft.com/office/drawing/2014/main" val="1294620069"/>
                    </a:ext>
                  </a:extLst>
                </a:gridCol>
                <a:gridCol w="1779228">
                  <a:extLst>
                    <a:ext uri="{9D8B030D-6E8A-4147-A177-3AD203B41FA5}">
                      <a16:colId xmlns:a16="http://schemas.microsoft.com/office/drawing/2014/main" val="3903362567"/>
                    </a:ext>
                  </a:extLst>
                </a:gridCol>
              </a:tblGrid>
              <a:tr h="516420">
                <a:tc>
                  <a:txBody>
                    <a:bodyPr/>
                    <a:lstStyle/>
                    <a:p>
                      <a:r>
                        <a:rPr lang="en-US" sz="1600" dirty="0"/>
                        <a:t>ID</a:t>
                      </a:r>
                      <a:endParaRPr lang="en-HK" sz="1600" dirty="0"/>
                    </a:p>
                  </a:txBody>
                  <a:tcPr/>
                </a:tc>
                <a:tc>
                  <a:txBody>
                    <a:bodyPr/>
                    <a:lstStyle/>
                    <a:p>
                      <a:r>
                        <a:rPr lang="en-US" sz="1600" dirty="0" err="1"/>
                        <a:t>company_name</a:t>
                      </a:r>
                      <a:endParaRPr lang="en-HK" sz="1600" dirty="0"/>
                    </a:p>
                  </a:txBody>
                  <a:tcPr/>
                </a:tc>
                <a:extLst>
                  <a:ext uri="{0D108BD9-81ED-4DB2-BD59-A6C34878D82A}">
                    <a16:rowId xmlns:a16="http://schemas.microsoft.com/office/drawing/2014/main" val="2913897950"/>
                  </a:ext>
                </a:extLst>
              </a:tr>
              <a:tr h="298980">
                <a:tc>
                  <a:txBody>
                    <a:bodyPr/>
                    <a:lstStyle/>
                    <a:p>
                      <a:r>
                        <a:rPr lang="en-US" sz="1600" dirty="0"/>
                        <a:t>10001</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745266839"/>
                  </a:ext>
                </a:extLst>
              </a:tr>
              <a:tr h="298980">
                <a:tc>
                  <a:txBody>
                    <a:bodyPr/>
                    <a:lstStyle/>
                    <a:p>
                      <a:r>
                        <a:rPr lang="en-US" sz="1600" dirty="0"/>
                        <a:t>10002</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175607625"/>
                  </a:ext>
                </a:extLst>
              </a:tr>
              <a:tr h="298980">
                <a:tc>
                  <a:txBody>
                    <a:bodyPr/>
                    <a:lstStyle/>
                    <a:p>
                      <a:r>
                        <a:rPr lang="en-US" sz="1600" dirty="0"/>
                        <a:t>10003</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3099020412"/>
                  </a:ext>
                </a:extLst>
              </a:tr>
              <a:tr h="298980">
                <a:tc>
                  <a:txBody>
                    <a:bodyPr/>
                    <a:lstStyle/>
                    <a:p>
                      <a:r>
                        <a:rPr lang="en-US" sz="1600" dirty="0"/>
                        <a:t>10004</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4213283528"/>
                  </a:ext>
                </a:extLst>
              </a:tr>
              <a:tr h="298980">
                <a:tc>
                  <a:txBody>
                    <a:bodyPr/>
                    <a:lstStyle/>
                    <a:p>
                      <a:r>
                        <a:rPr lang="en-US" sz="1600" dirty="0"/>
                        <a:t>10005</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1686889747"/>
                  </a:ext>
                </a:extLst>
              </a:tr>
            </a:tbl>
          </a:graphicData>
        </a:graphic>
      </p:graphicFrame>
      <p:sp>
        <p:nvSpPr>
          <p:cNvPr id="18" name="Arrow: Right 17">
            <a:extLst>
              <a:ext uri="{FF2B5EF4-FFF2-40B4-BE49-F238E27FC236}">
                <a16:creationId xmlns:a16="http://schemas.microsoft.com/office/drawing/2014/main" id="{55FDCACD-A89D-9316-152B-A6E9D6176B83}"/>
              </a:ext>
            </a:extLst>
          </p:cNvPr>
          <p:cNvSpPr/>
          <p:nvPr/>
        </p:nvSpPr>
        <p:spPr>
          <a:xfrm>
            <a:off x="5046147" y="5114029"/>
            <a:ext cx="1345026" cy="389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 name="TextBox 19">
            <a:extLst>
              <a:ext uri="{FF2B5EF4-FFF2-40B4-BE49-F238E27FC236}">
                <a16:creationId xmlns:a16="http://schemas.microsoft.com/office/drawing/2014/main" id="{65D0CD71-FEB9-472B-87EC-A8C86115094D}"/>
              </a:ext>
            </a:extLst>
          </p:cNvPr>
          <p:cNvSpPr txBox="1"/>
          <p:nvPr/>
        </p:nvSpPr>
        <p:spPr>
          <a:xfrm>
            <a:off x="5117709" y="4848525"/>
            <a:ext cx="1048749" cy="369332"/>
          </a:xfrm>
          <a:prstGeom prst="rect">
            <a:avLst/>
          </a:prstGeom>
          <a:noFill/>
        </p:spPr>
        <p:txBody>
          <a:bodyPr wrap="none" rtlCol="0">
            <a:spAutoFit/>
          </a:bodyPr>
          <a:lstStyle/>
          <a:p>
            <a:r>
              <a:rPr lang="en-US" dirty="0"/>
              <a:t>grouping</a:t>
            </a:r>
            <a:endParaRPr lang="en-HK" dirty="0"/>
          </a:p>
        </p:txBody>
      </p:sp>
      <p:graphicFrame>
        <p:nvGraphicFramePr>
          <p:cNvPr id="21" name="Table 20">
            <a:extLst>
              <a:ext uri="{FF2B5EF4-FFF2-40B4-BE49-F238E27FC236}">
                <a16:creationId xmlns:a16="http://schemas.microsoft.com/office/drawing/2014/main" id="{B4BEED7A-1C7B-96EA-D771-4F1EDEF759BB}"/>
              </a:ext>
            </a:extLst>
          </p:cNvPr>
          <p:cNvGraphicFramePr>
            <a:graphicFrameLocks noGrp="1"/>
          </p:cNvGraphicFramePr>
          <p:nvPr>
            <p:extLst/>
          </p:nvPr>
        </p:nvGraphicFramePr>
        <p:xfrm>
          <a:off x="6625037" y="4683996"/>
          <a:ext cx="4360280" cy="1249680"/>
        </p:xfrm>
        <a:graphic>
          <a:graphicData uri="http://schemas.openxmlformats.org/drawingml/2006/table">
            <a:tbl>
              <a:tblPr firstRow="1" bandRow="1">
                <a:tableStyleId>{5C22544A-7EE6-4342-B048-85BDC9FD1C3A}</a:tableStyleId>
              </a:tblPr>
              <a:tblGrid>
                <a:gridCol w="2411102">
                  <a:extLst>
                    <a:ext uri="{9D8B030D-6E8A-4147-A177-3AD203B41FA5}">
                      <a16:colId xmlns:a16="http://schemas.microsoft.com/office/drawing/2014/main" val="1294620069"/>
                    </a:ext>
                  </a:extLst>
                </a:gridCol>
                <a:gridCol w="1949178">
                  <a:extLst>
                    <a:ext uri="{9D8B030D-6E8A-4147-A177-3AD203B41FA5}">
                      <a16:colId xmlns:a16="http://schemas.microsoft.com/office/drawing/2014/main" val="3903362567"/>
                    </a:ext>
                  </a:extLst>
                </a:gridCol>
              </a:tblGrid>
              <a:tr h="516420">
                <a:tc>
                  <a:txBody>
                    <a:bodyPr/>
                    <a:lstStyle/>
                    <a:p>
                      <a:r>
                        <a:rPr lang="en-US" sz="1600" dirty="0"/>
                        <a:t>count(distinct ID)</a:t>
                      </a:r>
                    </a:p>
                    <a:p>
                      <a:r>
                        <a:rPr lang="en-US" sz="1600" dirty="0"/>
                        <a:t>= number of employees</a:t>
                      </a:r>
                      <a:endParaRPr lang="en-HK" sz="1600" dirty="0"/>
                    </a:p>
                  </a:txBody>
                  <a:tcPr/>
                </a:tc>
                <a:tc>
                  <a:txBody>
                    <a:bodyPr/>
                    <a:lstStyle/>
                    <a:p>
                      <a:r>
                        <a:rPr lang="en-US" sz="1600" dirty="0" err="1"/>
                        <a:t>company_name</a:t>
                      </a:r>
                      <a:endParaRPr lang="en-HK" sz="1600" dirty="0"/>
                    </a:p>
                  </a:txBody>
                  <a:tcPr/>
                </a:tc>
                <a:extLst>
                  <a:ext uri="{0D108BD9-81ED-4DB2-BD59-A6C34878D82A}">
                    <a16:rowId xmlns:a16="http://schemas.microsoft.com/office/drawing/2014/main" val="2913897950"/>
                  </a:ext>
                </a:extLst>
              </a:tr>
              <a:tr h="298980">
                <a:tc>
                  <a:txBody>
                    <a:bodyPr/>
                    <a:lstStyle/>
                    <a:p>
                      <a:r>
                        <a:rPr lang="en-US" sz="1600" dirty="0"/>
                        <a:t>3</a:t>
                      </a:r>
                      <a:endParaRPr lang="en-HK" sz="1600" dirty="0"/>
                    </a:p>
                  </a:txBody>
                  <a:tcPr/>
                </a:tc>
                <a:tc>
                  <a:txBody>
                    <a:bodyPr/>
                    <a:lstStyle/>
                    <a:p>
                      <a:r>
                        <a:rPr lang="en-US" sz="1600" dirty="0"/>
                        <a:t>A</a:t>
                      </a:r>
                      <a:endParaRPr lang="en-HK" sz="1600" dirty="0"/>
                    </a:p>
                  </a:txBody>
                  <a:tcPr/>
                </a:tc>
                <a:extLst>
                  <a:ext uri="{0D108BD9-81ED-4DB2-BD59-A6C34878D82A}">
                    <a16:rowId xmlns:a16="http://schemas.microsoft.com/office/drawing/2014/main" val="1745266839"/>
                  </a:ext>
                </a:extLst>
              </a:tr>
              <a:tr h="298980">
                <a:tc>
                  <a:txBody>
                    <a:bodyPr/>
                    <a:lstStyle/>
                    <a:p>
                      <a:r>
                        <a:rPr lang="en-US" sz="1600" dirty="0"/>
                        <a:t>2</a:t>
                      </a:r>
                      <a:endParaRPr lang="en-HK" sz="1600" dirty="0"/>
                    </a:p>
                  </a:txBody>
                  <a:tcPr/>
                </a:tc>
                <a:tc>
                  <a:txBody>
                    <a:bodyPr/>
                    <a:lstStyle/>
                    <a:p>
                      <a:r>
                        <a:rPr lang="en-US" sz="1600" dirty="0"/>
                        <a:t>B</a:t>
                      </a:r>
                      <a:endParaRPr lang="en-HK" sz="1600" dirty="0"/>
                    </a:p>
                  </a:txBody>
                  <a:tcPr/>
                </a:tc>
                <a:extLst>
                  <a:ext uri="{0D108BD9-81ED-4DB2-BD59-A6C34878D82A}">
                    <a16:rowId xmlns:a16="http://schemas.microsoft.com/office/drawing/2014/main" val="1175607625"/>
                  </a:ext>
                </a:extLst>
              </a:tr>
            </a:tbl>
          </a:graphicData>
        </a:graphic>
      </p:graphicFrame>
    </p:spTree>
    <p:extLst>
      <p:ext uri="{BB962C8B-B14F-4D97-AF65-F5344CB8AC3E}">
        <p14:creationId xmlns:p14="http://schemas.microsoft.com/office/powerpoint/2010/main" val="215284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8" grpId="0" animBg="1"/>
      <p:bldP spid="2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25A28-792B-4D3D-BA01-1D29EA4AAE36}"/>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55B1BC7-C1F4-4EF8-BB99-2114D2F81609}"/>
              </a:ext>
            </a:extLst>
          </p:cNvPr>
          <p:cNvPicPr>
            <a:picLocks noChangeAspect="1"/>
          </p:cNvPicPr>
          <p:nvPr/>
        </p:nvPicPr>
        <p:blipFill>
          <a:blip r:embed="rId2"/>
          <a:stretch>
            <a:fillRect/>
          </a:stretch>
        </p:blipFill>
        <p:spPr>
          <a:xfrm>
            <a:off x="688999" y="2863712"/>
            <a:ext cx="10814002" cy="1294303"/>
          </a:xfrm>
          <a:prstGeom prst="rect">
            <a:avLst/>
          </a:prstGeom>
        </p:spPr>
      </p:pic>
      <p:pic>
        <p:nvPicPr>
          <p:cNvPr id="3" name="Picture 2">
            <a:extLst>
              <a:ext uri="{FF2B5EF4-FFF2-40B4-BE49-F238E27FC236}">
                <a16:creationId xmlns:a16="http://schemas.microsoft.com/office/drawing/2014/main" id="{59CB802E-EC1E-30B6-7989-64DC6A60DDC3}"/>
              </a:ext>
            </a:extLst>
          </p:cNvPr>
          <p:cNvPicPr>
            <a:picLocks noChangeAspect="1"/>
          </p:cNvPicPr>
          <p:nvPr/>
        </p:nvPicPr>
        <p:blipFill>
          <a:blip r:embed="rId3"/>
          <a:stretch>
            <a:fillRect/>
          </a:stretch>
        </p:blipFill>
        <p:spPr>
          <a:xfrm>
            <a:off x="3723944" y="705161"/>
            <a:ext cx="4744112" cy="1305107"/>
          </a:xfrm>
          <a:prstGeom prst="rect">
            <a:avLst/>
          </a:prstGeom>
        </p:spPr>
      </p:pic>
      <p:sp>
        <p:nvSpPr>
          <p:cNvPr id="8" name="TextBox 7">
            <a:extLst>
              <a:ext uri="{FF2B5EF4-FFF2-40B4-BE49-F238E27FC236}">
                <a16:creationId xmlns:a16="http://schemas.microsoft.com/office/drawing/2014/main" id="{17636541-59F3-DE39-B5F0-7E091EE960CE}"/>
              </a:ext>
            </a:extLst>
          </p:cNvPr>
          <p:cNvSpPr txBox="1"/>
          <p:nvPr/>
        </p:nvSpPr>
        <p:spPr>
          <a:xfrm>
            <a:off x="268515" y="262479"/>
            <a:ext cx="603050" cy="461665"/>
          </a:xfrm>
          <a:prstGeom prst="rect">
            <a:avLst/>
          </a:prstGeom>
          <a:noFill/>
        </p:spPr>
        <p:txBody>
          <a:bodyPr wrap="none" rtlCol="0">
            <a:spAutoFit/>
          </a:bodyPr>
          <a:lstStyle/>
          <a:p>
            <a:r>
              <a:rPr lang="en-US" sz="2400" dirty="0"/>
              <a:t>3.9</a:t>
            </a:r>
          </a:p>
        </p:txBody>
      </p:sp>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AC4C773A-3AE0-B7BB-EE0B-BD7C9F195D0D}"/>
                  </a:ext>
                </a:extLst>
              </p14:cNvPr>
              <p14:cNvContentPartPr/>
              <p14:nvPr/>
            </p14:nvContentPartPr>
            <p14:xfrm>
              <a:off x="3840479" y="1195954"/>
              <a:ext cx="3896140" cy="360"/>
            </p14:xfrm>
          </p:contentPart>
        </mc:Choice>
        <mc:Fallback xmlns="">
          <p:pic>
            <p:nvPicPr>
              <p:cNvPr id="14" name="Ink 13">
                <a:extLst>
                  <a:ext uri="{FF2B5EF4-FFF2-40B4-BE49-F238E27FC236}">
                    <a16:creationId xmlns:a16="http://schemas.microsoft.com/office/drawing/2014/main" id="{8AB8C660-9E4B-B592-B62E-0F763A408759}"/>
                  </a:ext>
                </a:extLst>
              </p:cNvPr>
              <p:cNvPicPr/>
              <p:nvPr/>
            </p:nvPicPr>
            <p:blipFill>
              <a:blip r:embed="rId5"/>
              <a:stretch>
                <a:fillRect/>
              </a:stretch>
            </p:blipFill>
            <p:spPr>
              <a:xfrm>
                <a:off x="3768468" y="1051954"/>
                <a:ext cx="4039801" cy="288000"/>
              </a:xfrm>
              <a:prstGeom prst="rect">
                <a:avLst/>
              </a:prstGeom>
            </p:spPr>
          </p:pic>
        </mc:Fallback>
      </mc:AlternateContent>
      <p:pic>
        <p:nvPicPr>
          <p:cNvPr id="5" name="Picture 4">
            <a:extLst>
              <a:ext uri="{FF2B5EF4-FFF2-40B4-BE49-F238E27FC236}">
                <a16:creationId xmlns:a16="http://schemas.microsoft.com/office/drawing/2014/main" id="{E541BAB7-466E-A147-D69E-E2FBD5E47B7C}"/>
              </a:ext>
            </a:extLst>
          </p:cNvPr>
          <p:cNvPicPr>
            <a:picLocks noChangeAspect="1"/>
          </p:cNvPicPr>
          <p:nvPr/>
        </p:nvPicPr>
        <p:blipFill>
          <a:blip r:embed="rId6"/>
          <a:stretch>
            <a:fillRect/>
          </a:stretch>
        </p:blipFill>
        <p:spPr>
          <a:xfrm>
            <a:off x="642177" y="2127779"/>
            <a:ext cx="10907647" cy="647790"/>
          </a:xfrm>
          <a:prstGeom prst="rect">
            <a:avLst/>
          </a:prstGeom>
        </p:spPr>
      </p:pic>
      <p:graphicFrame>
        <p:nvGraphicFramePr>
          <p:cNvPr id="10" name="Table 9">
            <a:extLst>
              <a:ext uri="{FF2B5EF4-FFF2-40B4-BE49-F238E27FC236}">
                <a16:creationId xmlns:a16="http://schemas.microsoft.com/office/drawing/2014/main" id="{DA135311-A610-B020-842E-11DE35BB31E5}"/>
              </a:ext>
            </a:extLst>
          </p:cNvPr>
          <p:cNvGraphicFramePr>
            <a:graphicFrameLocks noGrp="1"/>
          </p:cNvGraphicFramePr>
          <p:nvPr>
            <p:extLst/>
          </p:nvPr>
        </p:nvGraphicFramePr>
        <p:xfrm>
          <a:off x="1511162" y="4338570"/>
          <a:ext cx="3558456" cy="2192820"/>
        </p:xfrm>
        <a:graphic>
          <a:graphicData uri="http://schemas.openxmlformats.org/drawingml/2006/table">
            <a:tbl>
              <a:tblPr firstRow="1" bandRow="1">
                <a:tableStyleId>{5C22544A-7EE6-4342-B048-85BDC9FD1C3A}</a:tableStyleId>
              </a:tblPr>
              <a:tblGrid>
                <a:gridCol w="1779228">
                  <a:extLst>
                    <a:ext uri="{9D8B030D-6E8A-4147-A177-3AD203B41FA5}">
                      <a16:colId xmlns:a16="http://schemas.microsoft.com/office/drawing/2014/main" val="1294620069"/>
                    </a:ext>
                  </a:extLst>
                </a:gridCol>
                <a:gridCol w="1779228">
                  <a:extLst>
                    <a:ext uri="{9D8B030D-6E8A-4147-A177-3AD203B41FA5}">
                      <a16:colId xmlns:a16="http://schemas.microsoft.com/office/drawing/2014/main" val="3903362567"/>
                    </a:ext>
                  </a:extLst>
                </a:gridCol>
              </a:tblGrid>
              <a:tr h="516420">
                <a:tc>
                  <a:txBody>
                    <a:bodyPr/>
                    <a:lstStyle/>
                    <a:p>
                      <a:r>
                        <a:rPr lang="en-US" sz="1600" dirty="0" err="1"/>
                        <a:t>company_name</a:t>
                      </a:r>
                      <a:endParaRPr lang="en-HK" sz="1600" dirty="0"/>
                    </a:p>
                  </a:txBody>
                  <a:tcPr/>
                </a:tc>
                <a:tc>
                  <a:txBody>
                    <a:bodyPr/>
                    <a:lstStyle/>
                    <a:p>
                      <a:r>
                        <a:rPr lang="en-US" sz="1600" dirty="0"/>
                        <a:t>salary</a:t>
                      </a:r>
                      <a:endParaRPr lang="en-HK" sz="1600" dirty="0"/>
                    </a:p>
                  </a:txBody>
                  <a:tcPr/>
                </a:tc>
                <a:extLst>
                  <a:ext uri="{0D108BD9-81ED-4DB2-BD59-A6C34878D82A}">
                    <a16:rowId xmlns:a16="http://schemas.microsoft.com/office/drawing/2014/main" val="2913897950"/>
                  </a:ext>
                </a:extLst>
              </a:tr>
              <a:tr h="298980">
                <a:tc>
                  <a:txBody>
                    <a:bodyPr/>
                    <a:lstStyle/>
                    <a:p>
                      <a:r>
                        <a:rPr lang="en-US" sz="1600" dirty="0"/>
                        <a:t>A</a:t>
                      </a:r>
                      <a:endParaRPr lang="en-HK" sz="1600" dirty="0"/>
                    </a:p>
                  </a:txBody>
                  <a:tcPr/>
                </a:tc>
                <a:tc>
                  <a:txBody>
                    <a:bodyPr/>
                    <a:lstStyle/>
                    <a:p>
                      <a:r>
                        <a:rPr lang="en-US" sz="1600" dirty="0"/>
                        <a:t>5000</a:t>
                      </a:r>
                      <a:endParaRPr lang="en-HK" sz="1600" dirty="0"/>
                    </a:p>
                  </a:txBody>
                  <a:tcPr/>
                </a:tc>
                <a:extLst>
                  <a:ext uri="{0D108BD9-81ED-4DB2-BD59-A6C34878D82A}">
                    <a16:rowId xmlns:a16="http://schemas.microsoft.com/office/drawing/2014/main" val="1745266839"/>
                  </a:ext>
                </a:extLst>
              </a:tr>
              <a:tr h="298980">
                <a:tc>
                  <a:txBody>
                    <a:bodyPr/>
                    <a:lstStyle/>
                    <a:p>
                      <a:r>
                        <a:rPr lang="en-US" sz="1600" dirty="0"/>
                        <a:t>A</a:t>
                      </a:r>
                      <a:endParaRPr lang="en-HK" sz="1600" dirty="0"/>
                    </a:p>
                  </a:txBody>
                  <a:tcPr/>
                </a:tc>
                <a:tc>
                  <a:txBody>
                    <a:bodyPr/>
                    <a:lstStyle/>
                    <a:p>
                      <a:r>
                        <a:rPr lang="en-US" sz="1600" dirty="0"/>
                        <a:t>6000</a:t>
                      </a:r>
                      <a:endParaRPr lang="en-HK" sz="1600" dirty="0"/>
                    </a:p>
                  </a:txBody>
                  <a:tcPr/>
                </a:tc>
                <a:extLst>
                  <a:ext uri="{0D108BD9-81ED-4DB2-BD59-A6C34878D82A}">
                    <a16:rowId xmlns:a16="http://schemas.microsoft.com/office/drawing/2014/main" val="1175607625"/>
                  </a:ext>
                </a:extLst>
              </a:tr>
              <a:tr h="298980">
                <a:tc>
                  <a:txBody>
                    <a:bodyPr/>
                    <a:lstStyle/>
                    <a:p>
                      <a:r>
                        <a:rPr lang="en-US" sz="1600" dirty="0"/>
                        <a:t>A</a:t>
                      </a:r>
                      <a:endParaRPr lang="en-HK" sz="1600" dirty="0"/>
                    </a:p>
                  </a:txBody>
                  <a:tcPr/>
                </a:tc>
                <a:tc>
                  <a:txBody>
                    <a:bodyPr/>
                    <a:lstStyle/>
                    <a:p>
                      <a:r>
                        <a:rPr lang="en-US" sz="1600" dirty="0"/>
                        <a:t>7000</a:t>
                      </a:r>
                      <a:endParaRPr lang="en-HK" sz="1600" dirty="0"/>
                    </a:p>
                  </a:txBody>
                  <a:tcPr/>
                </a:tc>
                <a:extLst>
                  <a:ext uri="{0D108BD9-81ED-4DB2-BD59-A6C34878D82A}">
                    <a16:rowId xmlns:a16="http://schemas.microsoft.com/office/drawing/2014/main" val="3099020412"/>
                  </a:ext>
                </a:extLst>
              </a:tr>
              <a:tr h="298980">
                <a:tc>
                  <a:txBody>
                    <a:bodyPr/>
                    <a:lstStyle/>
                    <a:p>
                      <a:r>
                        <a:rPr lang="en-US" sz="1600" dirty="0"/>
                        <a:t>B</a:t>
                      </a:r>
                      <a:endParaRPr lang="en-HK" sz="1600" dirty="0"/>
                    </a:p>
                  </a:txBody>
                  <a:tcPr/>
                </a:tc>
                <a:tc>
                  <a:txBody>
                    <a:bodyPr/>
                    <a:lstStyle/>
                    <a:p>
                      <a:r>
                        <a:rPr lang="en-US" sz="1600" dirty="0"/>
                        <a:t>8000</a:t>
                      </a:r>
                      <a:endParaRPr lang="en-HK" sz="1600" dirty="0"/>
                    </a:p>
                  </a:txBody>
                  <a:tcPr/>
                </a:tc>
                <a:extLst>
                  <a:ext uri="{0D108BD9-81ED-4DB2-BD59-A6C34878D82A}">
                    <a16:rowId xmlns:a16="http://schemas.microsoft.com/office/drawing/2014/main" val="4213283528"/>
                  </a:ext>
                </a:extLst>
              </a:tr>
              <a:tr h="298980">
                <a:tc>
                  <a:txBody>
                    <a:bodyPr/>
                    <a:lstStyle/>
                    <a:p>
                      <a:r>
                        <a:rPr lang="en-US" sz="1600" dirty="0"/>
                        <a:t>B</a:t>
                      </a:r>
                      <a:endParaRPr lang="en-HK" sz="1600" dirty="0"/>
                    </a:p>
                  </a:txBody>
                  <a:tcPr/>
                </a:tc>
                <a:tc>
                  <a:txBody>
                    <a:bodyPr/>
                    <a:lstStyle/>
                    <a:p>
                      <a:r>
                        <a:rPr lang="en-US" sz="1600" dirty="0"/>
                        <a:t>9000</a:t>
                      </a:r>
                      <a:endParaRPr lang="en-HK" sz="1600" dirty="0"/>
                    </a:p>
                  </a:txBody>
                  <a:tcPr/>
                </a:tc>
                <a:extLst>
                  <a:ext uri="{0D108BD9-81ED-4DB2-BD59-A6C34878D82A}">
                    <a16:rowId xmlns:a16="http://schemas.microsoft.com/office/drawing/2014/main" val="1686889747"/>
                  </a:ext>
                </a:extLst>
              </a:tr>
            </a:tbl>
          </a:graphicData>
        </a:graphic>
      </p:graphicFrame>
      <p:sp>
        <p:nvSpPr>
          <p:cNvPr id="11" name="Arrow: Right 10">
            <a:extLst>
              <a:ext uri="{FF2B5EF4-FFF2-40B4-BE49-F238E27FC236}">
                <a16:creationId xmlns:a16="http://schemas.microsoft.com/office/drawing/2014/main" id="{6D846BA5-B1ED-69D2-5275-1C2B01103DE8}"/>
              </a:ext>
            </a:extLst>
          </p:cNvPr>
          <p:cNvSpPr/>
          <p:nvPr/>
        </p:nvSpPr>
        <p:spPr>
          <a:xfrm>
            <a:off x="5392656" y="5114029"/>
            <a:ext cx="1345026" cy="3896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2" name="TextBox 11">
            <a:extLst>
              <a:ext uri="{FF2B5EF4-FFF2-40B4-BE49-F238E27FC236}">
                <a16:creationId xmlns:a16="http://schemas.microsoft.com/office/drawing/2014/main" id="{8FDF0B16-FAD7-DA90-5F90-BF1999904463}"/>
              </a:ext>
            </a:extLst>
          </p:cNvPr>
          <p:cNvSpPr txBox="1"/>
          <p:nvPr/>
        </p:nvSpPr>
        <p:spPr>
          <a:xfrm>
            <a:off x="5464218" y="4848525"/>
            <a:ext cx="1048749" cy="369332"/>
          </a:xfrm>
          <a:prstGeom prst="rect">
            <a:avLst/>
          </a:prstGeom>
          <a:noFill/>
        </p:spPr>
        <p:txBody>
          <a:bodyPr wrap="none" rtlCol="0">
            <a:spAutoFit/>
          </a:bodyPr>
          <a:lstStyle/>
          <a:p>
            <a:r>
              <a:rPr lang="en-US" dirty="0"/>
              <a:t>grouping</a:t>
            </a:r>
            <a:endParaRPr lang="en-HK" dirty="0"/>
          </a:p>
        </p:txBody>
      </p:sp>
      <p:graphicFrame>
        <p:nvGraphicFramePr>
          <p:cNvPr id="13" name="Table 12">
            <a:extLst>
              <a:ext uri="{FF2B5EF4-FFF2-40B4-BE49-F238E27FC236}">
                <a16:creationId xmlns:a16="http://schemas.microsoft.com/office/drawing/2014/main" id="{9CEBAFF5-F10D-E9F4-4262-F58275C26CC2}"/>
              </a:ext>
            </a:extLst>
          </p:cNvPr>
          <p:cNvGraphicFramePr>
            <a:graphicFrameLocks noGrp="1"/>
          </p:cNvGraphicFramePr>
          <p:nvPr>
            <p:extLst/>
          </p:nvPr>
        </p:nvGraphicFramePr>
        <p:xfrm>
          <a:off x="6971547" y="4683996"/>
          <a:ext cx="3346736" cy="1186980"/>
        </p:xfrm>
        <a:graphic>
          <a:graphicData uri="http://schemas.openxmlformats.org/drawingml/2006/table">
            <a:tbl>
              <a:tblPr firstRow="1" bandRow="1">
                <a:tableStyleId>{5C22544A-7EE6-4342-B048-85BDC9FD1C3A}</a:tableStyleId>
              </a:tblPr>
              <a:tblGrid>
                <a:gridCol w="1720065">
                  <a:extLst>
                    <a:ext uri="{9D8B030D-6E8A-4147-A177-3AD203B41FA5}">
                      <a16:colId xmlns:a16="http://schemas.microsoft.com/office/drawing/2014/main" val="1294620069"/>
                    </a:ext>
                  </a:extLst>
                </a:gridCol>
                <a:gridCol w="1626671">
                  <a:extLst>
                    <a:ext uri="{9D8B030D-6E8A-4147-A177-3AD203B41FA5}">
                      <a16:colId xmlns:a16="http://schemas.microsoft.com/office/drawing/2014/main" val="3903362567"/>
                    </a:ext>
                  </a:extLst>
                </a:gridCol>
              </a:tblGrid>
              <a:tr h="516420">
                <a:tc>
                  <a:txBody>
                    <a:bodyPr/>
                    <a:lstStyle/>
                    <a:p>
                      <a:r>
                        <a:rPr lang="en-US" sz="1600" dirty="0" err="1"/>
                        <a:t>company_name</a:t>
                      </a:r>
                      <a:endParaRPr lang="en-HK" sz="1600" dirty="0"/>
                    </a:p>
                  </a:txBody>
                  <a:tcPr/>
                </a:tc>
                <a:tc>
                  <a:txBody>
                    <a:bodyPr/>
                    <a:lstStyle/>
                    <a:p>
                      <a:r>
                        <a:rPr lang="en-US" sz="1600" dirty="0"/>
                        <a:t>avg(salary)</a:t>
                      </a:r>
                      <a:endParaRPr lang="en-HK" sz="1600" dirty="0"/>
                    </a:p>
                  </a:txBody>
                  <a:tcPr/>
                </a:tc>
                <a:extLst>
                  <a:ext uri="{0D108BD9-81ED-4DB2-BD59-A6C34878D82A}">
                    <a16:rowId xmlns:a16="http://schemas.microsoft.com/office/drawing/2014/main" val="2913897950"/>
                  </a:ext>
                </a:extLst>
              </a:tr>
              <a:tr h="298980">
                <a:tc>
                  <a:txBody>
                    <a:bodyPr/>
                    <a:lstStyle/>
                    <a:p>
                      <a:r>
                        <a:rPr lang="en-US" sz="1600" dirty="0"/>
                        <a:t>A</a:t>
                      </a:r>
                      <a:endParaRPr lang="en-HK" sz="1600" dirty="0"/>
                    </a:p>
                  </a:txBody>
                  <a:tcPr/>
                </a:tc>
                <a:tc>
                  <a:txBody>
                    <a:bodyPr/>
                    <a:lstStyle/>
                    <a:p>
                      <a:r>
                        <a:rPr lang="en-US" sz="1600" dirty="0"/>
                        <a:t>6000</a:t>
                      </a:r>
                      <a:endParaRPr lang="en-HK" sz="1600" dirty="0"/>
                    </a:p>
                  </a:txBody>
                  <a:tcPr/>
                </a:tc>
                <a:extLst>
                  <a:ext uri="{0D108BD9-81ED-4DB2-BD59-A6C34878D82A}">
                    <a16:rowId xmlns:a16="http://schemas.microsoft.com/office/drawing/2014/main" val="1745266839"/>
                  </a:ext>
                </a:extLst>
              </a:tr>
              <a:tr h="298980">
                <a:tc>
                  <a:txBody>
                    <a:bodyPr/>
                    <a:lstStyle/>
                    <a:p>
                      <a:r>
                        <a:rPr lang="en-US" sz="1600" dirty="0"/>
                        <a:t>B</a:t>
                      </a:r>
                      <a:endParaRPr lang="en-HK" sz="1600" dirty="0"/>
                    </a:p>
                  </a:txBody>
                  <a:tcPr/>
                </a:tc>
                <a:tc>
                  <a:txBody>
                    <a:bodyPr/>
                    <a:lstStyle/>
                    <a:p>
                      <a:r>
                        <a:rPr lang="en-US" sz="1600" dirty="0"/>
                        <a:t>8500</a:t>
                      </a:r>
                      <a:endParaRPr lang="en-HK" sz="1600" dirty="0"/>
                    </a:p>
                  </a:txBody>
                  <a:tcPr/>
                </a:tc>
                <a:extLst>
                  <a:ext uri="{0D108BD9-81ED-4DB2-BD59-A6C34878D82A}">
                    <a16:rowId xmlns:a16="http://schemas.microsoft.com/office/drawing/2014/main" val="1175607625"/>
                  </a:ext>
                </a:extLst>
              </a:tr>
            </a:tbl>
          </a:graphicData>
        </a:graphic>
      </p:graphicFrame>
      <mc:AlternateContent xmlns:mc="http://schemas.openxmlformats.org/markup-compatibility/2006" xmlns:p14="http://schemas.microsoft.com/office/powerpoint/2010/main">
        <mc:Choice Requires="p14">
          <p:contentPart p14:bwMode="auto" r:id="rId7">
            <p14:nvContentPartPr>
              <p14:cNvPr id="17" name="Ink 16">
                <a:extLst>
                  <a:ext uri="{FF2B5EF4-FFF2-40B4-BE49-F238E27FC236}">
                    <a16:creationId xmlns:a16="http://schemas.microsoft.com/office/drawing/2014/main" id="{3F9B82A9-9A97-B008-80A9-D601E504FCAA}"/>
                  </a:ext>
                </a:extLst>
              </p14:cNvPr>
              <p14:cNvContentPartPr/>
              <p14:nvPr/>
            </p14:nvContentPartPr>
            <p14:xfrm>
              <a:off x="755834" y="3354100"/>
              <a:ext cx="1039432" cy="360"/>
            </p14:xfrm>
          </p:contentPart>
        </mc:Choice>
        <mc:Fallback xmlns="">
          <p:pic>
            <p:nvPicPr>
              <p:cNvPr id="17" name="Ink 16">
                <a:extLst>
                  <a:ext uri="{FF2B5EF4-FFF2-40B4-BE49-F238E27FC236}">
                    <a16:creationId xmlns:a16="http://schemas.microsoft.com/office/drawing/2014/main" id="{3F9B82A9-9A97-B008-80A9-D601E504FCAA}"/>
                  </a:ext>
                </a:extLst>
              </p:cNvPr>
              <p:cNvPicPr/>
              <p:nvPr/>
            </p:nvPicPr>
            <p:blipFill>
              <a:blip r:embed="rId8"/>
              <a:stretch>
                <a:fillRect/>
              </a:stretch>
            </p:blipFill>
            <p:spPr>
              <a:xfrm>
                <a:off x="683851" y="3210100"/>
                <a:ext cx="1183038" cy="28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5BCABA01-8B26-F2D0-8370-0DC2EAA59D87}"/>
                  </a:ext>
                </a:extLst>
              </p14:cNvPr>
              <p14:cNvContentPartPr/>
              <p14:nvPr/>
            </p14:nvContentPartPr>
            <p14:xfrm>
              <a:off x="774884" y="3658282"/>
              <a:ext cx="1247591" cy="360"/>
            </p14:xfrm>
          </p:contentPart>
        </mc:Choice>
        <mc:Fallback xmlns="">
          <p:pic>
            <p:nvPicPr>
              <p:cNvPr id="18" name="Ink 17">
                <a:extLst>
                  <a:ext uri="{FF2B5EF4-FFF2-40B4-BE49-F238E27FC236}">
                    <a16:creationId xmlns:a16="http://schemas.microsoft.com/office/drawing/2014/main" id="{5BCABA01-8B26-F2D0-8370-0DC2EAA59D87}"/>
                  </a:ext>
                </a:extLst>
              </p:cNvPr>
              <p:cNvPicPr/>
              <p:nvPr/>
            </p:nvPicPr>
            <p:blipFill>
              <a:blip r:embed="rId10"/>
              <a:stretch>
                <a:fillRect/>
              </a:stretch>
            </p:blipFill>
            <p:spPr>
              <a:xfrm>
                <a:off x="702894" y="3514282"/>
                <a:ext cx="1391212" cy="288000"/>
              </a:xfrm>
              <a:prstGeom prst="rect">
                <a:avLst/>
              </a:prstGeom>
            </p:spPr>
          </p:pic>
        </mc:Fallback>
      </mc:AlternateContent>
    </p:spTree>
    <p:extLst>
      <p:ext uri="{BB962C8B-B14F-4D97-AF65-F5344CB8AC3E}">
        <p14:creationId xmlns:p14="http://schemas.microsoft.com/office/powerpoint/2010/main" val="1609664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25A8F8-A280-62BC-F2A6-0E95EC3109F7}"/>
              </a:ext>
            </a:extLst>
          </p:cNvPr>
          <p:cNvSpPr>
            <a:spLocks noGrp="1"/>
          </p:cNvSpPr>
          <p:nvPr>
            <p:ph type="ctrTitle"/>
          </p:nvPr>
        </p:nvSpPr>
        <p:spPr/>
        <p:txBody>
          <a:bodyPr/>
          <a:lstStyle/>
          <a:p>
            <a:r>
              <a:rPr lang="en-US" altLang="zh-CN" dirty="0"/>
              <a:t>Assignment 3 </a:t>
            </a:r>
            <a:endParaRPr lang="zh-CN" altLang="en-US" dirty="0"/>
          </a:p>
        </p:txBody>
      </p:sp>
      <p:sp>
        <p:nvSpPr>
          <p:cNvPr id="3" name="副标题 2">
            <a:extLst>
              <a:ext uri="{FF2B5EF4-FFF2-40B4-BE49-F238E27FC236}">
                <a16:creationId xmlns:a16="http://schemas.microsoft.com/office/drawing/2014/main" id="{947EAB09-D5A9-3D36-65AA-28D17D8E3715}"/>
              </a:ext>
            </a:extLst>
          </p:cNvPr>
          <p:cNvSpPr>
            <a:spLocks noGrp="1"/>
          </p:cNvSpPr>
          <p:nvPr>
            <p:ph type="subTitle" idx="1"/>
          </p:nvPr>
        </p:nvSpPr>
        <p:spPr/>
        <p:txBody>
          <a:bodyPr/>
          <a:lstStyle/>
          <a:p>
            <a:r>
              <a:rPr lang="en-US" altLang="zh-CN" dirty="0"/>
              <a:t>(Chap 4)</a:t>
            </a:r>
            <a:endParaRPr lang="zh-CN" altLang="en-US" dirty="0"/>
          </a:p>
        </p:txBody>
      </p:sp>
    </p:spTree>
    <p:extLst>
      <p:ext uri="{BB962C8B-B14F-4D97-AF65-F5344CB8AC3E}">
        <p14:creationId xmlns:p14="http://schemas.microsoft.com/office/powerpoint/2010/main" val="19888869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7955" y="2005400"/>
            <a:ext cx="10969200" cy="705600"/>
          </a:xfrm>
        </p:spPr>
        <p:txBody>
          <a:bodyPr>
            <a:noAutofit/>
          </a:bodyPr>
          <a:lstStyle/>
          <a:p>
            <a:pPr marL="342900" indent="-342900" algn="l" eaLnBrk="0" fontAlgn="base" hangingPunct="0">
              <a:lnSpc>
                <a:spcPct val="150000"/>
              </a:lnSpc>
              <a:spcBef>
                <a:spcPct val="35000"/>
              </a:spcBef>
              <a:buClr>
                <a:srgbClr val="002060"/>
              </a:buClr>
              <a:buSzPct val="110000"/>
              <a:buFont typeface="Wingdings" panose="05000000000000000000" pitchFamily="2" charset="2"/>
              <a:buChar char="§"/>
            </a:pPr>
            <a: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t>4.2 Write the following queries in SQL:</a:t>
            </a:r>
            <a:b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br>
            <a: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t>a. Display a list of all instructors, showing each instructor’s ID and the number of sections taught. Make sure to show the number of sections as 0 for instructors who have not taught any section. Your query should use an outer join, and should not use subqueries. </a:t>
            </a:r>
            <a:b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br>
            <a:b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br>
            <a: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t>Step: </a:t>
            </a:r>
            <a:b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br>
            <a: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t>1. Display what? </a:t>
            </a:r>
            <a:b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br>
            <a:r>
              <a:rPr kumimoji="1" lang="en-US" altLang="en-US" sz="1600" kern="0" spc="0" dirty="0">
                <a:solidFill>
                  <a:schemeClr val="tx1"/>
                </a:solidFill>
                <a:latin typeface="Arial" panose="020B0604020202020204" pitchFamily="34" charset="0"/>
                <a:ea typeface="MS PGothic" panose="020B0600070205080204" charset="-128"/>
                <a:cs typeface="Arial" panose="020B0604020202020204" pitchFamily="34" charset="0"/>
              </a:rPr>
              <a:t>2. From which table? </a:t>
            </a:r>
          </a:p>
        </p:txBody>
      </p:sp>
      <p:cxnSp>
        <p:nvCxnSpPr>
          <p:cNvPr id="4" name="直接连接符 3"/>
          <p:cNvCxnSpPr/>
          <p:nvPr/>
        </p:nvCxnSpPr>
        <p:spPr>
          <a:xfrm flipV="1">
            <a:off x="5079365" y="1669415"/>
            <a:ext cx="1600835" cy="635"/>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4476750" y="3101340"/>
            <a:ext cx="5080000" cy="617220"/>
          </a:xfrm>
          <a:prstGeom prst="rect">
            <a:avLst/>
          </a:prstGeom>
        </p:spPr>
        <p:txBody>
          <a:bodyPr>
            <a:spAutoFit/>
          </a:bodyPr>
          <a:lstStyle/>
          <a:p>
            <a:pPr defTabSz="266700">
              <a:lnSpc>
                <a:spcPct val="107000"/>
              </a:lnSpc>
              <a:spcAft>
                <a:spcPct val="0"/>
              </a:spcAft>
            </a:pP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rPr>
              <a:t>select ID, count(course_id)</a:t>
            </a:r>
          </a:p>
          <a:p>
            <a:pPr defTabSz="266700">
              <a:lnSpc>
                <a:spcPct val="107000"/>
              </a:lnSpc>
              <a:spcAft>
                <a:spcPct val="0"/>
              </a:spcAft>
            </a:pPr>
            <a:endPar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cxnSp>
        <p:nvCxnSpPr>
          <p:cNvPr id="6" name="直接连接符 5"/>
          <p:cNvCxnSpPr/>
          <p:nvPr/>
        </p:nvCxnSpPr>
        <p:spPr>
          <a:xfrm flipV="1">
            <a:off x="7277100" y="1659890"/>
            <a:ext cx="2518410" cy="9525"/>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cxnSp>
        <p:nvCxnSpPr>
          <p:cNvPr id="7" name="直接箭头连接符 6"/>
          <p:cNvCxnSpPr/>
          <p:nvPr/>
        </p:nvCxnSpPr>
        <p:spPr>
          <a:xfrm flipV="1">
            <a:off x="3058160" y="3270885"/>
            <a:ext cx="939165" cy="95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2464435" y="3974465"/>
            <a:ext cx="4696460" cy="337185"/>
          </a:xfrm>
          <a:prstGeom prst="rect">
            <a:avLst/>
          </a:prstGeom>
          <a:noFill/>
        </p:spPr>
        <p:txBody>
          <a:bodyPr wrap="square" rtlCol="0">
            <a:spAutoFit/>
          </a:bodyPr>
          <a:lstStyle/>
          <a:p>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instructor’s ID     the number of sections taught</a:t>
            </a:r>
          </a:p>
        </p:txBody>
      </p:sp>
      <p:cxnSp>
        <p:nvCxnSpPr>
          <p:cNvPr id="11" name="直接箭头连接符 10"/>
          <p:cNvCxnSpPr/>
          <p:nvPr/>
        </p:nvCxnSpPr>
        <p:spPr>
          <a:xfrm flipH="1">
            <a:off x="3150870" y="4371340"/>
            <a:ext cx="9525" cy="3835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2683510" y="4814570"/>
            <a:ext cx="6096000" cy="337185"/>
          </a:xfrm>
          <a:prstGeom prst="rect">
            <a:avLst/>
          </a:prstGeom>
          <a:noFill/>
        </p:spPr>
        <p:txBody>
          <a:bodyPr wrap="square" rtlCol="0" anchor="t">
            <a:spAutoFit/>
          </a:bodyPr>
          <a:lstStyle/>
          <a:p>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instructor                       teaches </a:t>
            </a:r>
          </a:p>
        </p:txBody>
      </p:sp>
      <p:cxnSp>
        <p:nvCxnSpPr>
          <p:cNvPr id="13" name="直接箭头连接符 12"/>
          <p:cNvCxnSpPr/>
          <p:nvPr/>
        </p:nvCxnSpPr>
        <p:spPr>
          <a:xfrm flipH="1">
            <a:off x="5213985" y="4371340"/>
            <a:ext cx="9525" cy="38354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5" name="文本框 14"/>
          <p:cNvSpPr txBox="1"/>
          <p:nvPr/>
        </p:nvSpPr>
        <p:spPr>
          <a:xfrm>
            <a:off x="7409180" y="2710815"/>
            <a:ext cx="4696460" cy="1938020"/>
          </a:xfrm>
          <a:prstGeom prst="rect">
            <a:avLst/>
          </a:prstGeom>
          <a:noFill/>
        </p:spPr>
        <p:txBody>
          <a:bodyPr wrap="square" rtlCol="0">
            <a:spAutoFit/>
          </a:bodyPr>
          <a:lstStyle/>
          <a:p>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Answer:</a:t>
            </a:r>
          </a:p>
          <a:p>
            <a:endParaRPr kumimoji="1" lang="en-US" altLang="en-US" sz="1600" kern="0" dirty="0">
              <a:latin typeface="Arial" panose="020B0604020202020204" pitchFamily="34" charset="0"/>
              <a:ea typeface="MS PGothic" panose="020B0600070205080204" charset="-128"/>
              <a:cs typeface="Arial" panose="020B0604020202020204" pitchFamily="34" charset="0"/>
              <a:sym typeface="+mn-ea"/>
            </a:endParaRPr>
          </a:p>
          <a:p>
            <a:pPr defTabSz="266700">
              <a:lnSpc>
                <a:spcPct val="150000"/>
              </a:lnSpc>
              <a:spcAft>
                <a:spcPct val="0"/>
              </a:spcAft>
            </a:pP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select ID, count(course_id)</a:t>
            </a:r>
            <a:endPar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endParaRPr>
          </a:p>
          <a:p>
            <a:pPr defTabSz="266700">
              <a:lnSpc>
                <a:spcPct val="150000"/>
              </a:lnSpc>
              <a:spcAft>
                <a:spcPct val="0"/>
              </a:spcAft>
            </a:pP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from instructor natural left outer join teaches</a:t>
            </a:r>
            <a:endPar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endParaRPr>
          </a:p>
          <a:p>
            <a:pPr defTabSz="266700">
              <a:lnSpc>
                <a:spcPct val="150000"/>
              </a:lnSpc>
              <a:spcAft>
                <a:spcPct val="0"/>
              </a:spcAft>
            </a:pP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group by ID;</a:t>
            </a:r>
          </a:p>
          <a:p>
            <a:endParaRPr kumimoji="1" lang="en-US" altLang="en-US" sz="1600" kern="0" dirty="0">
              <a:latin typeface="Arial" panose="020B0604020202020204" pitchFamily="34" charset="0"/>
              <a:ea typeface="MS PGothic" panose="020B0600070205080204" charset="-128"/>
              <a:cs typeface="Arial" panose="020B0604020202020204" pitchFamily="34" charset="0"/>
              <a:sym typeface="+mn-ea"/>
            </a:endParaRPr>
          </a:p>
        </p:txBody>
      </p:sp>
      <p:sp>
        <p:nvSpPr>
          <p:cNvPr id="16" name="文本框 15"/>
          <p:cNvSpPr txBox="1"/>
          <p:nvPr/>
        </p:nvSpPr>
        <p:spPr>
          <a:xfrm>
            <a:off x="1181100" y="5358765"/>
            <a:ext cx="6096000" cy="460375"/>
          </a:xfrm>
          <a:prstGeom prst="rect">
            <a:avLst/>
          </a:prstGeom>
          <a:noFill/>
        </p:spPr>
        <p:txBody>
          <a:bodyPr wrap="square" rtlCol="0" anchor="t">
            <a:spAutoFit/>
          </a:bodyPr>
          <a:lstStyle/>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3. The total number?   </a:t>
            </a: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group by ID</a:t>
            </a:r>
            <a:endPar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0" grpId="0"/>
      <p:bldP spid="12" grpId="0"/>
      <p:bldP spid="15" grpId="0"/>
      <p:bldP spid="1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39825" y="897255"/>
            <a:ext cx="10034905" cy="354330"/>
          </a:xfrm>
          <a:prstGeom prst="rect">
            <a:avLst/>
          </a:prstGeom>
        </p:spPr>
        <p:txBody>
          <a:bodyPr wrap="square">
            <a:spAutoFit/>
          </a:bodyPr>
          <a:lstStyle/>
          <a:p>
            <a:pPr defTabSz="266700">
              <a:lnSpc>
                <a:spcPct val="107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b. Write the same query as in part a, but using a scalar subquery and not using outer join.</a:t>
            </a:r>
          </a:p>
        </p:txBody>
      </p:sp>
      <p:sp>
        <p:nvSpPr>
          <p:cNvPr id="16" name="文本框 15"/>
          <p:cNvSpPr txBox="1"/>
          <p:nvPr/>
        </p:nvSpPr>
        <p:spPr>
          <a:xfrm>
            <a:off x="1273810" y="1631315"/>
            <a:ext cx="6096000" cy="3020060"/>
          </a:xfrm>
          <a:prstGeom prst="rect">
            <a:avLst/>
          </a:prstGeom>
          <a:noFill/>
        </p:spPr>
        <p:txBody>
          <a:bodyPr wrap="square" rtlCol="0" anchor="t">
            <a:spAutoFit/>
          </a:bodyPr>
          <a:lstStyle/>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Step: </a:t>
            </a:r>
            <a:br>
              <a:rPr kumimoji="1" lang="en-US" altLang="en-US" sz="1600" kern="0" dirty="0">
                <a:ea typeface="MS PGothic" panose="020B0600070205080204" charset="-128"/>
                <a:cs typeface="MS PGothic" panose="020B0600070205080204" charset="-128"/>
                <a:sym typeface="+mn-ea"/>
              </a:rPr>
            </a:br>
            <a:r>
              <a:rPr kumimoji="1" lang="en-US" altLang="en-US" sz="1600" kern="0" dirty="0">
                <a:ea typeface="MS PGothic" panose="020B0600070205080204" charset="-128"/>
                <a:cs typeface="MS PGothic" panose="020B0600070205080204" charset="-128"/>
                <a:sym typeface="+mn-ea"/>
              </a:rPr>
              <a:t>1. Display what? </a:t>
            </a:r>
            <a:br>
              <a:rPr kumimoji="1" lang="en-US" altLang="en-US" sz="1600" kern="0" dirty="0">
                <a:ea typeface="MS PGothic" panose="020B0600070205080204" charset="-128"/>
                <a:cs typeface="MS PGothic" panose="020B0600070205080204" charset="-128"/>
                <a:sym typeface="+mn-ea"/>
              </a:rPr>
            </a:br>
            <a:r>
              <a:rPr kumimoji="1" lang="en-US" altLang="en-US" sz="1600" kern="0" dirty="0">
                <a:ea typeface="MS PGothic" panose="020B0600070205080204" charset="-128"/>
                <a:cs typeface="MS PGothic" panose="020B0600070205080204" charset="-128"/>
                <a:sym typeface="+mn-ea"/>
              </a:rPr>
              <a:t>2. From which table? </a:t>
            </a:r>
          </a:p>
          <a:p>
            <a:pPr indent="0" algn="l" eaLnBrk="0" fontAlgn="base" hangingPunct="0">
              <a:lnSpc>
                <a:spcPct val="150000"/>
              </a:lnSpc>
              <a:spcBef>
                <a:spcPct val="35000"/>
              </a:spcBef>
              <a:buClr>
                <a:srgbClr val="002060"/>
              </a:buClr>
              <a:buSzPct val="110000"/>
              <a:buFont typeface="Wingdings" panose="05000000000000000000" pitchFamily="2" charset="2"/>
              <a:buNone/>
            </a:pPr>
            <a:endParaRPr kumimoji="1" lang="en-US" altLang="en-US" sz="1600" kern="0" dirty="0">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endParaRPr kumimoji="1" lang="en-US" altLang="en-US" sz="1600" kern="0" dirty="0">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endParaRPr kumimoji="1" lang="en-US" altLang="en-US" sz="1600" kern="0" dirty="0">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3. How to connect two tables?    </a:t>
            </a:r>
            <a:r>
              <a:rPr kumimoji="1" lang="en-US" altLang="en-US" sz="1600" kern="0" dirty="0">
                <a:solidFill>
                  <a:srgbClr val="FF0000"/>
                </a:solidFill>
                <a:ea typeface="MS PGothic" panose="020B0600070205080204" charset="-128"/>
                <a:cs typeface="MS PGothic" panose="020B0600070205080204" charset="-128"/>
                <a:sym typeface="+mn-ea"/>
              </a:rPr>
              <a:t>The same attribute ID</a:t>
            </a:r>
          </a:p>
        </p:txBody>
      </p:sp>
      <p:cxnSp>
        <p:nvCxnSpPr>
          <p:cNvPr id="17" name="直接箭头连接符 16"/>
          <p:cNvCxnSpPr/>
          <p:nvPr/>
        </p:nvCxnSpPr>
        <p:spPr>
          <a:xfrm flipV="1">
            <a:off x="3124835" y="2256155"/>
            <a:ext cx="939165" cy="952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4304030" y="2106295"/>
            <a:ext cx="5080000" cy="617220"/>
          </a:xfrm>
          <a:prstGeom prst="rect">
            <a:avLst/>
          </a:prstGeom>
        </p:spPr>
        <p:txBody>
          <a:bodyPr>
            <a:spAutoFit/>
          </a:bodyPr>
          <a:lstStyle/>
          <a:p>
            <a:pPr defTabSz="266700">
              <a:lnSpc>
                <a:spcPct val="107000"/>
              </a:lnSpc>
              <a:spcAft>
                <a:spcPct val="0"/>
              </a:spcAft>
            </a:pP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rPr>
              <a:t>select ID, count(course_id)</a:t>
            </a:r>
          </a:p>
          <a:p>
            <a:pPr defTabSz="266700">
              <a:lnSpc>
                <a:spcPct val="107000"/>
              </a:lnSpc>
              <a:spcAft>
                <a:spcPct val="0"/>
              </a:spcAft>
            </a:pPr>
            <a:endPar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endParaRPr>
          </a:p>
        </p:txBody>
      </p:sp>
      <p:grpSp>
        <p:nvGrpSpPr>
          <p:cNvPr id="23" name="组合 22"/>
          <p:cNvGrpSpPr/>
          <p:nvPr/>
        </p:nvGrpSpPr>
        <p:grpSpPr>
          <a:xfrm>
            <a:off x="1946910" y="2966085"/>
            <a:ext cx="6315075" cy="1177290"/>
            <a:chOff x="3881" y="6259"/>
            <a:chExt cx="9945" cy="1854"/>
          </a:xfrm>
        </p:grpSpPr>
        <p:sp>
          <p:nvSpPr>
            <p:cNvPr id="19" name="文本框 18"/>
            <p:cNvSpPr txBox="1"/>
            <p:nvPr/>
          </p:nvSpPr>
          <p:spPr>
            <a:xfrm>
              <a:off x="3881" y="6259"/>
              <a:ext cx="7396" cy="531"/>
            </a:xfrm>
            <a:prstGeom prst="rect">
              <a:avLst/>
            </a:prstGeom>
            <a:noFill/>
          </p:spPr>
          <p:txBody>
            <a:bodyPr wrap="square" rtlCol="0">
              <a:spAutoFit/>
            </a:bodyPr>
            <a:lstStyle/>
            <a:p>
              <a:r>
                <a:rPr kumimoji="1" lang="en-US" altLang="en-US" sz="1600" kern="0" dirty="0">
                  <a:ea typeface="MS PGothic" panose="020B0600070205080204" charset="-128"/>
                  <a:cs typeface="MS PGothic" panose="020B0600070205080204" charset="-128"/>
                  <a:sym typeface="+mn-ea"/>
                </a:rPr>
                <a:t>instructor’s ID     the number of sections taught</a:t>
              </a:r>
            </a:p>
          </p:txBody>
        </p:sp>
        <p:cxnSp>
          <p:nvCxnSpPr>
            <p:cNvPr id="20" name="直接箭头连接符 19"/>
            <p:cNvCxnSpPr/>
            <p:nvPr/>
          </p:nvCxnSpPr>
          <p:spPr>
            <a:xfrm flipH="1">
              <a:off x="4962" y="6884"/>
              <a:ext cx="15" cy="604"/>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21" name="文本框 20"/>
            <p:cNvSpPr txBox="1"/>
            <p:nvPr/>
          </p:nvSpPr>
          <p:spPr>
            <a:xfrm>
              <a:off x="4226" y="7582"/>
              <a:ext cx="9600" cy="531"/>
            </a:xfrm>
            <a:prstGeom prst="rect">
              <a:avLst/>
            </a:prstGeom>
            <a:noFill/>
          </p:spPr>
          <p:txBody>
            <a:bodyPr wrap="square" rtlCol="0" anchor="t">
              <a:spAutoFit/>
            </a:bodyPr>
            <a:lstStyle/>
            <a:p>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instructor                        teaches</a:t>
              </a:r>
              <a:r>
                <a:rPr lang="en-US" altLang="zh-CN" sz="1600">
                  <a:solidFill>
                    <a:srgbClr val="FF0000"/>
                  </a:solidFill>
                  <a:latin typeface="Calibri" panose="020F0502020204030204"/>
                  <a:ea typeface="宋体" panose="02010600030101010101" pitchFamily="2" charset="-122"/>
                  <a:sym typeface="+mn-ea"/>
                </a:rPr>
                <a:t> </a:t>
              </a:r>
            </a:p>
          </p:txBody>
        </p:sp>
        <p:cxnSp>
          <p:nvCxnSpPr>
            <p:cNvPr id="22" name="直接箭头连接符 21"/>
            <p:cNvCxnSpPr/>
            <p:nvPr/>
          </p:nvCxnSpPr>
          <p:spPr>
            <a:xfrm flipH="1">
              <a:off x="8211" y="6884"/>
              <a:ext cx="15" cy="604"/>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grpSp>
      <p:sp>
        <p:nvSpPr>
          <p:cNvPr id="24" name="文本框 23"/>
          <p:cNvSpPr txBox="1"/>
          <p:nvPr/>
        </p:nvSpPr>
        <p:spPr>
          <a:xfrm>
            <a:off x="7369810" y="2187575"/>
            <a:ext cx="4696460" cy="2676525"/>
          </a:xfrm>
          <a:prstGeom prst="rect">
            <a:avLst/>
          </a:prstGeom>
          <a:noFill/>
        </p:spPr>
        <p:txBody>
          <a:bodyPr wrap="square" rtlCol="0">
            <a:spAutoFit/>
          </a:bodyPr>
          <a:lstStyle/>
          <a:p>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Answer:</a:t>
            </a:r>
          </a:p>
          <a:p>
            <a:endParaRPr kumimoji="1" lang="en-US" altLang="en-US" sz="1600" kern="0" dirty="0">
              <a:latin typeface="Arial" panose="020B0604020202020204" pitchFamily="34" charset="0"/>
              <a:ea typeface="MS PGothic" panose="020B0600070205080204" charset="-128"/>
              <a:cs typeface="Arial" panose="020B0604020202020204" pitchFamily="34" charset="0"/>
              <a:sym typeface="+mn-ea"/>
            </a:endParaRPr>
          </a:p>
          <a:p>
            <a:pPr defTabSz="266700">
              <a:lnSpc>
                <a:spcPct val="150000"/>
              </a:lnSpc>
              <a:spcAft>
                <a:spcPct val="0"/>
              </a:spcAft>
            </a:pPr>
            <a:r>
              <a:rPr lang="en-US" altLang="zh-CN" sz="1600">
                <a:solidFill>
                  <a:srgbClr val="FF0000"/>
                </a:solidFill>
                <a:latin typeface="Arial" panose="020B0604020202020204" pitchFamily="34" charset="0"/>
                <a:ea typeface="PMingLiU"/>
                <a:cs typeface="Arial" panose="020B0604020202020204" pitchFamily="34" charset="0"/>
                <a:sym typeface="+mn-ea"/>
              </a:rPr>
              <a:t>select id, (select count(course_id)</a:t>
            </a:r>
            <a:endParaRPr lang="en-US" altLang="zh-CN" sz="1600">
              <a:solidFill>
                <a:srgbClr val="FF0000"/>
              </a:solidFill>
              <a:latin typeface="Arial" panose="020B0604020202020204" pitchFamily="34" charset="0"/>
              <a:ea typeface="PMingLiU"/>
              <a:cs typeface="Arial" panose="020B0604020202020204" pitchFamily="34" charset="0"/>
            </a:endParaRPr>
          </a:p>
          <a:p>
            <a:pPr defTabSz="266700">
              <a:lnSpc>
                <a:spcPct val="150000"/>
              </a:lnSpc>
              <a:spcAft>
                <a:spcPct val="0"/>
              </a:spcAft>
            </a:pPr>
            <a:r>
              <a:rPr lang="en-US" altLang="zh-CN" sz="1600">
                <a:solidFill>
                  <a:srgbClr val="FF0000"/>
                </a:solidFill>
                <a:latin typeface="Arial" panose="020B0604020202020204" pitchFamily="34" charset="0"/>
                <a:ea typeface="PMingLiU"/>
                <a:cs typeface="Arial" panose="020B0604020202020204" pitchFamily="34" charset="0"/>
                <a:sym typeface="+mn-ea"/>
              </a:rPr>
              <a:t>		from teaches</a:t>
            </a:r>
            <a:endParaRPr lang="en-US" altLang="zh-CN" sz="1600">
              <a:solidFill>
                <a:srgbClr val="FF0000"/>
              </a:solidFill>
              <a:latin typeface="Arial" panose="020B0604020202020204" pitchFamily="34" charset="0"/>
              <a:ea typeface="PMingLiU"/>
              <a:cs typeface="Arial" panose="020B0604020202020204" pitchFamily="34" charset="0"/>
            </a:endParaRPr>
          </a:p>
          <a:p>
            <a:pPr defTabSz="266700">
              <a:lnSpc>
                <a:spcPct val="150000"/>
              </a:lnSpc>
              <a:spcAft>
                <a:spcPct val="0"/>
              </a:spcAft>
            </a:pPr>
            <a:r>
              <a:rPr lang="en-US" altLang="zh-CN" sz="1600">
                <a:solidFill>
                  <a:srgbClr val="FF0000"/>
                </a:solidFill>
                <a:latin typeface="Arial" panose="020B0604020202020204" pitchFamily="34" charset="0"/>
                <a:ea typeface="PMingLiU"/>
                <a:cs typeface="Arial" panose="020B0604020202020204" pitchFamily="34" charset="0"/>
                <a:sym typeface="+mn-ea"/>
              </a:rPr>
              <a:t>		where teaches.id=instructor.id) as num_of_course</a:t>
            </a:r>
            <a:endParaRPr lang="en-US" altLang="zh-CN" sz="1600">
              <a:solidFill>
                <a:srgbClr val="FF0000"/>
              </a:solidFill>
              <a:latin typeface="Arial" panose="020B0604020202020204" pitchFamily="34" charset="0"/>
              <a:ea typeface="PMingLiU"/>
              <a:cs typeface="Arial" panose="020B0604020202020204" pitchFamily="34" charset="0"/>
            </a:endParaRPr>
          </a:p>
          <a:p>
            <a:pPr defTabSz="266700">
              <a:lnSpc>
                <a:spcPct val="150000"/>
              </a:lnSpc>
              <a:spcAft>
                <a:spcPct val="0"/>
              </a:spcAft>
            </a:pPr>
            <a:r>
              <a:rPr lang="en-US" altLang="zh-CN" sz="1600">
                <a:solidFill>
                  <a:srgbClr val="FF0000"/>
                </a:solidFill>
                <a:latin typeface="Arial" panose="020B0604020202020204" pitchFamily="34" charset="0"/>
                <a:ea typeface="PMingLiU"/>
                <a:cs typeface="Arial" panose="020B0604020202020204" pitchFamily="34" charset="0"/>
                <a:sym typeface="+mn-ea"/>
              </a:rPr>
              <a:t>from instructor;</a:t>
            </a:r>
            <a:endParaRPr lang="en-US" altLang="zh-CN" sz="1600">
              <a:solidFill>
                <a:srgbClr val="FF0000"/>
              </a:solidFill>
              <a:latin typeface="Arial" panose="020B0604020202020204" pitchFamily="34" charset="0"/>
              <a:ea typeface="PMingLiU"/>
              <a:cs typeface="Arial" panose="020B0604020202020204" pitchFamily="34" charset="0"/>
            </a:endParaRPr>
          </a:p>
          <a:p>
            <a:endParaRPr kumimoji="1" lang="en-US" altLang="en-US" sz="1600" kern="0" dirty="0">
              <a:latin typeface="Arial" panose="020B0604020202020204" pitchFamily="34" charset="0"/>
              <a:ea typeface="MS PGothic" panose="020B0600070205080204" charset="-128"/>
              <a:cs typeface="Arial" panose="020B0604020202020204" pitchFamily="34" charset="0"/>
              <a:sym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8" grpId="0"/>
      <p:bldP spid="2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39825" y="897255"/>
            <a:ext cx="10034905" cy="1568450"/>
          </a:xfrm>
          <a:prstGeom prst="rect">
            <a:avLst/>
          </a:prstGeom>
        </p:spPr>
        <p:txBody>
          <a:bodyPr wrap="square">
            <a:spAutoFit/>
          </a:bodyPr>
          <a:lstStyle/>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c. Display the list of all course sections offered in Spring 2018, along with the ID and name of each instructor teaching the section. If a section has more than one instructor, that section should appear as many times in the result as it has instructors. If a section does not have any instructor, it should still appear in the result with the instructor name set to “—”.</a:t>
            </a:r>
          </a:p>
        </p:txBody>
      </p:sp>
      <p:sp>
        <p:nvSpPr>
          <p:cNvPr id="16" name="文本框 15"/>
          <p:cNvSpPr txBox="1"/>
          <p:nvPr/>
        </p:nvSpPr>
        <p:spPr>
          <a:xfrm>
            <a:off x="1275715" y="2741295"/>
            <a:ext cx="7123430" cy="2195830"/>
          </a:xfrm>
          <a:prstGeom prst="rect">
            <a:avLst/>
          </a:prstGeom>
          <a:noFill/>
        </p:spPr>
        <p:txBody>
          <a:bodyPr wrap="square" rtlCol="0" anchor="t">
            <a:spAutoFit/>
          </a:bodyPr>
          <a:lstStyle/>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Step: </a:t>
            </a:r>
            <a:br>
              <a:rPr kumimoji="1" lang="en-US" altLang="en-US" sz="1600" kern="0" dirty="0">
                <a:ea typeface="MS PGothic" panose="020B0600070205080204" charset="-128"/>
                <a:cs typeface="MS PGothic" panose="020B0600070205080204" charset="-128"/>
                <a:sym typeface="+mn-ea"/>
              </a:rPr>
            </a:br>
            <a:r>
              <a:rPr kumimoji="1" lang="en-US" altLang="en-US" sz="1600" kern="0" dirty="0">
                <a:ea typeface="MS PGothic" panose="020B0600070205080204" charset="-128"/>
                <a:cs typeface="MS PGothic" panose="020B0600070205080204" charset="-128"/>
                <a:sym typeface="+mn-ea"/>
              </a:rPr>
              <a:t>1. Display what?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course_id, sec_id, ID, coalesce(name, '—') </a:t>
            </a:r>
            <a:endParaRPr kumimoji="1" lang="en-US" altLang="en-US" sz="1600" kern="0" dirty="0">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2. From which table?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section teaches instructor</a:t>
            </a:r>
            <a:endParaRPr kumimoji="1" lang="en-US" altLang="en-US" sz="1600" kern="0" dirty="0">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3. Condition?  </a:t>
            </a: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sym typeface="+mn-ea"/>
              </a:rPr>
              <a:t>in Spring 2018</a:t>
            </a:r>
            <a:endParaRPr kumimoji="1" lang="en-US" altLang="en-US" sz="1600" kern="0" dirty="0">
              <a:solidFill>
                <a:srgbClr val="FF0000"/>
              </a:solidFill>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endParaRPr kumimoji="1" lang="en-US" altLang="en-US" sz="1600" kern="0" dirty="0">
              <a:solidFill>
                <a:srgbClr val="FF0000"/>
              </a:solidFill>
              <a:ea typeface="MS PGothic" panose="020B0600070205080204" charset="-128"/>
              <a:cs typeface="MS PGothic" panose="020B0600070205080204" charset="-128"/>
              <a:sym typeface="+mn-ea"/>
            </a:endParaRPr>
          </a:p>
        </p:txBody>
      </p:sp>
      <p:sp>
        <p:nvSpPr>
          <p:cNvPr id="24" name="文本框 23"/>
          <p:cNvSpPr txBox="1"/>
          <p:nvPr/>
        </p:nvSpPr>
        <p:spPr>
          <a:xfrm>
            <a:off x="6856730" y="3739515"/>
            <a:ext cx="4696460" cy="2676525"/>
          </a:xfrm>
          <a:prstGeom prst="rect">
            <a:avLst/>
          </a:prstGeom>
          <a:noFill/>
        </p:spPr>
        <p:txBody>
          <a:bodyPr wrap="square" rtlCol="0">
            <a:spAutoFit/>
          </a:bodyPr>
          <a:lstStyle/>
          <a:p>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Answer:</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course_id, sec_id, ID, coalesce(name, '—') as name</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from (section natural left outer join teaches) natural left outer join instructor</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where semester = 'Spring' and year = 2018;</a:t>
            </a:r>
          </a:p>
          <a:p>
            <a:endParaRPr kumimoji="1" lang="en-US" altLang="en-US" sz="1600" kern="0" dirty="0">
              <a:latin typeface="Arial" panose="020B0604020202020204" pitchFamily="34" charset="0"/>
              <a:ea typeface="MS PGothic" panose="020B0600070205080204" charset="-128"/>
              <a:cs typeface="Arial" panose="020B0604020202020204" pitchFamily="34" charset="0"/>
              <a:sym typeface="+mn-ea"/>
            </a:endParaRPr>
          </a:p>
          <a:p>
            <a:endParaRPr kumimoji="1" lang="en-US" altLang="en-US" sz="1600" kern="0" dirty="0">
              <a:latin typeface="Arial" panose="020B0604020202020204" pitchFamily="34" charset="0"/>
              <a:ea typeface="MS PGothic" panose="020B0600070205080204" charset="-128"/>
              <a:cs typeface="Arial" panose="020B0604020202020204" pitchFamily="34" charset="0"/>
              <a:sym typeface="+mn-ea"/>
            </a:endParaRPr>
          </a:p>
        </p:txBody>
      </p:sp>
      <p:cxnSp>
        <p:nvCxnSpPr>
          <p:cNvPr id="4" name="直接连接符 3"/>
          <p:cNvCxnSpPr/>
          <p:nvPr/>
        </p:nvCxnSpPr>
        <p:spPr>
          <a:xfrm flipV="1">
            <a:off x="2695575" y="1378585"/>
            <a:ext cx="2294255" cy="635"/>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cxnSp>
        <p:nvCxnSpPr>
          <p:cNvPr id="2" name="直接连接符 1"/>
          <p:cNvCxnSpPr/>
          <p:nvPr/>
        </p:nvCxnSpPr>
        <p:spPr>
          <a:xfrm>
            <a:off x="8084820" y="1378585"/>
            <a:ext cx="375285" cy="0"/>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cxnSp>
        <p:nvCxnSpPr>
          <p:cNvPr id="5" name="直接连接符 4"/>
          <p:cNvCxnSpPr/>
          <p:nvPr/>
        </p:nvCxnSpPr>
        <p:spPr>
          <a:xfrm flipV="1">
            <a:off x="8928735" y="1379220"/>
            <a:ext cx="2059305" cy="9525"/>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39825" y="897255"/>
            <a:ext cx="10034905" cy="1198880"/>
          </a:xfrm>
          <a:prstGeom prst="rect">
            <a:avLst/>
          </a:prstGeom>
        </p:spPr>
        <p:txBody>
          <a:bodyPr wrap="square">
            <a:spAutoFit/>
          </a:bodyPr>
          <a:lstStyle/>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d. Display the list of all departments, with the total number of instructors in each department, without using subqueries. Make sure to show departments that have no instructors, and list those departments with an instructor count of zero.</a:t>
            </a:r>
          </a:p>
        </p:txBody>
      </p:sp>
      <p:sp>
        <p:nvSpPr>
          <p:cNvPr id="16" name="文本框 15"/>
          <p:cNvSpPr txBox="1"/>
          <p:nvPr/>
        </p:nvSpPr>
        <p:spPr>
          <a:xfrm>
            <a:off x="1273810" y="2256155"/>
            <a:ext cx="7123430" cy="2195830"/>
          </a:xfrm>
          <a:prstGeom prst="rect">
            <a:avLst/>
          </a:prstGeom>
          <a:noFill/>
        </p:spPr>
        <p:txBody>
          <a:bodyPr wrap="square" rtlCol="0" anchor="t">
            <a:spAutoFit/>
          </a:bodyPr>
          <a:lstStyle/>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Step: </a:t>
            </a:r>
            <a:br>
              <a:rPr kumimoji="1" lang="en-US" altLang="en-US" sz="1600" kern="0" dirty="0">
                <a:ea typeface="MS PGothic" panose="020B0600070205080204" charset="-128"/>
                <a:cs typeface="MS PGothic" panose="020B0600070205080204" charset="-128"/>
                <a:sym typeface="+mn-ea"/>
              </a:rPr>
            </a:br>
            <a:r>
              <a:rPr kumimoji="1" lang="en-US" altLang="en-US" sz="1600" kern="0" dirty="0">
                <a:ea typeface="MS PGothic" panose="020B0600070205080204" charset="-128"/>
                <a:cs typeface="MS PGothic" panose="020B0600070205080204" charset="-128"/>
                <a:sym typeface="+mn-ea"/>
              </a:rPr>
              <a:t>1. Display what?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dept_name, count(ID)</a:t>
            </a:r>
            <a:endParaRPr kumimoji="1" lang="en-US" altLang="en-US" sz="1600" kern="0" dirty="0">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2. From which table?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department instructor</a:t>
            </a:r>
          </a:p>
          <a:p>
            <a:pPr indent="0" algn="l" eaLnBrk="0" fontAlgn="base" hangingPunct="0">
              <a:lnSpc>
                <a:spcPct val="150000"/>
              </a:lnSpc>
              <a:spcBef>
                <a:spcPct val="35000"/>
              </a:spcBef>
              <a:buClr>
                <a:srgbClr val="002060"/>
              </a:buClr>
              <a:buSzPct val="110000"/>
              <a:buFont typeface="Wingdings" panose="05000000000000000000" pitchFamily="2" charset="2"/>
              <a:buNone/>
            </a:pPr>
            <a:r>
              <a:rPr kumimoji="1" lang="en-US" altLang="en-US" sz="1600" kern="0" dirty="0">
                <a:ea typeface="MS PGothic" panose="020B0600070205080204" charset="-128"/>
                <a:cs typeface="MS PGothic" panose="020B0600070205080204" charset="-128"/>
                <a:sym typeface="+mn-ea"/>
              </a:rPr>
              <a:t>3. The total number?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group by dept_name</a:t>
            </a:r>
            <a:endParaRPr kumimoji="1" lang="en-US" altLang="en-US" sz="1600" kern="0" dirty="0">
              <a:solidFill>
                <a:srgbClr val="FF0000"/>
              </a:solidFill>
              <a:ea typeface="MS PGothic" panose="020B0600070205080204" charset="-128"/>
              <a:cs typeface="MS PGothic" panose="020B0600070205080204" charset="-128"/>
              <a:sym typeface="+mn-ea"/>
            </a:endParaRPr>
          </a:p>
          <a:p>
            <a:pPr indent="0" algn="l" eaLnBrk="0" fontAlgn="base" hangingPunct="0">
              <a:lnSpc>
                <a:spcPct val="150000"/>
              </a:lnSpc>
              <a:spcBef>
                <a:spcPct val="35000"/>
              </a:spcBef>
              <a:buClr>
                <a:srgbClr val="002060"/>
              </a:buClr>
              <a:buSzPct val="110000"/>
              <a:buFont typeface="Wingdings" panose="05000000000000000000" pitchFamily="2" charset="2"/>
              <a:buNone/>
            </a:pPr>
            <a:endParaRPr kumimoji="1" lang="en-US" altLang="en-US" sz="1600" kern="0" dirty="0">
              <a:solidFill>
                <a:srgbClr val="FF0000"/>
              </a:solidFill>
              <a:ea typeface="MS PGothic" panose="020B0600070205080204" charset="-128"/>
              <a:cs typeface="MS PGothic" panose="020B0600070205080204" charset="-128"/>
              <a:sym typeface="+mn-ea"/>
            </a:endParaRPr>
          </a:p>
        </p:txBody>
      </p:sp>
      <p:sp>
        <p:nvSpPr>
          <p:cNvPr id="24" name="文本框 23"/>
          <p:cNvSpPr txBox="1"/>
          <p:nvPr/>
        </p:nvSpPr>
        <p:spPr>
          <a:xfrm>
            <a:off x="6894195" y="2362200"/>
            <a:ext cx="4696460" cy="1691640"/>
          </a:xfrm>
          <a:prstGeom prst="rect">
            <a:avLst/>
          </a:prstGeom>
          <a:noFill/>
        </p:spPr>
        <p:txBody>
          <a:bodyPr wrap="square" rtlCol="0">
            <a:spAutoFit/>
          </a:bodyPr>
          <a:lstStyle/>
          <a:p>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Answer:</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dept_name, count(ID) as instructor_num</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from department natural left outer join instructor</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group by dept_name;</a:t>
            </a:r>
          </a:p>
          <a:p>
            <a:endPar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endParaRPr>
          </a:p>
        </p:txBody>
      </p:sp>
      <p:cxnSp>
        <p:nvCxnSpPr>
          <p:cNvPr id="4" name="直接连接符 3"/>
          <p:cNvCxnSpPr/>
          <p:nvPr/>
        </p:nvCxnSpPr>
        <p:spPr>
          <a:xfrm>
            <a:off x="3034030" y="1339850"/>
            <a:ext cx="1510665" cy="0"/>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cxnSp>
        <p:nvCxnSpPr>
          <p:cNvPr id="2" name="直接连接符 1"/>
          <p:cNvCxnSpPr/>
          <p:nvPr/>
        </p:nvCxnSpPr>
        <p:spPr>
          <a:xfrm>
            <a:off x="4973320" y="1339850"/>
            <a:ext cx="2663190" cy="0"/>
          </a:xfrm>
          <a:prstGeom prst="line">
            <a:avLst/>
          </a:prstGeom>
          <a:ln w="19050">
            <a:solidFill>
              <a:srgbClr val="FF0000"/>
            </a:solidFill>
          </a:ln>
        </p:spPr>
        <p:style>
          <a:lnRef idx="2">
            <a:schemeClr val="accent1"/>
          </a:lnRef>
          <a:fillRef idx="0">
            <a:srgbClr val="FFFFFF"/>
          </a:fillRef>
          <a:effectRef idx="0">
            <a:srgbClr val="FFFFFF"/>
          </a:effectRef>
          <a:fontRef idx="minor">
            <a:schemeClr val="tx1"/>
          </a:fontRef>
        </p:style>
      </p:cxn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139825" y="480695"/>
            <a:ext cx="10034905" cy="5262245"/>
          </a:xfrm>
          <a:prstGeom prst="rect">
            <a:avLst/>
          </a:prstGeom>
        </p:spPr>
        <p:txBody>
          <a:bodyPr wrap="square">
            <a:spAutoFit/>
          </a:bodyPr>
          <a:lstStyle/>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4.3 Outer join expressions can be computed in SQL without using the SQL outer join operation. To illustrate this fact, show how to rewrite each of the following SQL queries without using the outer join expression.</a:t>
            </a:r>
          </a:p>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a. select * from student natural left outer join takes</a:t>
            </a:r>
          </a:p>
          <a:p>
            <a:pPr defTabSz="266700">
              <a:lnSpc>
                <a:spcPct val="150000"/>
              </a:lnSpc>
              <a:spcAft>
                <a:spcPct val="0"/>
              </a:spcAft>
            </a:pPr>
            <a:endParaRPr lang="en-US" altLang="zh-CN" sz="1600">
              <a:latin typeface="Arial" panose="020B0604020202020204" pitchFamily="34" charset="0"/>
              <a:ea typeface="宋体" panose="02010600030101010101" pitchFamily="2" charset="-122"/>
              <a:cs typeface="Arial" panose="020B0604020202020204" pitchFamily="34" charset="0"/>
            </a:endParaRPr>
          </a:p>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If we use natural join, what is the difference?</a:t>
            </a:r>
          </a:p>
          <a:p>
            <a:pPr defTabSz="266700">
              <a:lnSpc>
                <a:spcPct val="150000"/>
              </a:lnSpc>
              <a:spcAft>
                <a:spcPct val="0"/>
              </a:spcAft>
            </a:pPr>
            <a:endParaRPr lang="en-US" altLang="zh-CN" sz="1600">
              <a:latin typeface="Arial" panose="020B0604020202020204" pitchFamily="34" charset="0"/>
              <a:ea typeface="宋体" panose="02010600030101010101" pitchFamily="2" charset="-122"/>
              <a:cs typeface="Arial" panose="020B0604020202020204" pitchFamily="34" charset="0"/>
            </a:endParaRPr>
          </a:p>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sym typeface="+mn-ea"/>
              </a:rPr>
              <a:t>1.natural join: the common value on the same attribute</a:t>
            </a:r>
          </a:p>
          <a:p>
            <a:pPr indent="0" defTabSz="266700">
              <a:lnSpc>
                <a:spcPct val="150000"/>
              </a:lnSpc>
              <a:spcAft>
                <a:spcPct val="0"/>
              </a:spcAft>
              <a:buFont typeface="Arial" panose="020B0604020202020204" pitchFamily="34" charset="0"/>
              <a:buNone/>
            </a:pPr>
            <a:r>
              <a:rPr lang="en-US" altLang="zh-CN" sz="1600">
                <a:latin typeface="Arial" panose="020B0604020202020204" pitchFamily="34" charset="0"/>
                <a:ea typeface="宋体" panose="02010600030101010101" pitchFamily="2" charset="-122"/>
                <a:cs typeface="Arial" panose="020B0604020202020204" pitchFamily="34" charset="0"/>
                <a:sym typeface="+mn-ea"/>
              </a:rPr>
              <a:t>   left outer join: the common value + value only in the left table</a:t>
            </a:r>
          </a:p>
          <a:p>
            <a:pPr indent="0" defTabSz="266700">
              <a:lnSpc>
                <a:spcPct val="150000"/>
              </a:lnSpc>
              <a:spcAft>
                <a:spcPct val="0"/>
              </a:spcAft>
              <a:buFont typeface="Arial" panose="020B0604020202020204" pitchFamily="34" charset="0"/>
              <a:buNone/>
            </a:pPr>
            <a:endParaRPr lang="en-US" altLang="zh-CN" sz="1600">
              <a:latin typeface="Arial" panose="020B0604020202020204" pitchFamily="34" charset="0"/>
              <a:ea typeface="宋体" panose="02010600030101010101" pitchFamily="2" charset="-122"/>
              <a:cs typeface="Arial" panose="020B0604020202020204" pitchFamily="34" charset="0"/>
            </a:endParaRPr>
          </a:p>
          <a:p>
            <a:pPr indent="0" defTabSz="266700">
              <a:lnSpc>
                <a:spcPct val="150000"/>
              </a:lnSpc>
              <a:spcAft>
                <a:spcPct val="0"/>
              </a:spcAft>
              <a:buFont typeface="Arial" panose="020B0604020202020204" pitchFamily="34" charset="0"/>
              <a:buNone/>
            </a:pPr>
            <a:endParaRPr lang="en-US" altLang="zh-CN" sz="1600">
              <a:latin typeface="Arial" panose="020B0604020202020204" pitchFamily="34" charset="0"/>
              <a:ea typeface="宋体" panose="02010600030101010101" pitchFamily="2" charset="-122"/>
              <a:cs typeface="Arial" panose="020B0604020202020204" pitchFamily="34" charset="0"/>
            </a:endParaRPr>
          </a:p>
          <a:p>
            <a:pPr indent="0" defTabSz="266700">
              <a:lnSpc>
                <a:spcPct val="150000"/>
              </a:lnSpc>
              <a:spcAft>
                <a:spcPct val="0"/>
              </a:spcAft>
              <a:buFont typeface="Arial" panose="020B0604020202020204" pitchFamily="34" charset="0"/>
              <a:buNone/>
            </a:pPr>
            <a:endParaRPr lang="en-US" altLang="zh-CN" sz="1600">
              <a:latin typeface="Arial" panose="020B0604020202020204" pitchFamily="34" charset="0"/>
              <a:ea typeface="宋体" panose="02010600030101010101" pitchFamily="2" charset="-122"/>
              <a:cs typeface="Arial" panose="020B0604020202020204" pitchFamily="34" charset="0"/>
            </a:endParaRPr>
          </a:p>
          <a:p>
            <a:pPr indent="0" defTabSz="266700">
              <a:lnSpc>
                <a:spcPct val="150000"/>
              </a:lnSpc>
              <a:spcAft>
                <a:spcPct val="0"/>
              </a:spcAft>
              <a:buFont typeface="Arial" panose="020B0604020202020204" pitchFamily="34" charset="0"/>
              <a:buNone/>
            </a:pPr>
            <a:endParaRPr lang="en-US" altLang="zh-CN" sz="1600">
              <a:latin typeface="Arial" panose="020B0604020202020204" pitchFamily="34" charset="0"/>
              <a:ea typeface="宋体" panose="02010600030101010101" pitchFamily="2" charset="-122"/>
              <a:cs typeface="Arial" panose="020B0604020202020204" pitchFamily="34" charset="0"/>
            </a:endParaRPr>
          </a:p>
          <a:p>
            <a:pPr indent="0" defTabSz="266700">
              <a:lnSpc>
                <a:spcPct val="150000"/>
              </a:lnSpc>
              <a:spcAft>
                <a:spcPct val="0"/>
              </a:spcAft>
              <a:buFont typeface="Arial" panose="020B0604020202020204" pitchFamily="34" charset="0"/>
              <a:buNone/>
            </a:pPr>
            <a:r>
              <a:rPr lang="en-US" altLang="zh-CN" sz="1600">
                <a:latin typeface="Arial" panose="020B0604020202020204" pitchFamily="34" charset="0"/>
                <a:ea typeface="宋体" panose="02010600030101010101" pitchFamily="2" charset="-122"/>
                <a:cs typeface="Arial" panose="020B0604020202020204" pitchFamily="34" charset="0"/>
              </a:rPr>
              <a:t>2. </a:t>
            </a:r>
            <a:r>
              <a:rPr lang="en-US" altLang="zh-CN" sz="1600">
                <a:latin typeface="Arial" panose="020B0604020202020204" pitchFamily="34" charset="0"/>
                <a:ea typeface="宋体" panose="02010600030101010101" pitchFamily="2" charset="-122"/>
                <a:cs typeface="Arial" panose="020B0604020202020204" pitchFamily="34" charset="0"/>
                <a:sym typeface="+mn-ea"/>
              </a:rPr>
              <a:t>natural join: all attribute has values</a:t>
            </a:r>
          </a:p>
          <a:p>
            <a:pPr indent="0" defTabSz="266700">
              <a:lnSpc>
                <a:spcPct val="150000"/>
              </a:lnSpc>
              <a:spcAft>
                <a:spcPct val="0"/>
              </a:spcAft>
              <a:buFont typeface="Arial" panose="020B0604020202020204" pitchFamily="34" charset="0"/>
              <a:buNone/>
            </a:pPr>
            <a:r>
              <a:rPr lang="en-US" altLang="zh-CN" sz="1600">
                <a:latin typeface="Arial" panose="020B0604020202020204" pitchFamily="34" charset="0"/>
                <a:ea typeface="宋体" panose="02010600030101010101" pitchFamily="2" charset="-122"/>
                <a:cs typeface="Arial" panose="020B0604020202020204" pitchFamily="34" charset="0"/>
              </a:rPr>
              <a:t>    left outer join: </a:t>
            </a:r>
            <a:r>
              <a:rPr lang="en-US" altLang="zh-CN" sz="1600">
                <a:latin typeface="Arial" panose="020B0604020202020204" pitchFamily="34" charset="0"/>
                <a:ea typeface="宋体" panose="02010600030101010101" pitchFamily="2" charset="-122"/>
                <a:cs typeface="Arial" panose="020B0604020202020204" pitchFamily="34" charset="0"/>
                <a:sym typeface="+mn-ea"/>
              </a:rPr>
              <a:t>value only in the left table will show NULL on the attribution only in the right table</a:t>
            </a:r>
            <a:endParaRPr lang="en-US" altLang="zh-CN" sz="1600">
              <a:latin typeface="Arial" panose="020B0604020202020204" pitchFamily="34" charset="0"/>
              <a:ea typeface="宋体" panose="02010600030101010101" pitchFamily="2" charset="-122"/>
              <a:cs typeface="Arial" panose="020B0604020202020204" pitchFamily="34" charset="0"/>
            </a:endParaRPr>
          </a:p>
        </p:txBody>
      </p:sp>
      <p:sp>
        <p:nvSpPr>
          <p:cNvPr id="24" name="文本框 23"/>
          <p:cNvSpPr txBox="1"/>
          <p:nvPr/>
        </p:nvSpPr>
        <p:spPr>
          <a:xfrm>
            <a:off x="7863840" y="1266825"/>
            <a:ext cx="4696460" cy="2676525"/>
          </a:xfrm>
          <a:prstGeom prst="rect">
            <a:avLst/>
          </a:prstGeom>
          <a:noFill/>
        </p:spPr>
        <p:txBody>
          <a:bodyPr wrap="square" rtlCol="0">
            <a:spAutoFit/>
          </a:bodyPr>
          <a:lstStyle/>
          <a:p>
            <a:pPr>
              <a:lnSpc>
                <a:spcPct val="150000"/>
              </a:lnSpc>
            </a:pPr>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Answer:</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 from student natural join takes</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union</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ID, name, dept_name, tot_cred, NULL, NULL, NULL, NULL, NULL</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from student S1 where not exists</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ID from takes T1 where T1.id = S1.id);</a:t>
            </a:r>
          </a:p>
        </p:txBody>
      </p:sp>
      <p:cxnSp>
        <p:nvCxnSpPr>
          <p:cNvPr id="3" name="直接箭头连接符 2"/>
          <p:cNvCxnSpPr/>
          <p:nvPr/>
        </p:nvCxnSpPr>
        <p:spPr>
          <a:xfrm flipH="1">
            <a:off x="2820035" y="3565525"/>
            <a:ext cx="561975" cy="37782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86460" y="3943350"/>
            <a:ext cx="6096000" cy="460375"/>
          </a:xfrm>
          <a:prstGeom prst="rect">
            <a:avLst/>
          </a:prstGeom>
          <a:noFill/>
        </p:spPr>
        <p:txBody>
          <a:bodyPr wrap="square" rtlCol="0" anchor="t">
            <a:spAutoFit/>
          </a:bodyPr>
          <a:lstStyle/>
          <a:p>
            <a:pPr>
              <a:lnSpc>
                <a:spcPct val="150000"/>
              </a:lnSpc>
            </a:pPr>
            <a:r>
              <a:rPr kumimoji="1" lang="en-US" altLang="zh-CN" sz="1600" kern="0" dirty="0">
                <a:solidFill>
                  <a:schemeClr val="tx1"/>
                </a:solidFill>
                <a:latin typeface="Arial" panose="020B0604020202020204" pitchFamily="34" charset="0"/>
                <a:ea typeface="MS PGothic" panose="020B0600070205080204" charset="-128"/>
                <a:cs typeface="Arial" panose="020B0604020202020204" pitchFamily="34" charset="0"/>
                <a:sym typeface="+mn-ea"/>
              </a:rPr>
              <a:t>select * from student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natural join</a:t>
            </a:r>
            <a:r>
              <a:rPr kumimoji="1" lang="en-US" altLang="zh-CN" sz="1600" kern="0" dirty="0">
                <a:solidFill>
                  <a:schemeClr val="tx1"/>
                </a:solidFill>
                <a:latin typeface="Arial" panose="020B0604020202020204" pitchFamily="34" charset="0"/>
                <a:ea typeface="MS PGothic" panose="020B0600070205080204" charset="-128"/>
                <a:cs typeface="Arial" panose="020B0604020202020204" pitchFamily="34" charset="0"/>
                <a:sym typeface="+mn-ea"/>
              </a:rPr>
              <a:t> takes</a:t>
            </a:r>
          </a:p>
        </p:txBody>
      </p:sp>
      <p:sp>
        <p:nvSpPr>
          <p:cNvPr id="6" name="文本框 5"/>
          <p:cNvSpPr txBox="1"/>
          <p:nvPr/>
        </p:nvSpPr>
        <p:spPr>
          <a:xfrm>
            <a:off x="4831080" y="3943350"/>
            <a:ext cx="6096000" cy="829945"/>
          </a:xfrm>
          <a:prstGeom prst="rect">
            <a:avLst/>
          </a:prstGeom>
          <a:noFill/>
        </p:spPr>
        <p:txBody>
          <a:bodyPr wrap="square" rtlCol="0" anchor="t">
            <a:spAutoFit/>
          </a:bodyPr>
          <a:lstStyle/>
          <a:p>
            <a:pPr>
              <a:lnSpc>
                <a:spcPct val="150000"/>
              </a:lnSpc>
            </a:pPr>
            <a:r>
              <a:rPr kumimoji="1" lang="en-US" altLang="zh-CN" sz="1600" kern="0" dirty="0">
                <a:solidFill>
                  <a:schemeClr val="tx1"/>
                </a:solidFill>
                <a:latin typeface="Arial" panose="020B0604020202020204" pitchFamily="34" charset="0"/>
                <a:ea typeface="MS PGothic" panose="020B0600070205080204" charset="-128"/>
                <a:cs typeface="Arial" panose="020B0604020202020204" pitchFamily="34" charset="0"/>
                <a:sym typeface="+mn-ea"/>
              </a:rPr>
              <a:t>select from student S1 where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not exists</a:t>
            </a:r>
          </a:p>
          <a:p>
            <a:pPr>
              <a:lnSpc>
                <a:spcPct val="150000"/>
              </a:lnSpc>
            </a:pPr>
            <a:r>
              <a:rPr kumimoji="1" lang="en-US" altLang="zh-CN" sz="1600" kern="0" dirty="0">
                <a:solidFill>
                  <a:schemeClr val="tx1"/>
                </a:solidFill>
                <a:latin typeface="Arial" panose="020B0604020202020204" pitchFamily="34" charset="0"/>
                <a:ea typeface="MS PGothic" panose="020B0600070205080204" charset="-128"/>
                <a:cs typeface="Arial" panose="020B0604020202020204" pitchFamily="34" charset="0"/>
                <a:sym typeface="+mn-ea"/>
              </a:rPr>
              <a:t>(select ID from takes T1 where T1.id = S1.id);</a:t>
            </a:r>
          </a:p>
        </p:txBody>
      </p:sp>
      <p:cxnSp>
        <p:nvCxnSpPr>
          <p:cNvPr id="7" name="直接箭头连接符 6"/>
          <p:cNvCxnSpPr/>
          <p:nvPr/>
        </p:nvCxnSpPr>
        <p:spPr>
          <a:xfrm>
            <a:off x="5272405" y="3571240"/>
            <a:ext cx="502920" cy="37211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2461260" y="5699125"/>
            <a:ext cx="6929120" cy="460375"/>
          </a:xfrm>
          <a:prstGeom prst="rect">
            <a:avLst/>
          </a:prstGeom>
          <a:noFill/>
        </p:spPr>
        <p:txBody>
          <a:bodyPr wrap="square" rtlCol="0" anchor="t">
            <a:spAutoFit/>
          </a:bodyPr>
          <a:lstStyle/>
          <a:p>
            <a:pPr>
              <a:lnSpc>
                <a:spcPct val="150000"/>
              </a:lnSpc>
            </a:pPr>
            <a:r>
              <a:rPr kumimoji="1" lang="en-US" altLang="zh-CN" sz="1600" kern="0" dirty="0">
                <a:solidFill>
                  <a:schemeClr val="tx1"/>
                </a:solidFill>
                <a:latin typeface="Arial" panose="020B0604020202020204" pitchFamily="34" charset="0"/>
                <a:ea typeface="MS PGothic" panose="020B0600070205080204" charset="-128"/>
                <a:cs typeface="Arial" panose="020B0604020202020204" pitchFamily="34" charset="0"/>
                <a:sym typeface="+mn-ea"/>
              </a:rPr>
              <a:t>select ID, name, dept_name, tot_cred, </a:t>
            </a: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NULL, NULL, NULL, NULL, NULL</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 grpId="0"/>
      <p:bldP spid="6"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DFCA2-36E4-3C13-F487-318610F6367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CBDC6F3-F2C5-B6DD-0F7C-8F7F327CF4FD}"/>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2.14 Consider the employee database of Figure 2.17. Give an expression in relational algebra to express each of the following queries:</a:t>
            </a:r>
            <a:endParaRPr lang="zh-CN" altLang="en-US" sz="32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AD08C614-E487-1574-C9CC-5AA97B3826DE}"/>
              </a:ext>
            </a:extLst>
          </p:cNvPr>
          <p:cNvSpPr>
            <a:spLocks noGrp="1"/>
          </p:cNvSpPr>
          <p:nvPr>
            <p:ph idx="1"/>
          </p:nvPr>
        </p:nvSpPr>
        <p:spPr>
          <a:xfrm>
            <a:off x="838200" y="1825625"/>
            <a:ext cx="10515600" cy="4351338"/>
          </a:xfrm>
        </p:spPr>
        <p:txBody>
          <a:bodyPr/>
          <a:lstStyle/>
          <a:p>
            <a:pPr marL="342900" indent="-342900" algn="just">
              <a:buFont typeface="+mj-lt"/>
              <a:buAutoNum type="alphaLcPeriod" startAt="2"/>
            </a:pPr>
            <a:r>
              <a:rPr lang="en-US" altLang="zh-CN" sz="1800" dirty="0">
                <a:effectLst/>
                <a:latin typeface="Arial" panose="020B0604020202020204" pitchFamily="34" charset="0"/>
                <a:ea typeface="等线" panose="02010600030101010101" pitchFamily="2" charset="-122"/>
              </a:rPr>
              <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Find the ID, name, and city of residence of each employee who works for</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BigBank</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lt"/>
              <a:buAutoNum type="alphaLcPeriod" startAt="2"/>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join employee and works via id.</a:t>
            </a:r>
          </a:p>
          <a:p>
            <a:pPr marL="0" indent="0" algn="just">
              <a:buNone/>
            </a:pPr>
            <a:r>
              <a:rPr lang="en-US" altLang="zh-CN" sz="1800" dirty="0">
                <a:latin typeface="Arial" panose="020B0604020202020204" pitchFamily="34" charset="0"/>
                <a:ea typeface="等线" panose="02010600030101010101" pitchFamily="2" charset="-122"/>
              </a:rPr>
              <a:t>Then, select the data which’s </a:t>
            </a:r>
            <a:r>
              <a:rPr lang="en-US" altLang="zh-CN" sz="1800" dirty="0" err="1">
                <a:latin typeface="Arial" panose="020B0604020202020204" pitchFamily="34" charset="0"/>
                <a:ea typeface="等线" panose="02010600030101010101" pitchFamily="2" charset="-122"/>
              </a:rPr>
              <a:t>company_name</a:t>
            </a:r>
            <a:r>
              <a:rPr lang="en-US" altLang="zh-CN" sz="1800" dirty="0">
                <a:latin typeface="Arial" panose="020B0604020202020204" pitchFamily="34" charset="0"/>
                <a:ea typeface="等线" panose="02010600030101010101" pitchFamily="2" charset="-122"/>
              </a:rPr>
              <a:t> is </a:t>
            </a:r>
            <a:r>
              <a:rPr lang="en-US" altLang="zh-CN" sz="1800" dirty="0" err="1">
                <a:latin typeface="Arial" panose="020B0604020202020204" pitchFamily="34" charset="0"/>
                <a:ea typeface="等线" panose="02010600030101010101" pitchFamily="2" charset="-122"/>
              </a:rPr>
              <a:t>BigBank</a:t>
            </a:r>
            <a:r>
              <a:rPr lang="en-US" altLang="zh-CN" sz="1800" dirty="0">
                <a:latin typeface="Arial" panose="020B0604020202020204" pitchFamily="34" charset="0"/>
                <a:ea typeface="等线" panose="02010600030101010101" pitchFamily="2" charset="-122"/>
              </a:rPr>
              <a:t>.</a:t>
            </a:r>
          </a:p>
          <a:p>
            <a:pPr marL="0" indent="0" algn="just">
              <a:buNone/>
            </a:pPr>
            <a:r>
              <a:rPr lang="en-US" altLang="zh-CN" sz="1800" dirty="0">
                <a:latin typeface="Arial" panose="020B0604020202020204" pitchFamily="34" charset="0"/>
                <a:ea typeface="等线" panose="02010600030101010101" pitchFamily="2" charset="-122"/>
              </a:rPr>
              <a:t>Last, project the ID, name and city.</a:t>
            </a:r>
            <a:endParaRPr lang="zh-CN" altLang="en-US" dirty="0"/>
          </a:p>
        </p:txBody>
      </p:sp>
      <p:pic>
        <p:nvPicPr>
          <p:cNvPr id="5" name="图片 4">
            <a:extLst>
              <a:ext uri="{FF2B5EF4-FFF2-40B4-BE49-F238E27FC236}">
                <a16:creationId xmlns:a16="http://schemas.microsoft.com/office/drawing/2014/main" id="{ADEEF339-9ECD-2111-C9DD-FE13512B8C21}"/>
              </a:ext>
            </a:extLst>
          </p:cNvPr>
          <p:cNvPicPr>
            <a:picLocks noChangeAspect="1"/>
          </p:cNvPicPr>
          <p:nvPr/>
        </p:nvPicPr>
        <p:blipFill>
          <a:blip r:embed="rId2"/>
          <a:stretch>
            <a:fillRect/>
          </a:stretch>
        </p:blipFill>
        <p:spPr>
          <a:xfrm>
            <a:off x="6677763" y="4001294"/>
            <a:ext cx="4676037" cy="1615580"/>
          </a:xfrm>
          <a:prstGeom prst="rect">
            <a:avLst/>
          </a:prstGeom>
        </p:spPr>
      </p:pic>
      <p:pic>
        <p:nvPicPr>
          <p:cNvPr id="7" name="图片 6">
            <a:extLst>
              <a:ext uri="{FF2B5EF4-FFF2-40B4-BE49-F238E27FC236}">
                <a16:creationId xmlns:a16="http://schemas.microsoft.com/office/drawing/2014/main" id="{0C0C28E9-BCB1-1298-E9C1-332DCE8A23A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4690" y="2173800"/>
            <a:ext cx="5722620" cy="312420"/>
          </a:xfrm>
          <a:prstGeom prst="rect">
            <a:avLst/>
          </a:prstGeom>
          <a:noFill/>
          <a:ln>
            <a:noFill/>
          </a:ln>
        </p:spPr>
      </p:pic>
    </p:spTree>
    <p:extLst>
      <p:ext uri="{BB962C8B-B14F-4D97-AF65-F5344CB8AC3E}">
        <p14:creationId xmlns:p14="http://schemas.microsoft.com/office/powerpoint/2010/main" val="2778142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1558925" y="422275"/>
            <a:ext cx="10034905" cy="1198880"/>
          </a:xfrm>
          <a:prstGeom prst="rect">
            <a:avLst/>
          </a:prstGeom>
        </p:spPr>
        <p:txBody>
          <a:bodyPr wrap="square">
            <a:spAutoFit/>
          </a:bodyPr>
          <a:lstStyle/>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b. select * from student natural full outer join takes</a:t>
            </a:r>
          </a:p>
          <a:p>
            <a:pPr defTabSz="266700">
              <a:lnSpc>
                <a:spcPct val="150000"/>
              </a:lnSpc>
              <a:spcAft>
                <a:spcPct val="0"/>
              </a:spcAft>
            </a:pPr>
            <a:endParaRPr lang="en-US" altLang="zh-CN" sz="1600">
              <a:latin typeface="Arial" panose="020B0604020202020204" pitchFamily="34" charset="0"/>
              <a:ea typeface="宋体" panose="02010600030101010101" pitchFamily="2" charset="-122"/>
              <a:cs typeface="Arial" panose="020B0604020202020204" pitchFamily="34" charset="0"/>
            </a:endParaRPr>
          </a:p>
          <a:p>
            <a:pPr defTabSz="266700">
              <a:lnSpc>
                <a:spcPct val="150000"/>
              </a:lnSpc>
              <a:spcAft>
                <a:spcPct val="0"/>
              </a:spcAft>
            </a:pPr>
            <a:r>
              <a:rPr lang="en-US" altLang="zh-CN" sz="1600">
                <a:latin typeface="Arial" panose="020B0604020202020204" pitchFamily="34" charset="0"/>
                <a:ea typeface="宋体" panose="02010600030101010101" pitchFamily="2" charset="-122"/>
                <a:cs typeface="Arial" panose="020B0604020202020204" pitchFamily="34" charset="0"/>
              </a:rPr>
              <a:t>Full outer join = Left outer join </a:t>
            </a:r>
            <a:r>
              <a:rPr lang="en-US" altLang="zh-CN" sz="1600">
                <a:solidFill>
                  <a:srgbClr val="FF0000"/>
                </a:solidFill>
                <a:latin typeface="Arial" panose="020B0604020202020204" pitchFamily="34" charset="0"/>
                <a:ea typeface="宋体" panose="02010600030101010101" pitchFamily="2" charset="-122"/>
                <a:cs typeface="Arial" panose="020B0604020202020204" pitchFamily="34" charset="0"/>
              </a:rPr>
              <a:t>union</a:t>
            </a:r>
            <a:r>
              <a:rPr lang="en-US" altLang="zh-CN" sz="1600">
                <a:latin typeface="Arial" panose="020B0604020202020204" pitchFamily="34" charset="0"/>
                <a:ea typeface="宋体" panose="02010600030101010101" pitchFamily="2" charset="-122"/>
                <a:cs typeface="Arial" panose="020B0604020202020204" pitchFamily="34" charset="0"/>
              </a:rPr>
              <a:t> Right outer join </a:t>
            </a:r>
          </a:p>
        </p:txBody>
      </p:sp>
      <p:sp>
        <p:nvSpPr>
          <p:cNvPr id="10" name="文本框 9"/>
          <p:cNvSpPr txBox="1"/>
          <p:nvPr/>
        </p:nvSpPr>
        <p:spPr>
          <a:xfrm>
            <a:off x="1558925" y="1703070"/>
            <a:ext cx="8534400" cy="4523105"/>
          </a:xfrm>
          <a:prstGeom prst="rect">
            <a:avLst/>
          </a:prstGeom>
          <a:noFill/>
        </p:spPr>
        <p:txBody>
          <a:bodyPr wrap="square" rtlCol="0">
            <a:spAutoFit/>
          </a:bodyPr>
          <a:lstStyle/>
          <a:p>
            <a:pPr>
              <a:lnSpc>
                <a:spcPct val="150000"/>
              </a:lnSpc>
            </a:pPr>
            <a:r>
              <a:rPr kumimoji="1" lang="en-US" altLang="en-US" sz="1600" kern="0" dirty="0">
                <a:latin typeface="Arial" panose="020B0604020202020204" pitchFamily="34" charset="0"/>
                <a:ea typeface="MS PGothic" panose="020B0600070205080204" charset="-128"/>
                <a:cs typeface="Arial" panose="020B0604020202020204" pitchFamily="34" charset="0"/>
                <a:sym typeface="+mn-ea"/>
              </a:rPr>
              <a:t>Answer:</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 from student natural join takes</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union</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ID, name, dept_name, tot_cred, NULL, NULL, NULL, NULL, NULL</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from student S1</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where not exists</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ID from takes T1 where T1.id = S1.id))</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union</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ID, NULL, NULL, NULL, course_id, sec_id, semester, year, grade</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from takes T1</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where not exists</a:t>
            </a:r>
          </a:p>
          <a:p>
            <a:pPr>
              <a:lnSpc>
                <a:spcPct val="150000"/>
              </a:lnSpc>
            </a:pPr>
            <a:r>
              <a:rPr kumimoji="1" lang="en-US" altLang="zh-CN" sz="1600" kern="0" dirty="0">
                <a:solidFill>
                  <a:srgbClr val="FF0000"/>
                </a:solidFill>
                <a:latin typeface="Arial" panose="020B0604020202020204" pitchFamily="34" charset="0"/>
                <a:ea typeface="MS PGothic" panose="020B0600070205080204" charset="-128"/>
                <a:cs typeface="Arial" panose="020B0604020202020204" pitchFamily="34" charset="0"/>
                <a:sym typeface="+mn-ea"/>
              </a:rPr>
              <a:t>(select ID from student S1 where T1.id = S1.id));</a:t>
            </a:r>
          </a:p>
        </p:txBody>
      </p:sp>
      <p:sp>
        <p:nvSpPr>
          <p:cNvPr id="11" name="矩形 10"/>
          <p:cNvSpPr/>
          <p:nvPr/>
        </p:nvSpPr>
        <p:spPr>
          <a:xfrm>
            <a:off x="1596390" y="2202815"/>
            <a:ext cx="6793865" cy="2131695"/>
          </a:xfrm>
          <a:prstGeom prst="rect">
            <a:avLst/>
          </a:prstGeom>
          <a:noFill/>
          <a:ln w="19050">
            <a:solidFill>
              <a:schemeClr val="accent1">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1596390" y="4726305"/>
            <a:ext cx="6793865" cy="1499870"/>
          </a:xfrm>
          <a:prstGeom prst="rect">
            <a:avLst/>
          </a:prstGeom>
          <a:noFill/>
          <a:ln w="19050">
            <a:solidFill>
              <a:schemeClr val="accent1">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426EE-DE6A-DCC3-298F-0BD54A56E02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1374F4B-9BE6-AEDD-0A39-1B788941C7CD}"/>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2.14 Consider the employee database of Figure 2.17. Give an expression in relational algebra to express each of the following queries:</a:t>
            </a:r>
            <a:endParaRPr lang="zh-CN" altLang="en-US" sz="32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1F1ED516-A8EF-C132-BE5E-F5BAB5508AB0}"/>
              </a:ext>
            </a:extLst>
          </p:cNvPr>
          <p:cNvSpPr>
            <a:spLocks noGrp="1"/>
          </p:cNvSpPr>
          <p:nvPr>
            <p:ph idx="1"/>
          </p:nvPr>
        </p:nvSpPr>
        <p:spPr>
          <a:xfrm>
            <a:off x="838200" y="1825625"/>
            <a:ext cx="10515600" cy="4351338"/>
          </a:xfrm>
        </p:spPr>
        <p:txBody>
          <a:bodyPr/>
          <a:lstStyle/>
          <a:p>
            <a:pPr marL="342900" indent="-342900" algn="just">
              <a:buFont typeface="+mj-lt"/>
              <a:buAutoNum type="alphaLcPeriod" startAt="3"/>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Find the ID, name, street address, and city of residence of each employee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who works for </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err="1">
                <a:effectLst/>
                <a:latin typeface="Arial" panose="020B0604020202020204" pitchFamily="34" charset="0"/>
                <a:ea typeface="等线" panose="02010600030101010101" pitchFamily="2" charset="-122"/>
                <a:cs typeface="Times New Roman" panose="02020603050405020304" pitchFamily="18" charset="0"/>
              </a:rPr>
              <a:t>BigBank</a:t>
            </a:r>
            <a:r>
              <a:rPr lang="zh-CN" altLang="zh-CN" sz="1800" kern="100" dirty="0">
                <a:effectLst/>
                <a:latin typeface="Arial" panose="020B0604020202020204" pitchFamily="34" charset="0"/>
                <a:ea typeface="等线" panose="02010600030101010101" pitchFamily="2" charset="-122"/>
                <a:cs typeface="Arial" panose="020B0604020202020204" pitchFamily="34" charset="0"/>
              </a:rPr>
              <a:t>”</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and earns more than $10000.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lt"/>
              <a:buAutoNum type="alphaLcPeriod" startAt="2"/>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join employee and works via id.</a:t>
            </a:r>
          </a:p>
          <a:p>
            <a:pPr marL="0" indent="0" algn="just">
              <a:buNone/>
            </a:pPr>
            <a:r>
              <a:rPr lang="en-US" altLang="zh-CN" sz="1800" dirty="0">
                <a:latin typeface="Arial" panose="020B0604020202020204" pitchFamily="34" charset="0"/>
                <a:ea typeface="等线" panose="02010600030101010101" pitchFamily="2" charset="-122"/>
              </a:rPr>
              <a:t>Then, select the data which’s </a:t>
            </a:r>
            <a:r>
              <a:rPr lang="en-US" altLang="zh-CN" sz="1800" dirty="0" err="1">
                <a:latin typeface="Arial" panose="020B0604020202020204" pitchFamily="34" charset="0"/>
                <a:ea typeface="等线" panose="02010600030101010101" pitchFamily="2" charset="-122"/>
              </a:rPr>
              <a:t>company_name</a:t>
            </a:r>
            <a:r>
              <a:rPr lang="en-US" altLang="zh-CN" sz="1800" dirty="0">
                <a:latin typeface="Arial" panose="020B0604020202020204" pitchFamily="34" charset="0"/>
                <a:ea typeface="等线" panose="02010600030101010101" pitchFamily="2" charset="-122"/>
              </a:rPr>
              <a:t> is </a:t>
            </a:r>
            <a:r>
              <a:rPr lang="en-US" altLang="zh-CN" sz="1800" dirty="0" err="1">
                <a:latin typeface="Arial" panose="020B0604020202020204" pitchFamily="34" charset="0"/>
                <a:ea typeface="等线" panose="02010600030101010101" pitchFamily="2" charset="-122"/>
              </a:rPr>
              <a:t>BigBank</a:t>
            </a:r>
            <a:r>
              <a:rPr lang="en-US" altLang="zh-CN" sz="1800" dirty="0">
                <a:latin typeface="Arial" panose="020B0604020202020204" pitchFamily="34" charset="0"/>
                <a:ea typeface="等线" panose="02010600030101010101" pitchFamily="2" charset="-122"/>
              </a:rPr>
              <a:t> and salary is bigger than 10000.</a:t>
            </a:r>
          </a:p>
          <a:p>
            <a:pPr marL="0" indent="0" algn="just">
              <a:buNone/>
            </a:pPr>
            <a:r>
              <a:rPr lang="en-US" altLang="zh-CN" sz="1800" dirty="0">
                <a:latin typeface="Arial" panose="020B0604020202020204" pitchFamily="34" charset="0"/>
                <a:ea typeface="等线" panose="02010600030101010101" pitchFamily="2" charset="-122"/>
              </a:rPr>
              <a:t>Last, project the ID, </a:t>
            </a:r>
            <a:r>
              <a:rPr lang="en-US" altLang="zh-CN" sz="1800" dirty="0" err="1">
                <a:latin typeface="Arial" panose="020B0604020202020204" pitchFamily="34" charset="0"/>
                <a:ea typeface="等线" panose="02010600030101010101" pitchFamily="2" charset="-122"/>
              </a:rPr>
              <a:t>name,street</a:t>
            </a:r>
            <a:r>
              <a:rPr lang="en-US" altLang="zh-CN" sz="1800" dirty="0">
                <a:latin typeface="Arial" panose="020B0604020202020204" pitchFamily="34" charset="0"/>
                <a:ea typeface="等线" panose="02010600030101010101" pitchFamily="2" charset="-122"/>
              </a:rPr>
              <a:t> and city.</a:t>
            </a:r>
            <a:endParaRPr lang="zh-CN" altLang="en-US" dirty="0"/>
          </a:p>
        </p:txBody>
      </p:sp>
      <p:pic>
        <p:nvPicPr>
          <p:cNvPr id="5" name="图片 4">
            <a:extLst>
              <a:ext uri="{FF2B5EF4-FFF2-40B4-BE49-F238E27FC236}">
                <a16:creationId xmlns:a16="http://schemas.microsoft.com/office/drawing/2014/main" id="{3788B972-89BA-96BA-C279-4B8727D88D69}"/>
              </a:ext>
            </a:extLst>
          </p:cNvPr>
          <p:cNvPicPr>
            <a:picLocks noChangeAspect="1"/>
          </p:cNvPicPr>
          <p:nvPr/>
        </p:nvPicPr>
        <p:blipFill>
          <a:blip r:embed="rId2"/>
          <a:stretch>
            <a:fillRect/>
          </a:stretch>
        </p:blipFill>
        <p:spPr>
          <a:xfrm>
            <a:off x="6677763" y="4001294"/>
            <a:ext cx="4676037" cy="1615580"/>
          </a:xfrm>
          <a:prstGeom prst="rect">
            <a:avLst/>
          </a:prstGeom>
        </p:spPr>
      </p:pic>
      <p:pic>
        <p:nvPicPr>
          <p:cNvPr id="6" name="图片 5">
            <a:extLst>
              <a:ext uri="{FF2B5EF4-FFF2-40B4-BE49-F238E27FC236}">
                <a16:creationId xmlns:a16="http://schemas.microsoft.com/office/drawing/2014/main" id="{D344A66E-2177-D695-FE8E-DDD2C513FA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67561" y="2261483"/>
            <a:ext cx="9056877" cy="446211"/>
          </a:xfrm>
          <a:prstGeom prst="rect">
            <a:avLst/>
          </a:prstGeom>
          <a:noFill/>
          <a:ln>
            <a:noFill/>
          </a:ln>
        </p:spPr>
      </p:pic>
    </p:spTree>
    <p:extLst>
      <p:ext uri="{BB962C8B-B14F-4D97-AF65-F5344CB8AC3E}">
        <p14:creationId xmlns:p14="http://schemas.microsoft.com/office/powerpoint/2010/main" val="190634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AD4E1-722C-0337-1A02-C55FC014A37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E340A8C-DC63-8D58-E8D5-6908540FB922}"/>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2.14 Consider the employee database of Figure 2.17. Give an expression in relational algebra to express each of the following queries:</a:t>
            </a:r>
            <a:endParaRPr lang="zh-CN" altLang="en-US" sz="3200" dirty="0">
              <a:latin typeface="Arial" panose="020B0604020202020204" pitchFamily="34" charset="0"/>
              <a:ea typeface="等线" panose="02010600030101010101" pitchFamily="2" charset="-122"/>
            </a:endParaRPr>
          </a:p>
        </p:txBody>
      </p:sp>
      <p:sp>
        <p:nvSpPr>
          <p:cNvPr id="3" name="内容占位符 2">
            <a:extLst>
              <a:ext uri="{FF2B5EF4-FFF2-40B4-BE49-F238E27FC236}">
                <a16:creationId xmlns:a16="http://schemas.microsoft.com/office/drawing/2014/main" id="{EBB2E8BC-4896-C265-6A58-D6470C596B16}"/>
              </a:ext>
            </a:extLst>
          </p:cNvPr>
          <p:cNvSpPr>
            <a:spLocks noGrp="1"/>
          </p:cNvSpPr>
          <p:nvPr>
            <p:ph idx="1"/>
          </p:nvPr>
        </p:nvSpPr>
        <p:spPr>
          <a:xfrm>
            <a:off x="838200" y="1825625"/>
            <a:ext cx="10515600" cy="4351338"/>
          </a:xfrm>
        </p:spPr>
        <p:txBody>
          <a:bodyPr/>
          <a:lstStyle/>
          <a:p>
            <a:pPr marL="342900" indent="-342900" algn="just">
              <a:buFont typeface="+mj-lt"/>
              <a:buAutoNum type="alphaLcPeriod" startAt="4"/>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Find the ID and name of each employee in this database who lives in the</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same city as the company for which she or he works.</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gn="just">
              <a:buFont typeface="+mj-lt"/>
              <a:buAutoNum type="alphaLcPeriod" startAt="2"/>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join employee and works via id denotes as </a:t>
            </a:r>
            <a:r>
              <a:rPr lang="en-US" altLang="zh-CN" sz="1800" i="1" dirty="0" err="1">
                <a:latin typeface="Arial" panose="020B0604020202020204" pitchFamily="34" charset="0"/>
                <a:ea typeface="等线" panose="02010600030101010101" pitchFamily="2" charset="-122"/>
              </a:rPr>
              <a:t>ew</a:t>
            </a:r>
            <a:r>
              <a:rPr lang="en-US" altLang="zh-CN" sz="1800" dirty="0">
                <a:latin typeface="Arial" panose="020B0604020202020204" pitchFamily="34" charset="0"/>
                <a:ea typeface="等线" panose="02010600030101010101" pitchFamily="2" charset="-122"/>
              </a:rPr>
              <a:t>.</a:t>
            </a:r>
          </a:p>
          <a:p>
            <a:pPr marL="0" indent="0" algn="just">
              <a:buNone/>
            </a:pPr>
            <a:r>
              <a:rPr lang="en-US" altLang="zh-CN" sz="1800" dirty="0">
                <a:latin typeface="Arial" panose="020B0604020202020204" pitchFamily="34" charset="0"/>
                <a:ea typeface="等线" panose="02010600030101010101" pitchFamily="2" charset="-122"/>
              </a:rPr>
              <a:t>Then, join </a:t>
            </a:r>
            <a:r>
              <a:rPr lang="en-US" altLang="zh-CN" sz="1800" dirty="0" err="1">
                <a:latin typeface="Arial" panose="020B0604020202020204" pitchFamily="34" charset="0"/>
                <a:ea typeface="等线" panose="02010600030101010101" pitchFamily="2" charset="-122"/>
              </a:rPr>
              <a:t>ew</a:t>
            </a:r>
            <a:r>
              <a:rPr lang="en-US" altLang="zh-CN" sz="1800" dirty="0">
                <a:latin typeface="Arial" panose="020B0604020202020204" pitchFamily="34" charset="0"/>
                <a:ea typeface="等线" panose="02010600030101010101" pitchFamily="2" charset="-122"/>
              </a:rPr>
              <a:t> with company via </a:t>
            </a:r>
            <a:r>
              <a:rPr lang="en-US" altLang="zh-CN" sz="1800" dirty="0" err="1">
                <a:latin typeface="Arial" panose="020B0604020202020204" pitchFamily="34" charset="0"/>
                <a:ea typeface="等线" panose="02010600030101010101" pitchFamily="2" charset="-122"/>
              </a:rPr>
              <a:t>company_name</a:t>
            </a:r>
            <a:r>
              <a:rPr lang="en-US" altLang="zh-CN" sz="1800" dirty="0">
                <a:latin typeface="Arial" panose="020B0604020202020204" pitchFamily="34" charset="0"/>
                <a:ea typeface="等线" panose="02010600030101010101" pitchFamily="2" charset="-122"/>
              </a:rPr>
              <a:t>.</a:t>
            </a:r>
          </a:p>
          <a:p>
            <a:pPr marL="0" indent="0" algn="just">
              <a:buNone/>
            </a:pPr>
            <a:r>
              <a:rPr lang="en-US" altLang="zh-CN" sz="1800" dirty="0">
                <a:latin typeface="Arial" panose="020B0604020202020204" pitchFamily="34" charset="0"/>
                <a:ea typeface="等线" panose="02010600030101010101" pitchFamily="2" charset="-122"/>
              </a:rPr>
              <a:t>Next, select the data which’s </a:t>
            </a:r>
            <a:r>
              <a:rPr lang="en-US" altLang="zh-CN" sz="1800" dirty="0" err="1">
                <a:latin typeface="Arial" panose="020B0604020202020204" pitchFamily="34" charset="0"/>
                <a:ea typeface="等线" panose="02010600030101010101" pitchFamily="2" charset="-122"/>
              </a:rPr>
              <a:t>employee.city</a:t>
            </a:r>
            <a:r>
              <a:rPr lang="en-US" altLang="zh-CN" sz="1800" dirty="0">
                <a:latin typeface="Arial" panose="020B0604020202020204" pitchFamily="34" charset="0"/>
                <a:ea typeface="等线" panose="02010600030101010101" pitchFamily="2" charset="-122"/>
              </a:rPr>
              <a:t> and </a:t>
            </a:r>
            <a:r>
              <a:rPr lang="en-US" altLang="zh-CN" sz="1800" dirty="0" err="1">
                <a:latin typeface="Arial" panose="020B0604020202020204" pitchFamily="34" charset="0"/>
                <a:ea typeface="等线" panose="02010600030101010101" pitchFamily="2" charset="-122"/>
              </a:rPr>
              <a:t>company.city</a:t>
            </a:r>
            <a:r>
              <a:rPr lang="en-US" altLang="zh-CN" sz="1800" dirty="0">
                <a:latin typeface="Arial" panose="020B0604020202020204" pitchFamily="34" charset="0"/>
                <a:ea typeface="等线" panose="02010600030101010101" pitchFamily="2" charset="-122"/>
              </a:rPr>
              <a:t> is the same. </a:t>
            </a:r>
          </a:p>
          <a:p>
            <a:pPr marL="0" indent="0" algn="just">
              <a:buNone/>
            </a:pPr>
            <a:r>
              <a:rPr lang="en-US" altLang="zh-CN" sz="1800" dirty="0">
                <a:latin typeface="Arial" panose="020B0604020202020204" pitchFamily="34" charset="0"/>
                <a:ea typeface="等线" panose="02010600030101010101" pitchFamily="2" charset="-122"/>
              </a:rPr>
              <a:t>Last, project the ID and name.</a:t>
            </a:r>
            <a:endParaRPr lang="zh-CN" altLang="en-US" dirty="0"/>
          </a:p>
        </p:txBody>
      </p:sp>
      <p:pic>
        <p:nvPicPr>
          <p:cNvPr id="5" name="图片 4">
            <a:extLst>
              <a:ext uri="{FF2B5EF4-FFF2-40B4-BE49-F238E27FC236}">
                <a16:creationId xmlns:a16="http://schemas.microsoft.com/office/drawing/2014/main" id="{04B5ADB9-675F-B3E2-1574-16501F305E9F}"/>
              </a:ext>
            </a:extLst>
          </p:cNvPr>
          <p:cNvPicPr>
            <a:picLocks noChangeAspect="1"/>
          </p:cNvPicPr>
          <p:nvPr/>
        </p:nvPicPr>
        <p:blipFill>
          <a:blip r:embed="rId2"/>
          <a:stretch>
            <a:fillRect/>
          </a:stretch>
        </p:blipFill>
        <p:spPr>
          <a:xfrm>
            <a:off x="6677763" y="4001294"/>
            <a:ext cx="4676037" cy="1615580"/>
          </a:xfrm>
          <a:prstGeom prst="rect">
            <a:avLst/>
          </a:prstGeom>
        </p:spPr>
      </p:pic>
      <p:pic>
        <p:nvPicPr>
          <p:cNvPr id="4" name="图片 3" descr="形状&#10;&#10;AI 生成的内容可能不正确。">
            <a:extLst>
              <a:ext uri="{FF2B5EF4-FFF2-40B4-BE49-F238E27FC236}">
                <a16:creationId xmlns:a16="http://schemas.microsoft.com/office/drawing/2014/main" id="{8AADB4D9-49C8-2A32-4DA7-D4633DB86AA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5863" b="45390"/>
          <a:stretch/>
        </p:blipFill>
        <p:spPr bwMode="auto">
          <a:xfrm>
            <a:off x="1382693" y="2392279"/>
            <a:ext cx="9426613" cy="46442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9294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352123-54AB-10B0-2B22-2E9CCF9D05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D9F079A-F8DE-581D-B691-7C52D3787360}"/>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2.15 Consider the bank database of Figure 2.18. Give an expression in the relational</a:t>
            </a:r>
            <a:br>
              <a:rPr lang="en-US" altLang="zh-CN" sz="3200" dirty="0">
                <a:latin typeface="Arial" panose="020B0604020202020204" pitchFamily="34" charset="0"/>
                <a:ea typeface="等线" panose="02010600030101010101" pitchFamily="2" charset="-122"/>
              </a:rPr>
            </a:br>
            <a:r>
              <a:rPr lang="en-US" altLang="zh-CN" sz="3200" dirty="0">
                <a:latin typeface="Arial" panose="020B0604020202020204" pitchFamily="34" charset="0"/>
                <a:ea typeface="等线" panose="02010600030101010101" pitchFamily="2" charset="-122"/>
              </a:rPr>
              <a:t>algebra for each of the following queries:</a:t>
            </a:r>
          </a:p>
        </p:txBody>
      </p:sp>
      <p:sp>
        <p:nvSpPr>
          <p:cNvPr id="3" name="内容占位符 2">
            <a:extLst>
              <a:ext uri="{FF2B5EF4-FFF2-40B4-BE49-F238E27FC236}">
                <a16:creationId xmlns:a16="http://schemas.microsoft.com/office/drawing/2014/main" id="{7398AE48-5771-367F-0ADF-3A393A0550D9}"/>
              </a:ext>
            </a:extLst>
          </p:cNvPr>
          <p:cNvSpPr>
            <a:spLocks noGrp="1"/>
          </p:cNvSpPr>
          <p:nvPr>
            <p:ph idx="1"/>
          </p:nvPr>
        </p:nvSpPr>
        <p:spPr>
          <a:xfrm>
            <a:off x="838200" y="1825625"/>
            <a:ext cx="10515600" cy="4351338"/>
          </a:xfrm>
        </p:spPr>
        <p:txBody>
          <a:bodyPr>
            <a:normAutofit/>
          </a:bodyPr>
          <a:lstStyle/>
          <a:p>
            <a:pPr marL="342900" lvl="0" indent="-342900" algn="just">
              <a:buFont typeface="+mj-lt"/>
              <a:buAutoNum type="alphaLcPeriod"/>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Find each loan number with a loan amount greater than $10000.</a:t>
            </a:r>
            <a:endParaRPr lang="en-US" altLang="zh-CN" sz="1800" kern="100" dirty="0">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lphaLcPeriod"/>
            </a:pPr>
            <a:endParaRPr lang="en-US" altLang="zh-CN" sz="1800" dirty="0">
              <a:latin typeface="Arial" panose="020B0604020202020204" pitchFamily="34" charset="0"/>
              <a:ea typeface="等线" panose="02010600030101010101" pitchFamily="2" charset="-122"/>
            </a:endParaRPr>
          </a:p>
          <a:p>
            <a:pPr marL="0" indent="0" algn="just">
              <a:buNone/>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select the data which’s amount is bigger than 10000. </a:t>
            </a:r>
          </a:p>
          <a:p>
            <a:pPr marL="0" indent="0" algn="just">
              <a:buNone/>
            </a:pPr>
            <a:r>
              <a:rPr lang="en-US" altLang="zh-CN" sz="1800" dirty="0">
                <a:latin typeface="Arial" panose="020B0604020202020204" pitchFamily="34" charset="0"/>
                <a:ea typeface="等线" panose="02010600030101010101" pitchFamily="2" charset="-122"/>
              </a:rPr>
              <a:t>Last, project the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loan number</a:t>
            </a:r>
            <a:r>
              <a:rPr lang="en-US" altLang="zh-CN" sz="1800" dirty="0">
                <a:latin typeface="Arial" panose="020B0604020202020204" pitchFamily="34" charset="0"/>
                <a:ea typeface="等线" panose="02010600030101010101" pitchFamily="2" charset="-122"/>
              </a:rPr>
              <a:t>.</a:t>
            </a:r>
          </a:p>
          <a:p>
            <a:pPr marL="0" indent="0" algn="just">
              <a:buNone/>
            </a:pPr>
            <a:endParaRPr lang="en-US" altLang="zh-CN" sz="1800" dirty="0">
              <a:latin typeface="Arial" panose="020B0604020202020204" pitchFamily="34" charset="0"/>
              <a:ea typeface="等线" panose="02010600030101010101" pitchFamily="2" charset="-122"/>
            </a:endParaRPr>
          </a:p>
        </p:txBody>
      </p:sp>
      <p:pic>
        <p:nvPicPr>
          <p:cNvPr id="7" name="图片 6">
            <a:extLst>
              <a:ext uri="{FF2B5EF4-FFF2-40B4-BE49-F238E27FC236}">
                <a16:creationId xmlns:a16="http://schemas.microsoft.com/office/drawing/2014/main" id="{FDF919FC-D294-DABB-82CD-8C613E6749B9}"/>
              </a:ext>
            </a:extLst>
          </p:cNvPr>
          <p:cNvPicPr>
            <a:picLocks noChangeAspect="1"/>
          </p:cNvPicPr>
          <p:nvPr/>
        </p:nvPicPr>
        <p:blipFill>
          <a:blip r:embed="rId2"/>
          <a:stretch>
            <a:fillRect/>
          </a:stretch>
        </p:blipFill>
        <p:spPr>
          <a:xfrm>
            <a:off x="5757187" y="4055371"/>
            <a:ext cx="5596613" cy="2121592"/>
          </a:xfrm>
          <a:prstGeom prst="rect">
            <a:avLst/>
          </a:prstGeom>
        </p:spPr>
      </p:pic>
      <p:pic>
        <p:nvPicPr>
          <p:cNvPr id="8" name="图片 7">
            <a:extLst>
              <a:ext uri="{FF2B5EF4-FFF2-40B4-BE49-F238E27FC236}">
                <a16:creationId xmlns:a16="http://schemas.microsoft.com/office/drawing/2014/main" id="{A2DAD0E4-A8C2-1F72-83D3-D0BBE3EAB2B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41135" b="42081"/>
          <a:stretch/>
        </p:blipFill>
        <p:spPr bwMode="auto">
          <a:xfrm>
            <a:off x="3234690" y="2045307"/>
            <a:ext cx="5722620" cy="54102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06476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A47BE-69F9-7CC1-BC8A-B38472C5C9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B40214-61D1-499C-79C0-7155B8DA3F7D}"/>
              </a:ext>
            </a:extLst>
          </p:cNvPr>
          <p:cNvSpPr>
            <a:spLocks noGrp="1"/>
          </p:cNvSpPr>
          <p:nvPr>
            <p:ph type="title"/>
          </p:nvPr>
        </p:nvSpPr>
        <p:spPr/>
        <p:txBody>
          <a:bodyPr>
            <a:noAutofit/>
          </a:bodyPr>
          <a:lstStyle/>
          <a:p>
            <a:r>
              <a:rPr lang="en-US" altLang="zh-CN" sz="3200" dirty="0">
                <a:latin typeface="Arial" panose="020B0604020202020204" pitchFamily="34" charset="0"/>
                <a:ea typeface="等线" panose="02010600030101010101" pitchFamily="2" charset="-122"/>
              </a:rPr>
              <a:t>2.15 Consider the bank database of Figure 2.18. Give an expression in the relational</a:t>
            </a:r>
            <a:br>
              <a:rPr lang="en-US" altLang="zh-CN" sz="3200" dirty="0">
                <a:latin typeface="Arial" panose="020B0604020202020204" pitchFamily="34" charset="0"/>
                <a:ea typeface="等线" panose="02010600030101010101" pitchFamily="2" charset="-122"/>
              </a:rPr>
            </a:br>
            <a:r>
              <a:rPr lang="en-US" altLang="zh-CN" sz="3200" dirty="0">
                <a:latin typeface="Arial" panose="020B0604020202020204" pitchFamily="34" charset="0"/>
                <a:ea typeface="等线" panose="02010600030101010101" pitchFamily="2" charset="-122"/>
              </a:rPr>
              <a:t>algebra for each of the following queries:</a:t>
            </a:r>
          </a:p>
        </p:txBody>
      </p:sp>
      <p:sp>
        <p:nvSpPr>
          <p:cNvPr id="3" name="内容占位符 2">
            <a:extLst>
              <a:ext uri="{FF2B5EF4-FFF2-40B4-BE49-F238E27FC236}">
                <a16:creationId xmlns:a16="http://schemas.microsoft.com/office/drawing/2014/main" id="{1BD65DC7-C0AA-F447-BD12-72AFAA9BCC9D}"/>
              </a:ext>
            </a:extLst>
          </p:cNvPr>
          <p:cNvSpPr>
            <a:spLocks noGrp="1"/>
          </p:cNvSpPr>
          <p:nvPr>
            <p:ph idx="1"/>
          </p:nvPr>
        </p:nvSpPr>
        <p:spPr>
          <a:xfrm>
            <a:off x="838200" y="1825625"/>
            <a:ext cx="10515600" cy="4351338"/>
          </a:xfrm>
        </p:spPr>
        <p:txBody>
          <a:bodyPr>
            <a:normAutofit/>
          </a:bodyPr>
          <a:lstStyle/>
          <a:p>
            <a:pPr marL="342900" indent="-342900" algn="just">
              <a:buFont typeface="+mj-lt"/>
              <a:buAutoNum type="alphaLcPeriod" startAt="2"/>
            </a:pP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Find the ID of each depositor who has an account with a balance greater</a:t>
            </a:r>
            <a:r>
              <a:rPr lang="en-US" altLang="zh-CN" sz="1800" kern="100" dirty="0">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than $6000.</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just">
              <a:buFont typeface="+mj-lt"/>
              <a:buAutoNum type="alphaLcPeriod" startAt="2"/>
            </a:pPr>
            <a:endParaRPr lang="en-US" altLang="zh-CN" sz="1800" dirty="0">
              <a:latin typeface="Arial" panose="020B0604020202020204" pitchFamily="34" charset="0"/>
              <a:ea typeface="等线" panose="02010600030101010101" pitchFamily="2" charset="-122"/>
            </a:endParaRPr>
          </a:p>
          <a:p>
            <a:pPr marL="0" indent="0" algn="just">
              <a:buNone/>
            </a:pPr>
            <a:endParaRPr lang="en-US" altLang="zh-CN" sz="1800" dirty="0">
              <a:latin typeface="Arial" panose="020B0604020202020204" pitchFamily="34" charset="0"/>
              <a:ea typeface="等线" panose="02010600030101010101" pitchFamily="2" charset="-122"/>
            </a:endParaRPr>
          </a:p>
          <a:p>
            <a:pPr marL="0" indent="0" algn="just">
              <a:buNone/>
            </a:pPr>
            <a:r>
              <a:rPr lang="en-US" altLang="zh-CN" sz="1800" dirty="0">
                <a:latin typeface="Arial" panose="020B0604020202020204" pitchFamily="34" charset="0"/>
                <a:ea typeface="等线" panose="02010600030101010101" pitchFamily="2" charset="-122"/>
              </a:rPr>
              <a:t>First, join depositor and account via </a:t>
            </a:r>
            <a:r>
              <a:rPr lang="en-US" altLang="zh-CN" sz="1800" dirty="0" err="1">
                <a:latin typeface="Arial" panose="020B0604020202020204" pitchFamily="34" charset="0"/>
                <a:ea typeface="等线" panose="02010600030101010101" pitchFamily="2" charset="-122"/>
              </a:rPr>
              <a:t>account_number</a:t>
            </a:r>
            <a:r>
              <a:rPr lang="en-US" altLang="zh-CN" sz="1800" dirty="0">
                <a:latin typeface="Arial" panose="020B0604020202020204" pitchFamily="34" charset="0"/>
                <a:ea typeface="等线" panose="02010600030101010101" pitchFamily="2" charset="-122"/>
              </a:rPr>
              <a:t>.</a:t>
            </a:r>
          </a:p>
          <a:p>
            <a:pPr marL="0" indent="0" algn="just">
              <a:buNone/>
            </a:pPr>
            <a:r>
              <a:rPr lang="en-US" altLang="zh-CN" sz="1800" dirty="0">
                <a:latin typeface="Arial" panose="020B0604020202020204" pitchFamily="34" charset="0"/>
                <a:ea typeface="等线" panose="02010600030101010101" pitchFamily="2" charset="-122"/>
              </a:rPr>
              <a:t>Then, select the data which’s balance is bigger than 6000.</a:t>
            </a:r>
          </a:p>
          <a:p>
            <a:pPr marL="0" indent="0" algn="just">
              <a:buNone/>
            </a:pPr>
            <a:r>
              <a:rPr lang="en-US" altLang="zh-CN" sz="1800" dirty="0">
                <a:latin typeface="Arial" panose="020B0604020202020204" pitchFamily="34" charset="0"/>
                <a:ea typeface="等线" panose="02010600030101010101" pitchFamily="2" charset="-122"/>
              </a:rPr>
              <a:t>Last, project the </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ID</a:t>
            </a:r>
            <a:r>
              <a:rPr lang="en-US" altLang="zh-CN" sz="1800" dirty="0">
                <a:latin typeface="Arial" panose="020B0604020202020204" pitchFamily="34" charset="0"/>
                <a:ea typeface="等线" panose="02010600030101010101" pitchFamily="2" charset="-122"/>
              </a:rPr>
              <a:t>.</a:t>
            </a:r>
          </a:p>
          <a:p>
            <a:pPr marL="0" indent="0" algn="just">
              <a:buNone/>
            </a:pPr>
            <a:endParaRPr lang="en-US" altLang="zh-CN" sz="1800" dirty="0">
              <a:latin typeface="Arial" panose="020B0604020202020204" pitchFamily="34" charset="0"/>
              <a:ea typeface="等线" panose="02010600030101010101" pitchFamily="2" charset="-122"/>
            </a:endParaRPr>
          </a:p>
        </p:txBody>
      </p:sp>
      <p:pic>
        <p:nvPicPr>
          <p:cNvPr id="7" name="图片 6">
            <a:extLst>
              <a:ext uri="{FF2B5EF4-FFF2-40B4-BE49-F238E27FC236}">
                <a16:creationId xmlns:a16="http://schemas.microsoft.com/office/drawing/2014/main" id="{383D3082-F5BF-995C-B5B7-49EFD3F3E6B8}"/>
              </a:ext>
            </a:extLst>
          </p:cNvPr>
          <p:cNvPicPr>
            <a:picLocks noChangeAspect="1"/>
          </p:cNvPicPr>
          <p:nvPr/>
        </p:nvPicPr>
        <p:blipFill>
          <a:blip r:embed="rId2"/>
          <a:stretch>
            <a:fillRect/>
          </a:stretch>
        </p:blipFill>
        <p:spPr>
          <a:xfrm>
            <a:off x="5757187" y="4055371"/>
            <a:ext cx="5596613" cy="2121592"/>
          </a:xfrm>
          <a:prstGeom prst="rect">
            <a:avLst/>
          </a:prstGeom>
        </p:spPr>
      </p:pic>
      <p:pic>
        <p:nvPicPr>
          <p:cNvPr id="4" name="图片 3">
            <a:extLst>
              <a:ext uri="{FF2B5EF4-FFF2-40B4-BE49-F238E27FC236}">
                <a16:creationId xmlns:a16="http://schemas.microsoft.com/office/drawing/2014/main" id="{C92BC782-C5CF-EBB1-3919-A6245B090E9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4165" y="2166232"/>
            <a:ext cx="8383669" cy="457697"/>
          </a:xfrm>
          <a:prstGeom prst="rect">
            <a:avLst/>
          </a:prstGeom>
          <a:noFill/>
          <a:ln>
            <a:noFill/>
          </a:ln>
        </p:spPr>
      </p:pic>
    </p:spTree>
    <p:extLst>
      <p:ext uri="{BB962C8B-B14F-4D97-AF65-F5344CB8AC3E}">
        <p14:creationId xmlns:p14="http://schemas.microsoft.com/office/powerpoint/2010/main" val="24513466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3638</Words>
  <Application>Microsoft Office PowerPoint</Application>
  <PresentationFormat>Widescreen</PresentationFormat>
  <Paragraphs>401</Paragraphs>
  <Slides>50</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等线</vt:lpstr>
      <vt:lpstr>等线 Light</vt:lpstr>
      <vt:lpstr>MS PGothic</vt:lpstr>
      <vt:lpstr>PMingLiU</vt:lpstr>
      <vt:lpstr>宋体</vt:lpstr>
      <vt:lpstr>Arial</vt:lpstr>
      <vt:lpstr>Calibri</vt:lpstr>
      <vt:lpstr>Calibri Light</vt:lpstr>
      <vt:lpstr>Cambria Math</vt:lpstr>
      <vt:lpstr>Times New Roman</vt:lpstr>
      <vt:lpstr>Wingdings</vt:lpstr>
      <vt:lpstr>Office Theme</vt:lpstr>
      <vt:lpstr>Assignment 1 </vt:lpstr>
      <vt:lpstr>1.7 List four significant differences between a file-processing system and a DBMS.</vt:lpstr>
      <vt:lpstr>1.8 Explain the concept of physical data independence and its importance in database systems.</vt:lpstr>
      <vt:lpstr>2.14 Consider the employee database of Figure 2.17. Give an expression in relational algebra to express each of the following queries:</vt:lpstr>
      <vt:lpstr>2.14 Consider the employee database of Figure 2.17. Give an expression in relational algebra to express each of the following queries:</vt:lpstr>
      <vt:lpstr>2.14 Consider the employee database of Figure 2.17. Give an expression in relational algebra to express each of the following queries:</vt:lpstr>
      <vt:lpstr>2.14 Consider the employee database of Figure 2.17. Give an expression in relational algebra to express each of the following queries:</vt:lpstr>
      <vt:lpstr>2.15 Consider the bank database of Figure 2.18. Give an expression in the relational algebra for each of the following queries:</vt:lpstr>
      <vt:lpstr>2.15 Consider the bank database of Figure 2.18. Give an expression in the relational algebra for each of the following queries:</vt:lpstr>
      <vt:lpstr>2.15 Consider the bank database of Figure 2.18. Give an expression in the relational algebra for each of the following queries:</vt:lpstr>
      <vt:lpstr>Assignment 2 </vt:lpstr>
      <vt:lpstr>Schema Diagram for University Database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3 </vt:lpstr>
      <vt:lpstr>4.2 Write the following queries in SQL: a. Display a list of all instructors, showing each instructor’s ID and the number of sections taught. Make sure to show the number of sections as 0 for instructors who have not taught any section. Your query should use an outer join, and should not use subqueries.   Step:  1. Display what?  2. From which table?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dc:title>
  <dc:creator>user</dc:creator>
  <cp:lastModifiedBy>user</cp:lastModifiedBy>
  <cp:revision>1</cp:revision>
  <dcterms:created xsi:type="dcterms:W3CDTF">2025-03-14T04:25:22Z</dcterms:created>
  <dcterms:modified xsi:type="dcterms:W3CDTF">2025-03-14T04:28:07Z</dcterms:modified>
</cp:coreProperties>
</file>