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8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0.xml" ContentType="application/inkml+xml"/>
  <Override PartName="/ppt/notesSlides/notesSlide12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3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notesSlides/notesSlide14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423" r:id="rId2"/>
    <p:sldId id="424" r:id="rId3"/>
    <p:sldId id="359" r:id="rId4"/>
    <p:sldId id="360" r:id="rId5"/>
    <p:sldId id="361" r:id="rId6"/>
    <p:sldId id="366" r:id="rId7"/>
    <p:sldId id="367" r:id="rId8"/>
    <p:sldId id="368" r:id="rId9"/>
    <p:sldId id="365" r:id="rId10"/>
    <p:sldId id="369" r:id="rId11"/>
    <p:sldId id="370" r:id="rId12"/>
    <p:sldId id="371" r:id="rId13"/>
    <p:sldId id="372" r:id="rId14"/>
    <p:sldId id="373" r:id="rId15"/>
    <p:sldId id="427" r:id="rId16"/>
    <p:sldId id="428" r:id="rId17"/>
    <p:sldId id="436" r:id="rId18"/>
    <p:sldId id="437" r:id="rId19"/>
    <p:sldId id="438" r:id="rId20"/>
    <p:sldId id="439" r:id="rId21"/>
    <p:sldId id="380" r:id="rId22"/>
    <p:sldId id="425" r:id="rId23"/>
    <p:sldId id="426" r:id="rId24"/>
    <p:sldId id="430" r:id="rId25"/>
    <p:sldId id="431" r:id="rId26"/>
    <p:sldId id="432" r:id="rId27"/>
    <p:sldId id="433" r:id="rId28"/>
    <p:sldId id="434" r:id="rId29"/>
    <p:sldId id="435" r:id="rId30"/>
    <p:sldId id="429" r:id="rId31"/>
    <p:sldId id="37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CF0BC6-CCC6-4478-A204-EC148D0F1C9A}" v="406" dt="2025-03-28T04:03:54.254"/>
    <p1510:client id="{33F97889-1AE8-44AC-88AC-4773ACD8DB65}" v="44" dt="2025-03-28T04:33:58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5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a Lei" userId="9d90b36968a58255" providerId="LiveId" clId="{2ECF0BC6-CCC6-4478-A204-EC148D0F1C9A}"/>
    <pc:docChg chg="undo custSel addSld delSld modSld delMainMaster">
      <pc:chgData name="Louisa Lei" userId="9d90b36968a58255" providerId="LiveId" clId="{2ECF0BC6-CCC6-4478-A204-EC148D0F1C9A}" dt="2025-03-28T04:08:10.940" v="5220" actId="20577"/>
      <pc:docMkLst>
        <pc:docMk/>
      </pc:docMkLst>
      <pc:sldChg chg="delSp new del mod">
        <pc:chgData name="Louisa Lei" userId="9d90b36968a58255" providerId="LiveId" clId="{2ECF0BC6-CCC6-4478-A204-EC148D0F1C9A}" dt="2025-03-26T14:36:05.402" v="13" actId="47"/>
        <pc:sldMkLst>
          <pc:docMk/>
          <pc:sldMk cId="2254505327" sldId="256"/>
        </pc:sldMkLst>
      </pc:sldChg>
      <pc:sldChg chg="addSp delSp modSp add mod">
        <pc:chgData name="Louisa Lei" userId="9d90b36968a58255" providerId="LiveId" clId="{2ECF0BC6-CCC6-4478-A204-EC148D0F1C9A}" dt="2025-03-28T02:14:33.669" v="1433" actId="1038"/>
        <pc:sldMkLst>
          <pc:docMk/>
          <pc:sldMk cId="0" sldId="359"/>
        </pc:sldMkLst>
        <pc:spChg chg="add mod">
          <ac:chgData name="Louisa Lei" userId="9d90b36968a58255" providerId="LiveId" clId="{2ECF0BC6-CCC6-4478-A204-EC148D0F1C9A}" dt="2025-03-28T02:14:22.398" v="1425" actId="20577"/>
          <ac:spMkLst>
            <pc:docMk/>
            <pc:sldMk cId="0" sldId="359"/>
            <ac:spMk id="3" creationId="{8C62139E-E735-D997-78ED-D578EF201E74}"/>
          </ac:spMkLst>
        </pc:spChg>
        <pc:spChg chg="add mod">
          <ac:chgData name="Louisa Lei" userId="9d90b36968a58255" providerId="LiveId" clId="{2ECF0BC6-CCC6-4478-A204-EC148D0F1C9A}" dt="2025-03-28T02:14:33.669" v="1433" actId="1038"/>
          <ac:spMkLst>
            <pc:docMk/>
            <pc:sldMk cId="0" sldId="359"/>
            <ac:spMk id="4" creationId="{17B0B369-6A1A-48BF-3433-A1D712389634}"/>
          </ac:spMkLst>
        </pc:spChg>
        <pc:spChg chg="del">
          <ac:chgData name="Louisa Lei" userId="9d90b36968a58255" providerId="LiveId" clId="{2ECF0BC6-CCC6-4478-A204-EC148D0F1C9A}" dt="2025-03-28T02:14:16.030" v="1414" actId="478"/>
          <ac:spMkLst>
            <pc:docMk/>
            <pc:sldMk cId="0" sldId="359"/>
            <ac:spMk id="28675" creationId="{00000000-0000-0000-0000-000000000000}"/>
          </ac:spMkLst>
        </pc:spChg>
        <pc:spChg chg="del">
          <ac:chgData name="Louisa Lei" userId="9d90b36968a58255" providerId="LiveId" clId="{2ECF0BC6-CCC6-4478-A204-EC148D0F1C9A}" dt="2025-03-28T02:14:17.696" v="1415" actId="478"/>
          <ac:spMkLst>
            <pc:docMk/>
            <pc:sldMk cId="0" sldId="359"/>
            <ac:spMk id="28676" creationId="{00000000-0000-0000-0000-000000000000}"/>
          </ac:spMkLst>
        </pc:spChg>
        <pc:picChg chg="mod">
          <ac:chgData name="Louisa Lei" userId="9d90b36968a58255" providerId="LiveId" clId="{2ECF0BC6-CCC6-4478-A204-EC148D0F1C9A}" dt="2025-03-28T02:13:21.922" v="1409" actId="1035"/>
          <ac:picMkLst>
            <pc:docMk/>
            <pc:sldMk cId="0" sldId="359"/>
            <ac:picMk id="28678" creationId="{00000000-0000-0000-0000-000000000000}"/>
          </ac:picMkLst>
        </pc:picChg>
      </pc:sldChg>
      <pc:sldChg chg="addSp delSp modSp add">
        <pc:chgData name="Louisa Lei" userId="9d90b36968a58255" providerId="LiveId" clId="{2ECF0BC6-CCC6-4478-A204-EC148D0F1C9A}" dt="2025-03-28T02:14:01.900" v="1413" actId="1076"/>
        <pc:sldMkLst>
          <pc:docMk/>
          <pc:sldMk cId="0" sldId="360"/>
        </pc:sldMkLst>
        <pc:spChg chg="add mod">
          <ac:chgData name="Louisa Lei" userId="9d90b36968a58255" providerId="LiveId" clId="{2ECF0BC6-CCC6-4478-A204-EC148D0F1C9A}" dt="2025-03-28T02:13:34.146" v="1411"/>
          <ac:spMkLst>
            <pc:docMk/>
            <pc:sldMk cId="0" sldId="360"/>
            <ac:spMk id="3" creationId="{15B6875A-E704-A718-5323-EAFD7B14A9BD}"/>
          </ac:spMkLst>
        </pc:spChg>
        <pc:spChg chg="mod">
          <ac:chgData name="Louisa Lei" userId="9d90b36968a58255" providerId="LiveId" clId="{2ECF0BC6-CCC6-4478-A204-EC148D0F1C9A}" dt="2025-03-28T02:13:45.548" v="1412" actId="1076"/>
          <ac:spMkLst>
            <pc:docMk/>
            <pc:sldMk cId="0" sldId="360"/>
            <ac:spMk id="29699" creationId="{00000000-0000-0000-0000-000000000000}"/>
          </ac:spMkLst>
        </pc:spChg>
        <pc:spChg chg="mod">
          <ac:chgData name="Louisa Lei" userId="9d90b36968a58255" providerId="LiveId" clId="{2ECF0BC6-CCC6-4478-A204-EC148D0F1C9A}" dt="2025-03-28T02:14:01.900" v="1413" actId="1076"/>
          <ac:spMkLst>
            <pc:docMk/>
            <pc:sldMk cId="0" sldId="360"/>
            <ac:spMk id="29700" creationId="{00000000-0000-0000-0000-000000000000}"/>
          </ac:spMkLst>
        </pc:spChg>
        <pc:spChg chg="del">
          <ac:chgData name="Louisa Lei" userId="9d90b36968a58255" providerId="LiveId" clId="{2ECF0BC6-CCC6-4478-A204-EC148D0F1C9A}" dt="2025-03-28T02:13:33.906" v="1410" actId="478"/>
          <ac:spMkLst>
            <pc:docMk/>
            <pc:sldMk cId="0" sldId="360"/>
            <ac:spMk id="29701" creationId="{00000000-0000-0000-0000-000000000000}"/>
          </ac:spMkLst>
        </pc:spChg>
        <pc:picChg chg="mod">
          <ac:chgData name="Louisa Lei" userId="9d90b36968a58255" providerId="LiveId" clId="{2ECF0BC6-CCC6-4478-A204-EC148D0F1C9A}" dt="2025-03-28T02:13:16.324" v="1402" actId="12788"/>
          <ac:picMkLst>
            <pc:docMk/>
            <pc:sldMk cId="0" sldId="360"/>
            <ac:picMk id="29702" creationId="{00000000-0000-0000-0000-000000000000}"/>
          </ac:picMkLst>
        </pc:picChg>
      </pc:sldChg>
      <pc:sldChg chg="addSp delSp modSp add del mod">
        <pc:chgData name="Louisa Lei" userId="9d90b36968a58255" providerId="LiveId" clId="{2ECF0BC6-CCC6-4478-A204-EC148D0F1C9A}" dt="2025-03-26T15:26:50.340" v="1151" actId="403"/>
        <pc:sldMkLst>
          <pc:docMk/>
          <pc:sldMk cId="0" sldId="361"/>
        </pc:sldMkLst>
        <pc:spChg chg="add mod">
          <ac:chgData name="Louisa Lei" userId="9d90b36968a58255" providerId="LiveId" clId="{2ECF0BC6-CCC6-4478-A204-EC148D0F1C9A}" dt="2025-03-26T15:26:50.340" v="1151" actId="403"/>
          <ac:spMkLst>
            <pc:docMk/>
            <pc:sldMk cId="0" sldId="361"/>
            <ac:spMk id="7" creationId="{D2449BC3-3D96-6057-FB78-BFD107BD2DFA}"/>
          </ac:spMkLst>
        </pc:spChg>
        <pc:spChg chg="mod">
          <ac:chgData name="Louisa Lei" userId="9d90b36968a58255" providerId="LiveId" clId="{2ECF0BC6-CCC6-4478-A204-EC148D0F1C9A}" dt="2025-03-26T14:51:08.723" v="396" actId="113"/>
          <ac:spMkLst>
            <pc:docMk/>
            <pc:sldMk cId="0" sldId="361"/>
            <ac:spMk id="30723" creationId="{00000000-0000-0000-0000-000000000000}"/>
          </ac:spMkLst>
        </pc:spChg>
        <pc:picChg chg="mod">
          <ac:chgData name="Louisa Lei" userId="9d90b36968a58255" providerId="LiveId" clId="{2ECF0BC6-CCC6-4478-A204-EC148D0F1C9A}" dt="2025-03-26T14:40:32.977" v="74" actId="1076"/>
          <ac:picMkLst>
            <pc:docMk/>
            <pc:sldMk cId="0" sldId="361"/>
            <ac:picMk id="30724" creationId="{00000000-0000-0000-0000-000000000000}"/>
          </ac:picMkLst>
        </pc:picChg>
        <pc:inkChg chg="add">
          <ac:chgData name="Louisa Lei" userId="9d90b36968a58255" providerId="LiveId" clId="{2ECF0BC6-CCC6-4478-A204-EC148D0F1C9A}" dt="2025-03-26T14:42:06.721" v="92" actId="9405"/>
          <ac:inkMkLst>
            <pc:docMk/>
            <pc:sldMk cId="0" sldId="361"/>
            <ac:inkMk id="3" creationId="{EFA13A2A-1B66-D504-152D-6B73AD5885D1}"/>
          </ac:inkMkLst>
        </pc:inkChg>
        <pc:inkChg chg="add">
          <ac:chgData name="Louisa Lei" userId="9d90b36968a58255" providerId="LiveId" clId="{2ECF0BC6-CCC6-4478-A204-EC148D0F1C9A}" dt="2025-03-26T14:42:13.610" v="93" actId="9405"/>
          <ac:inkMkLst>
            <pc:docMk/>
            <pc:sldMk cId="0" sldId="361"/>
            <ac:inkMk id="4" creationId="{232C7D4C-2C0E-814A-F9D3-8C7A2A3744DF}"/>
          </ac:inkMkLst>
        </pc:inkChg>
      </pc:sldChg>
      <pc:sldChg chg="modSp add del mod">
        <pc:chgData name="Louisa Lei" userId="9d90b36968a58255" providerId="LiveId" clId="{2ECF0BC6-CCC6-4478-A204-EC148D0F1C9A}" dt="2025-03-26T14:48:06.801" v="273" actId="47"/>
        <pc:sldMkLst>
          <pc:docMk/>
          <pc:sldMk cId="0" sldId="362"/>
        </pc:sldMkLst>
      </pc:sldChg>
      <pc:sldChg chg="modSp add del mod">
        <pc:chgData name="Louisa Lei" userId="9d90b36968a58255" providerId="LiveId" clId="{2ECF0BC6-CCC6-4478-A204-EC148D0F1C9A}" dt="2025-03-26T14:48:06.801" v="273" actId="47"/>
        <pc:sldMkLst>
          <pc:docMk/>
          <pc:sldMk cId="0" sldId="363"/>
        </pc:sldMkLst>
      </pc:sldChg>
      <pc:sldChg chg="add del">
        <pc:chgData name="Louisa Lei" userId="9d90b36968a58255" providerId="LiveId" clId="{2ECF0BC6-CCC6-4478-A204-EC148D0F1C9A}" dt="2025-03-26T14:48:06.801" v="273" actId="47"/>
        <pc:sldMkLst>
          <pc:docMk/>
          <pc:sldMk cId="0" sldId="364"/>
        </pc:sldMkLst>
      </pc:sldChg>
      <pc:sldChg chg="addSp modSp add del mod">
        <pc:chgData name="Louisa Lei" userId="9d90b36968a58255" providerId="LiveId" clId="{2ECF0BC6-CCC6-4478-A204-EC148D0F1C9A}" dt="2025-03-28T02:18:47.899" v="1845" actId="1036"/>
        <pc:sldMkLst>
          <pc:docMk/>
          <pc:sldMk cId="0" sldId="365"/>
        </pc:sldMkLst>
        <pc:spChg chg="add mod">
          <ac:chgData name="Louisa Lei" userId="9d90b36968a58255" providerId="LiveId" clId="{2ECF0BC6-CCC6-4478-A204-EC148D0F1C9A}" dt="2025-03-28T02:17:59.601" v="1727" actId="1037"/>
          <ac:spMkLst>
            <pc:docMk/>
            <pc:sldMk cId="0" sldId="365"/>
            <ac:spMk id="5" creationId="{546099D6-4EC0-C855-9870-B2113BF3FEEC}"/>
          </ac:spMkLst>
        </pc:spChg>
        <pc:spChg chg="add mod">
          <ac:chgData name="Louisa Lei" userId="9d90b36968a58255" providerId="LiveId" clId="{2ECF0BC6-CCC6-4478-A204-EC148D0F1C9A}" dt="2025-03-28T02:18:19.853" v="1826" actId="1038"/>
          <ac:spMkLst>
            <pc:docMk/>
            <pc:sldMk cId="0" sldId="365"/>
            <ac:spMk id="6" creationId="{7324B541-B8DC-CAC4-E522-902DBD3B6273}"/>
          </ac:spMkLst>
        </pc:spChg>
        <pc:spChg chg="mod">
          <ac:chgData name="Louisa Lei" userId="9d90b36968a58255" providerId="LiveId" clId="{2ECF0BC6-CCC6-4478-A204-EC148D0F1C9A}" dt="2025-03-28T02:17:30.902" v="1690" actId="14100"/>
          <ac:spMkLst>
            <pc:docMk/>
            <pc:sldMk cId="0" sldId="365"/>
            <ac:spMk id="34819" creationId="{00000000-0000-0000-0000-000000000000}"/>
          </ac:spMkLst>
        </pc:spChg>
        <pc:spChg chg="mod">
          <ac:chgData name="Louisa Lei" userId="9d90b36968a58255" providerId="LiveId" clId="{2ECF0BC6-CCC6-4478-A204-EC148D0F1C9A}" dt="2025-03-28T01:47:56.714" v="1166" actId="20577"/>
          <ac:spMkLst>
            <pc:docMk/>
            <pc:sldMk cId="0" sldId="365"/>
            <ac:spMk id="504834" creationId="{00000000-0000-0000-0000-000000000000}"/>
          </ac:spMkLst>
        </pc:spChg>
        <pc:picChg chg="add mod">
          <ac:chgData name="Louisa Lei" userId="9d90b36968a58255" providerId="LiveId" clId="{2ECF0BC6-CCC6-4478-A204-EC148D0F1C9A}" dt="2025-03-28T02:17:47.748" v="1694" actId="1076"/>
          <ac:picMkLst>
            <pc:docMk/>
            <pc:sldMk cId="0" sldId="365"/>
            <ac:picMk id="4" creationId="{6F4994D2-9B13-8E44-EBA9-AC1588A97395}"/>
          </ac:picMkLst>
        </pc:picChg>
        <pc:picChg chg="mod">
          <ac:chgData name="Louisa Lei" userId="9d90b36968a58255" providerId="LiveId" clId="{2ECF0BC6-CCC6-4478-A204-EC148D0F1C9A}" dt="2025-03-28T02:18:47.899" v="1845" actId="1036"/>
          <ac:picMkLst>
            <pc:docMk/>
            <pc:sldMk cId="0" sldId="365"/>
            <ac:picMk id="504851" creationId="{7AD8FC18-4D82-4ED5-AF97-0EC81F628D61}"/>
          </ac:picMkLst>
        </pc:picChg>
        <pc:inkChg chg="add mod">
          <ac:chgData name="Louisa Lei" userId="9d90b36968a58255" providerId="LiveId" clId="{2ECF0BC6-CCC6-4478-A204-EC148D0F1C9A}" dt="2025-03-28T02:18:47.899" v="1845" actId="1036"/>
          <ac:inkMkLst>
            <pc:docMk/>
            <pc:sldMk cId="0" sldId="365"/>
            <ac:inkMk id="3" creationId="{15B26E3E-8635-64D7-8D5D-9214604CE21C}"/>
          </ac:inkMkLst>
        </pc:inkChg>
        <pc:cxnChg chg="add mod">
          <ac:chgData name="Louisa Lei" userId="9d90b36968a58255" providerId="LiveId" clId="{2ECF0BC6-CCC6-4478-A204-EC148D0F1C9A}" dt="2025-03-28T02:18:35.824" v="1827" actId="14100"/>
          <ac:cxnSpMkLst>
            <pc:docMk/>
            <pc:sldMk cId="0" sldId="365"/>
            <ac:cxnSpMk id="8" creationId="{779D68A6-BA86-4D1F-70FD-B122F1704111}"/>
          </ac:cxnSpMkLst>
        </pc:cxnChg>
      </pc:sldChg>
      <pc:sldChg chg="addSp delSp modSp add mod">
        <pc:chgData name="Louisa Lei" userId="9d90b36968a58255" providerId="LiveId" clId="{2ECF0BC6-CCC6-4478-A204-EC148D0F1C9A}" dt="2025-03-26T15:26:53.668" v="1152" actId="403"/>
        <pc:sldMkLst>
          <pc:docMk/>
          <pc:sldMk cId="486255603" sldId="366"/>
        </pc:sldMkLst>
        <pc:spChg chg="add mod">
          <ac:chgData name="Louisa Lei" userId="9d90b36968a58255" providerId="LiveId" clId="{2ECF0BC6-CCC6-4478-A204-EC148D0F1C9A}" dt="2025-03-26T15:26:53.668" v="1152" actId="403"/>
          <ac:spMkLst>
            <pc:docMk/>
            <pc:sldMk cId="486255603" sldId="366"/>
            <ac:spMk id="11" creationId="{1A05E80D-C826-27DB-16C3-1530488AE177}"/>
          </ac:spMkLst>
        </pc:spChg>
        <pc:spChg chg="mod">
          <ac:chgData name="Louisa Lei" userId="9d90b36968a58255" providerId="LiveId" clId="{2ECF0BC6-CCC6-4478-A204-EC148D0F1C9A}" dt="2025-03-26T14:51:13.098" v="398" actId="113"/>
          <ac:spMkLst>
            <pc:docMk/>
            <pc:sldMk cId="486255603" sldId="366"/>
            <ac:spMk id="30723" creationId="{665A6621-243C-A075-B106-A88BD6DD9F2A}"/>
          </ac:spMkLst>
        </pc:spChg>
        <pc:picChg chg="add mod">
          <ac:chgData name="Louisa Lei" userId="9d90b36968a58255" providerId="LiveId" clId="{2ECF0BC6-CCC6-4478-A204-EC148D0F1C9A}" dt="2025-03-26T14:44:33.309" v="154" actId="1035"/>
          <ac:picMkLst>
            <pc:docMk/>
            <pc:sldMk cId="486255603" sldId="366"/>
            <ac:picMk id="5" creationId="{5FDBC3D3-EDC6-CA46-E6A5-DF830830C847}"/>
          </ac:picMkLst>
        </pc:picChg>
      </pc:sldChg>
      <pc:sldChg chg="addSp delSp modSp add mod">
        <pc:chgData name="Louisa Lei" userId="9d90b36968a58255" providerId="LiveId" clId="{2ECF0BC6-CCC6-4478-A204-EC148D0F1C9A}" dt="2025-03-26T15:26:57.818" v="1153" actId="403"/>
        <pc:sldMkLst>
          <pc:docMk/>
          <pc:sldMk cId="2054004621" sldId="367"/>
        </pc:sldMkLst>
        <pc:spChg chg="mod">
          <ac:chgData name="Louisa Lei" userId="9d90b36968a58255" providerId="LiveId" clId="{2ECF0BC6-CCC6-4478-A204-EC148D0F1C9A}" dt="2025-03-26T14:45:29.883" v="193" actId="1035"/>
          <ac:spMkLst>
            <pc:docMk/>
            <pc:sldMk cId="2054004621" sldId="367"/>
            <ac:spMk id="8" creationId="{C56C1EB5-78ED-320B-480D-E752D040B797}"/>
          </ac:spMkLst>
        </pc:spChg>
        <pc:spChg chg="add mod">
          <ac:chgData name="Louisa Lei" userId="9d90b36968a58255" providerId="LiveId" clId="{2ECF0BC6-CCC6-4478-A204-EC148D0F1C9A}" dt="2025-03-26T15:26:57.818" v="1153" actId="403"/>
          <ac:spMkLst>
            <pc:docMk/>
            <pc:sldMk cId="2054004621" sldId="367"/>
            <ac:spMk id="11" creationId="{BD828343-4E44-1AA3-B3EA-267632169370}"/>
          </ac:spMkLst>
        </pc:spChg>
        <pc:spChg chg="mod">
          <ac:chgData name="Louisa Lei" userId="9d90b36968a58255" providerId="LiveId" clId="{2ECF0BC6-CCC6-4478-A204-EC148D0F1C9A}" dt="2025-03-26T14:51:15.968" v="399" actId="113"/>
          <ac:spMkLst>
            <pc:docMk/>
            <pc:sldMk cId="2054004621" sldId="367"/>
            <ac:spMk id="30723" creationId="{6BFDDBF4-E83D-12E7-8A63-42790BF9796E}"/>
          </ac:spMkLst>
        </pc:spChg>
        <pc:grpChg chg="add mod">
          <ac:chgData name="Louisa Lei" userId="9d90b36968a58255" providerId="LiveId" clId="{2ECF0BC6-CCC6-4478-A204-EC148D0F1C9A}" dt="2025-03-26T14:45:32.645" v="194" actId="167"/>
          <ac:grpSpMkLst>
            <pc:docMk/>
            <pc:sldMk cId="2054004621" sldId="367"/>
            <ac:grpSpMk id="6" creationId="{009E14AF-4915-1EF3-35B9-05D76305CBA2}"/>
          </ac:grpSpMkLst>
        </pc:grpChg>
        <pc:picChg chg="mod">
          <ac:chgData name="Louisa Lei" userId="9d90b36968a58255" providerId="LiveId" clId="{2ECF0BC6-CCC6-4478-A204-EC148D0F1C9A}" dt="2025-03-26T14:45:29.883" v="193" actId="1035"/>
          <ac:picMkLst>
            <pc:docMk/>
            <pc:sldMk cId="2054004621" sldId="367"/>
            <ac:picMk id="7" creationId="{DDE8BE5D-5DAD-D134-B328-A394D37CA3C1}"/>
          </ac:picMkLst>
        </pc:picChg>
      </pc:sldChg>
      <pc:sldChg chg="addSp delSp modSp add mod">
        <pc:chgData name="Louisa Lei" userId="9d90b36968a58255" providerId="LiveId" clId="{2ECF0BC6-CCC6-4478-A204-EC148D0F1C9A}" dt="2025-03-26T15:27:00.300" v="1154" actId="403"/>
        <pc:sldMkLst>
          <pc:docMk/>
          <pc:sldMk cId="3492102764" sldId="368"/>
        </pc:sldMkLst>
        <pc:spChg chg="mod">
          <ac:chgData name="Louisa Lei" userId="9d90b36968a58255" providerId="LiveId" clId="{2ECF0BC6-CCC6-4478-A204-EC148D0F1C9A}" dt="2025-03-26T14:51:19.607" v="401" actId="113"/>
          <ac:spMkLst>
            <pc:docMk/>
            <pc:sldMk cId="3492102764" sldId="368"/>
            <ac:spMk id="30723" creationId="{A8FB23D5-F958-16DC-9682-5DFFED04E0BF}"/>
          </ac:spMkLst>
        </pc:spChg>
        <pc:spChg chg="mod">
          <ac:chgData name="Louisa Lei" userId="9d90b36968a58255" providerId="LiveId" clId="{2ECF0BC6-CCC6-4478-A204-EC148D0F1C9A}" dt="2025-03-26T15:27:00.300" v="1154" actId="403"/>
          <ac:spMkLst>
            <pc:docMk/>
            <pc:sldMk cId="3492102764" sldId="368"/>
            <ac:spMk id="494594" creationId="{827F782E-B109-C865-6FC3-14991D2ACC53}"/>
          </ac:spMkLst>
        </pc:spChg>
        <pc:picChg chg="add mod">
          <ac:chgData name="Louisa Lei" userId="9d90b36968a58255" providerId="LiveId" clId="{2ECF0BC6-CCC6-4478-A204-EC148D0F1C9A}" dt="2025-03-26T14:47:25.751" v="271" actId="1036"/>
          <ac:picMkLst>
            <pc:docMk/>
            <pc:sldMk cId="3492102764" sldId="368"/>
            <ac:picMk id="5" creationId="{C2E38316-5DD7-870F-124B-20418821CEC0}"/>
          </ac:picMkLst>
        </pc:picChg>
        <pc:inkChg chg="mod">
          <ac:chgData name="Louisa Lei" userId="9d90b36968a58255" providerId="LiveId" clId="{2ECF0BC6-CCC6-4478-A204-EC148D0F1C9A}" dt="2025-03-26T14:53:04.519" v="486" actId="14100"/>
          <ac:inkMkLst>
            <pc:docMk/>
            <pc:sldMk cId="3492102764" sldId="368"/>
            <ac:inkMk id="3" creationId="{5BFD8995-285B-3B25-F990-8131B2CF18A7}"/>
          </ac:inkMkLst>
        </pc:inkChg>
        <pc:inkChg chg="mod">
          <ac:chgData name="Louisa Lei" userId="9d90b36968a58255" providerId="LiveId" clId="{2ECF0BC6-CCC6-4478-A204-EC148D0F1C9A}" dt="2025-03-26T14:47:19.545" v="267" actId="1038"/>
          <ac:inkMkLst>
            <pc:docMk/>
            <pc:sldMk cId="3492102764" sldId="368"/>
            <ac:inkMk id="4" creationId="{989F5375-E0C3-0E54-BF0A-3CC415A70BFC}"/>
          </ac:inkMkLst>
        </pc:inkChg>
      </pc:sldChg>
      <pc:sldChg chg="addSp delSp modSp add mod modClrScheme chgLayout">
        <pc:chgData name="Louisa Lei" userId="9d90b36968a58255" providerId="LiveId" clId="{2ECF0BC6-CCC6-4478-A204-EC148D0F1C9A}" dt="2025-03-28T03:21:45.397" v="2693" actId="20577"/>
        <pc:sldMkLst>
          <pc:docMk/>
          <pc:sldMk cId="4178420944" sldId="369"/>
        </pc:sldMkLst>
        <pc:spChg chg="mod">
          <ac:chgData name="Louisa Lei" userId="9d90b36968a58255" providerId="LiveId" clId="{2ECF0BC6-CCC6-4478-A204-EC148D0F1C9A}" dt="2025-03-26T15:02:02.780" v="818" actId="13926"/>
          <ac:spMkLst>
            <pc:docMk/>
            <pc:sldMk cId="4178420944" sldId="369"/>
            <ac:spMk id="34819" creationId="{96D36E86-2709-28E3-DDA1-CC774EA935FF}"/>
          </ac:spMkLst>
        </pc:spChg>
        <pc:spChg chg="mod">
          <ac:chgData name="Louisa Lei" userId="9d90b36968a58255" providerId="LiveId" clId="{2ECF0BC6-CCC6-4478-A204-EC148D0F1C9A}" dt="2025-03-28T03:21:45.397" v="2693" actId="20577"/>
          <ac:spMkLst>
            <pc:docMk/>
            <pc:sldMk cId="4178420944" sldId="369"/>
            <ac:spMk id="504834" creationId="{6D8B1E3F-43C8-05A3-8CC1-FBB7ADF0FED0}"/>
          </ac:spMkLst>
        </pc:spChg>
        <pc:picChg chg="add mod modCrop">
          <ac:chgData name="Louisa Lei" userId="9d90b36968a58255" providerId="LiveId" clId="{2ECF0BC6-CCC6-4478-A204-EC148D0F1C9A}" dt="2025-03-26T14:57:51.517" v="680" actId="14100"/>
          <ac:picMkLst>
            <pc:docMk/>
            <pc:sldMk cId="4178420944" sldId="369"/>
            <ac:picMk id="4" creationId="{626C59BB-4523-CC0F-4A90-887E4FAF298F}"/>
          </ac:picMkLst>
        </pc:picChg>
        <pc:cxnChg chg="ord">
          <ac:chgData name="Louisa Lei" userId="9d90b36968a58255" providerId="LiveId" clId="{2ECF0BC6-CCC6-4478-A204-EC148D0F1C9A}" dt="2025-03-26T14:57:36.506" v="676" actId="26606"/>
          <ac:cxnSpMkLst>
            <pc:docMk/>
            <pc:sldMk cId="4178420944" sldId="369"/>
            <ac:cxnSpMk id="2" creationId="{3AAC63BE-7303-A820-A397-8E8BF6C6B2BC}"/>
          </ac:cxnSpMkLst>
        </pc:cxnChg>
      </pc:sldChg>
      <pc:sldChg chg="addSp delSp modSp add mod">
        <pc:chgData name="Louisa Lei" userId="9d90b36968a58255" providerId="LiveId" clId="{2ECF0BC6-CCC6-4478-A204-EC148D0F1C9A}" dt="2025-03-28T03:21:52.333" v="2698" actId="20577"/>
        <pc:sldMkLst>
          <pc:docMk/>
          <pc:sldMk cId="3662153908" sldId="370"/>
        </pc:sldMkLst>
        <pc:spChg chg="mod">
          <ac:chgData name="Louisa Lei" userId="9d90b36968a58255" providerId="LiveId" clId="{2ECF0BC6-CCC6-4478-A204-EC148D0F1C9A}" dt="2025-03-26T15:02:35.998" v="830" actId="13926"/>
          <ac:spMkLst>
            <pc:docMk/>
            <pc:sldMk cId="3662153908" sldId="370"/>
            <ac:spMk id="34819" creationId="{01AE6EA3-D908-671E-B85D-836278533940}"/>
          </ac:spMkLst>
        </pc:spChg>
        <pc:spChg chg="mod">
          <ac:chgData name="Louisa Lei" userId="9d90b36968a58255" providerId="LiveId" clId="{2ECF0BC6-CCC6-4478-A204-EC148D0F1C9A}" dt="2025-03-28T03:21:52.333" v="2698" actId="20577"/>
          <ac:spMkLst>
            <pc:docMk/>
            <pc:sldMk cId="3662153908" sldId="370"/>
            <ac:spMk id="504834" creationId="{6A1B812A-9A15-F683-AE69-D04A40650395}"/>
          </ac:spMkLst>
        </pc:spChg>
        <pc:picChg chg="add mod modCrop">
          <ac:chgData name="Louisa Lei" userId="9d90b36968a58255" providerId="LiveId" clId="{2ECF0BC6-CCC6-4478-A204-EC148D0F1C9A}" dt="2025-03-26T15:01:13.619" v="783" actId="1036"/>
          <ac:picMkLst>
            <pc:docMk/>
            <pc:sldMk cId="3662153908" sldId="370"/>
            <ac:picMk id="3" creationId="{449662EB-F0D2-F80F-EFE2-91D47634A8E4}"/>
          </ac:picMkLst>
        </pc:picChg>
        <pc:inkChg chg="add mod">
          <ac:chgData name="Louisa Lei" userId="9d90b36968a58255" providerId="LiveId" clId="{2ECF0BC6-CCC6-4478-A204-EC148D0F1C9A}" dt="2025-03-26T15:01:58.491" v="817"/>
          <ac:inkMkLst>
            <pc:docMk/>
            <pc:sldMk cId="3662153908" sldId="370"/>
            <ac:inkMk id="6" creationId="{6530933B-A1CD-367E-3564-EAB7B1D006CB}"/>
          </ac:inkMkLst>
        </pc:inkChg>
      </pc:sldChg>
      <pc:sldChg chg="add del">
        <pc:chgData name="Louisa Lei" userId="9d90b36968a58255" providerId="LiveId" clId="{2ECF0BC6-CCC6-4478-A204-EC148D0F1C9A}" dt="2025-03-26T15:02:25.907" v="825"/>
        <pc:sldMkLst>
          <pc:docMk/>
          <pc:sldMk cId="386101521" sldId="371"/>
        </pc:sldMkLst>
      </pc:sldChg>
      <pc:sldChg chg="addSp modSp add mod">
        <pc:chgData name="Louisa Lei" userId="9d90b36968a58255" providerId="LiveId" clId="{2ECF0BC6-CCC6-4478-A204-EC148D0F1C9A}" dt="2025-03-28T03:21:54.859" v="2700" actId="20577"/>
        <pc:sldMkLst>
          <pc:docMk/>
          <pc:sldMk cId="1345043894" sldId="371"/>
        </pc:sldMkLst>
        <pc:spChg chg="add mod">
          <ac:chgData name="Louisa Lei" userId="9d90b36968a58255" providerId="LiveId" clId="{2ECF0BC6-CCC6-4478-A204-EC148D0F1C9A}" dt="2025-03-26T15:05:17.702" v="992" actId="113"/>
          <ac:spMkLst>
            <pc:docMk/>
            <pc:sldMk cId="1345043894" sldId="371"/>
            <ac:spMk id="4" creationId="{3816FEBC-330D-5072-7B3A-FBFDC7231A05}"/>
          </ac:spMkLst>
        </pc:spChg>
        <pc:spChg chg="add mod">
          <ac:chgData name="Louisa Lei" userId="9d90b36968a58255" providerId="LiveId" clId="{2ECF0BC6-CCC6-4478-A204-EC148D0F1C9A}" dt="2025-03-26T15:05:13.777" v="991" actId="113"/>
          <ac:spMkLst>
            <pc:docMk/>
            <pc:sldMk cId="1345043894" sldId="371"/>
            <ac:spMk id="5" creationId="{FE94B7D1-4B6A-7BF4-AD8D-AE0BCD93FFDB}"/>
          </ac:spMkLst>
        </pc:spChg>
        <pc:spChg chg="mod">
          <ac:chgData name="Louisa Lei" userId="9d90b36968a58255" providerId="LiveId" clId="{2ECF0BC6-CCC6-4478-A204-EC148D0F1C9A}" dt="2025-03-26T15:02:39.381" v="831" actId="13926"/>
          <ac:spMkLst>
            <pc:docMk/>
            <pc:sldMk cId="1345043894" sldId="371"/>
            <ac:spMk id="34819" creationId="{4D6E3597-DDC4-6983-735C-A6179980D93D}"/>
          </ac:spMkLst>
        </pc:spChg>
        <pc:spChg chg="mod">
          <ac:chgData name="Louisa Lei" userId="9d90b36968a58255" providerId="LiveId" clId="{2ECF0BC6-CCC6-4478-A204-EC148D0F1C9A}" dt="2025-03-28T03:21:54.859" v="2700" actId="20577"/>
          <ac:spMkLst>
            <pc:docMk/>
            <pc:sldMk cId="1345043894" sldId="371"/>
            <ac:spMk id="504834" creationId="{A201C655-C887-313B-8494-69D715DC9BBC}"/>
          </ac:spMkLst>
        </pc:spChg>
        <pc:picChg chg="mod">
          <ac:chgData name="Louisa Lei" userId="9d90b36968a58255" providerId="LiveId" clId="{2ECF0BC6-CCC6-4478-A204-EC148D0F1C9A}" dt="2025-03-26T15:04:51.692" v="976" actId="1076"/>
          <ac:picMkLst>
            <pc:docMk/>
            <pc:sldMk cId="1345043894" sldId="371"/>
            <ac:picMk id="3" creationId="{83560CA8-4ED7-0B54-6208-29D28B484622}"/>
          </ac:picMkLst>
        </pc:picChg>
        <pc:inkChg chg="mod">
          <ac:chgData name="Louisa Lei" userId="9d90b36968a58255" providerId="LiveId" clId="{2ECF0BC6-CCC6-4478-A204-EC148D0F1C9A}" dt="2025-03-26T15:03:28.207" v="873" actId="14100"/>
          <ac:inkMkLst>
            <pc:docMk/>
            <pc:sldMk cId="1345043894" sldId="371"/>
            <ac:inkMk id="6" creationId="{E4B2C3DE-0752-FE02-A149-7EEE17762CBA}"/>
          </ac:inkMkLst>
        </pc:inkChg>
        <pc:inkChg chg="add mod">
          <ac:chgData name="Louisa Lei" userId="9d90b36968a58255" providerId="LiveId" clId="{2ECF0BC6-CCC6-4478-A204-EC148D0F1C9A}" dt="2025-03-26T15:05:01.550" v="990" actId="1037"/>
          <ac:inkMkLst>
            <pc:docMk/>
            <pc:sldMk cId="1345043894" sldId="371"/>
            <ac:inkMk id="7" creationId="{C10C798A-DD6F-9AB8-1966-360F2A5CCB74}"/>
          </ac:inkMkLst>
        </pc:inkChg>
      </pc:sldChg>
      <pc:sldChg chg="addSp delSp modSp add mod">
        <pc:chgData name="Louisa Lei" userId="9d90b36968a58255" providerId="LiveId" clId="{2ECF0BC6-CCC6-4478-A204-EC148D0F1C9A}" dt="2025-03-28T03:21:57.836" v="2702" actId="20577"/>
        <pc:sldMkLst>
          <pc:docMk/>
          <pc:sldMk cId="2632434302" sldId="372"/>
        </pc:sldMkLst>
        <pc:spChg chg="mod">
          <ac:chgData name="Louisa Lei" userId="9d90b36968a58255" providerId="LiveId" clId="{2ECF0BC6-CCC6-4478-A204-EC148D0F1C9A}" dt="2025-03-26T15:06:13.955" v="1003" actId="13926"/>
          <ac:spMkLst>
            <pc:docMk/>
            <pc:sldMk cId="2632434302" sldId="372"/>
            <ac:spMk id="34819" creationId="{D1A6676A-0219-BA8F-4F3E-C679980AA510}"/>
          </ac:spMkLst>
        </pc:spChg>
        <pc:spChg chg="mod">
          <ac:chgData name="Louisa Lei" userId="9d90b36968a58255" providerId="LiveId" clId="{2ECF0BC6-CCC6-4478-A204-EC148D0F1C9A}" dt="2025-03-28T03:21:57.836" v="2702" actId="20577"/>
          <ac:spMkLst>
            <pc:docMk/>
            <pc:sldMk cId="2632434302" sldId="372"/>
            <ac:spMk id="504834" creationId="{19266E62-A701-73A5-9B5B-19337E23B7AB}"/>
          </ac:spMkLst>
        </pc:spChg>
        <pc:inkChg chg="add mod">
          <ac:chgData name="Louisa Lei" userId="9d90b36968a58255" providerId="LiveId" clId="{2ECF0BC6-CCC6-4478-A204-EC148D0F1C9A}" dt="2025-03-26T15:05:49.741" v="1001" actId="1036"/>
          <ac:inkMkLst>
            <pc:docMk/>
            <pc:sldMk cId="2632434302" sldId="372"/>
            <ac:inkMk id="5" creationId="{1D2A2399-98A1-2F8D-1FE2-30898A8A0630}"/>
          </ac:inkMkLst>
        </pc:inkChg>
        <pc:inkChg chg="mod">
          <ac:chgData name="Louisa Lei" userId="9d90b36968a58255" providerId="LiveId" clId="{2ECF0BC6-CCC6-4478-A204-EC148D0F1C9A}" dt="2025-03-26T15:04:37.701" v="969" actId="1035"/>
          <ac:inkMkLst>
            <pc:docMk/>
            <pc:sldMk cId="2632434302" sldId="372"/>
            <ac:inkMk id="6" creationId="{790353E6-B311-97BC-B6B0-E0380768DE6A}"/>
          </ac:inkMkLst>
        </pc:inkChg>
      </pc:sldChg>
      <pc:sldChg chg="add del">
        <pc:chgData name="Louisa Lei" userId="9d90b36968a58255" providerId="LiveId" clId="{2ECF0BC6-CCC6-4478-A204-EC148D0F1C9A}" dt="2025-03-26T15:02:25.479" v="824"/>
        <pc:sldMkLst>
          <pc:docMk/>
          <pc:sldMk cId="4223077085" sldId="372"/>
        </pc:sldMkLst>
      </pc:sldChg>
      <pc:sldChg chg="add del">
        <pc:chgData name="Louisa Lei" userId="9d90b36968a58255" providerId="LiveId" clId="{2ECF0BC6-CCC6-4478-A204-EC148D0F1C9A}" dt="2025-03-26T15:02:25.314" v="823"/>
        <pc:sldMkLst>
          <pc:docMk/>
          <pc:sldMk cId="942971504" sldId="373"/>
        </pc:sldMkLst>
      </pc:sldChg>
      <pc:sldChg chg="addSp modSp add mod">
        <pc:chgData name="Louisa Lei" userId="9d90b36968a58255" providerId="LiveId" clId="{2ECF0BC6-CCC6-4478-A204-EC148D0F1C9A}" dt="2025-03-28T03:22:00.468" v="2704" actId="20577"/>
        <pc:sldMkLst>
          <pc:docMk/>
          <pc:sldMk cId="3812146935" sldId="373"/>
        </pc:sldMkLst>
        <pc:spChg chg="add mod">
          <ac:chgData name="Louisa Lei" userId="9d90b36968a58255" providerId="LiveId" clId="{2ECF0BC6-CCC6-4478-A204-EC148D0F1C9A}" dt="2025-03-28T02:19:23.388" v="1846"/>
          <ac:spMkLst>
            <pc:docMk/>
            <pc:sldMk cId="3812146935" sldId="373"/>
            <ac:spMk id="4" creationId="{83FFB27F-E255-AD10-D9B2-4F740680AA01}"/>
          </ac:spMkLst>
        </pc:spChg>
        <pc:spChg chg="mod">
          <ac:chgData name="Louisa Lei" userId="9d90b36968a58255" providerId="LiveId" clId="{2ECF0BC6-CCC6-4478-A204-EC148D0F1C9A}" dt="2025-03-26T15:02:46.673" v="833" actId="13926"/>
          <ac:spMkLst>
            <pc:docMk/>
            <pc:sldMk cId="3812146935" sldId="373"/>
            <ac:spMk id="34819" creationId="{53C997E8-35F3-FF16-F806-ABDB2ABB5190}"/>
          </ac:spMkLst>
        </pc:spChg>
        <pc:spChg chg="mod">
          <ac:chgData name="Louisa Lei" userId="9d90b36968a58255" providerId="LiveId" clId="{2ECF0BC6-CCC6-4478-A204-EC148D0F1C9A}" dt="2025-03-28T03:22:00.468" v="2704" actId="20577"/>
          <ac:spMkLst>
            <pc:docMk/>
            <pc:sldMk cId="3812146935" sldId="373"/>
            <ac:spMk id="504834" creationId="{CDB2F6B0-9F84-3B14-0BA6-8E0E6D200241}"/>
          </ac:spMkLst>
        </pc:spChg>
        <pc:inkChg chg="mod">
          <ac:chgData name="Louisa Lei" userId="9d90b36968a58255" providerId="LiveId" clId="{2ECF0BC6-CCC6-4478-A204-EC148D0F1C9A}" dt="2025-03-26T15:06:40.374" v="1007" actId="1076"/>
          <ac:inkMkLst>
            <pc:docMk/>
            <pc:sldMk cId="3812146935" sldId="373"/>
            <ac:inkMk id="6" creationId="{D2DF20B6-8078-7D97-42B8-5D50B539DCFA}"/>
          </ac:inkMkLst>
        </pc:inkChg>
      </pc:sldChg>
      <pc:sldChg chg="addSp delSp modSp add mod">
        <pc:chgData name="Louisa Lei" userId="9d90b36968a58255" providerId="LiveId" clId="{2ECF0BC6-CCC6-4478-A204-EC148D0F1C9A}" dt="2025-03-26T15:26:32.933" v="1150" actId="1076"/>
        <pc:sldMkLst>
          <pc:docMk/>
          <pc:sldMk cId="1598358112" sldId="374"/>
        </pc:sldMkLst>
        <pc:spChg chg="mod">
          <ac:chgData name="Louisa Lei" userId="9d90b36968a58255" providerId="LiveId" clId="{2ECF0BC6-CCC6-4478-A204-EC148D0F1C9A}" dt="2025-03-26T15:26:21.481" v="1148" actId="1038"/>
          <ac:spMkLst>
            <pc:docMk/>
            <pc:sldMk cId="1598358112" sldId="374"/>
            <ac:spMk id="34819" creationId="{410EA02F-0A21-F90B-7CBB-C808ECD86548}"/>
          </ac:spMkLst>
        </pc:spChg>
        <pc:spChg chg="mod">
          <ac:chgData name="Louisa Lei" userId="9d90b36968a58255" providerId="LiveId" clId="{2ECF0BC6-CCC6-4478-A204-EC148D0F1C9A}" dt="2025-03-26T15:24:22.290" v="1039" actId="20577"/>
          <ac:spMkLst>
            <pc:docMk/>
            <pc:sldMk cId="1598358112" sldId="374"/>
            <ac:spMk id="504834" creationId="{3FFE66E9-8848-CD5A-95EC-675A25F692C2}"/>
          </ac:spMkLst>
        </pc:spChg>
        <pc:picChg chg="add mod">
          <ac:chgData name="Louisa Lei" userId="9d90b36968a58255" providerId="LiveId" clId="{2ECF0BC6-CCC6-4478-A204-EC148D0F1C9A}" dt="2025-03-26T15:26:32.933" v="1150" actId="1076"/>
          <ac:picMkLst>
            <pc:docMk/>
            <pc:sldMk cId="1598358112" sldId="374"/>
            <ac:picMk id="4" creationId="{D66B6D45-F796-2895-7BAF-9D6B9D77DB14}"/>
          </ac:picMkLst>
        </pc:picChg>
      </pc:sldChg>
      <pc:sldChg chg="addSp delSp modSp add mod">
        <pc:chgData name="Louisa Lei" userId="9d90b36968a58255" providerId="LiveId" clId="{2ECF0BC6-CCC6-4478-A204-EC148D0F1C9A}" dt="2025-03-28T03:20:13.710" v="2673" actId="207"/>
        <pc:sldMkLst>
          <pc:docMk/>
          <pc:sldMk cId="0" sldId="380"/>
        </pc:sldMkLst>
        <pc:spChg chg="add mod">
          <ac:chgData name="Louisa Lei" userId="9d90b36968a58255" providerId="LiveId" clId="{2ECF0BC6-CCC6-4478-A204-EC148D0F1C9A}" dt="2025-03-28T02:26:17.868" v="2182" actId="1036"/>
          <ac:spMkLst>
            <pc:docMk/>
            <pc:sldMk cId="0" sldId="380"/>
            <ac:spMk id="4" creationId="{314B3440-091F-8560-3AD8-117920C6BF4B}"/>
          </ac:spMkLst>
        </pc:spChg>
        <pc:spChg chg="add mod">
          <ac:chgData name="Louisa Lei" userId="9d90b36968a58255" providerId="LiveId" clId="{2ECF0BC6-CCC6-4478-A204-EC148D0F1C9A}" dt="2025-03-28T03:02:38.646" v="2594" actId="12788"/>
          <ac:spMkLst>
            <pc:docMk/>
            <pc:sldMk cId="0" sldId="380"/>
            <ac:spMk id="5" creationId="{AA396775-29D2-814D-A9B6-F3A922DEBC05}"/>
          </ac:spMkLst>
        </pc:spChg>
        <pc:spChg chg="add del mod">
          <ac:chgData name="Louisa Lei" userId="9d90b36968a58255" providerId="LiveId" clId="{2ECF0BC6-CCC6-4478-A204-EC148D0F1C9A}" dt="2025-03-28T03:18:09.647" v="2614" actId="478"/>
          <ac:spMkLst>
            <pc:docMk/>
            <pc:sldMk cId="0" sldId="380"/>
            <ac:spMk id="6" creationId="{CE7E3B96-C562-8CC0-D553-BA1A3B931531}"/>
          </ac:spMkLst>
        </pc:spChg>
        <pc:spChg chg="add mod">
          <ac:chgData name="Louisa Lei" userId="9d90b36968a58255" providerId="LiveId" clId="{2ECF0BC6-CCC6-4478-A204-EC148D0F1C9A}" dt="2025-03-28T03:19:57.462" v="2671" actId="208"/>
          <ac:spMkLst>
            <pc:docMk/>
            <pc:sldMk cId="0" sldId="380"/>
            <ac:spMk id="7" creationId="{6937949F-4CFC-E4F6-1667-DECCA471A6B7}"/>
          </ac:spMkLst>
        </pc:spChg>
        <pc:spChg chg="add mod">
          <ac:chgData name="Louisa Lei" userId="9d90b36968a58255" providerId="LiveId" clId="{2ECF0BC6-CCC6-4478-A204-EC148D0F1C9A}" dt="2025-03-28T03:20:13.710" v="2673" actId="207"/>
          <ac:spMkLst>
            <pc:docMk/>
            <pc:sldMk cId="0" sldId="380"/>
            <ac:spMk id="8" creationId="{AF54164E-4EB8-F17D-3BF3-4D2D42CD1F34}"/>
          </ac:spMkLst>
        </pc:spChg>
        <pc:spChg chg="mod">
          <ac:chgData name="Louisa Lei" userId="9d90b36968a58255" providerId="LiveId" clId="{2ECF0BC6-CCC6-4478-A204-EC148D0F1C9A}" dt="2025-03-28T02:35:35.539" v="2468" actId="108"/>
          <ac:spMkLst>
            <pc:docMk/>
            <pc:sldMk cId="0" sldId="380"/>
            <ac:spMk id="50179" creationId="{00000000-0000-0000-0000-000000000000}"/>
          </ac:spMkLst>
        </pc:spChg>
        <pc:picChg chg="add mod">
          <ac:chgData name="Louisa Lei" userId="9d90b36968a58255" providerId="LiveId" clId="{2ECF0BC6-CCC6-4478-A204-EC148D0F1C9A}" dt="2025-03-28T02:26:16.012" v="2179" actId="1036"/>
          <ac:picMkLst>
            <pc:docMk/>
            <pc:sldMk cId="0" sldId="380"/>
            <ac:picMk id="3" creationId="{F8AE0F24-73F0-DF71-A1DD-5330EF455157}"/>
          </ac:picMkLst>
        </pc:picChg>
      </pc:sldChg>
      <pc:sldChg chg="add">
        <pc:chgData name="Louisa Lei" userId="9d90b36968a58255" providerId="LiveId" clId="{2ECF0BC6-CCC6-4478-A204-EC148D0F1C9A}" dt="2025-03-28T02:07:04.534" v="1167"/>
        <pc:sldMkLst>
          <pc:docMk/>
          <pc:sldMk cId="4162239137" sldId="423"/>
        </pc:sldMkLst>
      </pc:sldChg>
      <pc:sldChg chg="addSp delSp modSp add mod">
        <pc:chgData name="Louisa Lei" userId="9d90b36968a58255" providerId="LiveId" clId="{2ECF0BC6-CCC6-4478-A204-EC148D0F1C9A}" dt="2025-03-28T02:12:19.200" v="1396"/>
        <pc:sldMkLst>
          <pc:docMk/>
          <pc:sldMk cId="4268625291" sldId="424"/>
        </pc:sldMkLst>
        <pc:spChg chg="mod">
          <ac:chgData name="Louisa Lei" userId="9d90b36968a58255" providerId="LiveId" clId="{2ECF0BC6-CCC6-4478-A204-EC148D0F1C9A}" dt="2025-03-28T02:07:56.696" v="1176" actId="20577"/>
          <ac:spMkLst>
            <pc:docMk/>
            <pc:sldMk cId="4268625291" sldId="424"/>
            <ac:spMk id="7" creationId="{86924851-0C6A-5B0E-EE61-A97956F905D3}"/>
          </ac:spMkLst>
        </pc:spChg>
        <pc:spChg chg="mod">
          <ac:chgData name="Louisa Lei" userId="9d90b36968a58255" providerId="LiveId" clId="{2ECF0BC6-CCC6-4478-A204-EC148D0F1C9A}" dt="2025-03-28T02:11:51.562" v="1365" actId="948"/>
          <ac:spMkLst>
            <pc:docMk/>
            <pc:sldMk cId="4268625291" sldId="424"/>
            <ac:spMk id="30723" creationId="{295DC95B-CB34-490F-BC0B-7E9E0663D48C}"/>
          </ac:spMkLst>
        </pc:spChg>
        <pc:picChg chg="add mod">
          <ac:chgData name="Louisa Lei" userId="9d90b36968a58255" providerId="LiveId" clId="{2ECF0BC6-CCC6-4478-A204-EC148D0F1C9A}" dt="2025-03-28T02:12:01.289" v="1395" actId="1036"/>
          <ac:picMkLst>
            <pc:docMk/>
            <pc:sldMk cId="4268625291" sldId="424"/>
            <ac:picMk id="5" creationId="{39B6221A-BA72-066E-2C0F-FDBC33F75E12}"/>
          </ac:picMkLst>
        </pc:picChg>
        <pc:picChg chg="add mod">
          <ac:chgData name="Louisa Lei" userId="9d90b36968a58255" providerId="LiveId" clId="{2ECF0BC6-CCC6-4478-A204-EC148D0F1C9A}" dt="2025-03-28T02:11:54.825" v="1381" actId="1036"/>
          <ac:picMkLst>
            <pc:docMk/>
            <pc:sldMk cId="4268625291" sldId="424"/>
            <ac:picMk id="6" creationId="{491B49BB-343D-A92A-2443-776362A027C0}"/>
          </ac:picMkLst>
        </pc:picChg>
        <pc:picChg chg="add mod">
          <ac:chgData name="Louisa Lei" userId="9d90b36968a58255" providerId="LiveId" clId="{2ECF0BC6-CCC6-4478-A204-EC148D0F1C9A}" dt="2025-03-28T02:12:19.200" v="1396"/>
          <ac:picMkLst>
            <pc:docMk/>
            <pc:sldMk cId="4268625291" sldId="424"/>
            <ac:picMk id="8" creationId="{3D1EADFF-A5F5-2171-1FFD-003FB64AC972}"/>
          </ac:picMkLst>
        </pc:picChg>
        <pc:picChg chg="del">
          <ac:chgData name="Louisa Lei" userId="9d90b36968a58255" providerId="LiveId" clId="{2ECF0BC6-CCC6-4478-A204-EC148D0F1C9A}" dt="2025-03-28T02:10:50.535" v="1353" actId="478"/>
          <ac:picMkLst>
            <pc:docMk/>
            <pc:sldMk cId="4268625291" sldId="424"/>
            <ac:picMk id="30724" creationId="{2B9DD042-54D1-BAED-7088-99B6071F7D18}"/>
          </ac:picMkLst>
        </pc:picChg>
        <pc:inkChg chg="del">
          <ac:chgData name="Louisa Lei" userId="9d90b36968a58255" providerId="LiveId" clId="{2ECF0BC6-CCC6-4478-A204-EC148D0F1C9A}" dt="2025-03-28T02:10:52.082" v="1354" actId="478"/>
          <ac:inkMkLst>
            <pc:docMk/>
            <pc:sldMk cId="4268625291" sldId="424"/>
            <ac:inkMk id="3" creationId="{57BFE33C-3ADF-8331-03D2-4845B3CE0382}"/>
          </ac:inkMkLst>
        </pc:inkChg>
        <pc:inkChg chg="del">
          <ac:chgData name="Louisa Lei" userId="9d90b36968a58255" providerId="LiveId" clId="{2ECF0BC6-CCC6-4478-A204-EC148D0F1C9A}" dt="2025-03-28T02:10:52.873" v="1355" actId="478"/>
          <ac:inkMkLst>
            <pc:docMk/>
            <pc:sldMk cId="4268625291" sldId="424"/>
            <ac:inkMk id="4" creationId="{30606B8D-72DE-6759-C96D-5C94D551F2C3}"/>
          </ac:inkMkLst>
        </pc:inkChg>
      </pc:sldChg>
      <pc:sldChg chg="addSp delSp modSp add mod">
        <pc:chgData name="Louisa Lei" userId="9d90b36968a58255" providerId="LiveId" clId="{2ECF0BC6-CCC6-4478-A204-EC148D0F1C9A}" dt="2025-03-28T03:20:26.695" v="2676" actId="208"/>
        <pc:sldMkLst>
          <pc:docMk/>
          <pc:sldMk cId="3460799093" sldId="425"/>
        </pc:sldMkLst>
        <pc:spChg chg="mod">
          <ac:chgData name="Louisa Lei" userId="9d90b36968a58255" providerId="LiveId" clId="{2ECF0BC6-CCC6-4478-A204-EC148D0F1C9A}" dt="2025-03-28T02:32:59.180" v="2439" actId="1038"/>
          <ac:spMkLst>
            <pc:docMk/>
            <pc:sldMk cId="3460799093" sldId="425"/>
            <ac:spMk id="4" creationId="{4BE1A024-1892-DA39-ED7D-9479DEC4C25F}"/>
          </ac:spMkLst>
        </pc:spChg>
        <pc:spChg chg="mod">
          <ac:chgData name="Louisa Lei" userId="9d90b36968a58255" providerId="LiveId" clId="{2ECF0BC6-CCC6-4478-A204-EC148D0F1C9A}" dt="2025-03-28T03:02:28.058" v="2587" actId="20577"/>
          <ac:spMkLst>
            <pc:docMk/>
            <pc:sldMk cId="3460799093" sldId="425"/>
            <ac:spMk id="5" creationId="{F711316B-6E24-1D7E-6C39-FE1C836B2955}"/>
          </ac:spMkLst>
        </pc:spChg>
        <pc:spChg chg="mod">
          <ac:chgData name="Louisa Lei" userId="9d90b36968a58255" providerId="LiveId" clId="{2ECF0BC6-CCC6-4478-A204-EC148D0F1C9A}" dt="2025-03-28T02:29:18.563" v="2276" actId="1076"/>
          <ac:spMkLst>
            <pc:docMk/>
            <pc:sldMk cId="3460799093" sldId="425"/>
            <ac:spMk id="8" creationId="{30C2E307-737E-7CC0-9D03-4CFEBE46E01F}"/>
          </ac:spMkLst>
        </pc:spChg>
        <pc:spChg chg="mod">
          <ac:chgData name="Louisa Lei" userId="9d90b36968a58255" providerId="LiveId" clId="{2ECF0BC6-CCC6-4478-A204-EC148D0F1C9A}" dt="2025-03-28T02:29:18.563" v="2276" actId="1076"/>
          <ac:spMkLst>
            <pc:docMk/>
            <pc:sldMk cId="3460799093" sldId="425"/>
            <ac:spMk id="9" creationId="{44E348D8-BC86-0A9D-163F-6857EE5461A2}"/>
          </ac:spMkLst>
        </pc:spChg>
        <pc:spChg chg="add del mod">
          <ac:chgData name="Louisa Lei" userId="9d90b36968a58255" providerId="LiveId" clId="{2ECF0BC6-CCC6-4478-A204-EC148D0F1C9A}" dt="2025-03-28T02:29:04.630" v="2270" actId="478"/>
          <ac:spMkLst>
            <pc:docMk/>
            <pc:sldMk cId="3460799093" sldId="425"/>
            <ac:spMk id="10" creationId="{53AA7033-FDA7-F62B-2554-CDCF8F2D3A75}"/>
          </ac:spMkLst>
        </pc:spChg>
        <pc:spChg chg="add mod">
          <ac:chgData name="Louisa Lei" userId="9d90b36968a58255" providerId="LiveId" clId="{2ECF0BC6-CCC6-4478-A204-EC148D0F1C9A}" dt="2025-03-28T02:29:43.333" v="2281" actId="1582"/>
          <ac:spMkLst>
            <pc:docMk/>
            <pc:sldMk cId="3460799093" sldId="425"/>
            <ac:spMk id="11" creationId="{D5DEAA2B-093F-7686-E2ED-E8001F2E6918}"/>
          </ac:spMkLst>
        </pc:spChg>
        <pc:spChg chg="add mod">
          <ac:chgData name="Louisa Lei" userId="9d90b36968a58255" providerId="LiveId" clId="{2ECF0BC6-CCC6-4478-A204-EC148D0F1C9A}" dt="2025-03-28T03:20:26.695" v="2676" actId="208"/>
          <ac:spMkLst>
            <pc:docMk/>
            <pc:sldMk cId="3460799093" sldId="425"/>
            <ac:spMk id="12" creationId="{06ABBF9A-2F65-3078-C11A-DDBA3EBEA9A9}"/>
          </ac:spMkLst>
        </pc:spChg>
        <pc:spChg chg="add mod">
          <ac:chgData name="Louisa Lei" userId="9d90b36968a58255" providerId="LiveId" clId="{2ECF0BC6-CCC6-4478-A204-EC148D0F1C9A}" dt="2025-03-28T03:20:21.404" v="2675" actId="207"/>
          <ac:spMkLst>
            <pc:docMk/>
            <pc:sldMk cId="3460799093" sldId="425"/>
            <ac:spMk id="13" creationId="{11B09865-0860-8DC8-BAE0-EE3C31CED488}"/>
          </ac:spMkLst>
        </pc:spChg>
        <pc:spChg chg="mod">
          <ac:chgData name="Louisa Lei" userId="9d90b36968a58255" providerId="LiveId" clId="{2ECF0BC6-CCC6-4478-A204-EC148D0F1C9A}" dt="2025-03-28T02:35:43.793" v="2469" actId="207"/>
          <ac:spMkLst>
            <pc:docMk/>
            <pc:sldMk cId="3460799093" sldId="425"/>
            <ac:spMk id="50179" creationId="{47A4A2B3-91DB-1327-AA4F-C3B075772F02}"/>
          </ac:spMkLst>
        </pc:spChg>
        <pc:grpChg chg="add mod">
          <ac:chgData name="Louisa Lei" userId="9d90b36968a58255" providerId="LiveId" clId="{2ECF0BC6-CCC6-4478-A204-EC148D0F1C9A}" dt="2025-03-28T02:29:18.563" v="2276" actId="1076"/>
          <ac:grpSpMkLst>
            <pc:docMk/>
            <pc:sldMk cId="3460799093" sldId="425"/>
            <ac:grpSpMk id="6" creationId="{B1856F4C-57D1-DBE9-62FC-803099B0F632}"/>
          </ac:grpSpMkLst>
        </pc:grpChg>
        <pc:picChg chg="del mod">
          <ac:chgData name="Louisa Lei" userId="9d90b36968a58255" providerId="LiveId" clId="{2ECF0BC6-CCC6-4478-A204-EC148D0F1C9A}" dt="2025-03-28T02:27:45.440" v="2238" actId="478"/>
          <ac:picMkLst>
            <pc:docMk/>
            <pc:sldMk cId="3460799093" sldId="425"/>
            <ac:picMk id="3" creationId="{F6560F3D-369D-ED2D-DC92-170F3AA6A7B1}"/>
          </ac:picMkLst>
        </pc:picChg>
        <pc:picChg chg="mod">
          <ac:chgData name="Louisa Lei" userId="9d90b36968a58255" providerId="LiveId" clId="{2ECF0BC6-CCC6-4478-A204-EC148D0F1C9A}" dt="2025-03-28T02:29:18.563" v="2276" actId="1076"/>
          <ac:picMkLst>
            <pc:docMk/>
            <pc:sldMk cId="3460799093" sldId="425"/>
            <ac:picMk id="7" creationId="{AAC57EAC-D54A-884B-076F-23A3A5F98922}"/>
          </ac:picMkLst>
        </pc:picChg>
      </pc:sldChg>
      <pc:sldChg chg="addSp delSp modSp add mod">
        <pc:chgData name="Louisa Lei" userId="9d90b36968a58255" providerId="LiveId" clId="{2ECF0BC6-CCC6-4478-A204-EC148D0F1C9A}" dt="2025-03-28T03:20:56.015" v="2680" actId="1037"/>
        <pc:sldMkLst>
          <pc:docMk/>
          <pc:sldMk cId="846135056" sldId="426"/>
        </pc:sldMkLst>
        <pc:spChg chg="mod">
          <ac:chgData name="Louisa Lei" userId="9d90b36968a58255" providerId="LiveId" clId="{2ECF0BC6-CCC6-4478-A204-EC148D0F1C9A}" dt="2025-03-28T03:03:25.575" v="2595" actId="1076"/>
          <ac:spMkLst>
            <pc:docMk/>
            <pc:sldMk cId="846135056" sldId="426"/>
            <ac:spMk id="5" creationId="{FD6ED558-4A5B-5E0A-A4BB-33411CCD8BE6}"/>
          </ac:spMkLst>
        </pc:spChg>
        <pc:spChg chg="add mod">
          <ac:chgData name="Louisa Lei" userId="9d90b36968a58255" providerId="LiveId" clId="{2ECF0BC6-CCC6-4478-A204-EC148D0F1C9A}" dt="2025-03-28T03:02:23.287" v="2583" actId="20577"/>
          <ac:spMkLst>
            <pc:docMk/>
            <pc:sldMk cId="846135056" sldId="426"/>
            <ac:spMk id="7" creationId="{0440927D-0F40-1DE6-FBF1-0E1F6FBAEDF1}"/>
          </ac:spMkLst>
        </pc:spChg>
        <pc:spChg chg="add mod">
          <ac:chgData name="Louisa Lei" userId="9d90b36968a58255" providerId="LiveId" clId="{2ECF0BC6-CCC6-4478-A204-EC148D0F1C9A}" dt="2025-03-28T02:37:48.781" v="2568" actId="1076"/>
          <ac:spMkLst>
            <pc:docMk/>
            <pc:sldMk cId="846135056" sldId="426"/>
            <ac:spMk id="8" creationId="{EC7A826C-8D71-64DD-EC82-185BECD1F282}"/>
          </ac:spMkLst>
        </pc:spChg>
        <pc:spChg chg="add mod">
          <ac:chgData name="Louisa Lei" userId="9d90b36968a58255" providerId="LiveId" clId="{2ECF0BC6-CCC6-4478-A204-EC148D0F1C9A}" dt="2025-03-28T03:20:56.015" v="2680" actId="1037"/>
          <ac:spMkLst>
            <pc:docMk/>
            <pc:sldMk cId="846135056" sldId="426"/>
            <ac:spMk id="9" creationId="{378B9210-001C-275B-81A6-9D37A127F1B6}"/>
          </ac:spMkLst>
        </pc:spChg>
        <pc:spChg chg="add mod">
          <ac:chgData name="Louisa Lei" userId="9d90b36968a58255" providerId="LiveId" clId="{2ECF0BC6-CCC6-4478-A204-EC148D0F1C9A}" dt="2025-03-28T03:20:37.527" v="2677" actId="207"/>
          <ac:spMkLst>
            <pc:docMk/>
            <pc:sldMk cId="846135056" sldId="426"/>
            <ac:spMk id="10" creationId="{882BD163-CDF3-9D41-5590-493EF1F1E45F}"/>
          </ac:spMkLst>
        </pc:spChg>
        <pc:spChg chg="add mod">
          <ac:chgData name="Louisa Lei" userId="9d90b36968a58255" providerId="LiveId" clId="{2ECF0BC6-CCC6-4478-A204-EC148D0F1C9A}" dt="2025-03-28T03:20:45.828" v="2679" actId="208"/>
          <ac:spMkLst>
            <pc:docMk/>
            <pc:sldMk cId="846135056" sldId="426"/>
            <ac:spMk id="11" creationId="{58C8D784-7AA8-DB0B-EA80-0D7D900FD87B}"/>
          </ac:spMkLst>
        </pc:spChg>
        <pc:spChg chg="add mod">
          <ac:chgData name="Louisa Lei" userId="9d90b36968a58255" providerId="LiveId" clId="{2ECF0BC6-CCC6-4478-A204-EC148D0F1C9A}" dt="2025-03-28T03:20:40.727" v="2678" actId="207"/>
          <ac:spMkLst>
            <pc:docMk/>
            <pc:sldMk cId="846135056" sldId="426"/>
            <ac:spMk id="12" creationId="{8338E4C5-C640-0B55-DA95-72A9ECCA7DD6}"/>
          </ac:spMkLst>
        </pc:spChg>
        <pc:spChg chg="mod">
          <ac:chgData name="Louisa Lei" userId="9d90b36968a58255" providerId="LiveId" clId="{2ECF0BC6-CCC6-4478-A204-EC148D0F1C9A}" dt="2025-03-28T02:37:02.726" v="2522" actId="20577"/>
          <ac:spMkLst>
            <pc:docMk/>
            <pc:sldMk cId="846135056" sldId="426"/>
            <ac:spMk id="50179" creationId="{84149977-D5D6-3BB3-F6C8-BF3B32C279F9}"/>
          </ac:spMkLst>
        </pc:spChg>
        <pc:picChg chg="del">
          <ac:chgData name="Louisa Lei" userId="9d90b36968a58255" providerId="LiveId" clId="{2ECF0BC6-CCC6-4478-A204-EC148D0F1C9A}" dt="2025-03-28T02:35:01.653" v="2444" actId="478"/>
          <ac:picMkLst>
            <pc:docMk/>
            <pc:sldMk cId="846135056" sldId="426"/>
            <ac:picMk id="3" creationId="{26EE37B4-15E9-3E5E-5C6B-5AF73B1F9F00}"/>
          </ac:picMkLst>
        </pc:picChg>
        <pc:picChg chg="add mod">
          <ac:chgData name="Louisa Lei" userId="9d90b36968a58255" providerId="LiveId" clId="{2ECF0BC6-CCC6-4478-A204-EC148D0F1C9A}" dt="2025-03-28T02:35:17.249" v="2455" actId="1037"/>
          <ac:picMkLst>
            <pc:docMk/>
            <pc:sldMk cId="846135056" sldId="426"/>
            <ac:picMk id="6" creationId="{EEFED36F-03CE-38CA-C83F-72F5E6E50C9E}"/>
          </ac:picMkLst>
        </pc:picChg>
      </pc:sldChg>
      <pc:sldChg chg="addSp delSp modSp new mod">
        <pc:chgData name="Louisa Lei" userId="9d90b36968a58255" providerId="LiveId" clId="{2ECF0BC6-CCC6-4478-A204-EC148D0F1C9A}" dt="2025-03-28T03:53:18.805" v="4369"/>
        <pc:sldMkLst>
          <pc:docMk/>
          <pc:sldMk cId="502442378" sldId="427"/>
        </pc:sldMkLst>
        <pc:spChg chg="mod">
          <ac:chgData name="Louisa Lei" userId="9d90b36968a58255" providerId="LiveId" clId="{2ECF0BC6-CCC6-4478-A204-EC148D0F1C9A}" dt="2025-03-28T03:21:40.110" v="2691" actId="20577"/>
          <ac:spMkLst>
            <pc:docMk/>
            <pc:sldMk cId="502442378" sldId="427"/>
            <ac:spMk id="2" creationId="{6C36D972-5BEA-3DC6-F223-03E321A515C0}"/>
          </ac:spMkLst>
        </pc:spChg>
        <pc:spChg chg="add del mod">
          <ac:chgData name="Louisa Lei" userId="9d90b36968a58255" providerId="LiveId" clId="{2ECF0BC6-CCC6-4478-A204-EC148D0F1C9A}" dt="2025-03-28T03:53:18.613" v="4368" actId="478"/>
          <ac:spMkLst>
            <pc:docMk/>
            <pc:sldMk cId="502442378" sldId="427"/>
            <ac:spMk id="3" creationId="{6DC10F89-52B7-9113-220D-7D3708AAB74F}"/>
          </ac:spMkLst>
        </pc:spChg>
        <pc:spChg chg="add mod">
          <ac:chgData name="Louisa Lei" userId="9d90b36968a58255" providerId="LiveId" clId="{2ECF0BC6-CCC6-4478-A204-EC148D0F1C9A}" dt="2025-03-28T03:53:18.805" v="4369"/>
          <ac:spMkLst>
            <pc:docMk/>
            <pc:sldMk cId="502442378" sldId="427"/>
            <ac:spMk id="4" creationId="{39AF30DA-4E81-E045-1CA4-AF1F2F5A63EB}"/>
          </ac:spMkLst>
        </pc:spChg>
      </pc:sldChg>
      <pc:sldChg chg="addSp delSp modSp add mod">
        <pc:chgData name="Louisa Lei" userId="9d90b36968a58255" providerId="LiveId" clId="{2ECF0BC6-CCC6-4478-A204-EC148D0F1C9A}" dt="2025-03-28T03:52:37.848" v="4367" actId="20577"/>
        <pc:sldMkLst>
          <pc:docMk/>
          <pc:sldMk cId="498124236" sldId="428"/>
        </pc:sldMkLst>
        <pc:spChg chg="mod">
          <ac:chgData name="Louisa Lei" userId="9d90b36968a58255" providerId="LiveId" clId="{2ECF0BC6-CCC6-4478-A204-EC148D0F1C9A}" dt="2025-03-28T03:52:37.848" v="4367" actId="20577"/>
          <ac:spMkLst>
            <pc:docMk/>
            <pc:sldMk cId="498124236" sldId="428"/>
            <ac:spMk id="3" creationId="{A8E4BDEA-A4AC-1414-AF5E-4463AD1C16AC}"/>
          </ac:spMkLst>
        </pc:spChg>
        <pc:spChg chg="add mod ord">
          <ac:chgData name="Louisa Lei" userId="9d90b36968a58255" providerId="LiveId" clId="{2ECF0BC6-CCC6-4478-A204-EC148D0F1C9A}" dt="2025-03-28T03:50:42.251" v="4343" actId="166"/>
          <ac:spMkLst>
            <pc:docMk/>
            <pc:sldMk cId="498124236" sldId="428"/>
            <ac:spMk id="4" creationId="{29BC3050-AF3C-466F-4187-633188C4707A}"/>
          </ac:spMkLst>
        </pc:spChg>
        <pc:spChg chg="add mod ord">
          <ac:chgData name="Louisa Lei" userId="9d90b36968a58255" providerId="LiveId" clId="{2ECF0BC6-CCC6-4478-A204-EC148D0F1C9A}" dt="2025-03-28T03:50:42.251" v="4343" actId="166"/>
          <ac:spMkLst>
            <pc:docMk/>
            <pc:sldMk cId="498124236" sldId="428"/>
            <ac:spMk id="5" creationId="{D5D579C4-A485-AAC3-AC57-E1826E7EB171}"/>
          </ac:spMkLst>
        </pc:spChg>
        <pc:spChg chg="add mod ord">
          <ac:chgData name="Louisa Lei" userId="9d90b36968a58255" providerId="LiveId" clId="{2ECF0BC6-CCC6-4478-A204-EC148D0F1C9A}" dt="2025-03-28T03:50:42.251" v="4343" actId="166"/>
          <ac:spMkLst>
            <pc:docMk/>
            <pc:sldMk cId="498124236" sldId="428"/>
            <ac:spMk id="6" creationId="{61DB4A42-D8DC-6BC4-91B0-96D6F174D495}"/>
          </ac:spMkLst>
        </pc:spChg>
        <pc:spChg chg="add mod ord">
          <ac:chgData name="Louisa Lei" userId="9d90b36968a58255" providerId="LiveId" clId="{2ECF0BC6-CCC6-4478-A204-EC148D0F1C9A}" dt="2025-03-28T03:50:42.251" v="4343" actId="166"/>
          <ac:spMkLst>
            <pc:docMk/>
            <pc:sldMk cId="498124236" sldId="428"/>
            <ac:spMk id="7" creationId="{D312F909-E9EE-EF9A-4EA5-BAC294C3339D}"/>
          </ac:spMkLst>
        </pc:spChg>
        <pc:spChg chg="add mod ord">
          <ac:chgData name="Louisa Lei" userId="9d90b36968a58255" providerId="LiveId" clId="{2ECF0BC6-CCC6-4478-A204-EC148D0F1C9A}" dt="2025-03-28T03:50:42.251" v="4343" actId="166"/>
          <ac:spMkLst>
            <pc:docMk/>
            <pc:sldMk cId="498124236" sldId="428"/>
            <ac:spMk id="8" creationId="{EF9D7C9F-C661-4189-62A4-2970B90929D8}"/>
          </ac:spMkLst>
        </pc:spChg>
        <pc:spChg chg="add mod ord">
          <ac:chgData name="Louisa Lei" userId="9d90b36968a58255" providerId="LiveId" clId="{2ECF0BC6-CCC6-4478-A204-EC148D0F1C9A}" dt="2025-03-28T03:50:42.251" v="4343" actId="166"/>
          <ac:spMkLst>
            <pc:docMk/>
            <pc:sldMk cId="498124236" sldId="428"/>
            <ac:spMk id="9" creationId="{4626F161-82FB-9A3E-D8AE-11C8B21A5C9E}"/>
          </ac:spMkLst>
        </pc:spChg>
        <pc:spChg chg="add mod ord">
          <ac:chgData name="Louisa Lei" userId="9d90b36968a58255" providerId="LiveId" clId="{2ECF0BC6-CCC6-4478-A204-EC148D0F1C9A}" dt="2025-03-28T03:50:42.251" v="4343" actId="166"/>
          <ac:spMkLst>
            <pc:docMk/>
            <pc:sldMk cId="498124236" sldId="428"/>
            <ac:spMk id="10" creationId="{B692184C-E0B1-6D46-A98E-D150105F6949}"/>
          </ac:spMkLst>
        </pc:spChg>
        <pc:cxnChg chg="add mod">
          <ac:chgData name="Louisa Lei" userId="9d90b36968a58255" providerId="LiveId" clId="{2ECF0BC6-CCC6-4478-A204-EC148D0F1C9A}" dt="2025-03-28T03:50:51.126" v="4346" actId="1036"/>
          <ac:cxnSpMkLst>
            <pc:docMk/>
            <pc:sldMk cId="498124236" sldId="428"/>
            <ac:cxnSpMk id="12" creationId="{D1D92B66-3197-F32F-AE23-CF1A6852FBE3}"/>
          </ac:cxnSpMkLst>
        </pc:cxnChg>
        <pc:cxnChg chg="add mod">
          <ac:chgData name="Louisa Lei" userId="9d90b36968a58255" providerId="LiveId" clId="{2ECF0BC6-CCC6-4478-A204-EC148D0F1C9A}" dt="2025-03-28T03:50:51.126" v="4346" actId="1036"/>
          <ac:cxnSpMkLst>
            <pc:docMk/>
            <pc:sldMk cId="498124236" sldId="428"/>
            <ac:cxnSpMk id="13" creationId="{F8D5905A-FFA0-8261-527A-726A55CEAF60}"/>
          </ac:cxnSpMkLst>
        </pc:cxnChg>
        <pc:cxnChg chg="add mod">
          <ac:chgData name="Louisa Lei" userId="9d90b36968a58255" providerId="LiveId" clId="{2ECF0BC6-CCC6-4478-A204-EC148D0F1C9A}" dt="2025-03-28T03:49:08.968" v="4297" actId="692"/>
          <ac:cxnSpMkLst>
            <pc:docMk/>
            <pc:sldMk cId="498124236" sldId="428"/>
            <ac:cxnSpMk id="15" creationId="{8D7A1FFE-DC47-9012-A90A-83F069B5AD40}"/>
          </ac:cxnSpMkLst>
        </pc:cxnChg>
        <pc:cxnChg chg="add mod">
          <ac:chgData name="Louisa Lei" userId="9d90b36968a58255" providerId="LiveId" clId="{2ECF0BC6-CCC6-4478-A204-EC148D0F1C9A}" dt="2025-03-28T03:49:24.353" v="4300" actId="14100"/>
          <ac:cxnSpMkLst>
            <pc:docMk/>
            <pc:sldMk cId="498124236" sldId="428"/>
            <ac:cxnSpMk id="18" creationId="{B9BB7CB4-79E7-FA1A-5D91-C79D0A1774DD}"/>
          </ac:cxnSpMkLst>
        </pc:cxnChg>
        <pc:cxnChg chg="add del mod">
          <ac:chgData name="Louisa Lei" userId="9d90b36968a58255" providerId="LiveId" clId="{2ECF0BC6-CCC6-4478-A204-EC148D0F1C9A}" dt="2025-03-28T03:49:26.453" v="4302" actId="478"/>
          <ac:cxnSpMkLst>
            <pc:docMk/>
            <pc:sldMk cId="498124236" sldId="428"/>
            <ac:cxnSpMk id="20" creationId="{281008BD-1B6D-9D1C-B729-B795F0733777}"/>
          </ac:cxnSpMkLst>
        </pc:cxnChg>
        <pc:cxnChg chg="add mod">
          <ac:chgData name="Louisa Lei" userId="9d90b36968a58255" providerId="LiveId" clId="{2ECF0BC6-CCC6-4478-A204-EC148D0F1C9A}" dt="2025-03-28T03:49:38.976" v="4321" actId="1035"/>
          <ac:cxnSpMkLst>
            <pc:docMk/>
            <pc:sldMk cId="498124236" sldId="428"/>
            <ac:cxnSpMk id="21" creationId="{7FA8D95B-91B3-9A19-83A4-19C5FB4258B1}"/>
          </ac:cxnSpMkLst>
        </pc:cxnChg>
        <pc:cxnChg chg="add mod">
          <ac:chgData name="Louisa Lei" userId="9d90b36968a58255" providerId="LiveId" clId="{2ECF0BC6-CCC6-4478-A204-EC148D0F1C9A}" dt="2025-03-28T03:50:55.772" v="4350" actId="1036"/>
          <ac:cxnSpMkLst>
            <pc:docMk/>
            <pc:sldMk cId="498124236" sldId="428"/>
            <ac:cxnSpMk id="23" creationId="{A7B211FB-696E-576E-49A3-871A86357ECC}"/>
          </ac:cxnSpMkLst>
        </pc:cxnChg>
        <pc:cxnChg chg="add mod">
          <ac:chgData name="Louisa Lei" userId="9d90b36968a58255" providerId="LiveId" clId="{2ECF0BC6-CCC6-4478-A204-EC148D0F1C9A}" dt="2025-03-28T03:50:55.772" v="4350" actId="1036"/>
          <ac:cxnSpMkLst>
            <pc:docMk/>
            <pc:sldMk cId="498124236" sldId="428"/>
            <ac:cxnSpMk id="24" creationId="{A0755491-A38F-C18F-683C-9E90ABA2E067}"/>
          </ac:cxnSpMkLst>
        </pc:cxnChg>
        <pc:cxnChg chg="add mod">
          <ac:chgData name="Louisa Lei" userId="9d90b36968a58255" providerId="LiveId" clId="{2ECF0BC6-CCC6-4478-A204-EC148D0F1C9A}" dt="2025-03-28T03:50:31.391" v="4342" actId="14100"/>
          <ac:cxnSpMkLst>
            <pc:docMk/>
            <pc:sldMk cId="498124236" sldId="428"/>
            <ac:cxnSpMk id="25" creationId="{8082423D-BC03-5524-F78C-DC823E1CACF4}"/>
          </ac:cxnSpMkLst>
        </pc:cxnChg>
        <pc:cxnChg chg="add mod">
          <ac:chgData name="Louisa Lei" userId="9d90b36968a58255" providerId="LiveId" clId="{2ECF0BC6-CCC6-4478-A204-EC148D0F1C9A}" dt="2025-03-28T03:50:19.650" v="4338" actId="1035"/>
          <ac:cxnSpMkLst>
            <pc:docMk/>
            <pc:sldMk cId="498124236" sldId="428"/>
            <ac:cxnSpMk id="27" creationId="{7077E5C0-2105-CE8B-CE42-70B2C15DFC21}"/>
          </ac:cxnSpMkLst>
        </pc:cxnChg>
        <pc:cxnChg chg="add mod">
          <ac:chgData name="Louisa Lei" userId="9d90b36968a58255" providerId="LiveId" clId="{2ECF0BC6-CCC6-4478-A204-EC148D0F1C9A}" dt="2025-03-28T03:50:28.132" v="4341" actId="14100"/>
          <ac:cxnSpMkLst>
            <pc:docMk/>
            <pc:sldMk cId="498124236" sldId="428"/>
            <ac:cxnSpMk id="30" creationId="{EC730DDD-BA4F-57EE-1A27-3D3421E381C6}"/>
          </ac:cxnSpMkLst>
        </pc:cxnChg>
      </pc:sldChg>
      <pc:sldChg chg="addSp modSp add mod">
        <pc:chgData name="Louisa Lei" userId="9d90b36968a58255" providerId="LiveId" clId="{2ECF0BC6-CCC6-4478-A204-EC148D0F1C9A}" dt="2025-03-28T04:08:10.940" v="5220" actId="20577"/>
        <pc:sldMkLst>
          <pc:docMk/>
          <pc:sldMk cId="2806588060" sldId="429"/>
        </pc:sldMkLst>
        <pc:spChg chg="mod">
          <ac:chgData name="Louisa Lei" userId="9d90b36968a58255" providerId="LiveId" clId="{2ECF0BC6-CCC6-4478-A204-EC148D0F1C9A}" dt="2025-03-28T04:08:10.940" v="5220" actId="20577"/>
          <ac:spMkLst>
            <pc:docMk/>
            <pc:sldMk cId="2806588060" sldId="429"/>
            <ac:spMk id="2" creationId="{35372D36-CA87-23A9-BC65-4CD4EF682B3E}"/>
          </ac:spMkLst>
        </pc:spChg>
        <pc:spChg chg="mod">
          <ac:chgData name="Louisa Lei" userId="9d90b36968a58255" providerId="LiveId" clId="{2ECF0BC6-CCC6-4478-A204-EC148D0F1C9A}" dt="2025-03-28T03:56:03.587" v="4470" actId="20577"/>
          <ac:spMkLst>
            <pc:docMk/>
            <pc:sldMk cId="2806588060" sldId="429"/>
            <ac:spMk id="3" creationId="{4B477009-0A49-281B-DCC0-BE112FDB56B3}"/>
          </ac:spMkLst>
        </pc:spChg>
        <pc:spChg chg="mod">
          <ac:chgData name="Louisa Lei" userId="9d90b36968a58255" providerId="LiveId" clId="{2ECF0BC6-CCC6-4478-A204-EC148D0F1C9A}" dt="2025-03-28T03:55:54.095" v="4423" actId="164"/>
          <ac:spMkLst>
            <pc:docMk/>
            <pc:sldMk cId="2806588060" sldId="429"/>
            <ac:spMk id="4" creationId="{4553D6DE-4E58-8BD2-8044-B4F7D2A70CD7}"/>
          </ac:spMkLst>
        </pc:spChg>
        <pc:spChg chg="mod">
          <ac:chgData name="Louisa Lei" userId="9d90b36968a58255" providerId="LiveId" clId="{2ECF0BC6-CCC6-4478-A204-EC148D0F1C9A}" dt="2025-03-28T03:55:54.095" v="4423" actId="164"/>
          <ac:spMkLst>
            <pc:docMk/>
            <pc:sldMk cId="2806588060" sldId="429"/>
            <ac:spMk id="5" creationId="{B89EC076-ADBB-3FA7-3E9E-D6EEB58A8FC2}"/>
          </ac:spMkLst>
        </pc:spChg>
        <pc:spChg chg="mod">
          <ac:chgData name="Louisa Lei" userId="9d90b36968a58255" providerId="LiveId" clId="{2ECF0BC6-CCC6-4478-A204-EC148D0F1C9A}" dt="2025-03-28T03:55:54.095" v="4423" actId="164"/>
          <ac:spMkLst>
            <pc:docMk/>
            <pc:sldMk cId="2806588060" sldId="429"/>
            <ac:spMk id="6" creationId="{77CC1F00-691D-CAD1-B61E-F05E909F9B54}"/>
          </ac:spMkLst>
        </pc:spChg>
        <pc:spChg chg="mod">
          <ac:chgData name="Louisa Lei" userId="9d90b36968a58255" providerId="LiveId" clId="{2ECF0BC6-CCC6-4478-A204-EC148D0F1C9A}" dt="2025-03-28T03:55:54.095" v="4423" actId="164"/>
          <ac:spMkLst>
            <pc:docMk/>
            <pc:sldMk cId="2806588060" sldId="429"/>
            <ac:spMk id="7" creationId="{0FC2E5A3-58FB-95CA-26A5-07C98B629129}"/>
          </ac:spMkLst>
        </pc:spChg>
        <pc:spChg chg="mod">
          <ac:chgData name="Louisa Lei" userId="9d90b36968a58255" providerId="LiveId" clId="{2ECF0BC6-CCC6-4478-A204-EC148D0F1C9A}" dt="2025-03-28T04:01:02.362" v="4703" actId="20577"/>
          <ac:spMkLst>
            <pc:docMk/>
            <pc:sldMk cId="2806588060" sldId="429"/>
            <ac:spMk id="8" creationId="{6F8FDBCF-451F-8AF8-F166-89A603B8BA9D}"/>
          </ac:spMkLst>
        </pc:spChg>
        <pc:spChg chg="mod">
          <ac:chgData name="Louisa Lei" userId="9d90b36968a58255" providerId="LiveId" clId="{2ECF0BC6-CCC6-4478-A204-EC148D0F1C9A}" dt="2025-03-28T03:55:54.095" v="4423" actId="164"/>
          <ac:spMkLst>
            <pc:docMk/>
            <pc:sldMk cId="2806588060" sldId="429"/>
            <ac:spMk id="9" creationId="{3B84BF08-4CFD-F142-A924-8F2C18A92923}"/>
          </ac:spMkLst>
        </pc:spChg>
        <pc:spChg chg="mod">
          <ac:chgData name="Louisa Lei" userId="9d90b36968a58255" providerId="LiveId" clId="{2ECF0BC6-CCC6-4478-A204-EC148D0F1C9A}" dt="2025-03-28T03:55:54.095" v="4423" actId="164"/>
          <ac:spMkLst>
            <pc:docMk/>
            <pc:sldMk cId="2806588060" sldId="429"/>
            <ac:spMk id="10" creationId="{0F3AC0AA-1870-E61B-C214-3E71C84F1A3F}"/>
          </ac:spMkLst>
        </pc:spChg>
        <pc:spChg chg="add mod">
          <ac:chgData name="Louisa Lei" userId="9d90b36968a58255" providerId="LiveId" clId="{2ECF0BC6-CCC6-4478-A204-EC148D0F1C9A}" dt="2025-03-28T04:03:36.590" v="4704" actId="1076"/>
          <ac:spMkLst>
            <pc:docMk/>
            <pc:sldMk cId="2806588060" sldId="429"/>
            <ac:spMk id="14" creationId="{8D403C3A-3D30-2063-6222-E0D9D7AEAC2F}"/>
          </ac:spMkLst>
        </pc:spChg>
        <pc:spChg chg="add mod">
          <ac:chgData name="Louisa Lei" userId="9d90b36968a58255" providerId="LiveId" clId="{2ECF0BC6-CCC6-4478-A204-EC148D0F1C9A}" dt="2025-03-28T04:07:37.683" v="5216" actId="20577"/>
          <ac:spMkLst>
            <pc:docMk/>
            <pc:sldMk cId="2806588060" sldId="429"/>
            <ac:spMk id="16" creationId="{8673F9E9-12FE-4796-9461-A0E29C91C4D8}"/>
          </ac:spMkLst>
        </pc:spChg>
        <pc:grpChg chg="add mod">
          <ac:chgData name="Louisa Lei" userId="9d90b36968a58255" providerId="LiveId" clId="{2ECF0BC6-CCC6-4478-A204-EC148D0F1C9A}" dt="2025-03-28T03:56:00.917" v="4466" actId="1036"/>
          <ac:grpSpMkLst>
            <pc:docMk/>
            <pc:sldMk cId="2806588060" sldId="429"/>
            <ac:grpSpMk id="11" creationId="{37A4C140-D130-F994-638B-63B83AE19006}"/>
          </ac:grpSpMkLst>
        </pc:grpChg>
        <pc:cxnChg chg="mod">
          <ac:chgData name="Louisa Lei" userId="9d90b36968a58255" providerId="LiveId" clId="{2ECF0BC6-CCC6-4478-A204-EC148D0F1C9A}" dt="2025-03-28T03:55:54.095" v="4423" actId="164"/>
          <ac:cxnSpMkLst>
            <pc:docMk/>
            <pc:sldMk cId="2806588060" sldId="429"/>
            <ac:cxnSpMk id="13" creationId="{7BF628ED-3AC6-3C6B-5591-58BBBA82A7D2}"/>
          </ac:cxnSpMkLst>
        </pc:cxnChg>
        <pc:cxnChg chg="mod">
          <ac:chgData name="Louisa Lei" userId="9d90b36968a58255" providerId="LiveId" clId="{2ECF0BC6-CCC6-4478-A204-EC148D0F1C9A}" dt="2025-03-28T03:55:54.095" v="4423" actId="164"/>
          <ac:cxnSpMkLst>
            <pc:docMk/>
            <pc:sldMk cId="2806588060" sldId="429"/>
            <ac:cxnSpMk id="15" creationId="{11953863-9C1B-D02E-211C-4B8A73F7694B}"/>
          </ac:cxnSpMkLst>
        </pc:cxnChg>
      </pc:sldChg>
      <pc:sldChg chg="delSp modSp add mod">
        <pc:chgData name="Louisa Lei" userId="9d90b36968a58255" providerId="LiveId" clId="{2ECF0BC6-CCC6-4478-A204-EC148D0F1C9A}" dt="2025-03-28T04:08:07.697" v="5218" actId="20577"/>
        <pc:sldMkLst>
          <pc:docMk/>
          <pc:sldMk cId="1001511366" sldId="430"/>
        </pc:sldMkLst>
        <pc:spChg chg="mod">
          <ac:chgData name="Louisa Lei" userId="9d90b36968a58255" providerId="LiveId" clId="{2ECF0BC6-CCC6-4478-A204-EC148D0F1C9A}" dt="2025-03-28T04:08:07.697" v="5218" actId="20577"/>
          <ac:spMkLst>
            <pc:docMk/>
            <pc:sldMk cId="1001511366" sldId="430"/>
            <ac:spMk id="2" creationId="{8925D85A-20B1-0017-87AB-ADAAEE9E7354}"/>
          </ac:spMkLst>
        </pc:spChg>
        <pc:spChg chg="del">
          <ac:chgData name="Louisa Lei" userId="9d90b36968a58255" providerId="LiveId" clId="{2ECF0BC6-CCC6-4478-A204-EC148D0F1C9A}" dt="2025-03-28T04:03:41.287" v="4706" actId="478"/>
          <ac:spMkLst>
            <pc:docMk/>
            <pc:sldMk cId="1001511366" sldId="430"/>
            <ac:spMk id="14" creationId="{AB8351EE-DDD8-61A0-7302-A4D2C50789ED}"/>
          </ac:spMkLst>
        </pc:spChg>
      </pc:sldChg>
      <pc:sldMasterChg chg="del delSldLayout">
        <pc:chgData name="Louisa Lei" userId="9d90b36968a58255" providerId="LiveId" clId="{2ECF0BC6-CCC6-4478-A204-EC148D0F1C9A}" dt="2025-03-26T14:36:05.402" v="13" actId="47"/>
        <pc:sldMasterMkLst>
          <pc:docMk/>
          <pc:sldMasterMk cId="193592328" sldId="2147483648"/>
        </pc:sldMasterMkLst>
        <pc:sldLayoutChg chg="del">
          <pc:chgData name="Louisa Lei" userId="9d90b36968a58255" providerId="LiveId" clId="{2ECF0BC6-CCC6-4478-A204-EC148D0F1C9A}" dt="2025-03-26T14:36:05.402" v="13" actId="47"/>
          <pc:sldLayoutMkLst>
            <pc:docMk/>
            <pc:sldMasterMk cId="193592328" sldId="2147483648"/>
            <pc:sldLayoutMk cId="1335223146" sldId="2147483649"/>
          </pc:sldLayoutMkLst>
        </pc:sldLayoutChg>
        <pc:sldLayoutChg chg="del">
          <pc:chgData name="Louisa Lei" userId="9d90b36968a58255" providerId="LiveId" clId="{2ECF0BC6-CCC6-4478-A204-EC148D0F1C9A}" dt="2025-03-26T14:36:05.402" v="13" actId="47"/>
          <pc:sldLayoutMkLst>
            <pc:docMk/>
            <pc:sldMasterMk cId="193592328" sldId="2147483648"/>
            <pc:sldLayoutMk cId="518463430" sldId="2147483650"/>
          </pc:sldLayoutMkLst>
        </pc:sldLayoutChg>
        <pc:sldLayoutChg chg="del">
          <pc:chgData name="Louisa Lei" userId="9d90b36968a58255" providerId="LiveId" clId="{2ECF0BC6-CCC6-4478-A204-EC148D0F1C9A}" dt="2025-03-26T14:36:05.402" v="13" actId="47"/>
          <pc:sldLayoutMkLst>
            <pc:docMk/>
            <pc:sldMasterMk cId="193592328" sldId="2147483648"/>
            <pc:sldLayoutMk cId="2256621819" sldId="2147483651"/>
          </pc:sldLayoutMkLst>
        </pc:sldLayoutChg>
        <pc:sldLayoutChg chg="del">
          <pc:chgData name="Louisa Lei" userId="9d90b36968a58255" providerId="LiveId" clId="{2ECF0BC6-CCC6-4478-A204-EC148D0F1C9A}" dt="2025-03-26T14:36:05.402" v="13" actId="47"/>
          <pc:sldLayoutMkLst>
            <pc:docMk/>
            <pc:sldMasterMk cId="193592328" sldId="2147483648"/>
            <pc:sldLayoutMk cId="4265104613" sldId="2147483652"/>
          </pc:sldLayoutMkLst>
        </pc:sldLayoutChg>
        <pc:sldLayoutChg chg="del">
          <pc:chgData name="Louisa Lei" userId="9d90b36968a58255" providerId="LiveId" clId="{2ECF0BC6-CCC6-4478-A204-EC148D0F1C9A}" dt="2025-03-26T14:36:05.402" v="13" actId="47"/>
          <pc:sldLayoutMkLst>
            <pc:docMk/>
            <pc:sldMasterMk cId="193592328" sldId="2147483648"/>
            <pc:sldLayoutMk cId="1800800395" sldId="2147483653"/>
          </pc:sldLayoutMkLst>
        </pc:sldLayoutChg>
        <pc:sldLayoutChg chg="del">
          <pc:chgData name="Louisa Lei" userId="9d90b36968a58255" providerId="LiveId" clId="{2ECF0BC6-CCC6-4478-A204-EC148D0F1C9A}" dt="2025-03-26T14:36:05.402" v="13" actId="47"/>
          <pc:sldLayoutMkLst>
            <pc:docMk/>
            <pc:sldMasterMk cId="193592328" sldId="2147483648"/>
            <pc:sldLayoutMk cId="4228688355" sldId="2147483654"/>
          </pc:sldLayoutMkLst>
        </pc:sldLayoutChg>
        <pc:sldLayoutChg chg="del">
          <pc:chgData name="Louisa Lei" userId="9d90b36968a58255" providerId="LiveId" clId="{2ECF0BC6-CCC6-4478-A204-EC148D0F1C9A}" dt="2025-03-26T14:36:05.402" v="13" actId="47"/>
          <pc:sldLayoutMkLst>
            <pc:docMk/>
            <pc:sldMasterMk cId="193592328" sldId="2147483648"/>
            <pc:sldLayoutMk cId="1389209803" sldId="2147483655"/>
          </pc:sldLayoutMkLst>
        </pc:sldLayoutChg>
        <pc:sldLayoutChg chg="del">
          <pc:chgData name="Louisa Lei" userId="9d90b36968a58255" providerId="LiveId" clId="{2ECF0BC6-CCC6-4478-A204-EC148D0F1C9A}" dt="2025-03-26T14:36:05.402" v="13" actId="47"/>
          <pc:sldLayoutMkLst>
            <pc:docMk/>
            <pc:sldMasterMk cId="193592328" sldId="2147483648"/>
            <pc:sldLayoutMk cId="2609051781" sldId="2147483656"/>
          </pc:sldLayoutMkLst>
        </pc:sldLayoutChg>
        <pc:sldLayoutChg chg="del">
          <pc:chgData name="Louisa Lei" userId="9d90b36968a58255" providerId="LiveId" clId="{2ECF0BC6-CCC6-4478-A204-EC148D0F1C9A}" dt="2025-03-26T14:36:05.402" v="13" actId="47"/>
          <pc:sldLayoutMkLst>
            <pc:docMk/>
            <pc:sldMasterMk cId="193592328" sldId="2147483648"/>
            <pc:sldLayoutMk cId="854210500" sldId="2147483657"/>
          </pc:sldLayoutMkLst>
        </pc:sldLayoutChg>
        <pc:sldLayoutChg chg="del">
          <pc:chgData name="Louisa Lei" userId="9d90b36968a58255" providerId="LiveId" clId="{2ECF0BC6-CCC6-4478-A204-EC148D0F1C9A}" dt="2025-03-26T14:36:05.402" v="13" actId="47"/>
          <pc:sldLayoutMkLst>
            <pc:docMk/>
            <pc:sldMasterMk cId="193592328" sldId="2147483648"/>
            <pc:sldLayoutMk cId="1942340473" sldId="2147483658"/>
          </pc:sldLayoutMkLst>
        </pc:sldLayoutChg>
        <pc:sldLayoutChg chg="del">
          <pc:chgData name="Louisa Lei" userId="9d90b36968a58255" providerId="LiveId" clId="{2ECF0BC6-CCC6-4478-A204-EC148D0F1C9A}" dt="2025-03-26T14:36:05.402" v="13" actId="47"/>
          <pc:sldLayoutMkLst>
            <pc:docMk/>
            <pc:sldMasterMk cId="193592328" sldId="2147483648"/>
            <pc:sldLayoutMk cId="1652866471" sldId="2147483659"/>
          </pc:sldLayoutMkLst>
        </pc:sldLayoutChg>
      </pc:sldMasterChg>
    </pc:docChg>
  </pc:docChgLst>
  <pc:docChgLst>
    <pc:chgData name="Louisa Lei" userId="9d90b36968a58255" providerId="LiveId" clId="{33F97889-1AE8-44AC-88AC-4773ACD8DB65}"/>
    <pc:docChg chg="undo redo custSel addSld delSld modSld">
      <pc:chgData name="Louisa Lei" userId="9d90b36968a58255" providerId="LiveId" clId="{33F97889-1AE8-44AC-88AC-4773ACD8DB65}" dt="2025-03-28T07:34:44.201" v="568" actId="115"/>
      <pc:docMkLst>
        <pc:docMk/>
      </pc:docMkLst>
      <pc:sldChg chg="modAnim">
        <pc:chgData name="Louisa Lei" userId="9d90b36968a58255" providerId="LiveId" clId="{33F97889-1AE8-44AC-88AC-4773ACD8DB65}" dt="2025-03-28T04:12:17.307" v="21"/>
        <pc:sldMkLst>
          <pc:docMk/>
          <pc:sldMk cId="0" sldId="361"/>
        </pc:sldMkLst>
      </pc:sldChg>
      <pc:sldChg chg="modAnim">
        <pc:chgData name="Louisa Lei" userId="9d90b36968a58255" providerId="LiveId" clId="{33F97889-1AE8-44AC-88AC-4773ACD8DB65}" dt="2025-03-28T04:12:37.144" v="24"/>
        <pc:sldMkLst>
          <pc:docMk/>
          <pc:sldMk cId="0" sldId="365"/>
        </pc:sldMkLst>
      </pc:sldChg>
      <pc:sldChg chg="modSp mod">
        <pc:chgData name="Louisa Lei" userId="9d90b36968a58255" providerId="LiveId" clId="{33F97889-1AE8-44AC-88AC-4773ACD8DB65}" dt="2025-03-28T04:10:19.744" v="12" actId="20577"/>
        <pc:sldMkLst>
          <pc:docMk/>
          <pc:sldMk cId="4178420944" sldId="369"/>
        </pc:sldMkLst>
        <pc:spChg chg="mod">
          <ac:chgData name="Louisa Lei" userId="9d90b36968a58255" providerId="LiveId" clId="{33F97889-1AE8-44AC-88AC-4773ACD8DB65}" dt="2025-03-28T04:10:19.744" v="12" actId="20577"/>
          <ac:spMkLst>
            <pc:docMk/>
            <pc:sldMk cId="4178420944" sldId="369"/>
            <ac:spMk id="34819" creationId="{96D36E86-2709-28E3-DDA1-CC774EA935FF}"/>
          </ac:spMkLst>
        </pc:spChg>
      </pc:sldChg>
      <pc:sldChg chg="modAnim">
        <pc:chgData name="Louisa Lei" userId="9d90b36968a58255" providerId="LiveId" clId="{33F97889-1AE8-44AC-88AC-4773ACD8DB65}" dt="2025-03-28T04:33:58.846" v="554"/>
        <pc:sldMkLst>
          <pc:docMk/>
          <pc:sldMk cId="0" sldId="380"/>
        </pc:sldMkLst>
      </pc:sldChg>
      <pc:sldChg chg="modAnim">
        <pc:chgData name="Louisa Lei" userId="9d90b36968a58255" providerId="LiveId" clId="{33F97889-1AE8-44AC-88AC-4773ACD8DB65}" dt="2025-03-28T04:12:01.972" v="18"/>
        <pc:sldMkLst>
          <pc:docMk/>
          <pc:sldMk cId="4268625291" sldId="424"/>
        </pc:sldMkLst>
      </pc:sldChg>
      <pc:sldChg chg="modSp mod">
        <pc:chgData name="Louisa Lei" userId="9d90b36968a58255" providerId="LiveId" clId="{33F97889-1AE8-44AC-88AC-4773ACD8DB65}" dt="2025-03-28T04:26:11.270" v="388" actId="113"/>
        <pc:sldMkLst>
          <pc:docMk/>
          <pc:sldMk cId="502442378" sldId="427"/>
        </pc:sldMkLst>
        <pc:spChg chg="mod">
          <ac:chgData name="Louisa Lei" userId="9d90b36968a58255" providerId="LiveId" clId="{33F97889-1AE8-44AC-88AC-4773ACD8DB65}" dt="2025-03-28T04:26:11.270" v="388" actId="113"/>
          <ac:spMkLst>
            <pc:docMk/>
            <pc:sldMk cId="502442378" sldId="427"/>
            <ac:spMk id="4" creationId="{39AF30DA-4E81-E045-1CA4-AF1F2F5A63EB}"/>
          </ac:spMkLst>
        </pc:spChg>
      </pc:sldChg>
      <pc:sldChg chg="addSp modSp mod">
        <pc:chgData name="Louisa Lei" userId="9d90b36968a58255" providerId="LiveId" clId="{33F97889-1AE8-44AC-88AC-4773ACD8DB65}" dt="2025-03-28T04:28:35.396" v="458" actId="13926"/>
        <pc:sldMkLst>
          <pc:docMk/>
          <pc:sldMk cId="498124236" sldId="428"/>
        </pc:sldMkLst>
        <pc:spChg chg="mod">
          <ac:chgData name="Louisa Lei" userId="9d90b36968a58255" providerId="LiveId" clId="{33F97889-1AE8-44AC-88AC-4773ACD8DB65}" dt="2025-03-28T04:28:35.396" v="458" actId="13926"/>
          <ac:spMkLst>
            <pc:docMk/>
            <pc:sldMk cId="498124236" sldId="428"/>
            <ac:spMk id="3" creationId="{A8E4BDEA-A4AC-1414-AF5E-4463AD1C16AC}"/>
          </ac:spMkLst>
        </pc:spChg>
        <pc:spChg chg="add mod">
          <ac:chgData name="Louisa Lei" userId="9d90b36968a58255" providerId="LiveId" clId="{33F97889-1AE8-44AC-88AC-4773ACD8DB65}" dt="2025-03-28T04:13:38.853" v="87" actId="20577"/>
          <ac:spMkLst>
            <pc:docMk/>
            <pc:sldMk cId="498124236" sldId="428"/>
            <ac:spMk id="11" creationId="{CFF97E37-9CF6-4500-CEA3-96B1F501D048}"/>
          </ac:spMkLst>
        </pc:spChg>
      </pc:sldChg>
      <pc:sldChg chg="modSp mod">
        <pc:chgData name="Louisa Lei" userId="9d90b36968a58255" providerId="LiveId" clId="{33F97889-1AE8-44AC-88AC-4773ACD8DB65}" dt="2025-03-28T07:34:44.201" v="568" actId="115"/>
        <pc:sldMkLst>
          <pc:docMk/>
          <pc:sldMk cId="2806588060" sldId="429"/>
        </pc:sldMkLst>
        <pc:spChg chg="mod">
          <ac:chgData name="Louisa Lei" userId="9d90b36968a58255" providerId="LiveId" clId="{33F97889-1AE8-44AC-88AC-4773ACD8DB65}" dt="2025-03-28T07:34:44.201" v="568" actId="115"/>
          <ac:spMkLst>
            <pc:docMk/>
            <pc:sldMk cId="2806588060" sldId="429"/>
            <ac:spMk id="14" creationId="{8D403C3A-3D30-2063-6222-E0D9D7AEAC2F}"/>
          </ac:spMkLst>
        </pc:spChg>
        <pc:spChg chg="mod">
          <ac:chgData name="Louisa Lei" userId="9d90b36968a58255" providerId="LiveId" clId="{33F97889-1AE8-44AC-88AC-4773ACD8DB65}" dt="2025-03-28T04:31:06.392" v="548" actId="20577"/>
          <ac:spMkLst>
            <pc:docMk/>
            <pc:sldMk cId="2806588060" sldId="429"/>
            <ac:spMk id="16" creationId="{8673F9E9-12FE-4796-9461-A0E29C91C4D8}"/>
          </ac:spMkLst>
        </pc:spChg>
      </pc:sldChg>
      <pc:sldChg chg="addSp delSp modSp mod">
        <pc:chgData name="Louisa Lei" userId="9d90b36968a58255" providerId="LiveId" clId="{33F97889-1AE8-44AC-88AC-4773ACD8DB65}" dt="2025-03-28T04:14:38.354" v="95" actId="21"/>
        <pc:sldMkLst>
          <pc:docMk/>
          <pc:sldMk cId="1001511366" sldId="430"/>
        </pc:sldMkLst>
        <pc:inkChg chg="add del mod">
          <ac:chgData name="Louisa Lei" userId="9d90b36968a58255" providerId="LiveId" clId="{33F97889-1AE8-44AC-88AC-4773ACD8DB65}" dt="2025-03-28T04:14:38.354" v="95" actId="21"/>
          <ac:inkMkLst>
            <pc:docMk/>
            <pc:sldMk cId="1001511366" sldId="430"/>
            <ac:inkMk id="14" creationId="{1C33B6F3-ECFF-6E73-172E-A29D5A0D6E52}"/>
          </ac:inkMkLst>
        </pc:inkChg>
      </pc:sldChg>
      <pc:sldChg chg="addSp delSp modSp add mod">
        <pc:chgData name="Louisa Lei" userId="9d90b36968a58255" providerId="LiveId" clId="{33F97889-1AE8-44AC-88AC-4773ACD8DB65}" dt="2025-03-28T04:24:47.359" v="335"/>
        <pc:sldMkLst>
          <pc:docMk/>
          <pc:sldMk cId="3790155509" sldId="431"/>
        </pc:sldMkLst>
        <pc:spChg chg="mod">
          <ac:chgData name="Louisa Lei" userId="9d90b36968a58255" providerId="LiveId" clId="{33F97889-1AE8-44AC-88AC-4773ACD8DB65}" dt="2025-03-28T04:14:54.767" v="102" actId="13926"/>
          <ac:spMkLst>
            <pc:docMk/>
            <pc:sldMk cId="3790155509" sldId="431"/>
            <ac:spMk id="14" creationId="{592C105A-1383-D246-E8C5-5C5AA58D8709}"/>
          </ac:spMkLst>
        </pc:spChg>
        <pc:spChg chg="del">
          <ac:chgData name="Louisa Lei" userId="9d90b36968a58255" providerId="LiveId" clId="{33F97889-1AE8-44AC-88AC-4773ACD8DB65}" dt="2025-03-28T04:14:00.980" v="91" actId="478"/>
          <ac:spMkLst>
            <pc:docMk/>
            <pc:sldMk cId="3790155509" sldId="431"/>
            <ac:spMk id="16" creationId="{390849B8-6181-0F60-EC03-AF4876249CCC}"/>
          </ac:spMkLst>
        </pc:spChg>
        <pc:spChg chg="add mod">
          <ac:chgData name="Louisa Lei" userId="9d90b36968a58255" providerId="LiveId" clId="{33F97889-1AE8-44AC-88AC-4773ACD8DB65}" dt="2025-03-28T04:24:47.359" v="335"/>
          <ac:spMkLst>
            <pc:docMk/>
            <pc:sldMk cId="3790155509" sldId="431"/>
            <ac:spMk id="22" creationId="{3887E951-1ADD-2C7C-46B9-AC2D95D71346}"/>
          </ac:spMkLst>
        </pc:spChg>
        <pc:inkChg chg="add mod">
          <ac:chgData name="Louisa Lei" userId="9d90b36968a58255" providerId="LiveId" clId="{33F97889-1AE8-44AC-88AC-4773ACD8DB65}" dt="2025-03-28T04:14:43.278" v="97" actId="1076"/>
          <ac:inkMkLst>
            <pc:docMk/>
            <pc:sldMk cId="3790155509" sldId="431"/>
            <ac:inkMk id="17" creationId="{1C33B6F3-ECFF-6E73-172E-A29D5A0D6E52}"/>
          </ac:inkMkLst>
        </pc:inkChg>
        <pc:inkChg chg="add mod">
          <ac:chgData name="Louisa Lei" userId="9d90b36968a58255" providerId="LiveId" clId="{33F97889-1AE8-44AC-88AC-4773ACD8DB65}" dt="2025-03-28T04:14:46.338" v="99" actId="1076"/>
          <ac:inkMkLst>
            <pc:docMk/>
            <pc:sldMk cId="3790155509" sldId="431"/>
            <ac:inkMk id="19" creationId="{67FB371E-7D46-20C1-5AED-F8E0FB674176}"/>
          </ac:inkMkLst>
        </pc:inkChg>
        <pc:inkChg chg="add mod">
          <ac:chgData name="Louisa Lei" userId="9d90b36968a58255" providerId="LiveId" clId="{33F97889-1AE8-44AC-88AC-4773ACD8DB65}" dt="2025-03-28T04:14:50.713" v="101" actId="1076"/>
          <ac:inkMkLst>
            <pc:docMk/>
            <pc:sldMk cId="3790155509" sldId="431"/>
            <ac:inkMk id="20" creationId="{658A4513-8133-1351-40A7-8A61DBB5FADF}"/>
          </ac:inkMkLst>
        </pc:inkChg>
        <pc:inkChg chg="add mod">
          <ac:chgData name="Louisa Lei" userId="9d90b36968a58255" providerId="LiveId" clId="{33F97889-1AE8-44AC-88AC-4773ACD8DB65}" dt="2025-03-28T04:24:47.359" v="335"/>
          <ac:inkMkLst>
            <pc:docMk/>
            <pc:sldMk cId="3790155509" sldId="431"/>
            <ac:inkMk id="26" creationId="{B84F7151-3072-DDAD-C146-A76A302D0F97}"/>
          </ac:inkMkLst>
        </pc:inkChg>
      </pc:sldChg>
      <pc:sldChg chg="addSp delSp modSp add mod">
        <pc:chgData name="Louisa Lei" userId="9d90b36968a58255" providerId="LiveId" clId="{33F97889-1AE8-44AC-88AC-4773ACD8DB65}" dt="2025-03-28T04:16:19.627" v="129" actId="207"/>
        <pc:sldMkLst>
          <pc:docMk/>
          <pc:sldMk cId="4041182367" sldId="432"/>
        </pc:sldMkLst>
        <pc:spChg chg="mod">
          <ac:chgData name="Louisa Lei" userId="9d90b36968a58255" providerId="LiveId" clId="{33F97889-1AE8-44AC-88AC-4773ACD8DB65}" dt="2025-03-28T04:15:22.655" v="107" actId="13926"/>
          <ac:spMkLst>
            <pc:docMk/>
            <pc:sldMk cId="4041182367" sldId="432"/>
            <ac:spMk id="14" creationId="{FE0E5BC4-B8E9-806D-65FF-3E309A8733C3}"/>
          </ac:spMkLst>
        </pc:spChg>
        <pc:spChg chg="add mod">
          <ac:chgData name="Louisa Lei" userId="9d90b36968a58255" providerId="LiveId" clId="{33F97889-1AE8-44AC-88AC-4773ACD8DB65}" dt="2025-03-28T04:16:19.627" v="129" actId="207"/>
          <ac:spMkLst>
            <pc:docMk/>
            <pc:sldMk cId="4041182367" sldId="432"/>
            <ac:spMk id="22" creationId="{DD24E302-5520-5775-A10D-FE8BB089AA11}"/>
          </ac:spMkLst>
        </pc:spChg>
        <pc:spChg chg="add mod">
          <ac:chgData name="Louisa Lei" userId="9d90b36968a58255" providerId="LiveId" clId="{33F97889-1AE8-44AC-88AC-4773ACD8DB65}" dt="2025-03-28T04:16:17.674" v="128" actId="207"/>
          <ac:spMkLst>
            <pc:docMk/>
            <pc:sldMk cId="4041182367" sldId="432"/>
            <ac:spMk id="26" creationId="{0E5CC8DA-5C00-FBCD-EAAA-9E101E47E399}"/>
          </ac:spMkLst>
        </pc:spChg>
        <pc:inkChg chg="add mod">
          <ac:chgData name="Louisa Lei" userId="9d90b36968a58255" providerId="LiveId" clId="{33F97889-1AE8-44AC-88AC-4773ACD8DB65}" dt="2025-03-28T04:15:40.059" v="113" actId="1076"/>
          <ac:inkMkLst>
            <pc:docMk/>
            <pc:sldMk cId="4041182367" sldId="432"/>
            <ac:inkMk id="16" creationId="{47A85381-C413-B51A-709D-29D23BC96312}"/>
          </ac:inkMkLst>
        </pc:inkChg>
        <pc:inkChg chg="del">
          <ac:chgData name="Louisa Lei" userId="9d90b36968a58255" providerId="LiveId" clId="{33F97889-1AE8-44AC-88AC-4773ACD8DB65}" dt="2025-03-28T04:15:24.723" v="108" actId="478"/>
          <ac:inkMkLst>
            <pc:docMk/>
            <pc:sldMk cId="4041182367" sldId="432"/>
            <ac:inkMk id="17" creationId="{CF6234F1-35A4-4C2F-D018-18CAC355E7EA}"/>
          </ac:inkMkLst>
        </pc:inkChg>
        <pc:inkChg chg="del">
          <ac:chgData name="Louisa Lei" userId="9d90b36968a58255" providerId="LiveId" clId="{33F97889-1AE8-44AC-88AC-4773ACD8DB65}" dt="2025-03-28T04:15:28.589" v="109" actId="478"/>
          <ac:inkMkLst>
            <pc:docMk/>
            <pc:sldMk cId="4041182367" sldId="432"/>
            <ac:inkMk id="19" creationId="{141467AB-B98E-B0FD-29A3-8F2CD534A9D6}"/>
          </ac:inkMkLst>
        </pc:inkChg>
        <pc:inkChg chg="mod">
          <ac:chgData name="Louisa Lei" userId="9d90b36968a58255" providerId="LiveId" clId="{33F97889-1AE8-44AC-88AC-4773ACD8DB65}" dt="2025-03-28T04:15:54.624" v="122" actId="1076"/>
          <ac:inkMkLst>
            <pc:docMk/>
            <pc:sldMk cId="4041182367" sldId="432"/>
            <ac:inkMk id="20" creationId="{EE6CAF7A-077B-1F5E-123E-93FB869B196E}"/>
          </ac:inkMkLst>
        </pc:inkChg>
      </pc:sldChg>
      <pc:sldChg chg="modSp add mod">
        <pc:chgData name="Louisa Lei" userId="9d90b36968a58255" providerId="LiveId" clId="{33F97889-1AE8-44AC-88AC-4773ACD8DB65}" dt="2025-03-28T04:32:55.146" v="551" actId="1036"/>
        <pc:sldMkLst>
          <pc:docMk/>
          <pc:sldMk cId="895081687" sldId="433"/>
        </pc:sldMkLst>
        <pc:spChg chg="mod">
          <ac:chgData name="Louisa Lei" userId="9d90b36968a58255" providerId="LiveId" clId="{33F97889-1AE8-44AC-88AC-4773ACD8DB65}" dt="2025-03-28T04:17:01.437" v="134" actId="13926"/>
          <ac:spMkLst>
            <pc:docMk/>
            <pc:sldMk cId="895081687" sldId="433"/>
            <ac:spMk id="14" creationId="{1396381B-A41C-6C9D-4D22-0F1FE5BD4E88}"/>
          </ac:spMkLst>
        </pc:spChg>
        <pc:spChg chg="mod">
          <ac:chgData name="Louisa Lei" userId="9d90b36968a58255" providerId="LiveId" clId="{33F97889-1AE8-44AC-88AC-4773ACD8DB65}" dt="2025-03-28T04:32:55.146" v="551" actId="1036"/>
          <ac:spMkLst>
            <pc:docMk/>
            <pc:sldMk cId="895081687" sldId="433"/>
            <ac:spMk id="22" creationId="{63AE9068-D12F-544D-14CE-325781448046}"/>
          </ac:spMkLst>
        </pc:spChg>
        <pc:spChg chg="mod">
          <ac:chgData name="Louisa Lei" userId="9d90b36968a58255" providerId="LiveId" clId="{33F97889-1AE8-44AC-88AC-4773ACD8DB65}" dt="2025-03-28T04:17:38.056" v="150" actId="1076"/>
          <ac:spMkLst>
            <pc:docMk/>
            <pc:sldMk cId="895081687" sldId="433"/>
            <ac:spMk id="26" creationId="{A15D22EF-7263-E522-940D-19A886399567}"/>
          </ac:spMkLst>
        </pc:spChg>
        <pc:inkChg chg="mod">
          <ac:chgData name="Louisa Lei" userId="9d90b36968a58255" providerId="LiveId" clId="{33F97889-1AE8-44AC-88AC-4773ACD8DB65}" dt="2025-03-28T04:17:27.477" v="148" actId="1076"/>
          <ac:inkMkLst>
            <pc:docMk/>
            <pc:sldMk cId="895081687" sldId="433"/>
            <ac:inkMk id="16" creationId="{FD5FE7E7-B040-6CF0-261C-7A0D660F139D}"/>
          </ac:inkMkLst>
        </pc:inkChg>
        <pc:inkChg chg="mod">
          <ac:chgData name="Louisa Lei" userId="9d90b36968a58255" providerId="LiveId" clId="{33F97889-1AE8-44AC-88AC-4773ACD8DB65}" dt="2025-03-28T04:17:16.426" v="144" actId="1038"/>
          <ac:inkMkLst>
            <pc:docMk/>
            <pc:sldMk cId="895081687" sldId="433"/>
            <ac:inkMk id="20" creationId="{55EEC575-6675-779C-E2E4-31C8D3E784CC}"/>
          </ac:inkMkLst>
        </pc:inkChg>
      </pc:sldChg>
      <pc:sldChg chg="addSp delSp modSp add mod">
        <pc:chgData name="Louisa Lei" userId="9d90b36968a58255" providerId="LiveId" clId="{33F97889-1AE8-44AC-88AC-4773ACD8DB65}" dt="2025-03-28T07:33:56.620" v="560" actId="115"/>
        <pc:sldMkLst>
          <pc:docMk/>
          <pc:sldMk cId="1784130248" sldId="434"/>
        </pc:sldMkLst>
        <pc:spChg chg="mod">
          <ac:chgData name="Louisa Lei" userId="9d90b36968a58255" providerId="LiveId" clId="{33F97889-1AE8-44AC-88AC-4773ACD8DB65}" dt="2025-03-28T07:33:56.620" v="560" actId="115"/>
          <ac:spMkLst>
            <pc:docMk/>
            <pc:sldMk cId="1784130248" sldId="434"/>
            <ac:spMk id="14" creationId="{26870CDF-47E2-64AB-DC90-8BC412AD6CE1}"/>
          </ac:spMkLst>
        </pc:spChg>
        <pc:spChg chg="add mod">
          <ac:chgData name="Louisa Lei" userId="9d90b36968a58255" providerId="LiveId" clId="{33F97889-1AE8-44AC-88AC-4773ACD8DB65}" dt="2025-03-28T04:20:02.011" v="299" actId="1038"/>
          <ac:spMkLst>
            <pc:docMk/>
            <pc:sldMk cId="1784130248" sldId="434"/>
            <ac:spMk id="19" creationId="{103662E7-C519-A673-32A4-C0B9DD32DF38}"/>
          </ac:spMkLst>
        </pc:spChg>
        <pc:spChg chg="add del mod">
          <ac:chgData name="Louisa Lei" userId="9d90b36968a58255" providerId="LiveId" clId="{33F97889-1AE8-44AC-88AC-4773ACD8DB65}" dt="2025-03-28T04:19:04.257" v="196" actId="1076"/>
          <ac:spMkLst>
            <pc:docMk/>
            <pc:sldMk cId="1784130248" sldId="434"/>
            <ac:spMk id="22" creationId="{4F25CEB2-268C-4811-1107-C14EAA3C4918}"/>
          </ac:spMkLst>
        </pc:spChg>
        <pc:spChg chg="del">
          <ac:chgData name="Louisa Lei" userId="9d90b36968a58255" providerId="LiveId" clId="{33F97889-1AE8-44AC-88AC-4773ACD8DB65}" dt="2025-03-28T04:19:09.888" v="199" actId="478"/>
          <ac:spMkLst>
            <pc:docMk/>
            <pc:sldMk cId="1784130248" sldId="434"/>
            <ac:spMk id="26" creationId="{33583655-EB8B-44CA-794F-06A05F5EB594}"/>
          </ac:spMkLst>
        </pc:spChg>
        <pc:inkChg chg="mod">
          <ac:chgData name="Louisa Lei" userId="9d90b36968a58255" providerId="LiveId" clId="{33F97889-1AE8-44AC-88AC-4773ACD8DB65}" dt="2025-03-28T04:18:52.518" v="193" actId="1038"/>
          <ac:inkMkLst>
            <pc:docMk/>
            <pc:sldMk cId="1784130248" sldId="434"/>
            <ac:inkMk id="16" creationId="{4E8DC1D9-51B8-28B4-2417-70628534B6AC}"/>
          </ac:inkMkLst>
        </pc:inkChg>
        <pc:inkChg chg="add mod">
          <ac:chgData name="Louisa Lei" userId="9d90b36968a58255" providerId="LiveId" clId="{33F97889-1AE8-44AC-88AC-4773ACD8DB65}" dt="2025-03-28T04:18:31.226" v="160" actId="1076"/>
          <ac:inkMkLst>
            <pc:docMk/>
            <pc:sldMk cId="1784130248" sldId="434"/>
            <ac:inkMk id="17" creationId="{45707314-4EFF-42C2-CBEA-0D3D9EE5C081}"/>
          </ac:inkMkLst>
        </pc:inkChg>
        <pc:inkChg chg="del">
          <ac:chgData name="Louisa Lei" userId="9d90b36968a58255" providerId="LiveId" clId="{33F97889-1AE8-44AC-88AC-4773ACD8DB65}" dt="2025-03-28T04:18:36.087" v="161" actId="478"/>
          <ac:inkMkLst>
            <pc:docMk/>
            <pc:sldMk cId="1784130248" sldId="434"/>
            <ac:inkMk id="20" creationId="{94C3F574-B776-057B-8238-F3DD6C2F5298}"/>
          </ac:inkMkLst>
        </pc:inkChg>
      </pc:sldChg>
      <pc:sldChg chg="modSp add mod">
        <pc:chgData name="Louisa Lei" userId="9d90b36968a58255" providerId="LiveId" clId="{33F97889-1AE8-44AC-88AC-4773ACD8DB65}" dt="2025-03-28T07:34:11.211" v="564" actId="115"/>
        <pc:sldMkLst>
          <pc:docMk/>
          <pc:sldMk cId="3968006443" sldId="435"/>
        </pc:sldMkLst>
        <pc:spChg chg="mod">
          <ac:chgData name="Louisa Lei" userId="9d90b36968a58255" providerId="LiveId" clId="{33F97889-1AE8-44AC-88AC-4773ACD8DB65}" dt="2025-03-28T07:34:11.211" v="564" actId="115"/>
          <ac:spMkLst>
            <pc:docMk/>
            <pc:sldMk cId="3968006443" sldId="435"/>
            <ac:spMk id="14" creationId="{7C368741-34D4-FD7A-8916-4B7807120372}"/>
          </ac:spMkLst>
        </pc:spChg>
        <pc:spChg chg="mod">
          <ac:chgData name="Louisa Lei" userId="9d90b36968a58255" providerId="LiveId" clId="{33F97889-1AE8-44AC-88AC-4773ACD8DB65}" dt="2025-03-28T04:19:57.380" v="296" actId="1076"/>
          <ac:spMkLst>
            <pc:docMk/>
            <pc:sldMk cId="3968006443" sldId="435"/>
            <ac:spMk id="19" creationId="{3C55C56D-A1B1-FE69-2BB3-EB673123262C}"/>
          </ac:spMkLst>
        </pc:spChg>
        <pc:spChg chg="mod">
          <ac:chgData name="Louisa Lei" userId="9d90b36968a58255" providerId="LiveId" clId="{33F97889-1AE8-44AC-88AC-4773ACD8DB65}" dt="2025-03-28T04:19:32.524" v="266" actId="1038"/>
          <ac:spMkLst>
            <pc:docMk/>
            <pc:sldMk cId="3968006443" sldId="435"/>
            <ac:spMk id="22" creationId="{879A2ECC-11ED-2B93-98C4-AA97E509E67A}"/>
          </ac:spMkLst>
        </pc:spChg>
        <pc:inkChg chg="mod">
          <ac:chgData name="Louisa Lei" userId="9d90b36968a58255" providerId="LiveId" clId="{33F97889-1AE8-44AC-88AC-4773ACD8DB65}" dt="2025-03-28T04:19:49.270" v="295" actId="1037"/>
          <ac:inkMkLst>
            <pc:docMk/>
            <pc:sldMk cId="3968006443" sldId="435"/>
            <ac:inkMk id="16" creationId="{A3AE8535-BE7E-5239-EFB1-39585774423D}"/>
          </ac:inkMkLst>
        </pc:inkChg>
        <pc:inkChg chg="mod">
          <ac:chgData name="Louisa Lei" userId="9d90b36968a58255" providerId="LiveId" clId="{33F97889-1AE8-44AC-88AC-4773ACD8DB65}" dt="2025-03-28T04:19:37.770" v="274" actId="1037"/>
          <ac:inkMkLst>
            <pc:docMk/>
            <pc:sldMk cId="3968006443" sldId="435"/>
            <ac:inkMk id="17" creationId="{7898D82E-8BDF-1CFB-3321-416A474DABA3}"/>
          </ac:inkMkLst>
        </pc:inkChg>
      </pc:sldChg>
      <pc:sldChg chg="addSp modSp add mod">
        <pc:chgData name="Louisa Lei" userId="9d90b36968a58255" providerId="LiveId" clId="{33F97889-1AE8-44AC-88AC-4773ACD8DB65}" dt="2025-03-28T04:28:43.435" v="460" actId="13926"/>
        <pc:sldMkLst>
          <pc:docMk/>
          <pc:sldMk cId="4080339701" sldId="436"/>
        </pc:sldMkLst>
        <pc:spChg chg="mod">
          <ac:chgData name="Louisa Lei" userId="9d90b36968a58255" providerId="LiveId" clId="{33F97889-1AE8-44AC-88AC-4773ACD8DB65}" dt="2025-03-28T04:28:43.435" v="460" actId="13926"/>
          <ac:spMkLst>
            <pc:docMk/>
            <pc:sldMk cId="4080339701" sldId="436"/>
            <ac:spMk id="3" creationId="{8B7DF857-3805-6916-1698-F0E9EFA193AE}"/>
          </ac:spMkLst>
        </pc:spChg>
        <pc:spChg chg="add mod">
          <ac:chgData name="Louisa Lei" userId="9d90b36968a58255" providerId="LiveId" clId="{33F97889-1AE8-44AC-88AC-4773ACD8DB65}" dt="2025-03-28T04:25:13.993" v="367" actId="1076"/>
          <ac:spMkLst>
            <pc:docMk/>
            <pc:sldMk cId="4080339701" sldId="436"/>
            <ac:spMk id="14" creationId="{FBE173FC-A805-FE62-75D1-9008664389E8}"/>
          </ac:spMkLst>
        </pc:spChg>
        <pc:spChg chg="add mod">
          <ac:chgData name="Louisa Lei" userId="9d90b36968a58255" providerId="LiveId" clId="{33F97889-1AE8-44AC-88AC-4773ACD8DB65}" dt="2025-03-28T04:25:38.714" v="382" actId="20577"/>
          <ac:spMkLst>
            <pc:docMk/>
            <pc:sldMk cId="4080339701" sldId="436"/>
            <ac:spMk id="20" creationId="{67B40F11-FA84-0141-1A8F-3F41FA9EB7EE}"/>
          </ac:spMkLst>
        </pc:spChg>
        <pc:inkChg chg="add mod">
          <ac:chgData name="Louisa Lei" userId="9d90b36968a58255" providerId="LiveId" clId="{33F97889-1AE8-44AC-88AC-4773ACD8DB65}" dt="2025-03-28T04:25:17.036" v="372" actId="1038"/>
          <ac:inkMkLst>
            <pc:docMk/>
            <pc:sldMk cId="4080339701" sldId="436"/>
            <ac:inkMk id="16" creationId="{5B6BCF79-B3EF-D710-2940-DE1DA77E7A2C}"/>
          </ac:inkMkLst>
        </pc:inkChg>
        <pc:inkChg chg="add mod">
          <ac:chgData name="Louisa Lei" userId="9d90b36968a58255" providerId="LiveId" clId="{33F97889-1AE8-44AC-88AC-4773ACD8DB65}" dt="2025-03-28T04:25:20.741" v="373"/>
          <ac:inkMkLst>
            <pc:docMk/>
            <pc:sldMk cId="4080339701" sldId="436"/>
            <ac:inkMk id="17" creationId="{9960992B-7753-4952-9FE2-A76DA84003E0}"/>
          </ac:inkMkLst>
        </pc:inkChg>
        <pc:inkChg chg="add mod">
          <ac:chgData name="Louisa Lei" userId="9d90b36968a58255" providerId="LiveId" clId="{33F97889-1AE8-44AC-88AC-4773ACD8DB65}" dt="2025-03-28T04:25:26.421" v="376" actId="1076"/>
          <ac:inkMkLst>
            <pc:docMk/>
            <pc:sldMk cId="4080339701" sldId="436"/>
            <ac:inkMk id="19" creationId="{36BFEAC7-E28E-41AB-4ED6-8C9628C50733}"/>
          </ac:inkMkLst>
        </pc:inkChg>
        <pc:inkChg chg="add mod">
          <ac:chgData name="Louisa Lei" userId="9d90b36968a58255" providerId="LiveId" clId="{33F97889-1AE8-44AC-88AC-4773ACD8DB65}" dt="2025-03-28T04:25:36.966" v="378" actId="1076"/>
          <ac:inkMkLst>
            <pc:docMk/>
            <pc:sldMk cId="4080339701" sldId="436"/>
            <ac:inkMk id="22" creationId="{6B6BB892-B0F3-6F12-F8A7-D0C2A19D55E9}"/>
          </ac:inkMkLst>
        </pc:inkChg>
      </pc:sldChg>
      <pc:sldChg chg="delSp modSp add mod">
        <pc:chgData name="Louisa Lei" userId="9d90b36968a58255" providerId="LiveId" clId="{33F97889-1AE8-44AC-88AC-4773ACD8DB65}" dt="2025-03-28T04:28:50.337" v="461" actId="13926"/>
        <pc:sldMkLst>
          <pc:docMk/>
          <pc:sldMk cId="135606553" sldId="437"/>
        </pc:sldMkLst>
        <pc:spChg chg="mod">
          <ac:chgData name="Louisa Lei" userId="9d90b36968a58255" providerId="LiveId" clId="{33F97889-1AE8-44AC-88AC-4773ACD8DB65}" dt="2025-03-28T04:28:50.337" v="461" actId="13926"/>
          <ac:spMkLst>
            <pc:docMk/>
            <pc:sldMk cId="135606553" sldId="437"/>
            <ac:spMk id="3" creationId="{5A59B543-AA82-ED8D-E3AB-C6718A1E72DA}"/>
          </ac:spMkLst>
        </pc:spChg>
        <pc:spChg chg="del">
          <ac:chgData name="Louisa Lei" userId="9d90b36968a58255" providerId="LiveId" clId="{33F97889-1AE8-44AC-88AC-4773ACD8DB65}" dt="2025-03-28T04:27:10.059" v="406" actId="478"/>
          <ac:spMkLst>
            <pc:docMk/>
            <pc:sldMk cId="135606553" sldId="437"/>
            <ac:spMk id="14" creationId="{41F426BC-C56A-AB0D-C872-262841A32516}"/>
          </ac:spMkLst>
        </pc:spChg>
        <pc:spChg chg="mod">
          <ac:chgData name="Louisa Lei" userId="9d90b36968a58255" providerId="LiveId" clId="{33F97889-1AE8-44AC-88AC-4773ACD8DB65}" dt="2025-03-28T04:27:07.711" v="405" actId="1076"/>
          <ac:spMkLst>
            <pc:docMk/>
            <pc:sldMk cId="135606553" sldId="437"/>
            <ac:spMk id="20" creationId="{F2F98C21-90EC-E42D-C1EB-7643EE5601B9}"/>
          </ac:spMkLst>
        </pc:spChg>
        <pc:inkChg chg="del">
          <ac:chgData name="Louisa Lei" userId="9d90b36968a58255" providerId="LiveId" clId="{33F97889-1AE8-44AC-88AC-4773ACD8DB65}" dt="2025-03-28T04:27:10.059" v="406" actId="478"/>
          <ac:inkMkLst>
            <pc:docMk/>
            <pc:sldMk cId="135606553" sldId="437"/>
            <ac:inkMk id="16" creationId="{7E2FBCB1-2377-20C8-0730-04651AFDAE48}"/>
          </ac:inkMkLst>
        </pc:inkChg>
        <pc:inkChg chg="mod">
          <ac:chgData name="Louisa Lei" userId="9d90b36968a58255" providerId="LiveId" clId="{33F97889-1AE8-44AC-88AC-4773ACD8DB65}" dt="2025-03-28T04:27:04.306" v="404" actId="1037"/>
          <ac:inkMkLst>
            <pc:docMk/>
            <pc:sldMk cId="135606553" sldId="437"/>
            <ac:inkMk id="22" creationId="{0B81E1F3-AB10-E88A-318A-D5795A9DB639}"/>
          </ac:inkMkLst>
        </pc:inkChg>
      </pc:sldChg>
      <pc:sldChg chg="addSp delSp modSp add mod">
        <pc:chgData name="Louisa Lei" userId="9d90b36968a58255" providerId="LiveId" clId="{33F97889-1AE8-44AC-88AC-4773ACD8DB65}" dt="2025-03-28T04:29:11.839" v="469" actId="22"/>
        <pc:sldMkLst>
          <pc:docMk/>
          <pc:sldMk cId="3297698308" sldId="438"/>
        </pc:sldMkLst>
        <pc:spChg chg="mod">
          <ac:chgData name="Louisa Lei" userId="9d90b36968a58255" providerId="LiveId" clId="{33F97889-1AE8-44AC-88AC-4773ACD8DB65}" dt="2025-03-28T04:28:59.542" v="463" actId="13926"/>
          <ac:spMkLst>
            <pc:docMk/>
            <pc:sldMk cId="3297698308" sldId="438"/>
            <ac:spMk id="3" creationId="{0F964CFE-E0CD-1991-7109-4C5C249DA294}"/>
          </ac:spMkLst>
        </pc:spChg>
        <pc:spChg chg="add del">
          <ac:chgData name="Louisa Lei" userId="9d90b36968a58255" providerId="LiveId" clId="{33F97889-1AE8-44AC-88AC-4773ACD8DB65}" dt="2025-03-28T04:29:05.272" v="465" actId="22"/>
          <ac:spMkLst>
            <pc:docMk/>
            <pc:sldMk cId="3297698308" sldId="438"/>
            <ac:spMk id="16" creationId="{3C08FEDB-9A8F-91CE-872C-B8E12A3C71B1}"/>
          </ac:spMkLst>
        </pc:spChg>
        <pc:spChg chg="add del">
          <ac:chgData name="Louisa Lei" userId="9d90b36968a58255" providerId="LiveId" clId="{33F97889-1AE8-44AC-88AC-4773ACD8DB65}" dt="2025-03-28T04:29:08.657" v="467" actId="22"/>
          <ac:spMkLst>
            <pc:docMk/>
            <pc:sldMk cId="3297698308" sldId="438"/>
            <ac:spMk id="19" creationId="{B80F4FC8-AFC0-1DF4-6983-84187C8DA5F9}"/>
          </ac:spMkLst>
        </pc:spChg>
        <pc:spChg chg="mod">
          <ac:chgData name="Louisa Lei" userId="9d90b36968a58255" providerId="LiveId" clId="{33F97889-1AE8-44AC-88AC-4773ACD8DB65}" dt="2025-03-28T04:27:54.942" v="450" actId="1037"/>
          <ac:spMkLst>
            <pc:docMk/>
            <pc:sldMk cId="3297698308" sldId="438"/>
            <ac:spMk id="20" creationId="{95B31C90-9433-E190-7B11-71F593F5AA9E}"/>
          </ac:spMkLst>
        </pc:spChg>
        <pc:spChg chg="add del">
          <ac:chgData name="Louisa Lei" userId="9d90b36968a58255" providerId="LiveId" clId="{33F97889-1AE8-44AC-88AC-4773ACD8DB65}" dt="2025-03-28T04:29:11.839" v="469" actId="22"/>
          <ac:spMkLst>
            <pc:docMk/>
            <pc:sldMk cId="3297698308" sldId="438"/>
            <ac:spMk id="28" creationId="{77931E9E-CCBC-EEC3-0B8B-3982D992FC85}"/>
          </ac:spMkLst>
        </pc:spChg>
        <pc:inkChg chg="mod">
          <ac:chgData name="Louisa Lei" userId="9d90b36968a58255" providerId="LiveId" clId="{33F97889-1AE8-44AC-88AC-4773ACD8DB65}" dt="2025-03-28T04:27:39.919" v="434" actId="1036"/>
          <ac:inkMkLst>
            <pc:docMk/>
            <pc:sldMk cId="3297698308" sldId="438"/>
            <ac:inkMk id="22" creationId="{A281D1B3-00EE-50E6-8B5E-6390D6956DE4}"/>
          </ac:inkMkLst>
        </pc:inkChg>
      </pc:sldChg>
      <pc:sldChg chg="modSp add mod">
        <pc:chgData name="Louisa Lei" userId="9d90b36968a58255" providerId="LiveId" clId="{33F97889-1AE8-44AC-88AC-4773ACD8DB65}" dt="2025-03-28T04:29:59.606" v="531" actId="1038"/>
        <pc:sldMkLst>
          <pc:docMk/>
          <pc:sldMk cId="733335937" sldId="439"/>
        </pc:sldMkLst>
        <pc:spChg chg="mod">
          <ac:chgData name="Louisa Lei" userId="9d90b36968a58255" providerId="LiveId" clId="{33F97889-1AE8-44AC-88AC-4773ACD8DB65}" dt="2025-03-28T04:29:21.556" v="472" actId="13926"/>
          <ac:spMkLst>
            <pc:docMk/>
            <pc:sldMk cId="733335937" sldId="439"/>
            <ac:spMk id="3" creationId="{F1037686-9123-529F-968B-019AEB300A9D}"/>
          </ac:spMkLst>
        </pc:spChg>
        <pc:spChg chg="mod">
          <ac:chgData name="Louisa Lei" userId="9d90b36968a58255" providerId="LiveId" clId="{33F97889-1AE8-44AC-88AC-4773ACD8DB65}" dt="2025-03-28T04:29:56.586" v="527" actId="1076"/>
          <ac:spMkLst>
            <pc:docMk/>
            <pc:sldMk cId="733335937" sldId="439"/>
            <ac:spMk id="20" creationId="{D10ADEBA-DE13-E127-246F-E006823397A8}"/>
          </ac:spMkLst>
        </pc:spChg>
        <pc:inkChg chg="mod">
          <ac:chgData name="Louisa Lei" userId="9d90b36968a58255" providerId="LiveId" clId="{33F97889-1AE8-44AC-88AC-4773ACD8DB65}" dt="2025-03-28T04:29:59.606" v="531" actId="1038"/>
          <ac:inkMkLst>
            <pc:docMk/>
            <pc:sldMk cId="733335937" sldId="439"/>
            <ac:inkMk id="22" creationId="{30254764-8878-F8DA-62C6-6A551A8CB40A}"/>
          </ac:inkMkLst>
        </pc:inkChg>
      </pc:sldChg>
      <pc:sldChg chg="add del">
        <pc:chgData name="Louisa Lei" userId="9d90b36968a58255" providerId="LiveId" clId="{33F97889-1AE8-44AC-88AC-4773ACD8DB65}" dt="2025-03-28T04:28:03.581" v="452"/>
        <pc:sldMkLst>
          <pc:docMk/>
          <pc:sldMk cId="4036878024" sldId="43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4:42:06.71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0,'1598'0,"-1590"0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5:01:31.35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0,'706'0,"-702"0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5:01:31.35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0,'882'0,"-878"0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5:04:48.57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0,'1272'0,"-1265"0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5:01:31.35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0,'1664'0,"-1655"0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5:05:41.881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0,'1494'0,"-1476"0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5:01:31.351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0,'2157'0,"-2146"0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24:53.63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0,'4324'0,"-4300"0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25:30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0,'4324'0,"-4300"0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25:30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0,'3163'0,"-3146"0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25:30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0,'3163'0,"-3146"0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4:42:13.60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0,'1593'0,"-1574"0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25:30.16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0,'2114'0,"-2103"0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14:30.91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0,'1664'0,"-1655"0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14:43.84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0,'1664'0,"-1655"0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14:46.81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0,'1664'0,"-1655"0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14:46.81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0,'4740'0,"-4714"0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15:35.2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0,'4740'0,"-4714"0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14:46.81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0,'3087'0,"-3071"0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15:35.2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0,'3298'0,"-3280"0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15:35.2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0,'2071'0,"-2060"0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18:20.84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0,'3613'0,"-3594"0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4:42:06.71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0,'1598'0,"-1590"0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15:35.26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0,'2071'0,"-2060"0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8T04:18:20.84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0,'2999'0,"-2983"0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4:42:13.60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0,'1593'0,"-1574"0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4:42:06.71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0,'1598'0,"-1590"0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4:42:13.60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0,'1593'0,"-1574"0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4:42:06.717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0,'2064'0,"-2053"0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4:42:13.60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0,'1803'0,"-1782"0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6T14:53:16.829"/>
    </inkml:context>
    <inkml:brush xml:id="br0">
      <inkml:brushProperty name="width" value="0.4" units="cm"/>
      <inkml:brushProperty name="height" value="0.8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0,'2552'0,"-2521"0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E621E-F460-4A6F-A33E-027BF144A5CD}" type="datetimeFigureOut">
              <a:rPr lang="en-HK" smtClean="0"/>
              <a:t>28/3/2025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BCA64-DAFD-4D0E-92CC-132F3D787914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73667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861B7-3809-14CB-9175-A30578DB8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E6230A30-EBEC-7992-1F2C-D0C7DA2972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71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A24CF4-9A58-4D8C-8B4A-1F5B4A557C1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7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FE62DBC1-674D-2F30-0BD3-891B584CBE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D13F81EB-90E2-F496-17F2-90B5D61E64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763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8EA52-DD80-5EBD-ACBD-2CFBC6A7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33C265E9-B9BA-5BB0-B6A2-5A5A6F3219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71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A24CF4-9A58-4D8C-8B4A-1F5B4A557C1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7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B7685A1E-C3D1-FC97-45A9-73340A562A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724964AC-68CA-6694-6DF0-748FF0E95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904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6CB8E-7891-FEEE-4DFB-F8DB2B051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4879F3CA-1A88-3F0A-C098-F26EA705F5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71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A24CF4-9A58-4D8C-8B4A-1F5B4A557C1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7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ECDD6736-ACFF-FCA3-0DCF-799DBA942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0E751689-05B9-D603-CDD5-9A4A2CD80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6992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37E4C-83AF-D8F0-0EE7-4A7C6A638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4FC5DDAD-4A27-ADA3-F114-4A81C94A73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71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A24CF4-9A58-4D8C-8B4A-1F5B4A557C1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7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E0E33BDB-E14C-F069-45A7-CE032A0BA3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DCE17DF1-AB43-EB91-D08F-A0C086E708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6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B5DE0-902B-DE97-CD46-98CE82F8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B01E1301-E8C3-301B-D65B-192C917492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71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A24CF4-9A58-4D8C-8B4A-1F5B4A557C1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7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C2563D7B-E455-3540-59D3-FB46387BCC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70AC05D9-F23E-56A3-77B9-DA2FADD8A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363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CE04D-E868-AA73-10C2-98AB91034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9ADE56E4-5A14-6AE2-2D23-02DBDD3326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02179D69-AFBA-F88A-14A4-93C451FB99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1865E04F-7D8A-BE2F-349C-8698FF489B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6479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83115-F5E0-697D-52FF-832AB8327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id="{25026F2F-2D61-FC6E-04DC-6E3192B778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6D12A99F-88C8-4413-BBDB-E9633A53948D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id="{5F9E2470-5534-F2AF-1DAD-F051B64281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id="{148D1060-7528-2551-2EA8-590C766511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9652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AB589-D65A-2874-6B5E-C23BC484F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id="{6C5646A9-4B39-BD02-B33C-9787218C5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71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A24CF4-9A58-4D8C-8B4A-1F5B4A557C1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7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id="{79437D8E-6F92-70E7-163C-52AE115BD0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id="{D7726292-8680-7E80-3361-E67125A27E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9698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0389E-E51A-C0FB-2175-77E7CA628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0C42B241-E844-7F23-801D-BAA051DA7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71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2CC610-2C92-4BB3-8D98-C7E1312CA1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7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E45F2BC4-2530-8193-EE2F-2FBDEAF106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442269EB-4E55-DAEB-F087-FEBC2307A9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154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D71DE7E-FF0D-4034-AE63-651A3A350F6F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36281BB1-9FD8-4756-B07C-05F43DCBB1D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71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2CC610-2C92-4BB3-8D98-C7E1312CA1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7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40F38-C053-AEC5-36A8-91BB20B88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8AAC7776-2F08-AE3C-2BC1-19E22F3FC8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71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2CC610-2C92-4BB3-8D98-C7E1312CA1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7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9618C635-95FD-EAFC-2939-5037A80DE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60270496-2EE1-7C59-F92D-C5C3C854E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549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D2304-47F6-55CF-3A2B-F3B8368ED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7DEB7CC2-B8FF-5C23-E334-1E74667C35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71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2CC610-2C92-4BB3-8D98-C7E1312CA1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7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681E0556-E204-BA93-ED72-73978315F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24E73F04-0545-7A5F-7465-F125E2A957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22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B940-D265-1FDD-B15F-4CDAB0701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id="{C55550EF-1AC7-858E-51E7-4376BA833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71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2CC610-2C92-4BB3-8D98-C7E1312CA10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7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B903DA85-C4F3-25ED-F7A0-0802E54E40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99472785-5FBC-98DC-6536-6FA1DB1E8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239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271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A24CF4-9A58-4D8C-8B4A-1F5B4A557C1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ＭＳ Ｐゴシック" panose="020B0600070205080204" pitchFamily="34" charset="-128"/>
                <a:cs typeface="+mn-cs"/>
              </a:rPr>
              <a:pPr marL="0" marR="0" lvl="0" indent="0" algn="r" defTabSz="9271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130" y="5726113"/>
            <a:ext cx="371839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600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sz="1600" b="1" baseline="30000" dirty="0">
                <a:solidFill>
                  <a:srgbClr val="002060"/>
                </a:solidFill>
              </a:rPr>
              <a:t>th</a:t>
            </a:r>
            <a:r>
              <a:rPr lang="en-US" altLang="en-US" sz="1600" b="1" dirty="0">
                <a:solidFill>
                  <a:srgbClr val="002060"/>
                </a:solidFill>
              </a:rPr>
              <a:t> Ed</a:t>
            </a:r>
            <a:r>
              <a:rPr lang="en-US" altLang="en-US" sz="1600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8478" y="1"/>
            <a:ext cx="17750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130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06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651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279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468" y="1093789"/>
            <a:ext cx="10276417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718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2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114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466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011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829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767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3401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24468" y="1093789"/>
            <a:ext cx="10276417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7906" y="6613526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6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 sz="1800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7395" y="1"/>
            <a:ext cx="989349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052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2.xml"/><Relationship Id="rId5" Type="http://schemas.openxmlformats.org/officeDocument/2006/relationships/image" Target="../media/image13.png"/><Relationship Id="rId4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4.xml"/><Relationship Id="rId5" Type="http://schemas.openxmlformats.org/officeDocument/2006/relationships/image" Target="../media/image15.png"/><Relationship Id="rId4" Type="http://schemas.openxmlformats.org/officeDocument/2006/relationships/customXml" Target="../ink/ink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customXml" Target="../ink/ink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6.xml"/><Relationship Id="rId5" Type="http://schemas.openxmlformats.org/officeDocument/2006/relationships/customXml" Target="../ink/ink23.xml"/><Relationship Id="rId4" Type="http://schemas.openxmlformats.org/officeDocument/2006/relationships/customXml" Target="../ink/ink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customXml" Target="../ink/ink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2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customXml" Target="../ink/ink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customXml" Target="../ink/ink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3.png"/><Relationship Id="rId4" Type="http://schemas.openxmlformats.org/officeDocument/2006/relationships/customXml" Target="../ink/ink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3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6.png"/><Relationship Id="rId4" Type="http://schemas.openxmlformats.org/officeDocument/2006/relationships/customXml" Target="../ink/ink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eg"/><Relationship Id="rId5" Type="http://schemas.openxmlformats.org/officeDocument/2006/relationships/image" Target="../media/image9.png"/><Relationship Id="rId4" Type="http://schemas.openxmlformats.org/officeDocument/2006/relationships/customXml" Target="../ink/ink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17DF4-D10F-D622-7CE2-1A0985732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AAC63BE-7303-A820-A397-8E8BF6C6B2BC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6D8B1E3F-43C8-05A3-8CC1-FBB7ADF0FE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96595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Exercise 1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6D36E86-2709-28E3-DDA1-CC774EA93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88" y="1371461"/>
            <a:ext cx="4274611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	Please modify the ER diagram of by enforcing the following requirements: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a) Each instructor can work for multiple departments.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b) Each section can only have one instructor to teach.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c) Each instructor can only have at most one student to advise, and each student can only have at most one instructor as his adviser.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d) Each course can only have at most one prerequisite course.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4" name="Picture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626C59BB-4523-CC0F-4A90-887E4FAF29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47"/>
          <a:stretch/>
        </p:blipFill>
        <p:spPr>
          <a:xfrm>
            <a:off x="5521235" y="-19941"/>
            <a:ext cx="6357473" cy="687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2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AE943-9870-F75D-508B-6D6477319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9B29E3B-1787-7538-2DE3-030B07ECC3E5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6A1B812A-9A15-F683-AE69-D04A406503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96595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Exercise 1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1AE6EA3-D908-671E-B85D-8362785339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88" y="1371461"/>
            <a:ext cx="4274611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	Please modify the ER diagram of by enforcing the following requirements: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highlight>
                  <a:srgbClr val="FFFF00"/>
                </a:highlight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highlight>
                <a:srgbClr val="FFFF00"/>
              </a:highlight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highlight>
                  <a:srgbClr val="FFFF00"/>
                </a:highlight>
                <a:latin typeface="+mn-lt"/>
                <a:ea typeface="MS PGothic" panose="020B0600070205080204" pitchFamily="34" charset="-128"/>
              </a:rPr>
              <a:t>a) Each instructor can work for multiple departments.</a:t>
            </a:r>
            <a:endParaRPr kumimoji="1" lang="en-HK" sz="1700" dirty="0">
              <a:highlight>
                <a:srgbClr val="FFFF00"/>
              </a:highlight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b) Each section can only have one instructor to teach.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c) Each instructor can only have at most one student to advise, and each student can only have at most one instructor as his adviser.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d) Each course can only have at most one prerequisite course.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449662EB-F0D2-F80F-EFE2-91D47634A8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87"/>
          <a:stretch/>
        </p:blipFill>
        <p:spPr>
          <a:xfrm>
            <a:off x="5662924" y="43544"/>
            <a:ext cx="6238966" cy="69102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530933B-A1CD-367E-3564-EAB7B1D006CB}"/>
                  </a:ext>
                </a:extLst>
              </p14:cNvPr>
              <p14:cNvContentPartPr/>
              <p14:nvPr/>
            </p14:nvContentPartPr>
            <p14:xfrm rot="20392608">
              <a:off x="7802566" y="784299"/>
              <a:ext cx="255587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530933B-A1CD-367E-3564-EAB7B1D006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20392608">
                <a:off x="7730570" y="640299"/>
                <a:ext cx="39922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215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77938-824D-4866-71A1-9742AF78F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C70FC87-9721-19B8-B3BF-41EE41B3E235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A201C655-C887-313B-8494-69D715DC9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96595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Exercise 1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D6E3597-DDC4-6983-735C-A6179980D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88" y="1371461"/>
            <a:ext cx="4274611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	Please modify the ER diagram of by enforcing the following requirements: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a) Each instructor can work for multiple departments.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highlight>
                  <a:srgbClr val="FFFF00"/>
                </a:highlight>
                <a:latin typeface="+mn-lt"/>
                <a:ea typeface="MS PGothic" panose="020B0600070205080204" pitchFamily="34" charset="-128"/>
              </a:rPr>
              <a:t>b) Each section can only have one instructor to teach.</a:t>
            </a:r>
            <a:endParaRPr kumimoji="1" lang="en-HK" sz="1700" dirty="0">
              <a:highlight>
                <a:srgbClr val="FFFF00"/>
              </a:highlight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c) Each instructor can only have at most one student to advise, and each student can only have at most one instructor as his adviser.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d) Each course can only have at most one prerequisite course.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83560CA8-4ED7-0B54-6208-29D28B4846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87"/>
          <a:stretch/>
        </p:blipFill>
        <p:spPr>
          <a:xfrm>
            <a:off x="5662924" y="43544"/>
            <a:ext cx="6238966" cy="69102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B2C3DE-0752-FE02-A149-7EEE17762CBA}"/>
                  </a:ext>
                </a:extLst>
              </p14:cNvPr>
              <p14:cNvContentPartPr/>
              <p14:nvPr/>
            </p14:nvContentPartPr>
            <p14:xfrm rot="3937420">
              <a:off x="7127738" y="2655265"/>
              <a:ext cx="319164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B2C3DE-0752-FE02-A149-7EEE17762C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3937420">
                <a:off x="7055773" y="2511265"/>
                <a:ext cx="462734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16FEBC-330D-5072-7B3A-FBFDC7231A05}"/>
              </a:ext>
            </a:extLst>
          </p:cNvPr>
          <p:cNvSpPr txBox="1"/>
          <p:nvPr/>
        </p:nvSpPr>
        <p:spPr>
          <a:xfrm>
            <a:off x="7950200" y="3119120"/>
            <a:ext cx="13340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Taught by </a:t>
            </a:r>
            <a:r>
              <a:rPr lang="en-US" sz="1100" b="1" dirty="0">
                <a:solidFill>
                  <a:srgbClr val="FF0000"/>
                </a:solidFill>
              </a:rPr>
              <a:t>at least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one</a:t>
            </a:r>
            <a:r>
              <a:rPr lang="en-US" sz="1100" dirty="0">
                <a:solidFill>
                  <a:srgbClr val="FF0000"/>
                </a:solidFill>
              </a:rPr>
              <a:t> instructor</a:t>
            </a:r>
            <a:endParaRPr lang="en-HK" sz="11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4B7D1-4B6A-7BF4-AD8D-AE0BCD93FFDB}"/>
              </a:ext>
            </a:extLst>
          </p:cNvPr>
          <p:cNvSpPr txBox="1"/>
          <p:nvPr/>
        </p:nvSpPr>
        <p:spPr>
          <a:xfrm>
            <a:off x="7368588" y="2414601"/>
            <a:ext cx="135005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Taught by </a:t>
            </a:r>
            <a:r>
              <a:rPr lang="en-US" sz="1100" b="1" dirty="0">
                <a:solidFill>
                  <a:srgbClr val="FF0000"/>
                </a:solidFill>
              </a:rPr>
              <a:t>at most</a:t>
            </a:r>
          </a:p>
          <a:p>
            <a:r>
              <a:rPr lang="en-US" sz="1100" b="1" dirty="0">
                <a:solidFill>
                  <a:srgbClr val="FF0000"/>
                </a:solidFill>
              </a:rPr>
              <a:t>one</a:t>
            </a:r>
            <a:r>
              <a:rPr lang="en-US" sz="1100" dirty="0">
                <a:solidFill>
                  <a:srgbClr val="FF0000"/>
                </a:solidFill>
              </a:rPr>
              <a:t> instructor</a:t>
            </a:r>
            <a:endParaRPr lang="en-HK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10C798A-DD6F-9AB8-1966-360F2A5CCB74}"/>
                  </a:ext>
                </a:extLst>
              </p14:cNvPr>
              <p14:cNvContentPartPr/>
              <p14:nvPr/>
            </p14:nvContentPartPr>
            <p14:xfrm rot="2212021">
              <a:off x="7710495" y="3485093"/>
              <a:ext cx="460601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10C798A-DD6F-9AB8-1966-360F2A5CCB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 rot="2212021">
                <a:off x="7638526" y="3341093"/>
                <a:ext cx="604179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5043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8036-D247-BD44-1F6D-E54D0A3CD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9CAA91-3DA5-73A4-09C7-2163D28D08E3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19266E62-A701-73A5-9B5B-19337E23B7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96595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Exercise 1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D1A6676A-0219-BA8F-4F3E-C679980AA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88" y="1371461"/>
            <a:ext cx="4274611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	Please modify the ER diagram of by enforcing the following requirements: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a) Each instructor can work for multiple departments.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b) Each section can only have one instructor to teach.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highlight>
                  <a:srgbClr val="FFFF00"/>
                </a:highlight>
                <a:latin typeface="+mn-lt"/>
                <a:ea typeface="MS PGothic" panose="020B0600070205080204" pitchFamily="34" charset="-128"/>
              </a:rPr>
              <a:t>c) Each instructor can only have at most one student to advise</a:t>
            </a: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, and </a:t>
            </a:r>
            <a:r>
              <a:rPr kumimoji="1" lang="en-US" sz="1700" dirty="0">
                <a:highlight>
                  <a:srgbClr val="00FFFF"/>
                </a:highlight>
                <a:latin typeface="+mn-lt"/>
                <a:ea typeface="MS PGothic" panose="020B0600070205080204" pitchFamily="34" charset="-128"/>
              </a:rPr>
              <a:t>each student can only have at most one instructor as his adviser.</a:t>
            </a:r>
            <a:endParaRPr kumimoji="1" lang="en-HK" sz="1700" dirty="0">
              <a:highlight>
                <a:srgbClr val="00FFFF"/>
              </a:highlight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d) Each course can only have at most one prerequisite course.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6119A3DC-1057-1732-0C00-65B1E8763C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87"/>
          <a:stretch/>
        </p:blipFill>
        <p:spPr>
          <a:xfrm>
            <a:off x="5662924" y="43544"/>
            <a:ext cx="6238966" cy="69102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90353E6-B311-97BC-B6B0-E0380768DE6A}"/>
                  </a:ext>
                </a:extLst>
              </p14:cNvPr>
              <p14:cNvContentPartPr/>
              <p14:nvPr/>
            </p14:nvContentPartPr>
            <p14:xfrm>
              <a:off x="9182307" y="2008345"/>
              <a:ext cx="60275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90353E6-B311-97BC-B6B0-E0380768DE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10654" y="1864345"/>
                <a:ext cx="746416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D2A2399-98A1-2F8D-1FE2-30898A8A0630}"/>
                  </a:ext>
                </a:extLst>
              </p14:cNvPr>
              <p14:cNvContentPartPr/>
              <p14:nvPr/>
            </p14:nvContentPartPr>
            <p14:xfrm>
              <a:off x="7651750" y="2040095"/>
              <a:ext cx="544482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D2A2399-98A1-2F8D-1FE2-30898A8A06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79776" y="1896095"/>
                <a:ext cx="688070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434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B7C44-9B6B-65EA-9831-0E33EE9EF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90F8F5-C7BF-7579-750B-689B984D457A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CDB2F6B0-9F84-3B14-0BA6-8E0E6D200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796595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Exercise 1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53C997E8-35F3-FF16-F806-ABDB2ABB5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388" y="1371461"/>
            <a:ext cx="4274611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	Please modify the ER diagram of by enforcing the following requirements: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a) Each instructor can work for multiple departments.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b) Each section can only have one instructor to teach.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c) Each instructor can only have at most one student to advise, and each student can only have at most one instructor as his adviser.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latin typeface="+mn-lt"/>
                <a:ea typeface="MS PGothic" panose="020B0600070205080204" pitchFamily="34" charset="-128"/>
              </a:rPr>
              <a:t> </a:t>
            </a:r>
            <a:endParaRPr kumimoji="1" lang="en-HK" sz="1700" dirty="0">
              <a:latin typeface="+mn-lt"/>
              <a:ea typeface="MS PGothic" panose="020B0600070205080204" pitchFamily="34" charset="-128"/>
            </a:endParaRPr>
          </a:p>
          <a:p>
            <a:pPr>
              <a:buNone/>
            </a:pPr>
            <a:r>
              <a:rPr kumimoji="1" lang="en-US" sz="1700" dirty="0">
                <a:highlight>
                  <a:srgbClr val="FFFF00"/>
                </a:highlight>
                <a:latin typeface="+mn-lt"/>
                <a:ea typeface="MS PGothic" panose="020B0600070205080204" pitchFamily="34" charset="-128"/>
              </a:rPr>
              <a:t>d) Each course can only have at most one prerequisite course.</a:t>
            </a:r>
            <a:endParaRPr kumimoji="1" lang="en-HK" sz="1700" dirty="0">
              <a:highlight>
                <a:srgbClr val="FFFF00"/>
              </a:highlight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9E437FD4-0474-9AF7-F286-688AD8E3C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87"/>
          <a:stretch/>
        </p:blipFill>
        <p:spPr>
          <a:xfrm>
            <a:off x="5662924" y="43544"/>
            <a:ext cx="6238966" cy="69102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DF20B6-8078-7D97-42B8-5D50B539DCFA}"/>
                  </a:ext>
                </a:extLst>
              </p14:cNvPr>
              <p14:cNvContentPartPr/>
              <p14:nvPr/>
            </p14:nvContentPartPr>
            <p14:xfrm rot="16200000">
              <a:off x="6401073" y="4881907"/>
              <a:ext cx="78104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DF20B6-8078-7D97-42B8-5D50B539DC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16200000">
                <a:off x="6329415" y="4737907"/>
                <a:ext cx="924717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2146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6D972-5BEA-3DC6-F223-03E321A5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H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AF30DA-4E81-E045-1CA4-AF1F2F5A63EB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Give an ER diagram for a database recording information about teams, players, and their fans.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team has an ID, a name, a city and a color.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has an ID, a name, a position and a skill level.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has an ID, a name and an age.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plays for </a:t>
            </a:r>
            <a:r>
              <a:rPr lang="en-US" altLang="en-US" b="1" kern="0" dirty="0"/>
              <a:t>one and only one </a:t>
            </a:r>
            <a:r>
              <a:rPr lang="en-US" altLang="en-US" kern="0" dirty="0"/>
              <a:t>team.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is coached by </a:t>
            </a:r>
            <a:r>
              <a:rPr lang="en-US" altLang="en-US" b="1" kern="0" dirty="0"/>
              <a:t>at most one </a:t>
            </a:r>
            <a:r>
              <a:rPr lang="en-US" altLang="en-US" kern="0" dirty="0"/>
              <a:t>other player.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favors </a:t>
            </a:r>
            <a:r>
              <a:rPr lang="en-US" altLang="en-US" b="1" kern="0" dirty="0"/>
              <a:t>at least</a:t>
            </a:r>
            <a:r>
              <a:rPr lang="en-US" altLang="en-US" kern="0" dirty="0"/>
              <a:t> </a:t>
            </a:r>
            <a:r>
              <a:rPr lang="en-US" altLang="en-US" b="1" kern="0" dirty="0"/>
              <a:t>one</a:t>
            </a:r>
            <a:r>
              <a:rPr lang="en-US" altLang="en-US" kern="0" dirty="0"/>
              <a:t> team.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can favor </a:t>
            </a:r>
            <a:r>
              <a:rPr lang="en-US" altLang="en-US" b="1" kern="0" dirty="0"/>
              <a:t>no </a:t>
            </a:r>
            <a:r>
              <a:rPr lang="en-US" altLang="en-US" kern="0" dirty="0"/>
              <a:t>player </a:t>
            </a:r>
            <a:r>
              <a:rPr lang="en-US" altLang="en-US" b="1" kern="0" dirty="0"/>
              <a:t>or many </a:t>
            </a:r>
            <a:r>
              <a:rPr lang="en-US" altLang="en-US" kern="0" dirty="0"/>
              <a:t>players.</a:t>
            </a:r>
          </a:p>
        </p:txBody>
      </p:sp>
    </p:spTree>
    <p:extLst>
      <p:ext uri="{BB962C8B-B14F-4D97-AF65-F5344CB8AC3E}">
        <p14:creationId xmlns:p14="http://schemas.microsoft.com/office/powerpoint/2010/main" val="502442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9E15B-810C-0B9D-7DB6-ADB24F67E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2C96-5690-C5F3-FE07-75CE4E18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8E4BDEA-A4AC-1414-AF5E-4463AD1C16AC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Give an ER diagram for a database recording information about teams, players, and their fans.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team has an ID, a name, a city and a color.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has an ID, a name, a position and a skill level.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has an ID, a name and an age.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plays for </a:t>
            </a:r>
            <a:r>
              <a:rPr lang="en-US" altLang="en-US" b="1" kern="0" dirty="0"/>
              <a:t>one and only one </a:t>
            </a:r>
            <a:r>
              <a:rPr lang="en-US" altLang="en-US" kern="0" dirty="0"/>
              <a:t>team.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is coached by </a:t>
            </a:r>
            <a:r>
              <a:rPr lang="en-US" altLang="en-US" b="1" kern="0" dirty="0"/>
              <a:t>at most one </a:t>
            </a:r>
            <a:r>
              <a:rPr lang="en-US" altLang="en-US" kern="0" dirty="0"/>
              <a:t>other player.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favors </a:t>
            </a:r>
            <a:r>
              <a:rPr lang="en-US" altLang="en-US" b="1" kern="0" dirty="0"/>
              <a:t>at least</a:t>
            </a:r>
            <a:r>
              <a:rPr lang="en-US" altLang="en-US" kern="0" dirty="0"/>
              <a:t> </a:t>
            </a:r>
            <a:r>
              <a:rPr lang="en-US" altLang="en-US" b="1" kern="0" dirty="0"/>
              <a:t>one</a:t>
            </a:r>
            <a:r>
              <a:rPr lang="en-US" altLang="en-US" kern="0" dirty="0"/>
              <a:t> team.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can favor </a:t>
            </a:r>
            <a:r>
              <a:rPr lang="en-US" altLang="en-US" b="1" kern="0" dirty="0"/>
              <a:t>no </a:t>
            </a:r>
            <a:r>
              <a:rPr lang="en-US" altLang="en-US" kern="0" dirty="0"/>
              <a:t>player </a:t>
            </a:r>
            <a:r>
              <a:rPr lang="en-US" altLang="en-US" b="1" kern="0" dirty="0"/>
              <a:t>or many </a:t>
            </a:r>
            <a:r>
              <a:rPr lang="en-US" altLang="en-US" kern="0" dirty="0"/>
              <a:t>players.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D92B66-3197-F32F-AE23-CF1A6852FBE3}"/>
              </a:ext>
            </a:extLst>
          </p:cNvPr>
          <p:cNvCxnSpPr/>
          <p:nvPr/>
        </p:nvCxnSpPr>
        <p:spPr bwMode="auto">
          <a:xfrm>
            <a:off x="5968779" y="4224718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D5905A-FFA0-8261-527A-726A55CEAF60}"/>
              </a:ext>
            </a:extLst>
          </p:cNvPr>
          <p:cNvCxnSpPr/>
          <p:nvPr/>
        </p:nvCxnSpPr>
        <p:spPr bwMode="auto">
          <a:xfrm>
            <a:off x="5973012" y="4372885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7A1FFE-DC47-9012-A90A-83F069B5AD40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 bwMode="auto">
          <a:xfrm flipH="1" flipV="1">
            <a:off x="2905589" y="4301654"/>
            <a:ext cx="1690265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B7CB4-79E7-FA1A-5D91-C79D0A1774DD}"/>
              </a:ext>
            </a:extLst>
          </p:cNvPr>
          <p:cNvCxnSpPr>
            <a:cxnSpLocks/>
          </p:cNvCxnSpPr>
          <p:nvPr/>
        </p:nvCxnSpPr>
        <p:spPr bwMode="auto">
          <a:xfrm flipV="1">
            <a:off x="9335150" y="4489450"/>
            <a:ext cx="1313800" cy="239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A8D95B-91B3-9A19-83A4-19C5FB4258B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32147" y="3846109"/>
            <a:ext cx="1316803" cy="2927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B211FB-696E-576E-49A3-871A86357ECC}"/>
              </a:ext>
            </a:extLst>
          </p:cNvPr>
          <p:cNvCxnSpPr/>
          <p:nvPr/>
        </p:nvCxnSpPr>
        <p:spPr bwMode="auto">
          <a:xfrm>
            <a:off x="3238279" y="5797401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755491-A38F-C18F-683C-9E90ABA2E067}"/>
              </a:ext>
            </a:extLst>
          </p:cNvPr>
          <p:cNvCxnSpPr/>
          <p:nvPr/>
        </p:nvCxnSpPr>
        <p:spPr bwMode="auto">
          <a:xfrm>
            <a:off x="3242512" y="5945568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82423D-BC03-5524-F78C-DC823E1CACF4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74069" y="4957636"/>
            <a:ext cx="638981" cy="911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077E5C0-2105-CE8B-CE42-70B2C15DFC21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 flipV="1">
            <a:off x="6120370" y="5868725"/>
            <a:ext cx="1177208" cy="46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730DDD-BA4F-57EE-1A27-3D3421E381C6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8077200" y="4957636"/>
            <a:ext cx="526430" cy="8228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9BC3050-AF3C-466F-4187-633188C4707A}"/>
              </a:ext>
            </a:extLst>
          </p:cNvPr>
          <p:cNvSpPr/>
          <p:nvPr/>
        </p:nvSpPr>
        <p:spPr bwMode="auto">
          <a:xfrm>
            <a:off x="1442549" y="3645671"/>
            <a:ext cx="1463040" cy="13119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Team</a:t>
            </a:r>
            <a:endParaRPr lang="en-US" sz="1600" b="1" dirty="0"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city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col</a:t>
            </a:r>
            <a:r>
              <a:rPr lang="en-US" sz="1600" dirty="0">
                <a:latin typeface="Helvetica" charset="0"/>
              </a:rPr>
              <a:t>or</a:t>
            </a:r>
            <a:endParaRPr kumimoji="0" lang="en-HK" sz="1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D579C4-A485-AAC3-AC57-E1826E7EB171}"/>
              </a:ext>
            </a:extLst>
          </p:cNvPr>
          <p:cNvSpPr/>
          <p:nvPr/>
        </p:nvSpPr>
        <p:spPr bwMode="auto">
          <a:xfrm>
            <a:off x="7872110" y="3645671"/>
            <a:ext cx="1463040" cy="13119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Helvetica" charset="0"/>
              </a:rPr>
              <a:t>Player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position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Helvetica" charset="0"/>
              </a:rPr>
              <a:t>skill_level</a:t>
            </a:r>
            <a:endParaRPr kumimoji="0" lang="en-HK" sz="1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DB4A42-D8DC-6BC4-91B0-96D6F174D495}"/>
              </a:ext>
            </a:extLst>
          </p:cNvPr>
          <p:cNvSpPr/>
          <p:nvPr/>
        </p:nvSpPr>
        <p:spPr bwMode="auto">
          <a:xfrm>
            <a:off x="4657330" y="5325441"/>
            <a:ext cx="1463040" cy="10959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Helvetica" charset="0"/>
              </a:rPr>
              <a:t>Fan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age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D312F909-E9EE-EF9A-4EA5-BAC294C3339D}"/>
              </a:ext>
            </a:extLst>
          </p:cNvPr>
          <p:cNvSpPr/>
          <p:nvPr/>
        </p:nvSpPr>
        <p:spPr bwMode="auto">
          <a:xfrm>
            <a:off x="4595854" y="3737113"/>
            <a:ext cx="1566407" cy="1129085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play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for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EF9D7C9F-C661-4189-62A4-2970B90929D8}"/>
              </a:ext>
            </a:extLst>
          </p:cNvPr>
          <p:cNvSpPr/>
          <p:nvPr/>
        </p:nvSpPr>
        <p:spPr bwMode="auto">
          <a:xfrm>
            <a:off x="2331057" y="5454595"/>
            <a:ext cx="1149065" cy="82826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favor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4626F161-82FB-9A3E-D8AE-11C8B21A5C9E}"/>
              </a:ext>
            </a:extLst>
          </p:cNvPr>
          <p:cNvSpPr/>
          <p:nvPr/>
        </p:nvSpPr>
        <p:spPr bwMode="auto">
          <a:xfrm>
            <a:off x="7297578" y="5454595"/>
            <a:ext cx="1149065" cy="82826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favor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B692184C-E0B1-6D46-A98E-D150105F6949}"/>
              </a:ext>
            </a:extLst>
          </p:cNvPr>
          <p:cNvSpPr/>
          <p:nvPr/>
        </p:nvSpPr>
        <p:spPr bwMode="auto">
          <a:xfrm>
            <a:off x="10395372" y="3753677"/>
            <a:ext cx="1398695" cy="1095955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coached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by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F97E37-9CF6-4500-CEA3-96B1F501D048}"/>
              </a:ext>
            </a:extLst>
          </p:cNvPr>
          <p:cNvSpPr txBox="1"/>
          <p:nvPr/>
        </p:nvSpPr>
        <p:spPr>
          <a:xfrm>
            <a:off x="6217920" y="4039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9812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D2FB3-1CB8-E0D9-ECBD-EFF150F93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0DB1B-CBD9-0B6A-1FD9-F93780DAB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7DF857-3805-6916-1698-F0E9EFA193AE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Give an ER diagram for a database recording information about teams, players, and their fans.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team has an ID, a name, a city and a color.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has an ID, a name, a position and a skill level.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has an ID, a name and an age.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plays for </a:t>
            </a:r>
            <a:r>
              <a:rPr lang="en-US" altLang="en-US" b="1" kern="0" dirty="0">
                <a:highlight>
                  <a:srgbClr val="FFFF00"/>
                </a:highlight>
              </a:rPr>
              <a:t>one and only one</a:t>
            </a:r>
            <a:r>
              <a:rPr lang="en-US" altLang="en-US" b="1" kern="0" dirty="0"/>
              <a:t> </a:t>
            </a:r>
            <a:r>
              <a:rPr lang="en-US" altLang="en-US" kern="0" dirty="0"/>
              <a:t>team.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is coached by </a:t>
            </a:r>
            <a:r>
              <a:rPr lang="en-US" altLang="en-US" b="1" kern="0" dirty="0"/>
              <a:t>at most one </a:t>
            </a:r>
            <a:r>
              <a:rPr lang="en-US" altLang="en-US" kern="0" dirty="0"/>
              <a:t>other player.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favors </a:t>
            </a:r>
            <a:r>
              <a:rPr lang="en-US" altLang="en-US" b="1" kern="0" dirty="0"/>
              <a:t>at least</a:t>
            </a:r>
            <a:r>
              <a:rPr lang="en-US" altLang="en-US" kern="0" dirty="0"/>
              <a:t> </a:t>
            </a:r>
            <a:r>
              <a:rPr lang="en-US" altLang="en-US" b="1" kern="0" dirty="0"/>
              <a:t>one</a:t>
            </a:r>
            <a:r>
              <a:rPr lang="en-US" altLang="en-US" kern="0" dirty="0"/>
              <a:t> team.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can favor </a:t>
            </a:r>
            <a:r>
              <a:rPr lang="en-US" altLang="en-US" b="1" kern="0" dirty="0"/>
              <a:t>no </a:t>
            </a:r>
            <a:r>
              <a:rPr lang="en-US" altLang="en-US" kern="0" dirty="0"/>
              <a:t>player </a:t>
            </a:r>
            <a:r>
              <a:rPr lang="en-US" altLang="en-US" b="1" kern="0" dirty="0"/>
              <a:t>or many </a:t>
            </a:r>
            <a:r>
              <a:rPr lang="en-US" altLang="en-US" kern="0" dirty="0"/>
              <a:t>players.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6BA545-4B98-A137-FC18-B98B335A39A5}"/>
              </a:ext>
            </a:extLst>
          </p:cNvPr>
          <p:cNvCxnSpPr/>
          <p:nvPr/>
        </p:nvCxnSpPr>
        <p:spPr bwMode="auto">
          <a:xfrm>
            <a:off x="5968779" y="4224718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BBA16D-44E9-9CF7-EF23-D0E240691556}"/>
              </a:ext>
            </a:extLst>
          </p:cNvPr>
          <p:cNvCxnSpPr/>
          <p:nvPr/>
        </p:nvCxnSpPr>
        <p:spPr bwMode="auto">
          <a:xfrm>
            <a:off x="5973012" y="4372885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8DE2B8-CFF5-AFA5-69A0-0689BABA078D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 bwMode="auto">
          <a:xfrm flipH="1" flipV="1">
            <a:off x="2905589" y="4301654"/>
            <a:ext cx="1690265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73B0F8-B2B8-8193-620C-51326E2D5A5E}"/>
              </a:ext>
            </a:extLst>
          </p:cNvPr>
          <p:cNvCxnSpPr>
            <a:cxnSpLocks/>
          </p:cNvCxnSpPr>
          <p:nvPr/>
        </p:nvCxnSpPr>
        <p:spPr bwMode="auto">
          <a:xfrm flipV="1">
            <a:off x="9335150" y="4489450"/>
            <a:ext cx="1313800" cy="239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DA8E20-678A-DB43-46F6-B2E5E4E66D8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32147" y="3846109"/>
            <a:ext cx="1316803" cy="2927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228EFD-D494-3B0B-6943-4638B0B84CAC}"/>
              </a:ext>
            </a:extLst>
          </p:cNvPr>
          <p:cNvCxnSpPr/>
          <p:nvPr/>
        </p:nvCxnSpPr>
        <p:spPr bwMode="auto">
          <a:xfrm>
            <a:off x="3238279" y="5797401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FB5259-0E74-5731-A5F7-431D875D3D82}"/>
              </a:ext>
            </a:extLst>
          </p:cNvPr>
          <p:cNvCxnSpPr/>
          <p:nvPr/>
        </p:nvCxnSpPr>
        <p:spPr bwMode="auto">
          <a:xfrm>
            <a:off x="3242512" y="5945568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B515CD-5E7F-96CE-619E-6A54AB17677C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74069" y="4957636"/>
            <a:ext cx="638981" cy="911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393B2F-CE18-71A8-1B47-13218A7BCC3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 flipV="1">
            <a:off x="6120370" y="5868725"/>
            <a:ext cx="1177208" cy="46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4AADEF3-6219-1C9D-CA1E-68B5AE810A0A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8077200" y="4957636"/>
            <a:ext cx="526430" cy="8228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5271B3D-3FD4-7132-7A8D-B6C80D02F161}"/>
              </a:ext>
            </a:extLst>
          </p:cNvPr>
          <p:cNvSpPr/>
          <p:nvPr/>
        </p:nvSpPr>
        <p:spPr bwMode="auto">
          <a:xfrm>
            <a:off x="1442549" y="3645671"/>
            <a:ext cx="1463040" cy="13119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Team</a:t>
            </a:r>
            <a:endParaRPr lang="en-US" sz="1600" b="1" dirty="0"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city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col</a:t>
            </a:r>
            <a:r>
              <a:rPr lang="en-US" sz="1600" dirty="0">
                <a:latin typeface="Helvetica" charset="0"/>
              </a:rPr>
              <a:t>or</a:t>
            </a:r>
            <a:endParaRPr kumimoji="0" lang="en-HK" sz="1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E89C27-94A4-857F-6D76-E89F98EC3C47}"/>
              </a:ext>
            </a:extLst>
          </p:cNvPr>
          <p:cNvSpPr/>
          <p:nvPr/>
        </p:nvSpPr>
        <p:spPr bwMode="auto">
          <a:xfrm>
            <a:off x="7872110" y="3645671"/>
            <a:ext cx="1463040" cy="13119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Helvetica" charset="0"/>
              </a:rPr>
              <a:t>Player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position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Helvetica" charset="0"/>
              </a:rPr>
              <a:t>skill_level</a:t>
            </a:r>
            <a:endParaRPr kumimoji="0" lang="en-HK" sz="1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E9CAA5-D9AD-7705-8C80-E37FA9D12564}"/>
              </a:ext>
            </a:extLst>
          </p:cNvPr>
          <p:cNvSpPr/>
          <p:nvPr/>
        </p:nvSpPr>
        <p:spPr bwMode="auto">
          <a:xfrm>
            <a:off x="4657330" y="5325441"/>
            <a:ext cx="1463040" cy="10959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Helvetica" charset="0"/>
              </a:rPr>
              <a:t>Fan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age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533E44C2-BB69-C610-BD40-B9D242C075C8}"/>
              </a:ext>
            </a:extLst>
          </p:cNvPr>
          <p:cNvSpPr/>
          <p:nvPr/>
        </p:nvSpPr>
        <p:spPr bwMode="auto">
          <a:xfrm>
            <a:off x="4595854" y="3737113"/>
            <a:ext cx="1566407" cy="1129085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play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for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6C512E46-3505-A417-12CB-18E21B4F379E}"/>
              </a:ext>
            </a:extLst>
          </p:cNvPr>
          <p:cNvSpPr/>
          <p:nvPr/>
        </p:nvSpPr>
        <p:spPr bwMode="auto">
          <a:xfrm>
            <a:off x="2331057" y="5454595"/>
            <a:ext cx="1149065" cy="82826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favor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101C58BF-C23A-D1A2-6BB4-E43FB73EBB46}"/>
              </a:ext>
            </a:extLst>
          </p:cNvPr>
          <p:cNvSpPr/>
          <p:nvPr/>
        </p:nvSpPr>
        <p:spPr bwMode="auto">
          <a:xfrm>
            <a:off x="7297578" y="5454595"/>
            <a:ext cx="1149065" cy="82826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favor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12B29B69-2FEB-B015-C89B-EB1FAB0F871B}"/>
              </a:ext>
            </a:extLst>
          </p:cNvPr>
          <p:cNvSpPr/>
          <p:nvPr/>
        </p:nvSpPr>
        <p:spPr bwMode="auto">
          <a:xfrm>
            <a:off x="10395372" y="3753677"/>
            <a:ext cx="1398695" cy="1095955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coached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by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0B80E-2E86-6525-0160-B5EC1B7AA9C1}"/>
              </a:ext>
            </a:extLst>
          </p:cNvPr>
          <p:cNvSpPr txBox="1"/>
          <p:nvPr/>
        </p:nvSpPr>
        <p:spPr>
          <a:xfrm>
            <a:off x="6217920" y="4039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E173FC-A805-FE62-75D1-9008664389E8}"/>
              </a:ext>
            </a:extLst>
          </p:cNvPr>
          <p:cNvSpPr txBox="1"/>
          <p:nvPr/>
        </p:nvSpPr>
        <p:spPr>
          <a:xfrm>
            <a:off x="6217920" y="3775336"/>
            <a:ext cx="15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at least one</a:t>
            </a:r>
            <a:endParaRPr lang="en-HK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B6BCF79-B3EF-D710-2940-DE1DA77E7A2C}"/>
                  </a:ext>
                </a:extLst>
              </p14:cNvPr>
              <p14:cNvContentPartPr/>
              <p14:nvPr/>
            </p14:nvContentPartPr>
            <p14:xfrm>
              <a:off x="6204879" y="4301654"/>
              <a:ext cx="1566406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B6BCF79-B3EF-D710-2940-DE1DA77E7A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2844" y="4157654"/>
                <a:ext cx="1710116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7B40F11-FA84-0141-1A8F-3F41FA9EB7EE}"/>
              </a:ext>
            </a:extLst>
          </p:cNvPr>
          <p:cNvSpPr txBox="1"/>
          <p:nvPr/>
        </p:nvSpPr>
        <p:spPr>
          <a:xfrm>
            <a:off x="2983231" y="3772280"/>
            <a:ext cx="15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at most one</a:t>
            </a:r>
            <a:endParaRPr lang="en-HK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B6BB892-B0F3-6F12-F8A7-D0C2A19D55E9}"/>
                  </a:ext>
                </a:extLst>
              </p14:cNvPr>
              <p14:cNvContentPartPr/>
              <p14:nvPr/>
            </p14:nvContentPartPr>
            <p14:xfrm>
              <a:off x="2970190" y="4298598"/>
              <a:ext cx="1566406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B6BB892-B0F3-6F12-F8A7-D0C2A19D55E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8155" y="4154598"/>
                <a:ext cx="1710116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80339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54F65-0285-25CB-93BA-74FAA7F5C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1C1A-3CE2-C0EE-771F-089808D5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A59B543-AA82-ED8D-E3AB-C6718A1E72DA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Give an ER diagram for a database recording information about teams, players, and their fans.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team has an ID, a name, a city and a color.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has an ID, a name, a position and a skill level.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has an ID, a name and an age.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plays for </a:t>
            </a:r>
            <a:r>
              <a:rPr lang="en-US" altLang="en-US" b="1" kern="0" dirty="0"/>
              <a:t>one and only one </a:t>
            </a:r>
            <a:r>
              <a:rPr lang="en-US" altLang="en-US" kern="0" dirty="0"/>
              <a:t>team.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is coached by </a:t>
            </a:r>
            <a:r>
              <a:rPr lang="en-US" altLang="en-US" b="1" kern="0" dirty="0">
                <a:highlight>
                  <a:srgbClr val="FFFF00"/>
                </a:highlight>
              </a:rPr>
              <a:t>at most one</a:t>
            </a:r>
            <a:r>
              <a:rPr lang="en-US" altLang="en-US" b="1" kern="0" dirty="0"/>
              <a:t> </a:t>
            </a:r>
            <a:r>
              <a:rPr lang="en-US" altLang="en-US" kern="0" dirty="0"/>
              <a:t>other player.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favors </a:t>
            </a:r>
            <a:r>
              <a:rPr lang="en-US" altLang="en-US" b="1" kern="0" dirty="0"/>
              <a:t>at least</a:t>
            </a:r>
            <a:r>
              <a:rPr lang="en-US" altLang="en-US" kern="0" dirty="0"/>
              <a:t> </a:t>
            </a:r>
            <a:r>
              <a:rPr lang="en-US" altLang="en-US" b="1" kern="0" dirty="0"/>
              <a:t>one</a:t>
            </a:r>
            <a:r>
              <a:rPr lang="en-US" altLang="en-US" kern="0" dirty="0"/>
              <a:t> team.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can favor </a:t>
            </a:r>
            <a:r>
              <a:rPr lang="en-US" altLang="en-US" b="1" kern="0" dirty="0"/>
              <a:t>no </a:t>
            </a:r>
            <a:r>
              <a:rPr lang="en-US" altLang="en-US" kern="0" dirty="0"/>
              <a:t>player </a:t>
            </a:r>
            <a:r>
              <a:rPr lang="en-US" altLang="en-US" b="1" kern="0" dirty="0"/>
              <a:t>or many </a:t>
            </a:r>
            <a:r>
              <a:rPr lang="en-US" altLang="en-US" kern="0" dirty="0"/>
              <a:t>players.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0F51D4-173D-B24F-AD4A-44F442ED86C3}"/>
              </a:ext>
            </a:extLst>
          </p:cNvPr>
          <p:cNvCxnSpPr/>
          <p:nvPr/>
        </p:nvCxnSpPr>
        <p:spPr bwMode="auto">
          <a:xfrm>
            <a:off x="5968779" y="4224718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C048A1-91C2-1971-AB6A-96557CBCE0D1}"/>
              </a:ext>
            </a:extLst>
          </p:cNvPr>
          <p:cNvCxnSpPr/>
          <p:nvPr/>
        </p:nvCxnSpPr>
        <p:spPr bwMode="auto">
          <a:xfrm>
            <a:off x="5973012" y="4372885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CD7558-6603-B7B7-6EC9-942AEAD49C30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 bwMode="auto">
          <a:xfrm flipH="1" flipV="1">
            <a:off x="2905589" y="4301654"/>
            <a:ext cx="1690265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951576-AF44-54C6-1CCB-C126F8894A2C}"/>
              </a:ext>
            </a:extLst>
          </p:cNvPr>
          <p:cNvCxnSpPr>
            <a:cxnSpLocks/>
          </p:cNvCxnSpPr>
          <p:nvPr/>
        </p:nvCxnSpPr>
        <p:spPr bwMode="auto">
          <a:xfrm flipV="1">
            <a:off x="9335150" y="4489450"/>
            <a:ext cx="1313800" cy="239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53056F-F073-B321-2C8A-1A450509D23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32147" y="3846109"/>
            <a:ext cx="1316803" cy="2927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8980920-D109-B425-C6DE-EA3E06CAF90E}"/>
              </a:ext>
            </a:extLst>
          </p:cNvPr>
          <p:cNvCxnSpPr/>
          <p:nvPr/>
        </p:nvCxnSpPr>
        <p:spPr bwMode="auto">
          <a:xfrm>
            <a:off x="3238279" y="5797401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F7AB38-32A2-7D74-A1CE-618A2B632F99}"/>
              </a:ext>
            </a:extLst>
          </p:cNvPr>
          <p:cNvCxnSpPr/>
          <p:nvPr/>
        </p:nvCxnSpPr>
        <p:spPr bwMode="auto">
          <a:xfrm>
            <a:off x="3242512" y="5945568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389A10F-BE3A-2C44-1E1D-A77CC63BCBE8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74069" y="4957636"/>
            <a:ext cx="638981" cy="911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DDD3428-6F54-A09B-F89D-604EEEC4B67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 flipV="1">
            <a:off x="6120370" y="5868725"/>
            <a:ext cx="1177208" cy="46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FA5F857-23C9-6ED0-BC8E-03ABFE5B9803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8077200" y="4957636"/>
            <a:ext cx="526430" cy="8228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7F5236B-677E-2096-E593-500BDF05A638}"/>
              </a:ext>
            </a:extLst>
          </p:cNvPr>
          <p:cNvSpPr/>
          <p:nvPr/>
        </p:nvSpPr>
        <p:spPr bwMode="auto">
          <a:xfrm>
            <a:off x="1442549" y="3645671"/>
            <a:ext cx="1463040" cy="13119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Team</a:t>
            </a:r>
            <a:endParaRPr lang="en-US" sz="1600" b="1" dirty="0"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city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col</a:t>
            </a:r>
            <a:r>
              <a:rPr lang="en-US" sz="1600" dirty="0">
                <a:latin typeface="Helvetica" charset="0"/>
              </a:rPr>
              <a:t>or</a:t>
            </a:r>
            <a:endParaRPr kumimoji="0" lang="en-HK" sz="1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38D9EC-E4E2-E981-0A1A-533D21769B65}"/>
              </a:ext>
            </a:extLst>
          </p:cNvPr>
          <p:cNvSpPr/>
          <p:nvPr/>
        </p:nvSpPr>
        <p:spPr bwMode="auto">
          <a:xfrm>
            <a:off x="7872110" y="3645671"/>
            <a:ext cx="1463040" cy="13119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Helvetica" charset="0"/>
              </a:rPr>
              <a:t>Player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position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Helvetica" charset="0"/>
              </a:rPr>
              <a:t>skill_level</a:t>
            </a:r>
            <a:endParaRPr kumimoji="0" lang="en-HK" sz="1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823AC1-C76B-6D89-BB7A-EDBAD644E0B5}"/>
              </a:ext>
            </a:extLst>
          </p:cNvPr>
          <p:cNvSpPr/>
          <p:nvPr/>
        </p:nvSpPr>
        <p:spPr bwMode="auto">
          <a:xfrm>
            <a:off x="4657330" y="5325441"/>
            <a:ext cx="1463040" cy="10959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Helvetica" charset="0"/>
              </a:rPr>
              <a:t>Fan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age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E790751E-540A-B800-3638-D0FECD9E971D}"/>
              </a:ext>
            </a:extLst>
          </p:cNvPr>
          <p:cNvSpPr/>
          <p:nvPr/>
        </p:nvSpPr>
        <p:spPr bwMode="auto">
          <a:xfrm>
            <a:off x="4595854" y="3737113"/>
            <a:ext cx="1566407" cy="1129085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play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for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FF05ED66-A3E9-786B-0F0B-03CA769EC1F8}"/>
              </a:ext>
            </a:extLst>
          </p:cNvPr>
          <p:cNvSpPr/>
          <p:nvPr/>
        </p:nvSpPr>
        <p:spPr bwMode="auto">
          <a:xfrm>
            <a:off x="2331057" y="5454595"/>
            <a:ext cx="1149065" cy="82826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favor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7D422F79-0262-B2C3-92AD-AB16F72F815B}"/>
              </a:ext>
            </a:extLst>
          </p:cNvPr>
          <p:cNvSpPr/>
          <p:nvPr/>
        </p:nvSpPr>
        <p:spPr bwMode="auto">
          <a:xfrm>
            <a:off x="7297578" y="5454595"/>
            <a:ext cx="1149065" cy="82826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favor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63AB81A8-537E-645E-DAAD-579C7F18EF33}"/>
              </a:ext>
            </a:extLst>
          </p:cNvPr>
          <p:cNvSpPr/>
          <p:nvPr/>
        </p:nvSpPr>
        <p:spPr bwMode="auto">
          <a:xfrm>
            <a:off x="10395372" y="3753677"/>
            <a:ext cx="1398695" cy="1095955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coached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by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B5334-5E84-2D62-CFDB-733F221AD13B}"/>
              </a:ext>
            </a:extLst>
          </p:cNvPr>
          <p:cNvSpPr txBox="1"/>
          <p:nvPr/>
        </p:nvSpPr>
        <p:spPr>
          <a:xfrm>
            <a:off x="6217920" y="4039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F98C21-90EC-E42D-C1EB-7643EE5601B9}"/>
              </a:ext>
            </a:extLst>
          </p:cNvPr>
          <p:cNvSpPr txBox="1"/>
          <p:nvPr/>
        </p:nvSpPr>
        <p:spPr>
          <a:xfrm>
            <a:off x="9332147" y="3430561"/>
            <a:ext cx="15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at most one</a:t>
            </a:r>
            <a:endParaRPr lang="en-HK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B81E1F3-AB10-E88A-318A-D5795A9DB639}"/>
                  </a:ext>
                </a:extLst>
              </p14:cNvPr>
              <p14:cNvContentPartPr/>
              <p14:nvPr/>
            </p14:nvContentPartPr>
            <p14:xfrm rot="803090">
              <a:off x="9416242" y="4001377"/>
              <a:ext cx="1145681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B81E1F3-AB10-E88A-318A-D5795A9DB6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803090">
                <a:off x="9344209" y="3857377"/>
                <a:ext cx="1289386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60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40F44-B1C2-D135-4210-C8D84A80F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93E2-6BEB-85D7-F2A2-4502D22E7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F964CFE-E0CD-1991-7109-4C5C249DA294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Give an ER diagram for a database recording information about teams, players, and their fans.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team has an ID, a name, a city and a color.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has an ID, a name, a position and a skill level.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has an ID, a name and an age.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plays for </a:t>
            </a:r>
            <a:r>
              <a:rPr lang="en-US" altLang="en-US" b="1" kern="0" dirty="0"/>
              <a:t>one and only one </a:t>
            </a:r>
            <a:r>
              <a:rPr lang="en-US" altLang="en-US" kern="0" dirty="0"/>
              <a:t>team.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is coached by </a:t>
            </a:r>
            <a:r>
              <a:rPr lang="en-US" altLang="en-US" b="1" kern="0" dirty="0"/>
              <a:t>at most one </a:t>
            </a:r>
            <a:r>
              <a:rPr lang="en-US" altLang="en-US" kern="0" dirty="0"/>
              <a:t>other player.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favors </a:t>
            </a:r>
            <a:r>
              <a:rPr lang="en-US" altLang="en-US" b="1" kern="0" dirty="0">
                <a:highlight>
                  <a:srgbClr val="FFFF00"/>
                </a:highlight>
              </a:rPr>
              <a:t>at least</a:t>
            </a:r>
            <a:r>
              <a:rPr lang="en-US" altLang="en-US" kern="0" dirty="0">
                <a:highlight>
                  <a:srgbClr val="FFFF00"/>
                </a:highlight>
              </a:rPr>
              <a:t> </a:t>
            </a:r>
            <a:r>
              <a:rPr lang="en-US" altLang="en-US" b="1" kern="0" dirty="0">
                <a:highlight>
                  <a:srgbClr val="FFFF00"/>
                </a:highlight>
              </a:rPr>
              <a:t>one</a:t>
            </a:r>
            <a:r>
              <a:rPr lang="en-US" altLang="en-US" kern="0" dirty="0"/>
              <a:t> team.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can favor </a:t>
            </a:r>
            <a:r>
              <a:rPr lang="en-US" altLang="en-US" b="1" kern="0" dirty="0"/>
              <a:t>no </a:t>
            </a:r>
            <a:r>
              <a:rPr lang="en-US" altLang="en-US" kern="0" dirty="0"/>
              <a:t>player </a:t>
            </a:r>
            <a:r>
              <a:rPr lang="en-US" altLang="en-US" b="1" kern="0" dirty="0"/>
              <a:t>or many </a:t>
            </a:r>
            <a:r>
              <a:rPr lang="en-US" altLang="en-US" kern="0" dirty="0"/>
              <a:t>players.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9270C6-F054-59E1-6D06-F4A5373A6C71}"/>
              </a:ext>
            </a:extLst>
          </p:cNvPr>
          <p:cNvCxnSpPr/>
          <p:nvPr/>
        </p:nvCxnSpPr>
        <p:spPr bwMode="auto">
          <a:xfrm>
            <a:off x="5968779" y="4224718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D165D9-B818-323D-5F55-6A50D50074A4}"/>
              </a:ext>
            </a:extLst>
          </p:cNvPr>
          <p:cNvCxnSpPr/>
          <p:nvPr/>
        </p:nvCxnSpPr>
        <p:spPr bwMode="auto">
          <a:xfrm>
            <a:off x="5973012" y="4372885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751AB6-9B32-93F3-257D-5AF6976CD3CB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 bwMode="auto">
          <a:xfrm flipH="1" flipV="1">
            <a:off x="2905589" y="4301654"/>
            <a:ext cx="1690265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0DBA6FF-C906-CD35-A664-BF05734FD148}"/>
              </a:ext>
            </a:extLst>
          </p:cNvPr>
          <p:cNvCxnSpPr>
            <a:cxnSpLocks/>
          </p:cNvCxnSpPr>
          <p:nvPr/>
        </p:nvCxnSpPr>
        <p:spPr bwMode="auto">
          <a:xfrm flipV="1">
            <a:off x="9335150" y="4489450"/>
            <a:ext cx="1313800" cy="239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5BFB69-D1E6-DD8C-4743-C989A9BF3D2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32147" y="3846109"/>
            <a:ext cx="1316803" cy="2927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ABBA43-2559-1BCC-F5A8-D64CF14420DD}"/>
              </a:ext>
            </a:extLst>
          </p:cNvPr>
          <p:cNvCxnSpPr/>
          <p:nvPr/>
        </p:nvCxnSpPr>
        <p:spPr bwMode="auto">
          <a:xfrm>
            <a:off x="3238279" y="5797401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C14AA3-2FF0-235D-7BA5-94FE06B9B033}"/>
              </a:ext>
            </a:extLst>
          </p:cNvPr>
          <p:cNvCxnSpPr/>
          <p:nvPr/>
        </p:nvCxnSpPr>
        <p:spPr bwMode="auto">
          <a:xfrm>
            <a:off x="3242512" y="5945568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C1E41DB-B2A2-7154-C9A4-1026D7364567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74069" y="4957636"/>
            <a:ext cx="638981" cy="911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7133A11-D6F3-620F-CD33-B89D26C6AF1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 flipV="1">
            <a:off x="6120370" y="5868725"/>
            <a:ext cx="1177208" cy="46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365B11-C74B-9C49-44C1-E2C36130EA04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8077200" y="4957636"/>
            <a:ext cx="526430" cy="8228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ACA514D-E221-B5BA-86EE-7CD3DA2A2B10}"/>
              </a:ext>
            </a:extLst>
          </p:cNvPr>
          <p:cNvSpPr/>
          <p:nvPr/>
        </p:nvSpPr>
        <p:spPr bwMode="auto">
          <a:xfrm>
            <a:off x="1442549" y="3645671"/>
            <a:ext cx="1463040" cy="13119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Team</a:t>
            </a:r>
            <a:endParaRPr lang="en-US" sz="1600" b="1" dirty="0"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city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col</a:t>
            </a:r>
            <a:r>
              <a:rPr lang="en-US" sz="1600" dirty="0">
                <a:latin typeface="Helvetica" charset="0"/>
              </a:rPr>
              <a:t>or</a:t>
            </a:r>
            <a:endParaRPr kumimoji="0" lang="en-HK" sz="1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BF3A7C-C084-F243-CC3B-B141BAA32F4D}"/>
              </a:ext>
            </a:extLst>
          </p:cNvPr>
          <p:cNvSpPr/>
          <p:nvPr/>
        </p:nvSpPr>
        <p:spPr bwMode="auto">
          <a:xfrm>
            <a:off x="7872110" y="3645671"/>
            <a:ext cx="1463040" cy="13119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Helvetica" charset="0"/>
              </a:rPr>
              <a:t>Player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position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Helvetica" charset="0"/>
              </a:rPr>
              <a:t>skill_level</a:t>
            </a:r>
            <a:endParaRPr kumimoji="0" lang="en-HK" sz="1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0429B-155F-80FB-A50E-29C8441E5717}"/>
              </a:ext>
            </a:extLst>
          </p:cNvPr>
          <p:cNvSpPr/>
          <p:nvPr/>
        </p:nvSpPr>
        <p:spPr bwMode="auto">
          <a:xfrm>
            <a:off x="4657330" y="5325441"/>
            <a:ext cx="1463040" cy="10959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Helvetica" charset="0"/>
              </a:rPr>
              <a:t>Fan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age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65B3B77-1639-A9C6-4BDF-E11AF8129648}"/>
              </a:ext>
            </a:extLst>
          </p:cNvPr>
          <p:cNvSpPr/>
          <p:nvPr/>
        </p:nvSpPr>
        <p:spPr bwMode="auto">
          <a:xfrm>
            <a:off x="4595854" y="3737113"/>
            <a:ext cx="1566407" cy="1129085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play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for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7FB6A6AD-8BD3-7FB4-828F-B722E52BD5A1}"/>
              </a:ext>
            </a:extLst>
          </p:cNvPr>
          <p:cNvSpPr/>
          <p:nvPr/>
        </p:nvSpPr>
        <p:spPr bwMode="auto">
          <a:xfrm>
            <a:off x="2331057" y="5454595"/>
            <a:ext cx="1149065" cy="82826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favor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004A57DB-3325-A714-98ED-1E5A1174FCF2}"/>
              </a:ext>
            </a:extLst>
          </p:cNvPr>
          <p:cNvSpPr/>
          <p:nvPr/>
        </p:nvSpPr>
        <p:spPr bwMode="auto">
          <a:xfrm>
            <a:off x="7297578" y="5454595"/>
            <a:ext cx="1149065" cy="82826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favor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47C29C87-14F8-F81D-2F39-5CEA04F03664}"/>
              </a:ext>
            </a:extLst>
          </p:cNvPr>
          <p:cNvSpPr/>
          <p:nvPr/>
        </p:nvSpPr>
        <p:spPr bwMode="auto">
          <a:xfrm>
            <a:off x="10395372" y="3753677"/>
            <a:ext cx="1398695" cy="1095955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coached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by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FAAD3-7827-C68D-FF5B-F7EA4FAF7E60}"/>
              </a:ext>
            </a:extLst>
          </p:cNvPr>
          <p:cNvSpPr txBox="1"/>
          <p:nvPr/>
        </p:nvSpPr>
        <p:spPr>
          <a:xfrm>
            <a:off x="6217920" y="4039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B31C90-9433-E190-7B11-71F593F5AA9E}"/>
              </a:ext>
            </a:extLst>
          </p:cNvPr>
          <p:cNvSpPr txBox="1"/>
          <p:nvPr/>
        </p:nvSpPr>
        <p:spPr>
          <a:xfrm>
            <a:off x="3254267" y="5377775"/>
            <a:ext cx="1557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at least one</a:t>
            </a:r>
            <a:endParaRPr lang="en-HK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281D1B3-00EE-50E6-8B5E-6390D6956DE4}"/>
                  </a:ext>
                </a:extLst>
              </p14:cNvPr>
              <p14:cNvContentPartPr/>
              <p14:nvPr/>
            </p14:nvContentPartPr>
            <p14:xfrm>
              <a:off x="3449221" y="5864122"/>
              <a:ext cx="1145681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281D1B3-00EE-50E6-8B5E-6390D6956D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77188" y="5720122"/>
                <a:ext cx="1289386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769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2894F-73F9-16A4-C7FC-4A9903B27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87F762B-27AD-1EDE-058D-DDD2576C0ACD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30723" name="Rectangle 3">
            <a:extLst>
              <a:ext uri="{FF2B5EF4-FFF2-40B4-BE49-F238E27FC236}">
                <a16:creationId xmlns:a16="http://schemas.microsoft.com/office/drawing/2014/main" id="{295DC95B-CB34-490F-BC0B-7E9E0663D4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6241" y="1025145"/>
            <a:ext cx="9413272" cy="2744788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ER-Model:  </a:t>
            </a:r>
            <a:r>
              <a:rPr lang="en-US" altLang="en-US" b="1" dirty="0"/>
              <a:t>E</a:t>
            </a:r>
            <a:r>
              <a:rPr lang="en-US" altLang="en-US" dirty="0"/>
              <a:t>ntity-</a:t>
            </a:r>
            <a:r>
              <a:rPr lang="en-US" altLang="en-US" b="1" dirty="0"/>
              <a:t>R</a:t>
            </a:r>
            <a:r>
              <a:rPr lang="en-US" altLang="en-US" dirty="0"/>
              <a:t>elationship Model</a:t>
            </a: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/>
              <a:t>Entity sets</a:t>
            </a:r>
            <a:r>
              <a:rPr kumimoji="1" lang="en-US" altLang="en-US" sz="1700" dirty="0"/>
              <a:t>:</a:t>
            </a:r>
          </a:p>
          <a:p>
            <a:pPr lvl="1">
              <a:lnSpc>
                <a:spcPct val="110000"/>
              </a:lnSpc>
              <a:buClr>
                <a:srgbClr val="FF9933"/>
              </a:buClr>
            </a:pPr>
            <a:r>
              <a:rPr kumimoji="1" lang="en-US" altLang="en-US" sz="1700" dirty="0"/>
              <a:t>Rectangles represent entity sets</a:t>
            </a:r>
          </a:p>
          <a:p>
            <a:pPr lvl="1">
              <a:lnSpc>
                <a:spcPct val="110000"/>
              </a:lnSpc>
              <a:buClr>
                <a:srgbClr val="FF9933"/>
              </a:buClr>
            </a:pPr>
            <a:r>
              <a:rPr kumimoji="1" lang="en-US" altLang="en-US" sz="1700" dirty="0"/>
              <a:t>Attributes are listed inside entity rectangle</a:t>
            </a:r>
          </a:p>
          <a:p>
            <a:pPr lvl="1">
              <a:lnSpc>
                <a:spcPct val="110000"/>
              </a:lnSpc>
              <a:buClr>
                <a:srgbClr val="FF9933"/>
              </a:buClr>
            </a:pPr>
            <a:r>
              <a:rPr kumimoji="1" lang="en-US" altLang="en-US" sz="1700" dirty="0"/>
              <a:t>Underline indicates primary key attributes</a:t>
            </a:r>
            <a:endParaRPr kumimoji="1" lang="en-US" altLang="en-US" dirty="0"/>
          </a:p>
          <a:p>
            <a:pPr>
              <a:lnSpc>
                <a:spcPct val="110000"/>
              </a:lnSpc>
            </a:pPr>
            <a:r>
              <a:rPr lang="en-US" altLang="en-US" b="1" dirty="0"/>
              <a:t>Relationship sets</a:t>
            </a:r>
            <a:r>
              <a:rPr lang="en-US" alt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Association among entities</a:t>
            </a:r>
          </a:p>
          <a:p>
            <a:pPr lvl="1">
              <a:lnSpc>
                <a:spcPct val="110000"/>
              </a:lnSpc>
            </a:pPr>
            <a:r>
              <a:rPr kumimoji="1" lang="en-US" altLang="en-US" dirty="0"/>
              <a:t>Diamonds represent relationship sets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924851-0C6A-5B0E-EE61-A97956F90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alt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ER-Model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6221A-BA72-066E-2C0F-FDBC33F75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337" y="1501912"/>
            <a:ext cx="3571331" cy="1372052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91B49BB-343D-A92A-2443-776362A0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609" y="4262484"/>
            <a:ext cx="6006782" cy="122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862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A2E76-8BBC-1BA1-A292-C3A93B65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97A6-D0F7-E479-44CC-EF2DE38B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1037686-9123-529F-968B-019AEB300A9D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Give an ER diagram for a database recording information about teams, players, and their fans.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team has an ID, a name, a city and a color.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has an ID, a name, a position and a skill level.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has an ID, a name and an age.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plays for </a:t>
            </a:r>
            <a:r>
              <a:rPr lang="en-US" altLang="en-US" b="1" kern="0" dirty="0"/>
              <a:t>one and only one </a:t>
            </a:r>
            <a:r>
              <a:rPr lang="en-US" altLang="en-US" kern="0" dirty="0"/>
              <a:t>team.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player is coached by </a:t>
            </a:r>
            <a:r>
              <a:rPr lang="en-US" altLang="en-US" b="1" kern="0" dirty="0"/>
              <a:t>at most one </a:t>
            </a:r>
            <a:r>
              <a:rPr lang="en-US" altLang="en-US" kern="0" dirty="0"/>
              <a:t>other player.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favors </a:t>
            </a:r>
            <a:r>
              <a:rPr lang="en-US" altLang="en-US" b="1" kern="0" dirty="0"/>
              <a:t>at least</a:t>
            </a:r>
            <a:r>
              <a:rPr lang="en-US" altLang="en-US" kern="0" dirty="0"/>
              <a:t> </a:t>
            </a:r>
            <a:r>
              <a:rPr lang="en-US" altLang="en-US" b="1" kern="0" dirty="0"/>
              <a:t>one</a:t>
            </a:r>
            <a:r>
              <a:rPr lang="en-US" altLang="en-US" kern="0" dirty="0"/>
              <a:t> team.</a:t>
            </a:r>
          </a:p>
          <a:p>
            <a:pPr lvl="1">
              <a:lnSpc>
                <a:spcPct val="90000"/>
              </a:lnSpc>
            </a:pPr>
            <a:r>
              <a:rPr lang="en-US" altLang="en-US" kern="0" dirty="0"/>
              <a:t>Each fan can favor </a:t>
            </a:r>
            <a:r>
              <a:rPr lang="en-US" altLang="en-US" b="1" kern="0" dirty="0">
                <a:highlight>
                  <a:srgbClr val="FFFF00"/>
                </a:highlight>
              </a:rPr>
              <a:t>no </a:t>
            </a:r>
            <a:r>
              <a:rPr lang="en-US" altLang="en-US" kern="0" dirty="0">
                <a:highlight>
                  <a:srgbClr val="FFFF00"/>
                </a:highlight>
              </a:rPr>
              <a:t>player </a:t>
            </a:r>
            <a:r>
              <a:rPr lang="en-US" altLang="en-US" b="1" kern="0" dirty="0">
                <a:highlight>
                  <a:srgbClr val="FFFF00"/>
                </a:highlight>
              </a:rPr>
              <a:t>or many </a:t>
            </a:r>
            <a:r>
              <a:rPr lang="en-US" altLang="en-US" kern="0" dirty="0">
                <a:highlight>
                  <a:srgbClr val="FFFF00"/>
                </a:highlight>
              </a:rPr>
              <a:t>players</a:t>
            </a:r>
            <a:r>
              <a:rPr lang="en-US" altLang="en-US" kern="0" dirty="0"/>
              <a:t>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24F4C6-C77C-E071-3912-01ED427D9059}"/>
              </a:ext>
            </a:extLst>
          </p:cNvPr>
          <p:cNvCxnSpPr/>
          <p:nvPr/>
        </p:nvCxnSpPr>
        <p:spPr bwMode="auto">
          <a:xfrm>
            <a:off x="5968779" y="4224718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0B6F6B-485D-2597-954F-58CA56455C9C}"/>
              </a:ext>
            </a:extLst>
          </p:cNvPr>
          <p:cNvCxnSpPr/>
          <p:nvPr/>
        </p:nvCxnSpPr>
        <p:spPr bwMode="auto">
          <a:xfrm>
            <a:off x="5973012" y="4372885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514776-C4E8-8BD9-1EAC-951D170D3B7A}"/>
              </a:ext>
            </a:extLst>
          </p:cNvPr>
          <p:cNvCxnSpPr>
            <a:cxnSpLocks/>
            <a:stCxn id="7" idx="1"/>
            <a:endCxn id="4" idx="3"/>
          </p:cNvCxnSpPr>
          <p:nvPr/>
        </p:nvCxnSpPr>
        <p:spPr bwMode="auto">
          <a:xfrm flipH="1" flipV="1">
            <a:off x="2905589" y="4301654"/>
            <a:ext cx="1690265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32D349A-B698-FC77-6B1E-CC3096646ED9}"/>
              </a:ext>
            </a:extLst>
          </p:cNvPr>
          <p:cNvCxnSpPr>
            <a:cxnSpLocks/>
          </p:cNvCxnSpPr>
          <p:nvPr/>
        </p:nvCxnSpPr>
        <p:spPr bwMode="auto">
          <a:xfrm flipV="1">
            <a:off x="9335150" y="4489450"/>
            <a:ext cx="1313800" cy="23903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028B867-745D-4B36-1724-48FAA63A88F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332147" y="3846109"/>
            <a:ext cx="1316803" cy="29276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9DD6B6-8432-B0FA-025A-4FB138889D16}"/>
              </a:ext>
            </a:extLst>
          </p:cNvPr>
          <p:cNvCxnSpPr/>
          <p:nvPr/>
        </p:nvCxnSpPr>
        <p:spPr bwMode="auto">
          <a:xfrm>
            <a:off x="3238279" y="5797401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BF5C22-1851-0FCD-1CBE-53778D6A7CE2}"/>
              </a:ext>
            </a:extLst>
          </p:cNvPr>
          <p:cNvCxnSpPr/>
          <p:nvPr/>
        </p:nvCxnSpPr>
        <p:spPr bwMode="auto">
          <a:xfrm>
            <a:off x="3242512" y="5945568"/>
            <a:ext cx="1910963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D43D6C2-776A-659F-46FC-FB4149380C13}"/>
              </a:ext>
            </a:extLst>
          </p:cNvPr>
          <p:cNvCxnSpPr>
            <a:cxnSpLocks/>
            <a:stCxn id="4" idx="2"/>
          </p:cNvCxnSpPr>
          <p:nvPr/>
        </p:nvCxnSpPr>
        <p:spPr bwMode="auto">
          <a:xfrm>
            <a:off x="2174069" y="4957636"/>
            <a:ext cx="638981" cy="911089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BDBAFB-5E88-5F73-4D1D-A4E645E338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 bwMode="auto">
          <a:xfrm flipV="1">
            <a:off x="6120370" y="5868725"/>
            <a:ext cx="1177208" cy="469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645A9CD-94F3-33FE-15C3-57F07C681AD2}"/>
              </a:ext>
            </a:extLst>
          </p:cNvPr>
          <p:cNvCxnSpPr>
            <a:cxnSpLocks/>
            <a:endCxn id="5" idx="2"/>
          </p:cNvCxnSpPr>
          <p:nvPr/>
        </p:nvCxnSpPr>
        <p:spPr bwMode="auto">
          <a:xfrm flipV="1">
            <a:off x="8077200" y="4957636"/>
            <a:ext cx="526430" cy="8228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7959E4C-5A2A-C10F-352B-C4AC28988AF0}"/>
              </a:ext>
            </a:extLst>
          </p:cNvPr>
          <p:cNvSpPr/>
          <p:nvPr/>
        </p:nvSpPr>
        <p:spPr bwMode="auto">
          <a:xfrm>
            <a:off x="1442549" y="3645671"/>
            <a:ext cx="1463040" cy="13119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Team</a:t>
            </a:r>
            <a:endParaRPr lang="en-US" sz="1600" b="1" dirty="0">
              <a:latin typeface="Helvetica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city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col</a:t>
            </a:r>
            <a:r>
              <a:rPr lang="en-US" sz="1600" dirty="0">
                <a:latin typeface="Helvetica" charset="0"/>
              </a:rPr>
              <a:t>or</a:t>
            </a:r>
            <a:endParaRPr kumimoji="0" lang="en-HK" sz="1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5F0FF4-54ED-FD00-5112-C10C591DE09C}"/>
              </a:ext>
            </a:extLst>
          </p:cNvPr>
          <p:cNvSpPr/>
          <p:nvPr/>
        </p:nvSpPr>
        <p:spPr bwMode="auto">
          <a:xfrm>
            <a:off x="7872110" y="3645671"/>
            <a:ext cx="1463040" cy="131196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Helvetica" charset="0"/>
              </a:rPr>
              <a:t>Player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position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>
                <a:latin typeface="Helvetica" charset="0"/>
              </a:rPr>
              <a:t>skill_level</a:t>
            </a:r>
            <a:endParaRPr kumimoji="0" lang="en-HK" sz="1600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80BA58-3E9E-B0A7-40A4-22C0683BB8E0}"/>
              </a:ext>
            </a:extLst>
          </p:cNvPr>
          <p:cNvSpPr/>
          <p:nvPr/>
        </p:nvSpPr>
        <p:spPr bwMode="auto">
          <a:xfrm>
            <a:off x="4657330" y="5325441"/>
            <a:ext cx="1463040" cy="109595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Helvetica" charset="0"/>
              </a:rPr>
              <a:t>Fan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n</a:t>
            </a:r>
            <a:r>
              <a:rPr kumimoji="0" lang="en-US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ame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age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189BF9E4-2595-11D4-E205-55721754AD4F}"/>
              </a:ext>
            </a:extLst>
          </p:cNvPr>
          <p:cNvSpPr/>
          <p:nvPr/>
        </p:nvSpPr>
        <p:spPr bwMode="auto">
          <a:xfrm>
            <a:off x="4595854" y="3737113"/>
            <a:ext cx="1566407" cy="1129085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play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for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24F39A7B-7F0F-BDA4-AC4E-37C65D00FBE2}"/>
              </a:ext>
            </a:extLst>
          </p:cNvPr>
          <p:cNvSpPr/>
          <p:nvPr/>
        </p:nvSpPr>
        <p:spPr bwMode="auto">
          <a:xfrm>
            <a:off x="2331057" y="5454595"/>
            <a:ext cx="1149065" cy="82826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favor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8DB59BE9-1C7C-D14B-43DB-268C8D04D485}"/>
              </a:ext>
            </a:extLst>
          </p:cNvPr>
          <p:cNvSpPr/>
          <p:nvPr/>
        </p:nvSpPr>
        <p:spPr bwMode="auto">
          <a:xfrm>
            <a:off x="7297578" y="5454595"/>
            <a:ext cx="1149065" cy="828260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favor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75168ABF-B754-CA3A-044C-29B395C79948}"/>
              </a:ext>
            </a:extLst>
          </p:cNvPr>
          <p:cNvSpPr/>
          <p:nvPr/>
        </p:nvSpPr>
        <p:spPr bwMode="auto">
          <a:xfrm>
            <a:off x="10395372" y="3753677"/>
            <a:ext cx="1398695" cy="1095955"/>
          </a:xfrm>
          <a:prstGeom prst="flowChartDecision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Helvetica" charset="0"/>
              </a:rPr>
              <a:t>coached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by</a:t>
            </a:r>
            <a:endParaRPr kumimoji="0" lang="en-H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DBA6FF-3769-1572-8556-26A71811182F}"/>
              </a:ext>
            </a:extLst>
          </p:cNvPr>
          <p:cNvSpPr txBox="1"/>
          <p:nvPr/>
        </p:nvSpPr>
        <p:spPr>
          <a:xfrm>
            <a:off x="6217920" y="40392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H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0ADEBA-DE13-E127-246F-E006823397A8}"/>
              </a:ext>
            </a:extLst>
          </p:cNvPr>
          <p:cNvSpPr txBox="1"/>
          <p:nvPr/>
        </p:nvSpPr>
        <p:spPr>
          <a:xfrm>
            <a:off x="8340414" y="5115883"/>
            <a:ext cx="2129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at most several</a:t>
            </a:r>
            <a:endParaRPr lang="en-HK" dirty="0">
              <a:solidFill>
                <a:srgbClr val="C00000"/>
              </a:solidFill>
            </a:endParaRPr>
          </a:p>
          <a:p>
            <a:pPr algn="ctr"/>
            <a:r>
              <a:rPr lang="en-HK" dirty="0">
                <a:solidFill>
                  <a:srgbClr val="C00000"/>
                </a:solidFill>
              </a:rPr>
              <a:t>(including 0)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0254764-8878-F8DA-62C6-6A551A8CB40A}"/>
                  </a:ext>
                </a:extLst>
              </p14:cNvPr>
              <p14:cNvContentPartPr/>
              <p14:nvPr/>
            </p14:nvContentPartPr>
            <p14:xfrm rot="18059161">
              <a:off x="7974501" y="5331546"/>
              <a:ext cx="765693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0254764-8878-F8DA-62C6-6A551A8CB40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18059161">
                <a:off x="7902470" y="5187546"/>
                <a:ext cx="909395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33335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31AD14-9CAC-4B27-9ABE-33EDDFE6F28A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09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5748" y="1098560"/>
            <a:ext cx="8980504" cy="3917124"/>
          </a:xfrm>
        </p:spPr>
        <p:txBody>
          <a:bodyPr/>
          <a:lstStyle/>
          <a:p>
            <a:r>
              <a:rPr lang="en-US" altLang="en-US" sz="1800" dirty="0"/>
              <a:t>A database which conforms to an </a:t>
            </a:r>
            <a:r>
              <a:rPr lang="en-US" altLang="en-US" sz="1800" b="1" dirty="0"/>
              <a:t>E-R diagram </a:t>
            </a:r>
            <a:r>
              <a:rPr lang="en-US" altLang="en-US" sz="1800" dirty="0"/>
              <a:t>can be represented by </a:t>
            </a:r>
            <a:r>
              <a:rPr lang="en-US" altLang="en-US" sz="1800" b="1" dirty="0"/>
              <a:t>a collection of schemas</a:t>
            </a:r>
            <a:r>
              <a:rPr lang="en-US" altLang="en-US" sz="1800" dirty="0"/>
              <a:t>.</a:t>
            </a:r>
          </a:p>
          <a:p>
            <a:r>
              <a:rPr lang="en-US" altLang="en-US" sz="1800" dirty="0"/>
              <a:t>There are some rules on how to represent relationship sets of different cardinalities.</a:t>
            </a:r>
          </a:p>
          <a:p>
            <a:r>
              <a:rPr lang="en-US" altLang="en-US" sz="1800" b="1" dirty="0">
                <a:solidFill>
                  <a:srgbClr val="C00000"/>
                </a:solidFill>
              </a:rPr>
              <a:t>Many-to-many</a:t>
            </a:r>
            <a:r>
              <a:rPr lang="en-US" altLang="en-US" sz="1800" dirty="0"/>
              <a:t> relationship set:</a:t>
            </a:r>
          </a:p>
          <a:p>
            <a:pPr lvl="1"/>
            <a:r>
              <a:rPr lang="en-US" altLang="en-US" sz="1800" dirty="0"/>
              <a:t>Represented as </a:t>
            </a:r>
            <a:r>
              <a:rPr lang="en-US" altLang="en-US" sz="1800" b="1" dirty="0">
                <a:solidFill>
                  <a:srgbClr val="C00000"/>
                </a:solidFill>
              </a:rPr>
              <a:t>a schema </a:t>
            </a:r>
            <a:r>
              <a:rPr lang="en-US" altLang="en-US" sz="1800" dirty="0"/>
              <a:t>with attributes for the primary keys of the two participating entity sets.</a:t>
            </a:r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pic>
        <p:nvPicPr>
          <p:cNvPr id="3" name="Picture 6">
            <a:extLst>
              <a:ext uri="{FF2B5EF4-FFF2-40B4-BE49-F238E27FC236}">
                <a16:creationId xmlns:a16="http://schemas.microsoft.com/office/drawing/2014/main" id="{F8AE0F24-73F0-DF71-A1DD-5330EF455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777" y="3380131"/>
            <a:ext cx="5592445" cy="114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314B3440-091F-8560-3AD8-117920C6BF4B}"/>
              </a:ext>
            </a:extLst>
          </p:cNvPr>
          <p:cNvSpPr/>
          <p:nvPr/>
        </p:nvSpPr>
        <p:spPr bwMode="auto">
          <a:xfrm>
            <a:off x="5905168" y="4572001"/>
            <a:ext cx="400217" cy="429370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96775-29D2-814D-A9B6-F3A922DEBC05}"/>
              </a:ext>
            </a:extLst>
          </p:cNvPr>
          <p:cNvSpPr txBox="1"/>
          <p:nvPr/>
        </p:nvSpPr>
        <p:spPr>
          <a:xfrm>
            <a:off x="4403870" y="5110611"/>
            <a:ext cx="33842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Instructor (</a:t>
            </a:r>
            <a:r>
              <a:rPr lang="en-US" u="sng" dirty="0"/>
              <a:t>ID</a:t>
            </a:r>
            <a:r>
              <a:rPr lang="en-US" dirty="0"/>
              <a:t>, name, salary)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(</a:t>
            </a:r>
            <a:r>
              <a:rPr lang="en-US" u="sng" dirty="0"/>
              <a:t>ID</a:t>
            </a:r>
            <a:r>
              <a:rPr lang="en-US" dirty="0"/>
              <a:t>, name, </a:t>
            </a:r>
            <a:r>
              <a:rPr lang="en-US" dirty="0" err="1"/>
              <a:t>tot_cred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Advisor (</a:t>
            </a:r>
            <a:r>
              <a:rPr lang="en-US" u="sng" dirty="0" err="1">
                <a:solidFill>
                  <a:srgbClr val="C00000"/>
                </a:solidFill>
              </a:rPr>
              <a:t>i_id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u="sng" dirty="0" err="1">
                <a:solidFill>
                  <a:srgbClr val="C00000"/>
                </a:solidFill>
              </a:rPr>
              <a:t>s_id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HK" dirty="0">
              <a:solidFill>
                <a:srgbClr val="C00000"/>
              </a:solidFill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937949F-4CFC-E4F6-1667-DECCA471A6B7}"/>
              </a:ext>
            </a:extLst>
          </p:cNvPr>
          <p:cNvSpPr/>
          <p:nvPr/>
        </p:nvSpPr>
        <p:spPr bwMode="auto">
          <a:xfrm rot="5400000">
            <a:off x="6024440" y="5636434"/>
            <a:ext cx="272995" cy="1048930"/>
          </a:xfrm>
          <a:prstGeom prst="rightBrac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latin typeface="Helvetica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4164E-4EB8-F17D-3BF3-4D2D42CD1F34}"/>
              </a:ext>
            </a:extLst>
          </p:cNvPr>
          <p:cNvSpPr txBox="1"/>
          <p:nvPr/>
        </p:nvSpPr>
        <p:spPr>
          <a:xfrm>
            <a:off x="5491700" y="6213910"/>
            <a:ext cx="142859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foreign keys</a:t>
            </a:r>
            <a:endParaRPr lang="en-HK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8431B-AF4F-6302-1054-1307194AD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287B53D-3264-F4FC-CDEF-E97FF8A05E58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6A5BFCDE-A2DF-D598-3A26-C39F385F35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9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47A4A2B3-91DB-1327-AA4F-C3B075772F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5748" y="1098560"/>
            <a:ext cx="8980504" cy="3917124"/>
          </a:xfrm>
        </p:spPr>
        <p:txBody>
          <a:bodyPr/>
          <a:lstStyle/>
          <a:p>
            <a:r>
              <a:rPr lang="en-US" altLang="en-US" sz="1800" dirty="0"/>
              <a:t>A database which conforms to an </a:t>
            </a:r>
            <a:r>
              <a:rPr lang="en-US" altLang="en-US" sz="1800" b="1" dirty="0"/>
              <a:t>E-R diagram </a:t>
            </a:r>
            <a:r>
              <a:rPr lang="en-US" altLang="en-US" sz="1800" dirty="0"/>
              <a:t>can be represented by </a:t>
            </a:r>
            <a:r>
              <a:rPr lang="en-US" altLang="en-US" sz="1800" b="1" dirty="0"/>
              <a:t>a collection of schemas</a:t>
            </a:r>
            <a:r>
              <a:rPr lang="en-US" altLang="en-US" sz="1800" dirty="0"/>
              <a:t>.</a:t>
            </a:r>
          </a:p>
          <a:p>
            <a:r>
              <a:rPr lang="en-US" altLang="en-US" sz="1800" dirty="0"/>
              <a:t>There are some rules on how to represent relationship sets of different cardinalities</a:t>
            </a:r>
            <a:r>
              <a:rPr lang="en-US" altLang="en-US" sz="1800" b="1" dirty="0"/>
              <a:t>.</a:t>
            </a:r>
          </a:p>
          <a:p>
            <a:r>
              <a:rPr lang="en-US" altLang="en-US" sz="1800" b="1" dirty="0">
                <a:solidFill>
                  <a:srgbClr val="C00000"/>
                </a:solidFill>
              </a:rPr>
              <a:t>Many-to-one / one-to-many</a:t>
            </a:r>
            <a:r>
              <a:rPr lang="en-US" altLang="en-US" sz="1800" dirty="0">
                <a:solidFill>
                  <a:srgbClr val="C00000"/>
                </a:solidFill>
              </a:rPr>
              <a:t> </a:t>
            </a:r>
            <a:r>
              <a:rPr lang="en-US" altLang="en-US" sz="1800" dirty="0"/>
              <a:t>relationship set:</a:t>
            </a:r>
          </a:p>
          <a:p>
            <a:pPr lvl="1"/>
            <a:r>
              <a:rPr lang="en-US" altLang="en-US" sz="1800" dirty="0"/>
              <a:t>R</a:t>
            </a:r>
            <a:r>
              <a:rPr kumimoji="1" lang="en-US" altLang="en-US" sz="1800" dirty="0"/>
              <a:t>epresented by </a:t>
            </a:r>
            <a:r>
              <a:rPr kumimoji="1" lang="en-US" altLang="en-US" sz="1800" b="1" dirty="0">
                <a:solidFill>
                  <a:srgbClr val="C00000"/>
                </a:solidFill>
              </a:rPr>
              <a:t>adding an extra attribute </a:t>
            </a:r>
            <a:r>
              <a:rPr kumimoji="1" lang="en-US" altLang="en-US" sz="1800" dirty="0"/>
              <a:t>to the “</a:t>
            </a:r>
            <a:r>
              <a:rPr lang="en-US" altLang="en-US" sz="1800" b="1" dirty="0">
                <a:solidFill>
                  <a:srgbClr val="C00000"/>
                </a:solidFill>
              </a:rPr>
              <a:t>many</a:t>
            </a:r>
            <a:r>
              <a:rPr kumimoji="1" lang="en-US" altLang="en-US" sz="1800" dirty="0"/>
              <a:t>” side, containing the </a:t>
            </a:r>
            <a:r>
              <a:rPr lang="en-US" altLang="en-US" sz="1800" b="1" dirty="0">
                <a:solidFill>
                  <a:srgbClr val="C00000"/>
                </a:solidFill>
              </a:rPr>
              <a:t>primary key </a:t>
            </a:r>
            <a:r>
              <a:rPr kumimoji="1" lang="en-US" altLang="en-US" sz="1800" dirty="0"/>
              <a:t>of the “</a:t>
            </a:r>
            <a:r>
              <a:rPr lang="en-US" altLang="en-US" sz="1800" b="1" dirty="0">
                <a:solidFill>
                  <a:srgbClr val="C00000"/>
                </a:solidFill>
              </a:rPr>
              <a:t>one</a:t>
            </a:r>
            <a:r>
              <a:rPr kumimoji="1" lang="en-US" altLang="en-US" sz="1800" dirty="0"/>
              <a:t>” side.</a:t>
            </a:r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4BE1A024-1892-DA39-ED7D-9479DEC4C25F}"/>
              </a:ext>
            </a:extLst>
          </p:cNvPr>
          <p:cNvSpPr/>
          <p:nvPr/>
        </p:nvSpPr>
        <p:spPr bwMode="auto">
          <a:xfrm rot="16200000">
            <a:off x="6175502" y="4491998"/>
            <a:ext cx="400217" cy="429370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11316B-6E24-1D7E-6C39-FE1C836B2955}"/>
              </a:ext>
            </a:extLst>
          </p:cNvPr>
          <p:cNvSpPr txBox="1"/>
          <p:nvPr/>
        </p:nvSpPr>
        <p:spPr>
          <a:xfrm>
            <a:off x="6761224" y="4383517"/>
            <a:ext cx="4807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(</a:t>
            </a:r>
            <a:r>
              <a:rPr lang="en-US" u="sng" dirty="0" err="1"/>
              <a:t>dept_name</a:t>
            </a:r>
            <a:r>
              <a:rPr lang="en-US" dirty="0"/>
              <a:t>, building, budget)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(</a:t>
            </a:r>
            <a:r>
              <a:rPr lang="en-US" u="sng" dirty="0"/>
              <a:t>ID</a:t>
            </a:r>
            <a:r>
              <a:rPr lang="en-US" dirty="0"/>
              <a:t>, name, </a:t>
            </a:r>
            <a:r>
              <a:rPr lang="en-US" dirty="0" err="1"/>
              <a:t>tot_cred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dept_name</a:t>
            </a:r>
            <a:r>
              <a:rPr lang="en-US" dirty="0"/>
              <a:t>)</a:t>
            </a:r>
          </a:p>
        </p:txBody>
      </p:sp>
      <p:grpSp>
        <p:nvGrpSpPr>
          <p:cNvPr id="6" name="Group 13">
            <a:extLst>
              <a:ext uri="{FF2B5EF4-FFF2-40B4-BE49-F238E27FC236}">
                <a16:creationId xmlns:a16="http://schemas.microsoft.com/office/drawing/2014/main" id="{B1856F4C-57D1-DBE9-62FC-803099B0F632}"/>
              </a:ext>
            </a:extLst>
          </p:cNvPr>
          <p:cNvGrpSpPr>
            <a:grpSpLocks/>
          </p:cNvGrpSpPr>
          <p:nvPr/>
        </p:nvGrpSpPr>
        <p:grpSpPr bwMode="auto">
          <a:xfrm>
            <a:off x="0" y="3535635"/>
            <a:ext cx="6317679" cy="2578608"/>
            <a:chOff x="0" y="1413"/>
            <a:chExt cx="5483" cy="254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AC57EAC-D54A-884B-076F-23A3A5F989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52" t="423" r="7481" b="61655"/>
            <a:stretch>
              <a:fillRect/>
            </a:stretch>
          </p:blipFill>
          <p:spPr bwMode="auto">
            <a:xfrm>
              <a:off x="175" y="1413"/>
              <a:ext cx="5308" cy="2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30C2E307-737E-7CC0-9D03-4CFEBE46E0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500"/>
              <a:ext cx="1956" cy="4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44E348D8-BC86-0A9D-163F-6857EE546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90"/>
              <a:ext cx="374" cy="1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Helvetica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D5DEAA2B-093F-7686-E2ED-E8001F2E6918}"/>
              </a:ext>
            </a:extLst>
          </p:cNvPr>
          <p:cNvSpPr/>
          <p:nvPr/>
        </p:nvSpPr>
        <p:spPr bwMode="auto">
          <a:xfrm rot="2031162">
            <a:off x="1949188" y="3846264"/>
            <a:ext cx="4983588" cy="1957350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06ABBF9A-2F65-3078-C11A-DDBA3EBEA9A9}"/>
              </a:ext>
            </a:extLst>
          </p:cNvPr>
          <p:cNvSpPr/>
          <p:nvPr/>
        </p:nvSpPr>
        <p:spPr bwMode="auto">
          <a:xfrm rot="5400000">
            <a:off x="10508976" y="4619765"/>
            <a:ext cx="272995" cy="1048930"/>
          </a:xfrm>
          <a:prstGeom prst="rightBrac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B09865-0860-8DC8-BAE0-EE3C31CED488}"/>
              </a:ext>
            </a:extLst>
          </p:cNvPr>
          <p:cNvSpPr txBox="1"/>
          <p:nvPr/>
        </p:nvSpPr>
        <p:spPr>
          <a:xfrm>
            <a:off x="10000089" y="519724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foreign key</a:t>
            </a:r>
            <a:endParaRPr lang="en-HK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79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C3F0C-EFA9-4FED-EB07-7060D7E6D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D81D451-91F8-2640-4F13-CBD4DDDCB74D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58434" name="Rectangle 2">
            <a:extLst>
              <a:ext uri="{FF2B5EF4-FFF2-40B4-BE49-F238E27FC236}">
                <a16:creationId xmlns:a16="http://schemas.microsoft.com/office/drawing/2014/main" id="{4DFC321F-12E0-FD36-35ED-4A05C8F929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9825" y="1143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 Schemas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84149977-D5D6-3BB3-F6C8-BF3B32C279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5748" y="1098560"/>
            <a:ext cx="8980504" cy="3917124"/>
          </a:xfrm>
        </p:spPr>
        <p:txBody>
          <a:bodyPr/>
          <a:lstStyle/>
          <a:p>
            <a:r>
              <a:rPr lang="en-US" altLang="en-US" sz="1800" dirty="0"/>
              <a:t>A database which conforms to an </a:t>
            </a:r>
            <a:r>
              <a:rPr lang="en-US" altLang="en-US" sz="1800" b="1" dirty="0"/>
              <a:t>E-R diagram </a:t>
            </a:r>
            <a:r>
              <a:rPr lang="en-US" altLang="en-US" sz="1800" dirty="0"/>
              <a:t>can be represented by </a:t>
            </a:r>
            <a:r>
              <a:rPr lang="en-US" altLang="en-US" sz="1800" b="1" dirty="0"/>
              <a:t>a collection of schemas</a:t>
            </a:r>
            <a:r>
              <a:rPr lang="en-US" altLang="en-US" sz="1800" dirty="0"/>
              <a:t>.</a:t>
            </a:r>
          </a:p>
          <a:p>
            <a:r>
              <a:rPr lang="en-US" altLang="en-US" sz="1800" dirty="0"/>
              <a:t>There are some rules on how to represent relationship sets of different cardinalities.</a:t>
            </a:r>
          </a:p>
          <a:p>
            <a:r>
              <a:rPr lang="en-US" altLang="en-US" sz="1800" b="1" dirty="0">
                <a:solidFill>
                  <a:srgbClr val="C00000"/>
                </a:solidFill>
              </a:rPr>
              <a:t>One-to-one</a:t>
            </a:r>
            <a:r>
              <a:rPr lang="en-US" altLang="en-US" sz="1800" dirty="0"/>
              <a:t> relationship set:</a:t>
            </a:r>
          </a:p>
          <a:p>
            <a:pPr lvl="1"/>
            <a:r>
              <a:rPr lang="en-US" altLang="en-US" sz="1800" dirty="0"/>
              <a:t>R</a:t>
            </a:r>
            <a:r>
              <a:rPr kumimoji="1" lang="en-US" altLang="en-US" sz="1800" dirty="0"/>
              <a:t>epresented by </a:t>
            </a:r>
            <a:r>
              <a:rPr kumimoji="1" lang="en-US" altLang="en-US" sz="1800" b="1" dirty="0">
                <a:solidFill>
                  <a:srgbClr val="C00000"/>
                </a:solidFill>
              </a:rPr>
              <a:t>adding an extra attribute </a:t>
            </a:r>
            <a:r>
              <a:rPr kumimoji="1" lang="en-US" altLang="en-US" sz="1800" dirty="0"/>
              <a:t>to either side, containing the </a:t>
            </a:r>
            <a:r>
              <a:rPr lang="en-US" altLang="en-US" sz="1800" b="1" dirty="0">
                <a:solidFill>
                  <a:srgbClr val="C00000"/>
                </a:solidFill>
              </a:rPr>
              <a:t>primary key </a:t>
            </a:r>
            <a:r>
              <a:rPr kumimoji="1" lang="en-US" altLang="en-US" sz="1800" dirty="0"/>
              <a:t>of the other side.</a:t>
            </a:r>
            <a:endParaRPr lang="en-US" altLang="en-US" sz="1800" dirty="0"/>
          </a:p>
          <a:p>
            <a:endParaRPr lang="en-US" altLang="en-US" sz="1800" dirty="0"/>
          </a:p>
          <a:p>
            <a:endParaRPr lang="en-US" altLang="en-US" sz="18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03449CE-DA43-B263-AB45-FEBD71093709}"/>
              </a:ext>
            </a:extLst>
          </p:cNvPr>
          <p:cNvSpPr/>
          <p:nvPr/>
        </p:nvSpPr>
        <p:spPr bwMode="auto">
          <a:xfrm>
            <a:off x="5905168" y="4572001"/>
            <a:ext cx="400217" cy="429370"/>
          </a:xfrm>
          <a:prstGeom prst="downArrow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6ED558-4A5B-5E0A-A4BB-33411CCD8BE6}"/>
              </a:ext>
            </a:extLst>
          </p:cNvPr>
          <p:cNvSpPr txBox="1"/>
          <p:nvPr/>
        </p:nvSpPr>
        <p:spPr>
          <a:xfrm>
            <a:off x="1522204" y="5115805"/>
            <a:ext cx="3871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Instructor (</a:t>
            </a:r>
            <a:r>
              <a:rPr lang="en-US" u="sng" dirty="0"/>
              <a:t>ID</a:t>
            </a:r>
            <a:r>
              <a:rPr lang="en-US" dirty="0"/>
              <a:t>, name, salary)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(</a:t>
            </a:r>
            <a:r>
              <a:rPr lang="en-US" u="sng" dirty="0"/>
              <a:t>ID</a:t>
            </a:r>
            <a:r>
              <a:rPr lang="en-US" dirty="0"/>
              <a:t>, name, </a:t>
            </a:r>
            <a:r>
              <a:rPr lang="en-US" dirty="0" err="1"/>
              <a:t>tot_cred</a:t>
            </a:r>
            <a:r>
              <a:rPr lang="en-US" dirty="0"/>
              <a:t>, </a:t>
            </a:r>
            <a:r>
              <a:rPr lang="en-US" dirty="0" err="1">
                <a:solidFill>
                  <a:srgbClr val="C00000"/>
                </a:solidFill>
              </a:rPr>
              <a:t>i_id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FED36F-03CE-38CA-C83F-72F5E6E50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3529181" y="3252994"/>
            <a:ext cx="5022323" cy="1319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40927D-0F40-1DE6-FBF1-0E1F6FBAEDF1}"/>
              </a:ext>
            </a:extLst>
          </p:cNvPr>
          <p:cNvSpPr txBox="1"/>
          <p:nvPr/>
        </p:nvSpPr>
        <p:spPr>
          <a:xfrm>
            <a:off x="6802519" y="5115805"/>
            <a:ext cx="3867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Instructor (</a:t>
            </a:r>
            <a:r>
              <a:rPr lang="en-US" u="sng" dirty="0"/>
              <a:t>ID</a:t>
            </a:r>
            <a:r>
              <a:rPr lang="en-US" dirty="0"/>
              <a:t>, name, salary, </a:t>
            </a:r>
            <a:r>
              <a:rPr lang="en-US" dirty="0" err="1">
                <a:solidFill>
                  <a:srgbClr val="C00000"/>
                </a:solidFill>
              </a:rPr>
              <a:t>s_id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 (</a:t>
            </a:r>
            <a:r>
              <a:rPr lang="en-US" u="sng" dirty="0"/>
              <a:t>ID</a:t>
            </a:r>
            <a:r>
              <a:rPr lang="en-US" dirty="0"/>
              <a:t>, name, </a:t>
            </a:r>
            <a:r>
              <a:rPr lang="en-US" dirty="0" err="1"/>
              <a:t>tot_cred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7A826C-8D71-64DD-EC82-185BECD1F282}"/>
              </a:ext>
            </a:extLst>
          </p:cNvPr>
          <p:cNvSpPr txBox="1"/>
          <p:nvPr/>
        </p:nvSpPr>
        <p:spPr>
          <a:xfrm>
            <a:off x="5839818" y="536099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OR</a:t>
            </a:r>
            <a:endParaRPr lang="en-HK" dirty="0">
              <a:solidFill>
                <a:srgbClr val="C00000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378B9210-001C-275B-81A6-9D37A127F1B6}"/>
              </a:ext>
            </a:extLst>
          </p:cNvPr>
          <p:cNvSpPr/>
          <p:nvPr/>
        </p:nvSpPr>
        <p:spPr bwMode="auto">
          <a:xfrm rot="5400000">
            <a:off x="4892380" y="5717219"/>
            <a:ext cx="289404" cy="373851"/>
          </a:xfrm>
          <a:prstGeom prst="rightBrac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Helvetica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BD163-CDF3-9D41-5590-493EF1F1E45F}"/>
              </a:ext>
            </a:extLst>
          </p:cNvPr>
          <p:cNvSpPr txBox="1"/>
          <p:nvPr/>
        </p:nvSpPr>
        <p:spPr>
          <a:xfrm>
            <a:off x="4408532" y="6004635"/>
            <a:ext cx="14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foreign key</a:t>
            </a:r>
            <a:endParaRPr lang="en-HK" dirty="0">
              <a:solidFill>
                <a:srgbClr val="00B0F0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58C8D784-7AA8-DB0B-EA80-0D7D900FD87B}"/>
              </a:ext>
            </a:extLst>
          </p:cNvPr>
          <p:cNvSpPr/>
          <p:nvPr/>
        </p:nvSpPr>
        <p:spPr bwMode="auto">
          <a:xfrm rot="5400000">
            <a:off x="10158944" y="5442914"/>
            <a:ext cx="289404" cy="373851"/>
          </a:xfrm>
          <a:prstGeom prst="rightBrace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38E4C5-C640-0B55-DA95-72A9ECCA7DD6}"/>
              </a:ext>
            </a:extLst>
          </p:cNvPr>
          <p:cNvSpPr txBox="1"/>
          <p:nvPr/>
        </p:nvSpPr>
        <p:spPr>
          <a:xfrm>
            <a:off x="9738707" y="5730330"/>
            <a:ext cx="149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foreign key</a:t>
            </a:r>
            <a:endParaRPr lang="en-HK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13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99F16-E970-5E54-C927-9E2EC79D4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5D85A-20B1-0017-87AB-ADAAEE9E7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F4C2BD4-AD80-F947-F0BE-08D2C6647479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Convert this ER diagram to relation schemas.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2E7562-DEEF-4496-B6D3-4C60D4DC295C}"/>
              </a:ext>
            </a:extLst>
          </p:cNvPr>
          <p:cNvGrpSpPr/>
          <p:nvPr/>
        </p:nvGrpSpPr>
        <p:grpSpPr>
          <a:xfrm>
            <a:off x="1442549" y="1210474"/>
            <a:ext cx="10351518" cy="2775725"/>
            <a:chOff x="1442549" y="3645671"/>
            <a:chExt cx="10351518" cy="277572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2648A00-BCB7-23E5-92CB-48F4F3934A3E}"/>
                </a:ext>
              </a:extLst>
            </p:cNvPr>
            <p:cNvCxnSpPr/>
            <p:nvPr/>
          </p:nvCxnSpPr>
          <p:spPr bwMode="auto">
            <a:xfrm>
              <a:off x="5968779" y="422471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33A77B-AD3D-6E28-633B-9A0F79C0C7A8}"/>
                </a:ext>
              </a:extLst>
            </p:cNvPr>
            <p:cNvCxnSpPr/>
            <p:nvPr/>
          </p:nvCxnSpPr>
          <p:spPr bwMode="auto">
            <a:xfrm>
              <a:off x="5973012" y="4372885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989986-5330-4A54-CDE1-F551D046E673}"/>
                </a:ext>
              </a:extLst>
            </p:cNvPr>
            <p:cNvCxnSpPr>
              <a:cxnSpLocks/>
              <a:stCxn id="7" idx="1"/>
              <a:endCxn id="4" idx="3"/>
            </p:cNvCxnSpPr>
            <p:nvPr/>
          </p:nvCxnSpPr>
          <p:spPr bwMode="auto">
            <a:xfrm flipH="1" flipV="1">
              <a:off x="2905589" y="4301654"/>
              <a:ext cx="1690265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94DD2E-51EF-4B84-DC35-06BC6D68B77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35150" y="4489450"/>
              <a:ext cx="1313800" cy="239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0ECB838-C719-3129-33A6-A4861811F5F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332147" y="3846109"/>
              <a:ext cx="1316803" cy="2927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AC96E5D-3DE0-C3F4-C201-1F1B0EFB1772}"/>
                </a:ext>
              </a:extLst>
            </p:cNvPr>
            <p:cNvCxnSpPr/>
            <p:nvPr/>
          </p:nvCxnSpPr>
          <p:spPr bwMode="auto">
            <a:xfrm>
              <a:off x="3238279" y="5797401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E88BDC0-C519-969E-4256-A9C5894720EE}"/>
                </a:ext>
              </a:extLst>
            </p:cNvPr>
            <p:cNvCxnSpPr/>
            <p:nvPr/>
          </p:nvCxnSpPr>
          <p:spPr bwMode="auto">
            <a:xfrm>
              <a:off x="3242512" y="594556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E818D1-FB66-D447-9E58-D31274440555}"/>
                </a:ext>
              </a:extLst>
            </p:cNvPr>
            <p:cNvCxnSpPr>
              <a:cxnSpLocks/>
              <a:stCxn id="4" idx="2"/>
            </p:cNvCxnSpPr>
            <p:nvPr/>
          </p:nvCxnSpPr>
          <p:spPr bwMode="auto">
            <a:xfrm>
              <a:off x="2174069" y="4957636"/>
              <a:ext cx="638981" cy="9110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E768E8-BB2E-7049-1B16-F182EDC5416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 bwMode="auto">
            <a:xfrm flipV="1">
              <a:off x="6120370" y="5868725"/>
              <a:ext cx="1177208" cy="46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098CD4-D392-49FE-2A8C-5382412479C5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 flipV="1">
              <a:off x="8077200" y="4957636"/>
              <a:ext cx="526430" cy="82283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16088E-11EA-1365-4CE1-0B0105598E66}"/>
                </a:ext>
              </a:extLst>
            </p:cNvPr>
            <p:cNvSpPr/>
            <p:nvPr/>
          </p:nvSpPr>
          <p:spPr bwMode="auto">
            <a:xfrm>
              <a:off x="1442549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Team</a:t>
              </a:r>
              <a:endParaRPr lang="en-US" sz="1600" b="1" dirty="0">
                <a:latin typeface="Helvetic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city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col</a:t>
              </a:r>
              <a:r>
                <a:rPr lang="en-US" sz="1600" dirty="0">
                  <a:latin typeface="Helvetica" charset="0"/>
                </a:rPr>
                <a:t>or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D62166-6D59-96AE-840A-520C22CF5D9E}"/>
                </a:ext>
              </a:extLst>
            </p:cNvPr>
            <p:cNvSpPr/>
            <p:nvPr/>
          </p:nvSpPr>
          <p:spPr bwMode="auto">
            <a:xfrm>
              <a:off x="7872110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Player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position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Helvetica" charset="0"/>
                </a:rPr>
                <a:t>skill_level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AD9DD83-6DC6-D65A-CC6A-227A1E8B3983}"/>
                </a:ext>
              </a:extLst>
            </p:cNvPr>
            <p:cNvSpPr/>
            <p:nvPr/>
          </p:nvSpPr>
          <p:spPr bwMode="auto">
            <a:xfrm>
              <a:off x="4657330" y="5325441"/>
              <a:ext cx="1463040" cy="10959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Fan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age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492F58E5-B5BC-BB2D-C1F1-F041AEDA44B6}"/>
                </a:ext>
              </a:extLst>
            </p:cNvPr>
            <p:cNvSpPr/>
            <p:nvPr/>
          </p:nvSpPr>
          <p:spPr bwMode="auto">
            <a:xfrm>
              <a:off x="4595854" y="3737113"/>
              <a:ext cx="1566407" cy="112908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play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for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C4726E22-3B87-FAAB-3A19-BE114C179710}"/>
                </a:ext>
              </a:extLst>
            </p:cNvPr>
            <p:cNvSpPr/>
            <p:nvPr/>
          </p:nvSpPr>
          <p:spPr bwMode="auto">
            <a:xfrm>
              <a:off x="2331057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F3A0AFC4-6266-6631-602A-C54EE278525B}"/>
                </a:ext>
              </a:extLst>
            </p:cNvPr>
            <p:cNvSpPr/>
            <p:nvPr/>
          </p:nvSpPr>
          <p:spPr bwMode="auto">
            <a:xfrm>
              <a:off x="7297578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396C2974-343C-E7FA-4436-3C71FD9E64F4}"/>
                </a:ext>
              </a:extLst>
            </p:cNvPr>
            <p:cNvSpPr/>
            <p:nvPr/>
          </p:nvSpPr>
          <p:spPr bwMode="auto">
            <a:xfrm>
              <a:off x="10395372" y="3753677"/>
              <a:ext cx="1398695" cy="109595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coached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by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1511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AB0BC-1FD5-924E-4A95-FB449A419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D250E-CFC7-6E5A-8301-35FAB12C6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C960D66-38EB-0826-37AA-84DC9E542A3F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Convert this ER diagram to relation schemas.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C07B49-95F8-DFAF-1678-39F9858C7A41}"/>
              </a:ext>
            </a:extLst>
          </p:cNvPr>
          <p:cNvGrpSpPr/>
          <p:nvPr/>
        </p:nvGrpSpPr>
        <p:grpSpPr>
          <a:xfrm>
            <a:off x="1442549" y="1210474"/>
            <a:ext cx="10351518" cy="2775725"/>
            <a:chOff x="1442549" y="3645671"/>
            <a:chExt cx="10351518" cy="277572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79F7C9-7732-D904-FCEE-4369AA05D8D8}"/>
                </a:ext>
              </a:extLst>
            </p:cNvPr>
            <p:cNvCxnSpPr/>
            <p:nvPr/>
          </p:nvCxnSpPr>
          <p:spPr bwMode="auto">
            <a:xfrm>
              <a:off x="5968779" y="422471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79CCA28-E28F-6789-1E0A-37A17951A03E}"/>
                </a:ext>
              </a:extLst>
            </p:cNvPr>
            <p:cNvCxnSpPr/>
            <p:nvPr/>
          </p:nvCxnSpPr>
          <p:spPr bwMode="auto">
            <a:xfrm>
              <a:off x="5973012" y="4372885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066CABB-71B4-599F-0110-5A89952D7254}"/>
                </a:ext>
              </a:extLst>
            </p:cNvPr>
            <p:cNvCxnSpPr>
              <a:cxnSpLocks/>
              <a:stCxn id="7" idx="1"/>
              <a:endCxn id="4" idx="3"/>
            </p:cNvCxnSpPr>
            <p:nvPr/>
          </p:nvCxnSpPr>
          <p:spPr bwMode="auto">
            <a:xfrm flipH="1" flipV="1">
              <a:off x="2905589" y="4301654"/>
              <a:ext cx="1690265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84421AB-B143-ADEF-7EDF-23E8EDAA0CD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35150" y="4489450"/>
              <a:ext cx="1313800" cy="239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3DE9E0A-1733-518B-07C6-26BB26FC663E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332147" y="3846109"/>
              <a:ext cx="1316803" cy="2927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B40573A-3A51-739F-4E31-C2BFB5AE07D5}"/>
                </a:ext>
              </a:extLst>
            </p:cNvPr>
            <p:cNvCxnSpPr/>
            <p:nvPr/>
          </p:nvCxnSpPr>
          <p:spPr bwMode="auto">
            <a:xfrm>
              <a:off x="3238279" y="5797401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85A291D-53C7-F223-6744-82ED63D319A7}"/>
                </a:ext>
              </a:extLst>
            </p:cNvPr>
            <p:cNvCxnSpPr/>
            <p:nvPr/>
          </p:nvCxnSpPr>
          <p:spPr bwMode="auto">
            <a:xfrm>
              <a:off x="3242512" y="594556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92700F-27E2-1981-761C-48357DBE805D}"/>
                </a:ext>
              </a:extLst>
            </p:cNvPr>
            <p:cNvCxnSpPr>
              <a:cxnSpLocks/>
              <a:stCxn id="4" idx="2"/>
            </p:cNvCxnSpPr>
            <p:nvPr/>
          </p:nvCxnSpPr>
          <p:spPr bwMode="auto">
            <a:xfrm>
              <a:off x="2174069" y="4957636"/>
              <a:ext cx="638981" cy="9110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1063608-4FD3-DC2A-9C5E-3D0AC3833A97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 bwMode="auto">
            <a:xfrm flipV="1">
              <a:off x="6120370" y="5868725"/>
              <a:ext cx="1177208" cy="46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A488D95-E237-7EEE-4E10-10FC1813FDA4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 flipV="1">
              <a:off x="8077200" y="4957636"/>
              <a:ext cx="526430" cy="82283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585FFA-F377-3795-9F8D-6485119D19BC}"/>
                </a:ext>
              </a:extLst>
            </p:cNvPr>
            <p:cNvSpPr/>
            <p:nvPr/>
          </p:nvSpPr>
          <p:spPr bwMode="auto">
            <a:xfrm>
              <a:off x="1442549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Team</a:t>
              </a:r>
              <a:endParaRPr lang="en-US" sz="1600" b="1" dirty="0">
                <a:latin typeface="Helvetic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city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col</a:t>
              </a:r>
              <a:r>
                <a:rPr lang="en-US" sz="1600" dirty="0">
                  <a:latin typeface="Helvetica" charset="0"/>
                </a:rPr>
                <a:t>or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ECBA306-8C74-DD52-EBFE-C721702A85CF}"/>
                </a:ext>
              </a:extLst>
            </p:cNvPr>
            <p:cNvSpPr/>
            <p:nvPr/>
          </p:nvSpPr>
          <p:spPr bwMode="auto">
            <a:xfrm>
              <a:off x="7872110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Player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position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Helvetica" charset="0"/>
                </a:rPr>
                <a:t>skill_level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678FCB7-31D0-97C4-9177-A2A98D536A85}"/>
                </a:ext>
              </a:extLst>
            </p:cNvPr>
            <p:cNvSpPr/>
            <p:nvPr/>
          </p:nvSpPr>
          <p:spPr bwMode="auto">
            <a:xfrm>
              <a:off x="4657330" y="5325441"/>
              <a:ext cx="1463040" cy="10959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Fan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age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AAAC26C3-7F32-D78C-13AE-18C883AE3EB2}"/>
                </a:ext>
              </a:extLst>
            </p:cNvPr>
            <p:cNvSpPr/>
            <p:nvPr/>
          </p:nvSpPr>
          <p:spPr bwMode="auto">
            <a:xfrm>
              <a:off x="4595854" y="3737113"/>
              <a:ext cx="1566407" cy="112908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play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for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F4C58CCD-6E2F-C89D-BC3A-4B9CEF43B517}"/>
                </a:ext>
              </a:extLst>
            </p:cNvPr>
            <p:cNvSpPr/>
            <p:nvPr/>
          </p:nvSpPr>
          <p:spPr bwMode="auto">
            <a:xfrm>
              <a:off x="2331057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1D0CDDD3-51DB-E414-2260-49D38EA79D22}"/>
                </a:ext>
              </a:extLst>
            </p:cNvPr>
            <p:cNvSpPr/>
            <p:nvPr/>
          </p:nvSpPr>
          <p:spPr bwMode="auto">
            <a:xfrm>
              <a:off x="7297578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2F993961-45C8-AD28-B2E7-C7B8D0DF00A9}"/>
                </a:ext>
              </a:extLst>
            </p:cNvPr>
            <p:cNvSpPr/>
            <p:nvPr/>
          </p:nvSpPr>
          <p:spPr bwMode="auto">
            <a:xfrm>
              <a:off x="10395372" y="3753677"/>
              <a:ext cx="1398695" cy="109595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coached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by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92C105A-1383-D246-E8C5-5C5AA58D8709}"/>
              </a:ext>
            </a:extLst>
          </p:cNvPr>
          <p:cNvSpPr txBox="1"/>
          <p:nvPr/>
        </p:nvSpPr>
        <p:spPr>
          <a:xfrm>
            <a:off x="1324768" y="4375690"/>
            <a:ext cx="43204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Team (</a:t>
            </a:r>
            <a:r>
              <a:rPr lang="en-US" u="sng" dirty="0">
                <a:highlight>
                  <a:srgbClr val="FFFF00"/>
                </a:highlight>
              </a:rPr>
              <a:t>ID</a:t>
            </a:r>
            <a:r>
              <a:rPr lang="en-US" dirty="0">
                <a:highlight>
                  <a:srgbClr val="FFFF00"/>
                </a:highlight>
              </a:rPr>
              <a:t>, name, city,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Player (</a:t>
            </a:r>
            <a:r>
              <a:rPr lang="en-US" u="sng" dirty="0">
                <a:highlight>
                  <a:srgbClr val="FFFF00"/>
                </a:highlight>
              </a:rPr>
              <a:t>ID</a:t>
            </a:r>
            <a:r>
              <a:rPr lang="en-US" dirty="0">
                <a:highlight>
                  <a:srgbClr val="FFFF00"/>
                </a:highlight>
              </a:rPr>
              <a:t>, name, position, </a:t>
            </a:r>
            <a:r>
              <a:rPr lang="en-US" dirty="0" err="1">
                <a:highlight>
                  <a:srgbClr val="FFFF00"/>
                </a:highlight>
              </a:rPr>
              <a:t>skill_level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Fan (</a:t>
            </a:r>
            <a:r>
              <a:rPr lang="en-US" u="sng" dirty="0">
                <a:highlight>
                  <a:srgbClr val="FFFF00"/>
                </a:highlight>
              </a:rPr>
              <a:t>ID</a:t>
            </a:r>
            <a:r>
              <a:rPr lang="en-US" dirty="0">
                <a:highlight>
                  <a:srgbClr val="FFFF00"/>
                </a:highlight>
              </a:rPr>
              <a:t>, name, age)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33B6F3-ECFF-6E73-172E-A29D5A0D6E52}"/>
                  </a:ext>
                </a:extLst>
              </p14:cNvPr>
              <p14:cNvContentPartPr/>
              <p14:nvPr/>
            </p14:nvContentPartPr>
            <p14:xfrm>
              <a:off x="1872694" y="1397466"/>
              <a:ext cx="60275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33B6F3-ECFF-6E73-172E-A29D5A0D6E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0681" y="1253466"/>
                <a:ext cx="746416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7FB371E-7D46-20C1-5AED-F8E0FB674176}"/>
                  </a:ext>
                </a:extLst>
              </p14:cNvPr>
              <p14:cNvContentPartPr/>
              <p14:nvPr/>
            </p14:nvContentPartPr>
            <p14:xfrm>
              <a:off x="5071641" y="3034544"/>
              <a:ext cx="60275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7FB371E-7D46-20C1-5AED-F8E0FB67417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99628" y="2890544"/>
                <a:ext cx="746416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58A4513-8133-1351-40A7-8A61DBB5FADF}"/>
                  </a:ext>
                </a:extLst>
              </p14:cNvPr>
              <p14:cNvContentPartPr/>
              <p14:nvPr/>
            </p14:nvContentPartPr>
            <p14:xfrm>
              <a:off x="8302255" y="1383471"/>
              <a:ext cx="60275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58A4513-8133-1351-40A7-8A61DBB5FA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30242" y="1239471"/>
                <a:ext cx="746416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01555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E41FC-1CC9-4E71-FF00-A3F6073B9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62DE3-80B1-9F85-082D-B42BA733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E8660DC-92F7-818E-776C-DCAB9BA89950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Convert this ER diagram to relation schemas.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B35EECD-5686-541D-119D-74472365136D}"/>
              </a:ext>
            </a:extLst>
          </p:cNvPr>
          <p:cNvGrpSpPr/>
          <p:nvPr/>
        </p:nvGrpSpPr>
        <p:grpSpPr>
          <a:xfrm>
            <a:off x="1442549" y="1210474"/>
            <a:ext cx="10351518" cy="2775725"/>
            <a:chOff x="1442549" y="3645671"/>
            <a:chExt cx="10351518" cy="277572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83C477-1E19-715C-04F3-DCDCB7050C8A}"/>
                </a:ext>
              </a:extLst>
            </p:cNvPr>
            <p:cNvCxnSpPr/>
            <p:nvPr/>
          </p:nvCxnSpPr>
          <p:spPr bwMode="auto">
            <a:xfrm>
              <a:off x="5968779" y="422471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87E5E72-5BD5-F33F-A7B7-29FCCCD2C46A}"/>
                </a:ext>
              </a:extLst>
            </p:cNvPr>
            <p:cNvCxnSpPr/>
            <p:nvPr/>
          </p:nvCxnSpPr>
          <p:spPr bwMode="auto">
            <a:xfrm>
              <a:off x="5973012" y="4372885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A6C0922-6E09-95A8-98DC-F6F19F8662F4}"/>
                </a:ext>
              </a:extLst>
            </p:cNvPr>
            <p:cNvCxnSpPr>
              <a:cxnSpLocks/>
              <a:stCxn id="7" idx="1"/>
              <a:endCxn id="4" idx="3"/>
            </p:cNvCxnSpPr>
            <p:nvPr/>
          </p:nvCxnSpPr>
          <p:spPr bwMode="auto">
            <a:xfrm flipH="1" flipV="1">
              <a:off x="2905589" y="4301654"/>
              <a:ext cx="1690265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8B58BF-650A-84A4-005F-9390E96CF98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35150" y="4489450"/>
              <a:ext cx="1313800" cy="239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0BEE3A0-AB45-D241-DFCA-C6DE9F095735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332147" y="3846109"/>
              <a:ext cx="1316803" cy="2927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1AA23C5-1FB4-2BE8-3384-CBEA7BBCF739}"/>
                </a:ext>
              </a:extLst>
            </p:cNvPr>
            <p:cNvCxnSpPr/>
            <p:nvPr/>
          </p:nvCxnSpPr>
          <p:spPr bwMode="auto">
            <a:xfrm>
              <a:off x="3238279" y="5797401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98E8929-C70E-CC7E-26B0-A1B10A8443DE}"/>
                </a:ext>
              </a:extLst>
            </p:cNvPr>
            <p:cNvCxnSpPr/>
            <p:nvPr/>
          </p:nvCxnSpPr>
          <p:spPr bwMode="auto">
            <a:xfrm>
              <a:off x="3242512" y="594556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3A01BA0-60EB-129F-F882-BE182B272BA8}"/>
                </a:ext>
              </a:extLst>
            </p:cNvPr>
            <p:cNvCxnSpPr>
              <a:cxnSpLocks/>
              <a:stCxn id="4" idx="2"/>
            </p:cNvCxnSpPr>
            <p:nvPr/>
          </p:nvCxnSpPr>
          <p:spPr bwMode="auto">
            <a:xfrm>
              <a:off x="2174069" y="4957636"/>
              <a:ext cx="638981" cy="9110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9B7B65-0B58-2BBA-F87E-A647684D98A1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 bwMode="auto">
            <a:xfrm flipV="1">
              <a:off x="6120370" y="5868725"/>
              <a:ext cx="1177208" cy="46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AA7B457-8889-2B91-FE54-00DF5D0A4158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 flipV="1">
              <a:off x="8077200" y="4957636"/>
              <a:ext cx="526430" cy="82283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40A5EB-649A-91AC-45FA-55533684F3B5}"/>
                </a:ext>
              </a:extLst>
            </p:cNvPr>
            <p:cNvSpPr/>
            <p:nvPr/>
          </p:nvSpPr>
          <p:spPr bwMode="auto">
            <a:xfrm>
              <a:off x="1442549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Team</a:t>
              </a:r>
              <a:endParaRPr lang="en-US" sz="1600" b="1" dirty="0">
                <a:latin typeface="Helvetic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city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col</a:t>
              </a:r>
              <a:r>
                <a:rPr lang="en-US" sz="1600" dirty="0">
                  <a:latin typeface="Helvetica" charset="0"/>
                </a:rPr>
                <a:t>or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AF6D1D-A5EC-C157-74FF-CA86CC3A7E9D}"/>
                </a:ext>
              </a:extLst>
            </p:cNvPr>
            <p:cNvSpPr/>
            <p:nvPr/>
          </p:nvSpPr>
          <p:spPr bwMode="auto">
            <a:xfrm>
              <a:off x="7872110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Player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position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Helvetica" charset="0"/>
                </a:rPr>
                <a:t>skill_level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4A878C-C011-B7CF-1E68-69A57CB97D34}"/>
                </a:ext>
              </a:extLst>
            </p:cNvPr>
            <p:cNvSpPr/>
            <p:nvPr/>
          </p:nvSpPr>
          <p:spPr bwMode="auto">
            <a:xfrm>
              <a:off x="4657330" y="5325441"/>
              <a:ext cx="1463040" cy="10959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Fan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age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F7B7BA87-9E35-DEAD-EC35-3D34374F7495}"/>
                </a:ext>
              </a:extLst>
            </p:cNvPr>
            <p:cNvSpPr/>
            <p:nvPr/>
          </p:nvSpPr>
          <p:spPr bwMode="auto">
            <a:xfrm>
              <a:off x="4595854" y="3737113"/>
              <a:ext cx="1566407" cy="112908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play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for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2ABCA9CD-B131-7BFB-EFC8-6078868E57A1}"/>
                </a:ext>
              </a:extLst>
            </p:cNvPr>
            <p:cNvSpPr/>
            <p:nvPr/>
          </p:nvSpPr>
          <p:spPr bwMode="auto">
            <a:xfrm>
              <a:off x="2331057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4ED41AFF-DA76-295B-1205-90C390030970}"/>
                </a:ext>
              </a:extLst>
            </p:cNvPr>
            <p:cNvSpPr/>
            <p:nvPr/>
          </p:nvSpPr>
          <p:spPr bwMode="auto">
            <a:xfrm>
              <a:off x="7297578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2A45AA6B-F15B-80D0-BAD2-CCEB2FB9ECC0}"/>
                </a:ext>
              </a:extLst>
            </p:cNvPr>
            <p:cNvSpPr/>
            <p:nvPr/>
          </p:nvSpPr>
          <p:spPr bwMode="auto">
            <a:xfrm>
              <a:off x="10395372" y="3753677"/>
              <a:ext cx="1398695" cy="109595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coached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by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FE0E5BC4-B8E9-806D-65FF-3E309A8733C3}"/>
              </a:ext>
            </a:extLst>
          </p:cNvPr>
          <p:cNvSpPr txBox="1"/>
          <p:nvPr/>
        </p:nvSpPr>
        <p:spPr>
          <a:xfrm>
            <a:off x="1324768" y="4375690"/>
            <a:ext cx="50087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(</a:t>
            </a:r>
            <a:r>
              <a:rPr lang="en-US" u="sng" dirty="0"/>
              <a:t>ID</a:t>
            </a:r>
            <a:r>
              <a:rPr lang="en-US" dirty="0"/>
              <a:t>, name, city,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(</a:t>
            </a:r>
            <a:r>
              <a:rPr lang="en-US" u="sng" dirty="0"/>
              <a:t>ID</a:t>
            </a:r>
            <a:r>
              <a:rPr lang="en-US" dirty="0"/>
              <a:t>, name, position, </a:t>
            </a:r>
            <a:r>
              <a:rPr lang="en-US" dirty="0" err="1"/>
              <a:t>skill_level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T_ID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 (</a:t>
            </a:r>
            <a:r>
              <a:rPr lang="en-US" u="sng" dirty="0"/>
              <a:t>ID</a:t>
            </a:r>
            <a:r>
              <a:rPr lang="en-US" dirty="0"/>
              <a:t>, name, age)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E6CAF7A-077B-1F5E-123E-93FB869B196E}"/>
                  </a:ext>
                </a:extLst>
              </p14:cNvPr>
              <p14:cNvContentPartPr/>
              <p14:nvPr/>
            </p14:nvContentPartPr>
            <p14:xfrm>
              <a:off x="6096000" y="1863065"/>
              <a:ext cx="1717088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E6CAF7A-077B-1F5E-123E-93FB869B1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3959" y="1719065"/>
                <a:ext cx="1860809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A85381-C413-B51A-709D-29D23BC96312}"/>
                  </a:ext>
                </a:extLst>
              </p14:cNvPr>
              <p14:cNvContentPartPr/>
              <p14:nvPr/>
            </p14:nvContentPartPr>
            <p14:xfrm>
              <a:off x="2937788" y="1863065"/>
              <a:ext cx="1717088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A85381-C413-B51A-709D-29D23BC963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65747" y="1719065"/>
                <a:ext cx="1860809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D24E302-5520-5775-A10D-FE8BB089AA11}"/>
              </a:ext>
            </a:extLst>
          </p:cNvPr>
          <p:cNvSpPr txBox="1"/>
          <p:nvPr/>
        </p:nvSpPr>
        <p:spPr>
          <a:xfrm>
            <a:off x="6557676" y="136975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many</a:t>
            </a:r>
            <a:endParaRPr lang="en-HK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E5CC8DA-5C00-FBCD-EAAA-9E101E47E399}"/>
              </a:ext>
            </a:extLst>
          </p:cNvPr>
          <p:cNvSpPr txBox="1"/>
          <p:nvPr/>
        </p:nvSpPr>
        <p:spPr>
          <a:xfrm>
            <a:off x="3468749" y="13796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one</a:t>
            </a:r>
            <a:endParaRPr lang="en-H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823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84EB4-561C-128B-C13C-6CB5AEF58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2727-DFC2-2B09-5571-B55780D15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95C4EA8-6092-43B2-5814-DDEA65FC073D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Convert this ER diagram to relation schemas.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EDFDC25-8CF3-F0F5-0461-CC886C8D0DA8}"/>
              </a:ext>
            </a:extLst>
          </p:cNvPr>
          <p:cNvGrpSpPr/>
          <p:nvPr/>
        </p:nvGrpSpPr>
        <p:grpSpPr>
          <a:xfrm>
            <a:off x="1442549" y="1210474"/>
            <a:ext cx="10351518" cy="2775725"/>
            <a:chOff x="1442549" y="3645671"/>
            <a:chExt cx="10351518" cy="277572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F62A9A-61E8-0EAB-0D38-0FDB9568F2ED}"/>
                </a:ext>
              </a:extLst>
            </p:cNvPr>
            <p:cNvCxnSpPr/>
            <p:nvPr/>
          </p:nvCxnSpPr>
          <p:spPr bwMode="auto">
            <a:xfrm>
              <a:off x="5968779" y="422471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DA89DF-F1E7-1E07-C6A5-9D43E9014FC1}"/>
                </a:ext>
              </a:extLst>
            </p:cNvPr>
            <p:cNvCxnSpPr/>
            <p:nvPr/>
          </p:nvCxnSpPr>
          <p:spPr bwMode="auto">
            <a:xfrm>
              <a:off x="5973012" y="4372885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3AD35DE-105D-0E5B-86B3-986682F844A6}"/>
                </a:ext>
              </a:extLst>
            </p:cNvPr>
            <p:cNvCxnSpPr>
              <a:cxnSpLocks/>
              <a:stCxn id="7" idx="1"/>
              <a:endCxn id="4" idx="3"/>
            </p:cNvCxnSpPr>
            <p:nvPr/>
          </p:nvCxnSpPr>
          <p:spPr bwMode="auto">
            <a:xfrm flipH="1" flipV="1">
              <a:off x="2905589" y="4301654"/>
              <a:ext cx="1690265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E8148EF-566D-C1A1-2558-D9E1FDC77C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35150" y="4489450"/>
              <a:ext cx="1313800" cy="239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C1099AB-9D3C-1A4E-23C4-FA2EC00FE15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332147" y="3846109"/>
              <a:ext cx="1316803" cy="2927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8D3716-07BA-8A6C-D005-FA121270BE27}"/>
                </a:ext>
              </a:extLst>
            </p:cNvPr>
            <p:cNvCxnSpPr/>
            <p:nvPr/>
          </p:nvCxnSpPr>
          <p:spPr bwMode="auto">
            <a:xfrm>
              <a:off x="3238279" y="5797401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1885F8-0FFB-200D-7A55-C42793CDD71F}"/>
                </a:ext>
              </a:extLst>
            </p:cNvPr>
            <p:cNvCxnSpPr/>
            <p:nvPr/>
          </p:nvCxnSpPr>
          <p:spPr bwMode="auto">
            <a:xfrm>
              <a:off x="3242512" y="594556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A120C18-9C70-7911-DE87-D4EE85584DCA}"/>
                </a:ext>
              </a:extLst>
            </p:cNvPr>
            <p:cNvCxnSpPr>
              <a:cxnSpLocks/>
              <a:stCxn id="4" idx="2"/>
            </p:cNvCxnSpPr>
            <p:nvPr/>
          </p:nvCxnSpPr>
          <p:spPr bwMode="auto">
            <a:xfrm>
              <a:off x="2174069" y="4957636"/>
              <a:ext cx="638981" cy="9110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78BE9CB-43FC-24D4-4A8A-D7E5AD463DC3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 bwMode="auto">
            <a:xfrm flipV="1">
              <a:off x="6120370" y="5868725"/>
              <a:ext cx="1177208" cy="46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9119672-C331-F16C-2572-F0B226E3E440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 flipV="1">
              <a:off x="8077200" y="4957636"/>
              <a:ext cx="526430" cy="82283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B5A3112-0C12-BA54-6010-804DF3B133E0}"/>
                </a:ext>
              </a:extLst>
            </p:cNvPr>
            <p:cNvSpPr/>
            <p:nvPr/>
          </p:nvSpPr>
          <p:spPr bwMode="auto">
            <a:xfrm>
              <a:off x="1442549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Team</a:t>
              </a:r>
              <a:endParaRPr lang="en-US" sz="1600" b="1" dirty="0">
                <a:latin typeface="Helvetic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city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col</a:t>
              </a:r>
              <a:r>
                <a:rPr lang="en-US" sz="1600" dirty="0">
                  <a:latin typeface="Helvetica" charset="0"/>
                </a:rPr>
                <a:t>or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58FFA0-7316-FFFA-E7CB-E14E2CB67B75}"/>
                </a:ext>
              </a:extLst>
            </p:cNvPr>
            <p:cNvSpPr/>
            <p:nvPr/>
          </p:nvSpPr>
          <p:spPr bwMode="auto">
            <a:xfrm>
              <a:off x="7872110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Player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position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Helvetica" charset="0"/>
                </a:rPr>
                <a:t>skill_level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28E8C6-7927-B76B-421A-DE345E03081B}"/>
                </a:ext>
              </a:extLst>
            </p:cNvPr>
            <p:cNvSpPr/>
            <p:nvPr/>
          </p:nvSpPr>
          <p:spPr bwMode="auto">
            <a:xfrm>
              <a:off x="4657330" y="5325441"/>
              <a:ext cx="1463040" cy="10959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Fan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age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B84C746C-FA56-0E53-DB28-D4E2CECC9B2C}"/>
                </a:ext>
              </a:extLst>
            </p:cNvPr>
            <p:cNvSpPr/>
            <p:nvPr/>
          </p:nvSpPr>
          <p:spPr bwMode="auto">
            <a:xfrm>
              <a:off x="4595854" y="3737113"/>
              <a:ext cx="1566407" cy="112908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play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for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CFF34672-9838-6062-AE72-0147216D3A7B}"/>
                </a:ext>
              </a:extLst>
            </p:cNvPr>
            <p:cNvSpPr/>
            <p:nvPr/>
          </p:nvSpPr>
          <p:spPr bwMode="auto">
            <a:xfrm>
              <a:off x="2331057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EFB4083C-FE55-5E10-2EFA-82B3AE4A125D}"/>
                </a:ext>
              </a:extLst>
            </p:cNvPr>
            <p:cNvSpPr/>
            <p:nvPr/>
          </p:nvSpPr>
          <p:spPr bwMode="auto">
            <a:xfrm>
              <a:off x="7297578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E9776B22-8DDD-AABA-7CCE-33206177F7B5}"/>
                </a:ext>
              </a:extLst>
            </p:cNvPr>
            <p:cNvSpPr/>
            <p:nvPr/>
          </p:nvSpPr>
          <p:spPr bwMode="auto">
            <a:xfrm>
              <a:off x="10395372" y="3753677"/>
              <a:ext cx="1398695" cy="109595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coached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by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1396381B-A41C-6C9D-4D22-0F1FE5BD4E88}"/>
              </a:ext>
            </a:extLst>
          </p:cNvPr>
          <p:cNvSpPr txBox="1"/>
          <p:nvPr/>
        </p:nvSpPr>
        <p:spPr>
          <a:xfrm>
            <a:off x="1324768" y="4375690"/>
            <a:ext cx="63809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(</a:t>
            </a:r>
            <a:r>
              <a:rPr lang="en-US" u="sng" dirty="0"/>
              <a:t>ID</a:t>
            </a:r>
            <a:r>
              <a:rPr lang="en-US" dirty="0"/>
              <a:t>, name, city,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(</a:t>
            </a:r>
            <a:r>
              <a:rPr lang="en-US" u="sng" dirty="0"/>
              <a:t>ID</a:t>
            </a:r>
            <a:r>
              <a:rPr lang="en-US" dirty="0"/>
              <a:t>, name, position, </a:t>
            </a:r>
            <a:r>
              <a:rPr lang="en-US" dirty="0" err="1"/>
              <a:t>skill_level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 T_ID, </a:t>
            </a:r>
            <a:r>
              <a:rPr lang="en-US" dirty="0" err="1">
                <a:solidFill>
                  <a:srgbClr val="C00000"/>
                </a:solidFill>
                <a:highlight>
                  <a:srgbClr val="FFFF00"/>
                </a:highlight>
              </a:rPr>
              <a:t>coached_by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 (</a:t>
            </a:r>
            <a:r>
              <a:rPr lang="en-US" u="sng" dirty="0"/>
              <a:t>ID</a:t>
            </a:r>
            <a:r>
              <a:rPr lang="en-US" dirty="0"/>
              <a:t>, name, age)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EEC575-6675-779C-E2E4-31C8D3E784CC}"/>
                  </a:ext>
                </a:extLst>
              </p14:cNvPr>
              <p14:cNvContentPartPr/>
              <p14:nvPr/>
            </p14:nvContentPartPr>
            <p14:xfrm rot="20962364">
              <a:off x="9409435" y="2209193"/>
              <a:ext cx="1118091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EEC575-6675-779C-E2E4-31C8D3E784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962364">
                <a:off x="9337393" y="2065193"/>
                <a:ext cx="1261815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5FE7E7-B040-6CF0-261C-7A0D660F139D}"/>
                  </a:ext>
                </a:extLst>
              </p14:cNvPr>
              <p14:cNvContentPartPr/>
              <p14:nvPr/>
            </p14:nvContentPartPr>
            <p14:xfrm rot="792827">
              <a:off x="9371218" y="1543123"/>
              <a:ext cx="1194524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5FE7E7-B040-6CF0-261C-7A0D660F13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792827">
                <a:off x="9299194" y="1399123"/>
                <a:ext cx="1338213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3AE9068-D12F-544D-14CE-325781448046}"/>
              </a:ext>
            </a:extLst>
          </p:cNvPr>
          <p:cNvSpPr txBox="1"/>
          <p:nvPr/>
        </p:nvSpPr>
        <p:spPr>
          <a:xfrm>
            <a:off x="9692208" y="220522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many</a:t>
            </a:r>
            <a:endParaRPr lang="en-HK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15D22EF-7263-E522-940D-19A886399567}"/>
              </a:ext>
            </a:extLst>
          </p:cNvPr>
          <p:cNvSpPr txBox="1"/>
          <p:nvPr/>
        </p:nvSpPr>
        <p:spPr>
          <a:xfrm>
            <a:off x="9781975" y="111457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one</a:t>
            </a:r>
            <a:endParaRPr lang="en-H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08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2D915-9DAA-6ECC-B8DC-97D4D5F71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A669-2AE6-7EA8-4F42-7E878DE1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ED0F157-1CD6-0F96-9C19-433722E00F2A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Convert this ER diagram to relation schemas.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1881B9-5099-9FAF-EA5A-9500F7DCF1A8}"/>
              </a:ext>
            </a:extLst>
          </p:cNvPr>
          <p:cNvGrpSpPr/>
          <p:nvPr/>
        </p:nvGrpSpPr>
        <p:grpSpPr>
          <a:xfrm>
            <a:off x="1442549" y="1210474"/>
            <a:ext cx="10351518" cy="2775725"/>
            <a:chOff x="1442549" y="3645671"/>
            <a:chExt cx="10351518" cy="277572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6C247E7-0A40-2B99-4EB3-BAF7FE07ED7B}"/>
                </a:ext>
              </a:extLst>
            </p:cNvPr>
            <p:cNvCxnSpPr/>
            <p:nvPr/>
          </p:nvCxnSpPr>
          <p:spPr bwMode="auto">
            <a:xfrm>
              <a:off x="5968779" y="422471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7AFA9E-E6D6-6DE8-15F7-BE2C93A3C1A4}"/>
                </a:ext>
              </a:extLst>
            </p:cNvPr>
            <p:cNvCxnSpPr/>
            <p:nvPr/>
          </p:nvCxnSpPr>
          <p:spPr bwMode="auto">
            <a:xfrm>
              <a:off x="5973012" y="4372885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704A91C-EE5C-05D4-9815-FB4D5BE0C20C}"/>
                </a:ext>
              </a:extLst>
            </p:cNvPr>
            <p:cNvCxnSpPr>
              <a:cxnSpLocks/>
              <a:stCxn id="7" idx="1"/>
              <a:endCxn id="4" idx="3"/>
            </p:cNvCxnSpPr>
            <p:nvPr/>
          </p:nvCxnSpPr>
          <p:spPr bwMode="auto">
            <a:xfrm flipH="1" flipV="1">
              <a:off x="2905589" y="4301654"/>
              <a:ext cx="1690265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976A74-9244-DDBE-4D1E-2E983F8696E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35150" y="4489450"/>
              <a:ext cx="1313800" cy="239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FCF6F0F-8FE8-0750-5E98-C8016D72C67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332147" y="3846109"/>
              <a:ext cx="1316803" cy="2927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B42E769-BF69-1341-FB72-E7475DDB044F}"/>
                </a:ext>
              </a:extLst>
            </p:cNvPr>
            <p:cNvCxnSpPr/>
            <p:nvPr/>
          </p:nvCxnSpPr>
          <p:spPr bwMode="auto">
            <a:xfrm>
              <a:off x="3238279" y="5797401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9448A53-0658-13DE-E3F2-DE42EB3BEE8A}"/>
                </a:ext>
              </a:extLst>
            </p:cNvPr>
            <p:cNvCxnSpPr/>
            <p:nvPr/>
          </p:nvCxnSpPr>
          <p:spPr bwMode="auto">
            <a:xfrm>
              <a:off x="3242512" y="594556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797983E-FACF-8847-7FD1-174CDB121608}"/>
                </a:ext>
              </a:extLst>
            </p:cNvPr>
            <p:cNvCxnSpPr>
              <a:cxnSpLocks/>
              <a:stCxn id="4" idx="2"/>
            </p:cNvCxnSpPr>
            <p:nvPr/>
          </p:nvCxnSpPr>
          <p:spPr bwMode="auto">
            <a:xfrm>
              <a:off x="2174069" y="4957636"/>
              <a:ext cx="638981" cy="9110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612420-8ABA-8C18-8343-EFA7D8EF9355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 bwMode="auto">
            <a:xfrm flipV="1">
              <a:off x="6120370" y="5868725"/>
              <a:ext cx="1177208" cy="46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0592192-27B2-5757-79CE-3FB917BB2E14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 flipV="1">
              <a:off x="8077200" y="4957636"/>
              <a:ext cx="526430" cy="82283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2B88A3-3F5B-1AB7-EA97-732159FABCC0}"/>
                </a:ext>
              </a:extLst>
            </p:cNvPr>
            <p:cNvSpPr/>
            <p:nvPr/>
          </p:nvSpPr>
          <p:spPr bwMode="auto">
            <a:xfrm>
              <a:off x="1442549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Team</a:t>
              </a:r>
              <a:endParaRPr lang="en-US" sz="1600" b="1" dirty="0">
                <a:latin typeface="Helvetic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city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col</a:t>
              </a:r>
              <a:r>
                <a:rPr lang="en-US" sz="1600" dirty="0">
                  <a:latin typeface="Helvetica" charset="0"/>
                </a:rPr>
                <a:t>or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8D688B4-1D5E-07AE-04EF-CDEABA4BAAB6}"/>
                </a:ext>
              </a:extLst>
            </p:cNvPr>
            <p:cNvSpPr/>
            <p:nvPr/>
          </p:nvSpPr>
          <p:spPr bwMode="auto">
            <a:xfrm>
              <a:off x="7872110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Player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position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Helvetica" charset="0"/>
                </a:rPr>
                <a:t>skill_level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856B87-125C-4F33-5965-332E03B6BD58}"/>
                </a:ext>
              </a:extLst>
            </p:cNvPr>
            <p:cNvSpPr/>
            <p:nvPr/>
          </p:nvSpPr>
          <p:spPr bwMode="auto">
            <a:xfrm>
              <a:off x="4657330" y="5325441"/>
              <a:ext cx="1463040" cy="10959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Fan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age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6BFBB60E-3FA0-A91F-CD06-E3B989B11081}"/>
                </a:ext>
              </a:extLst>
            </p:cNvPr>
            <p:cNvSpPr/>
            <p:nvPr/>
          </p:nvSpPr>
          <p:spPr bwMode="auto">
            <a:xfrm>
              <a:off x="4595854" y="3737113"/>
              <a:ext cx="1566407" cy="112908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play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for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C7F1498B-128A-946C-8839-DF9DF1969A90}"/>
                </a:ext>
              </a:extLst>
            </p:cNvPr>
            <p:cNvSpPr/>
            <p:nvPr/>
          </p:nvSpPr>
          <p:spPr bwMode="auto">
            <a:xfrm>
              <a:off x="2331057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DFAE3505-8688-F68B-FF68-226D025428AC}"/>
                </a:ext>
              </a:extLst>
            </p:cNvPr>
            <p:cNvSpPr/>
            <p:nvPr/>
          </p:nvSpPr>
          <p:spPr bwMode="auto">
            <a:xfrm>
              <a:off x="7297578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524CD334-ECB6-545B-14BB-69323C32FD66}"/>
                </a:ext>
              </a:extLst>
            </p:cNvPr>
            <p:cNvSpPr/>
            <p:nvPr/>
          </p:nvSpPr>
          <p:spPr bwMode="auto">
            <a:xfrm>
              <a:off x="10395372" y="3753677"/>
              <a:ext cx="1398695" cy="109595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coached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by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6870CDF-47E2-64AB-DC90-8BC412AD6CE1}"/>
              </a:ext>
            </a:extLst>
          </p:cNvPr>
          <p:cNvSpPr txBox="1"/>
          <p:nvPr/>
        </p:nvSpPr>
        <p:spPr>
          <a:xfrm>
            <a:off x="1324768" y="4375690"/>
            <a:ext cx="631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(</a:t>
            </a:r>
            <a:r>
              <a:rPr lang="en-US" u="sng" dirty="0"/>
              <a:t>ID</a:t>
            </a:r>
            <a:r>
              <a:rPr lang="en-US" dirty="0"/>
              <a:t>, name, city,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(</a:t>
            </a:r>
            <a:r>
              <a:rPr lang="en-US" u="sng" dirty="0"/>
              <a:t>ID</a:t>
            </a:r>
            <a:r>
              <a:rPr lang="en-US" dirty="0"/>
              <a:t>, name, position, </a:t>
            </a:r>
            <a:r>
              <a:rPr lang="en-US" dirty="0" err="1"/>
              <a:t>skill_level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 T_ID, </a:t>
            </a:r>
            <a:r>
              <a:rPr lang="en-US" dirty="0" err="1">
                <a:solidFill>
                  <a:srgbClr val="C00000"/>
                </a:solidFill>
              </a:rPr>
              <a:t>coached_by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 (</a:t>
            </a:r>
            <a:r>
              <a:rPr lang="en-US" u="sng" dirty="0"/>
              <a:t>ID</a:t>
            </a:r>
            <a:r>
              <a:rPr lang="en-US" dirty="0"/>
              <a:t>, name,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Favor_team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u="sng" dirty="0">
                <a:solidFill>
                  <a:srgbClr val="C00000"/>
                </a:solidFill>
                <a:highlight>
                  <a:srgbClr val="FFFF00"/>
                </a:highlight>
              </a:rPr>
              <a:t>F_ID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, </a:t>
            </a:r>
            <a:r>
              <a:rPr lang="en-US" u="sng" dirty="0">
                <a:solidFill>
                  <a:srgbClr val="C00000"/>
                </a:solidFill>
                <a:highlight>
                  <a:srgbClr val="FFFF00"/>
                </a:highlight>
              </a:rPr>
              <a:t>T_ID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E8DC1D9-51B8-28B4-2417-70628534B6AC}"/>
                  </a:ext>
                </a:extLst>
              </p14:cNvPr>
              <p14:cNvContentPartPr/>
              <p14:nvPr/>
            </p14:nvContentPartPr>
            <p14:xfrm rot="3301032">
              <a:off x="2020281" y="2837210"/>
              <a:ext cx="75013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E8DC1D9-51B8-28B4-2417-70628534B6A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3301032">
                <a:off x="1948257" y="2693210"/>
                <a:ext cx="893818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F25CEB2-268C-4811-1107-C14EAA3C4918}"/>
              </a:ext>
            </a:extLst>
          </p:cNvPr>
          <p:cNvSpPr txBox="1"/>
          <p:nvPr/>
        </p:nvSpPr>
        <p:spPr>
          <a:xfrm>
            <a:off x="3683694" y="29558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many</a:t>
            </a:r>
            <a:endParaRPr lang="en-HK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5707314-4EFF-42C2-CBEA-0D3D9EE5C081}"/>
                  </a:ext>
                </a:extLst>
              </p14:cNvPr>
              <p14:cNvContentPartPr/>
              <p14:nvPr/>
            </p14:nvContentPartPr>
            <p14:xfrm>
              <a:off x="3379578" y="3435875"/>
              <a:ext cx="1308668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5707314-4EFF-42C2-CBEA-0D3D9EE5C0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7535" y="3291875"/>
                <a:ext cx="1452395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03662E7-C519-A673-32A4-C0B9DD32DF38}"/>
              </a:ext>
            </a:extLst>
          </p:cNvPr>
          <p:cNvSpPr txBox="1"/>
          <p:nvPr/>
        </p:nvSpPr>
        <p:spPr>
          <a:xfrm>
            <a:off x="2484634" y="259002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many</a:t>
            </a:r>
            <a:endParaRPr lang="en-H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1302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41BB2-64F6-E032-27E0-C3DDEFEB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3C58-A583-CC54-BDB3-3AF4C9FF5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FF5062C-B3AF-F36D-1BF4-B0E2516B22F2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Convert this ER diagram to relation schemas.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2341D74-DA40-B516-0C61-ADE0F657B9C4}"/>
              </a:ext>
            </a:extLst>
          </p:cNvPr>
          <p:cNvGrpSpPr/>
          <p:nvPr/>
        </p:nvGrpSpPr>
        <p:grpSpPr>
          <a:xfrm>
            <a:off x="1442549" y="1210474"/>
            <a:ext cx="10351518" cy="2775725"/>
            <a:chOff x="1442549" y="3645671"/>
            <a:chExt cx="10351518" cy="277572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2FBA44-D426-E1C0-BD03-BAB8F81A0E6F}"/>
                </a:ext>
              </a:extLst>
            </p:cNvPr>
            <p:cNvCxnSpPr/>
            <p:nvPr/>
          </p:nvCxnSpPr>
          <p:spPr bwMode="auto">
            <a:xfrm>
              <a:off x="5968779" y="422471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1B401AF-EF80-BB8E-2A2D-4FB257C6169F}"/>
                </a:ext>
              </a:extLst>
            </p:cNvPr>
            <p:cNvCxnSpPr/>
            <p:nvPr/>
          </p:nvCxnSpPr>
          <p:spPr bwMode="auto">
            <a:xfrm>
              <a:off x="5973012" y="4372885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3CC9DB7-6ECC-84A7-0AFE-01402727C348}"/>
                </a:ext>
              </a:extLst>
            </p:cNvPr>
            <p:cNvCxnSpPr>
              <a:cxnSpLocks/>
              <a:stCxn id="7" idx="1"/>
              <a:endCxn id="4" idx="3"/>
            </p:cNvCxnSpPr>
            <p:nvPr/>
          </p:nvCxnSpPr>
          <p:spPr bwMode="auto">
            <a:xfrm flipH="1" flipV="1">
              <a:off x="2905589" y="4301654"/>
              <a:ext cx="1690265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EF72314-5504-0D2F-EEA4-4A0703F4F29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35150" y="4489450"/>
              <a:ext cx="1313800" cy="239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13CFC22-C159-4051-84B8-63F9922641D1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332147" y="3846109"/>
              <a:ext cx="1316803" cy="2927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1118D51-F61A-129C-22A6-182E5A511AE3}"/>
                </a:ext>
              </a:extLst>
            </p:cNvPr>
            <p:cNvCxnSpPr/>
            <p:nvPr/>
          </p:nvCxnSpPr>
          <p:spPr bwMode="auto">
            <a:xfrm>
              <a:off x="3238279" y="5797401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0D2033-A923-FF75-6C74-469D4D59658B}"/>
                </a:ext>
              </a:extLst>
            </p:cNvPr>
            <p:cNvCxnSpPr/>
            <p:nvPr/>
          </p:nvCxnSpPr>
          <p:spPr bwMode="auto">
            <a:xfrm>
              <a:off x="3242512" y="594556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6D11F40-248F-DAA9-C50B-1A8A4C56B582}"/>
                </a:ext>
              </a:extLst>
            </p:cNvPr>
            <p:cNvCxnSpPr>
              <a:cxnSpLocks/>
              <a:stCxn id="4" idx="2"/>
            </p:cNvCxnSpPr>
            <p:nvPr/>
          </p:nvCxnSpPr>
          <p:spPr bwMode="auto">
            <a:xfrm>
              <a:off x="2174069" y="4957636"/>
              <a:ext cx="638981" cy="9110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AE2724B-B713-1ABA-EDBC-FF549ECABC42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 bwMode="auto">
            <a:xfrm flipV="1">
              <a:off x="6120370" y="5868725"/>
              <a:ext cx="1177208" cy="46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9ABDE3C-DD3F-F12E-514D-0939EF2BBFB0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 flipV="1">
              <a:off x="8077200" y="4957636"/>
              <a:ext cx="526430" cy="82283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4BA8C84-6D8A-D965-AA01-DFE5F9FF0BE3}"/>
                </a:ext>
              </a:extLst>
            </p:cNvPr>
            <p:cNvSpPr/>
            <p:nvPr/>
          </p:nvSpPr>
          <p:spPr bwMode="auto">
            <a:xfrm>
              <a:off x="1442549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Team</a:t>
              </a:r>
              <a:endParaRPr lang="en-US" sz="1600" b="1" dirty="0">
                <a:latin typeface="Helvetic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city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col</a:t>
              </a:r>
              <a:r>
                <a:rPr lang="en-US" sz="1600" dirty="0">
                  <a:latin typeface="Helvetica" charset="0"/>
                </a:rPr>
                <a:t>or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EDDF9-331A-D45D-55BE-B5F1B56D9DE3}"/>
                </a:ext>
              </a:extLst>
            </p:cNvPr>
            <p:cNvSpPr/>
            <p:nvPr/>
          </p:nvSpPr>
          <p:spPr bwMode="auto">
            <a:xfrm>
              <a:off x="7872110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Player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position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Helvetica" charset="0"/>
                </a:rPr>
                <a:t>skill_level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82CC822-343B-6FE2-C8B6-46761E2EBCD2}"/>
                </a:ext>
              </a:extLst>
            </p:cNvPr>
            <p:cNvSpPr/>
            <p:nvPr/>
          </p:nvSpPr>
          <p:spPr bwMode="auto">
            <a:xfrm>
              <a:off x="4657330" y="5325441"/>
              <a:ext cx="1463040" cy="10959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Fan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age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6104B240-5E6B-D456-5012-AAA38A2E0920}"/>
                </a:ext>
              </a:extLst>
            </p:cNvPr>
            <p:cNvSpPr/>
            <p:nvPr/>
          </p:nvSpPr>
          <p:spPr bwMode="auto">
            <a:xfrm>
              <a:off x="4595854" y="3737113"/>
              <a:ext cx="1566407" cy="112908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play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for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FE4B78C7-E16C-BB1B-DE19-87CE55BEE7E8}"/>
                </a:ext>
              </a:extLst>
            </p:cNvPr>
            <p:cNvSpPr/>
            <p:nvPr/>
          </p:nvSpPr>
          <p:spPr bwMode="auto">
            <a:xfrm>
              <a:off x="2331057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B08885BC-B47A-49B3-380A-31761AD79B1F}"/>
                </a:ext>
              </a:extLst>
            </p:cNvPr>
            <p:cNvSpPr/>
            <p:nvPr/>
          </p:nvSpPr>
          <p:spPr bwMode="auto">
            <a:xfrm>
              <a:off x="7297578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3CAC5C74-1031-12A6-428D-25AAD94514DF}"/>
                </a:ext>
              </a:extLst>
            </p:cNvPr>
            <p:cNvSpPr/>
            <p:nvPr/>
          </p:nvSpPr>
          <p:spPr bwMode="auto">
            <a:xfrm>
              <a:off x="10395372" y="3753677"/>
              <a:ext cx="1398695" cy="109595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coached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by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C368741-34D4-FD7A-8916-4B7807120372}"/>
              </a:ext>
            </a:extLst>
          </p:cNvPr>
          <p:cNvSpPr txBox="1"/>
          <p:nvPr/>
        </p:nvSpPr>
        <p:spPr>
          <a:xfrm>
            <a:off x="1324768" y="4375690"/>
            <a:ext cx="631679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(</a:t>
            </a:r>
            <a:r>
              <a:rPr lang="en-US" u="sng" dirty="0"/>
              <a:t>ID</a:t>
            </a:r>
            <a:r>
              <a:rPr lang="en-US" dirty="0"/>
              <a:t>, name, city,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(</a:t>
            </a:r>
            <a:r>
              <a:rPr lang="en-US" u="sng" dirty="0"/>
              <a:t>ID</a:t>
            </a:r>
            <a:r>
              <a:rPr lang="en-US" dirty="0"/>
              <a:t>, name, position, </a:t>
            </a:r>
            <a:r>
              <a:rPr lang="en-US" dirty="0" err="1"/>
              <a:t>skill_level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 T_ID, </a:t>
            </a:r>
            <a:r>
              <a:rPr lang="en-US" dirty="0" err="1">
                <a:solidFill>
                  <a:srgbClr val="C00000"/>
                </a:solidFill>
              </a:rPr>
              <a:t>coached_by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 (</a:t>
            </a:r>
            <a:r>
              <a:rPr lang="en-US" u="sng" dirty="0"/>
              <a:t>ID</a:t>
            </a:r>
            <a:r>
              <a:rPr lang="en-US" dirty="0"/>
              <a:t>, name,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Favor_team</a:t>
            </a:r>
            <a:r>
              <a:rPr lang="en-US" dirty="0"/>
              <a:t> (</a:t>
            </a:r>
            <a:r>
              <a:rPr lang="en-US" u="sng" dirty="0">
                <a:solidFill>
                  <a:srgbClr val="C00000"/>
                </a:solidFill>
              </a:rPr>
              <a:t>F_ID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u="sng" dirty="0">
                <a:solidFill>
                  <a:srgbClr val="C00000"/>
                </a:solidFill>
              </a:rPr>
              <a:t>T_ID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Favor_player</a:t>
            </a:r>
            <a:r>
              <a:rPr lang="en-US" dirty="0">
                <a:highlight>
                  <a:srgbClr val="FFFF00"/>
                </a:highlight>
              </a:rPr>
              <a:t> (</a:t>
            </a:r>
            <a:r>
              <a:rPr lang="en-US" u="sng" dirty="0">
                <a:solidFill>
                  <a:srgbClr val="C00000"/>
                </a:solidFill>
                <a:highlight>
                  <a:srgbClr val="FFFF00"/>
                </a:highlight>
              </a:rPr>
              <a:t>F_ID</a:t>
            </a:r>
            <a:r>
              <a:rPr lang="en-US" dirty="0">
                <a:solidFill>
                  <a:srgbClr val="C00000"/>
                </a:solidFill>
                <a:highlight>
                  <a:srgbClr val="FFFF00"/>
                </a:highlight>
              </a:rPr>
              <a:t>, </a:t>
            </a:r>
            <a:r>
              <a:rPr lang="en-US" u="sng" dirty="0">
                <a:solidFill>
                  <a:srgbClr val="C00000"/>
                </a:solidFill>
                <a:highlight>
                  <a:srgbClr val="FFFF00"/>
                </a:highlight>
              </a:rPr>
              <a:t>P_ID</a:t>
            </a:r>
            <a:r>
              <a:rPr lang="en-US" dirty="0">
                <a:highlight>
                  <a:srgbClr val="FFFF00"/>
                </a:highlight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3AE8535-BE7E-5239-EFB1-39585774423D}"/>
                  </a:ext>
                </a:extLst>
              </p14:cNvPr>
              <p14:cNvContentPartPr/>
              <p14:nvPr/>
            </p14:nvContentPartPr>
            <p14:xfrm rot="7316713">
              <a:off x="8017309" y="2848789"/>
              <a:ext cx="75013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3AE8535-BE7E-5239-EFB1-3958577442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7316713">
                <a:off x="7945285" y="2704789"/>
                <a:ext cx="893818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79A2ECC-11ED-2B93-98C4-AA97E509E67A}"/>
              </a:ext>
            </a:extLst>
          </p:cNvPr>
          <p:cNvSpPr txBox="1"/>
          <p:nvPr/>
        </p:nvSpPr>
        <p:spPr>
          <a:xfrm>
            <a:off x="6339429" y="295580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many</a:t>
            </a:r>
            <a:endParaRPr lang="en-HK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898D82E-8BDF-1CFB-3321-416A474DABA3}"/>
                  </a:ext>
                </a:extLst>
              </p14:cNvPr>
              <p14:cNvContentPartPr/>
              <p14:nvPr/>
            </p14:nvContentPartPr>
            <p14:xfrm>
              <a:off x="6194068" y="3435875"/>
              <a:ext cx="1086304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898D82E-8BDF-1CFB-3321-416A474DAB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22032" y="3291875"/>
                <a:ext cx="1230016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C55C56D-A1B1-FE69-2BB3-EB673123262C}"/>
              </a:ext>
            </a:extLst>
          </p:cNvPr>
          <p:cNvSpPr txBox="1"/>
          <p:nvPr/>
        </p:nvSpPr>
        <p:spPr>
          <a:xfrm>
            <a:off x="7493512" y="2601789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many</a:t>
            </a:r>
            <a:endParaRPr lang="en-H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00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FDFECB-BF84-4C4B-9869-536D9A33F5EE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3012821" y="5267580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  <p:pic>
        <p:nvPicPr>
          <p:cNvPr id="28678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486" y="1293964"/>
            <a:ext cx="5939028" cy="3025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3">
            <a:extLst>
              <a:ext uri="{FF2B5EF4-FFF2-40B4-BE49-F238E27FC236}">
                <a16:creationId xmlns:a16="http://schemas.microsoft.com/office/drawing/2014/main" id="{8C62139E-E735-D997-78ED-D578EF201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6772" y="4583305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one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B0B369-6A1A-48BF-3433-A1D7123896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613" y="4588283"/>
            <a:ext cx="143661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One to many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F4329-A831-15B9-7DC5-21DF16DB4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72D36-CA87-23A9-BC65-4CD4EF68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  <a:endParaRPr lang="en-HK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B477009-0A49-281B-DCC0-BE112FDB56B3}"/>
              </a:ext>
            </a:extLst>
          </p:cNvPr>
          <p:cNvSpPr txBox="1">
            <a:spLocks noChangeArrowheads="1"/>
          </p:cNvSpPr>
          <p:nvPr/>
        </p:nvSpPr>
        <p:spPr>
          <a:xfrm>
            <a:off x="975482" y="850216"/>
            <a:ext cx="10867570" cy="409549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kern="0" dirty="0"/>
              <a:t>Convert this ER diagram to relation schemas.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7A4C140-D130-F994-638B-63B83AE19006}"/>
              </a:ext>
            </a:extLst>
          </p:cNvPr>
          <p:cNvGrpSpPr/>
          <p:nvPr/>
        </p:nvGrpSpPr>
        <p:grpSpPr>
          <a:xfrm>
            <a:off x="1442549" y="1210474"/>
            <a:ext cx="10351518" cy="2775725"/>
            <a:chOff x="1442549" y="3645671"/>
            <a:chExt cx="10351518" cy="2775725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4FEAA75-062A-7E05-4E03-F890D7271CA7}"/>
                </a:ext>
              </a:extLst>
            </p:cNvPr>
            <p:cNvCxnSpPr/>
            <p:nvPr/>
          </p:nvCxnSpPr>
          <p:spPr bwMode="auto">
            <a:xfrm>
              <a:off x="5968779" y="422471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BF628ED-3AC6-3C6B-5591-58BBBA82A7D2}"/>
                </a:ext>
              </a:extLst>
            </p:cNvPr>
            <p:cNvCxnSpPr/>
            <p:nvPr/>
          </p:nvCxnSpPr>
          <p:spPr bwMode="auto">
            <a:xfrm>
              <a:off x="5973012" y="4372885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1953863-9C1B-D02E-211C-4B8A73F7694B}"/>
                </a:ext>
              </a:extLst>
            </p:cNvPr>
            <p:cNvCxnSpPr>
              <a:cxnSpLocks/>
              <a:stCxn id="7" idx="1"/>
              <a:endCxn id="4" idx="3"/>
            </p:cNvCxnSpPr>
            <p:nvPr/>
          </p:nvCxnSpPr>
          <p:spPr bwMode="auto">
            <a:xfrm flipH="1" flipV="1">
              <a:off x="2905589" y="4301654"/>
              <a:ext cx="1690265" cy="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5BAF144-0F92-5C28-6638-821CF7DEFB8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9335150" y="4489450"/>
              <a:ext cx="1313800" cy="23903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03667C-683F-FDC4-7DE5-306C144D525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9332147" y="3846109"/>
              <a:ext cx="1316803" cy="29276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triangle" w="lg" len="lg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763345-C3AE-D970-B37E-D07424036EDC}"/>
                </a:ext>
              </a:extLst>
            </p:cNvPr>
            <p:cNvCxnSpPr/>
            <p:nvPr/>
          </p:nvCxnSpPr>
          <p:spPr bwMode="auto">
            <a:xfrm>
              <a:off x="3238279" y="5797401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BCA49D1-AC31-C617-868F-8AE3192BC544}"/>
                </a:ext>
              </a:extLst>
            </p:cNvPr>
            <p:cNvCxnSpPr/>
            <p:nvPr/>
          </p:nvCxnSpPr>
          <p:spPr bwMode="auto">
            <a:xfrm>
              <a:off x="3242512" y="5945568"/>
              <a:ext cx="191096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1EF673A-8C28-8CF4-0243-8CE33A65FBC4}"/>
                </a:ext>
              </a:extLst>
            </p:cNvPr>
            <p:cNvCxnSpPr>
              <a:cxnSpLocks/>
              <a:stCxn id="4" idx="2"/>
            </p:cNvCxnSpPr>
            <p:nvPr/>
          </p:nvCxnSpPr>
          <p:spPr bwMode="auto">
            <a:xfrm>
              <a:off x="2174069" y="4957636"/>
              <a:ext cx="638981" cy="91108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C3E28F-4679-C45A-0882-71A9504B1B34}"/>
                </a:ext>
              </a:extLst>
            </p:cNvPr>
            <p:cNvCxnSpPr>
              <a:cxnSpLocks/>
              <a:stCxn id="6" idx="3"/>
              <a:endCxn id="9" idx="1"/>
            </p:cNvCxnSpPr>
            <p:nvPr/>
          </p:nvCxnSpPr>
          <p:spPr bwMode="auto">
            <a:xfrm flipV="1">
              <a:off x="6120370" y="5868725"/>
              <a:ext cx="1177208" cy="469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A7777E9-1CD2-213E-9A59-F6F029860E1D}"/>
                </a:ext>
              </a:extLst>
            </p:cNvPr>
            <p:cNvCxnSpPr>
              <a:cxnSpLocks/>
              <a:endCxn id="5" idx="2"/>
            </p:cNvCxnSpPr>
            <p:nvPr/>
          </p:nvCxnSpPr>
          <p:spPr bwMode="auto">
            <a:xfrm flipV="1">
              <a:off x="8077200" y="4957636"/>
              <a:ext cx="526430" cy="82283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553D6DE-4E58-8BD2-8044-B4F7D2A70CD7}"/>
                </a:ext>
              </a:extLst>
            </p:cNvPr>
            <p:cNvSpPr/>
            <p:nvPr/>
          </p:nvSpPr>
          <p:spPr bwMode="auto">
            <a:xfrm>
              <a:off x="1442549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Team</a:t>
              </a:r>
              <a:endParaRPr lang="en-US" sz="1600" b="1" dirty="0">
                <a:latin typeface="Helvetica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city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col</a:t>
              </a:r>
              <a:r>
                <a:rPr lang="en-US" sz="1600" dirty="0">
                  <a:latin typeface="Helvetica" charset="0"/>
                </a:rPr>
                <a:t>or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9EC076-ADBB-3FA7-3E9E-D6EEB58A8FC2}"/>
                </a:ext>
              </a:extLst>
            </p:cNvPr>
            <p:cNvSpPr/>
            <p:nvPr/>
          </p:nvSpPr>
          <p:spPr bwMode="auto">
            <a:xfrm>
              <a:off x="7872110" y="3645671"/>
              <a:ext cx="1463040" cy="131196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Player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position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 err="1">
                  <a:latin typeface="Helvetica" charset="0"/>
                </a:rPr>
                <a:t>skill_level</a:t>
              </a:r>
              <a:endParaRPr kumimoji="0" lang="en-HK" sz="160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CC1F00-691D-CAD1-B61E-F05E909F9B54}"/>
                </a:ext>
              </a:extLst>
            </p:cNvPr>
            <p:cNvSpPr/>
            <p:nvPr/>
          </p:nvSpPr>
          <p:spPr bwMode="auto">
            <a:xfrm>
              <a:off x="4657330" y="5325441"/>
              <a:ext cx="1463040" cy="1095955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latin typeface="Helvetica" charset="0"/>
                </a:rPr>
                <a:t>Fan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ID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n</a:t>
              </a:r>
              <a:r>
                <a:rPr kumimoji="0" lang="en-US" sz="1600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ame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age</a:t>
              </a:r>
            </a:p>
          </p:txBody>
        </p:sp>
        <p:sp>
          <p:nvSpPr>
            <p:cNvPr id="7" name="Flowchart: Decision 6">
              <a:extLst>
                <a:ext uri="{FF2B5EF4-FFF2-40B4-BE49-F238E27FC236}">
                  <a16:creationId xmlns:a16="http://schemas.microsoft.com/office/drawing/2014/main" id="{0FC2E5A3-58FB-95CA-26A5-07C98B629129}"/>
                </a:ext>
              </a:extLst>
            </p:cNvPr>
            <p:cNvSpPr/>
            <p:nvPr/>
          </p:nvSpPr>
          <p:spPr bwMode="auto">
            <a:xfrm>
              <a:off x="4595854" y="3737113"/>
              <a:ext cx="1566407" cy="112908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play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for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8" name="Flowchart: Decision 7">
              <a:extLst>
                <a:ext uri="{FF2B5EF4-FFF2-40B4-BE49-F238E27FC236}">
                  <a16:creationId xmlns:a16="http://schemas.microsoft.com/office/drawing/2014/main" id="{6F8FDBCF-451F-8AF8-F166-89A603B8BA9D}"/>
                </a:ext>
              </a:extLst>
            </p:cNvPr>
            <p:cNvSpPr/>
            <p:nvPr/>
          </p:nvSpPr>
          <p:spPr bwMode="auto">
            <a:xfrm>
              <a:off x="2331057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9" name="Flowchart: Decision 8">
              <a:extLst>
                <a:ext uri="{FF2B5EF4-FFF2-40B4-BE49-F238E27FC236}">
                  <a16:creationId xmlns:a16="http://schemas.microsoft.com/office/drawing/2014/main" id="{3B84BF08-4CFD-F142-A924-8F2C18A92923}"/>
                </a:ext>
              </a:extLst>
            </p:cNvPr>
            <p:cNvSpPr/>
            <p:nvPr/>
          </p:nvSpPr>
          <p:spPr bwMode="auto">
            <a:xfrm>
              <a:off x="7297578" y="5454595"/>
              <a:ext cx="1149065" cy="828260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favor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0" name="Flowchart: Decision 9">
              <a:extLst>
                <a:ext uri="{FF2B5EF4-FFF2-40B4-BE49-F238E27FC236}">
                  <a16:creationId xmlns:a16="http://schemas.microsoft.com/office/drawing/2014/main" id="{0F3AC0AA-1870-E61B-C214-3E71C84F1A3F}"/>
                </a:ext>
              </a:extLst>
            </p:cNvPr>
            <p:cNvSpPr/>
            <p:nvPr/>
          </p:nvSpPr>
          <p:spPr bwMode="auto">
            <a:xfrm>
              <a:off x="10395372" y="3753677"/>
              <a:ext cx="1398695" cy="1095955"/>
            </a:xfrm>
            <a:prstGeom prst="flowChartDecisio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latin typeface="Helvetica" charset="0"/>
                </a:rPr>
                <a:t>coached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elvetica" charset="0"/>
                </a:rPr>
                <a:t>by</a:t>
              </a:r>
              <a:endParaRPr kumimoji="0" lang="en-HK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D403C3A-3D30-2063-6222-E0D9D7AEAC2F}"/>
              </a:ext>
            </a:extLst>
          </p:cNvPr>
          <p:cNvSpPr txBox="1"/>
          <p:nvPr/>
        </p:nvSpPr>
        <p:spPr>
          <a:xfrm>
            <a:off x="1324768" y="4375690"/>
            <a:ext cx="63167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 (</a:t>
            </a:r>
            <a:r>
              <a:rPr lang="en-US" u="sng" dirty="0"/>
              <a:t>ID</a:t>
            </a:r>
            <a:r>
              <a:rPr lang="en-US" dirty="0"/>
              <a:t>, name, city,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Player (</a:t>
            </a:r>
            <a:r>
              <a:rPr lang="en-US" u="sng" dirty="0"/>
              <a:t>ID</a:t>
            </a:r>
            <a:r>
              <a:rPr lang="en-US" dirty="0"/>
              <a:t>, name, position, </a:t>
            </a:r>
            <a:r>
              <a:rPr lang="en-US" dirty="0" err="1"/>
              <a:t>skill_level</a:t>
            </a:r>
            <a:r>
              <a:rPr lang="en-US" dirty="0"/>
              <a:t>,</a:t>
            </a:r>
            <a:r>
              <a:rPr lang="en-US" dirty="0">
                <a:solidFill>
                  <a:srgbClr val="C00000"/>
                </a:solidFill>
              </a:rPr>
              <a:t> T_ID, </a:t>
            </a:r>
            <a:r>
              <a:rPr lang="en-US" dirty="0" err="1">
                <a:solidFill>
                  <a:srgbClr val="C00000"/>
                </a:solidFill>
              </a:rPr>
              <a:t>coached_by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Fan (</a:t>
            </a:r>
            <a:r>
              <a:rPr lang="en-US" u="sng" dirty="0"/>
              <a:t>ID</a:t>
            </a:r>
            <a:r>
              <a:rPr lang="en-US" dirty="0"/>
              <a:t>, name, 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Favor_team</a:t>
            </a:r>
            <a:r>
              <a:rPr lang="en-US" dirty="0"/>
              <a:t> (</a:t>
            </a:r>
            <a:r>
              <a:rPr lang="en-US" u="sng" dirty="0">
                <a:solidFill>
                  <a:srgbClr val="C00000"/>
                </a:solidFill>
              </a:rPr>
              <a:t>F_ID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u="sng" dirty="0">
                <a:solidFill>
                  <a:srgbClr val="C00000"/>
                </a:solidFill>
              </a:rPr>
              <a:t>T_ID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Favor_player</a:t>
            </a:r>
            <a:r>
              <a:rPr lang="en-US" dirty="0"/>
              <a:t> (</a:t>
            </a:r>
            <a:r>
              <a:rPr lang="en-US" u="sng" dirty="0">
                <a:solidFill>
                  <a:srgbClr val="C00000"/>
                </a:solidFill>
              </a:rPr>
              <a:t>F_ID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u="sng" dirty="0">
                <a:solidFill>
                  <a:srgbClr val="C00000"/>
                </a:solidFill>
              </a:rPr>
              <a:t>P_ID</a:t>
            </a:r>
            <a:r>
              <a:rPr lang="en-US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73F9E9-12FE-4796-9461-A0E29C91C4D8}"/>
              </a:ext>
            </a:extLst>
          </p:cNvPr>
          <p:cNvSpPr txBox="1"/>
          <p:nvPr/>
        </p:nvSpPr>
        <p:spPr>
          <a:xfrm>
            <a:off x="8003315" y="4375690"/>
            <a:ext cx="39603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just relation schemas. If you are asked to create these schemas with SQL, use “create table” queries and specify the datatypes, primary keys and </a:t>
            </a:r>
            <a:r>
              <a:rPr lang="en-US" i="1" dirty="0">
                <a:solidFill>
                  <a:srgbClr val="C00000"/>
                </a:solidFill>
              </a:rPr>
              <a:t>foreign keys</a:t>
            </a:r>
            <a:r>
              <a:rPr lang="en-US" i="1" dirty="0"/>
              <a:t> constraints.</a:t>
            </a:r>
          </a:p>
        </p:txBody>
      </p:sp>
    </p:spTree>
    <p:extLst>
      <p:ext uri="{BB962C8B-B14F-4D97-AF65-F5344CB8AC3E}">
        <p14:creationId xmlns:p14="http://schemas.microsoft.com/office/powerpoint/2010/main" val="2806588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3BA51-A10C-39CE-13A3-9B42BCFD4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0A20FFC-1C6C-752A-FE6B-CA72F4B12586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>
            <a:extLst>
              <a:ext uri="{FF2B5EF4-FFF2-40B4-BE49-F238E27FC236}">
                <a16:creationId xmlns:a16="http://schemas.microsoft.com/office/drawing/2014/main" id="{3FFE66E9-8848-CD5A-95EC-675A25F692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82044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EER Diagram (for your project)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410EA02F-0A21-F90B-7CBB-C808ECD86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222" y="1140873"/>
            <a:ext cx="9895642" cy="4576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+mj-lt"/>
              <a:buAutoNum type="arabicPeriod"/>
            </a:pPr>
            <a:r>
              <a:rPr kumimoji="1" lang="en-US" altLang="en-US" sz="1700" b="1" dirty="0">
                <a:solidFill>
                  <a:srgbClr val="000000"/>
                </a:solidFill>
              </a:rPr>
              <a:t>Create database using SQL queries</a:t>
            </a: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+mj-lt"/>
              <a:buAutoNum type="arabicPeriod"/>
            </a:pPr>
            <a:r>
              <a:rPr kumimoji="1" lang="en-US" altLang="en-US" sz="1700" b="1" dirty="0">
                <a:solidFill>
                  <a:srgbClr val="000000"/>
                </a:solidFill>
              </a:rPr>
              <a:t>Database -&gt; Reverse Engineer</a:t>
            </a:r>
            <a:endParaRPr kumimoji="1" lang="en-US" altLang="en-US" sz="1700" dirty="0"/>
          </a:p>
          <a:p>
            <a:pPr lvl="2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n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n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n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n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9900"/>
              </a:buClr>
              <a:buSzPct val="80000"/>
            </a:pPr>
            <a:endParaRPr kumimoji="1" lang="en-US" altLang="en-US" sz="1700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B6D45-F796-2895-7BAF-9D6B9D77D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56" y="842838"/>
            <a:ext cx="7071444" cy="601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5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131B0C-19E4-4A63-BF29-BB039C88E935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Mapping Cardinalities 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506772" y="4583305"/>
            <a:ext cx="1689671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one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136349" y="4588283"/>
            <a:ext cx="1609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Many to many</a:t>
            </a:r>
          </a:p>
        </p:txBody>
      </p:sp>
      <p:pic>
        <p:nvPicPr>
          <p:cNvPr id="29702" name="Picture 7" descr="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238" y="1277157"/>
            <a:ext cx="5851524" cy="3053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5">
            <a:extLst>
              <a:ext uri="{FF2B5EF4-FFF2-40B4-BE49-F238E27FC236}">
                <a16:creationId xmlns:a16="http://schemas.microsoft.com/office/drawing/2014/main" id="{15B6875A-E704-A718-5323-EAFD7B14A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821" y="5267580"/>
            <a:ext cx="606929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kumimoji="1" lang="en-US" altLang="en-US" sz="1700" dirty="0"/>
              <a:t>Note: Some elements in </a:t>
            </a:r>
            <a:r>
              <a:rPr kumimoji="1" lang="en-US" altLang="en-US" sz="1700" i="1" dirty="0"/>
              <a:t>A</a:t>
            </a:r>
            <a:r>
              <a:rPr kumimoji="1" lang="en-US" altLang="en-US" sz="1700" dirty="0"/>
              <a:t> and </a:t>
            </a:r>
            <a:r>
              <a:rPr kumimoji="1" lang="en-US" altLang="en-US" sz="1700" i="1" dirty="0"/>
              <a:t>B</a:t>
            </a:r>
            <a:r>
              <a:rPr kumimoji="1" lang="en-US" altLang="en-US" sz="1700" dirty="0"/>
              <a:t> may not be mapped to any </a:t>
            </a:r>
          </a:p>
          <a:p>
            <a:r>
              <a:rPr kumimoji="1" lang="en-US" altLang="en-US" sz="1700" dirty="0"/>
              <a:t>elements in the other set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71FF3-63AB-41B5-B0A2-FC5B1E933C3E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6241" y="1025145"/>
            <a:ext cx="9413272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We express cardinality constraints by drawing the following </a:t>
            </a:r>
            <a:r>
              <a:rPr lang="en-US" altLang="en-US" dirty="0">
                <a:sym typeface="Symbol" panose="05050102010706020507" pitchFamily="18" charset="2"/>
              </a:rPr>
              <a:t>between the relationship set and the entity set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directed line </a:t>
            </a:r>
            <a:r>
              <a:rPr lang="en-US" altLang="en-US" b="1" dirty="0"/>
              <a:t>(</a:t>
            </a:r>
            <a:r>
              <a:rPr lang="en-US" altLang="en-US" b="1" dirty="0">
                <a:sym typeface="Symbol" panose="05050102010706020507" pitchFamily="18" charset="2"/>
              </a:rPr>
              <a:t>)</a:t>
            </a:r>
            <a:r>
              <a:rPr lang="en-US" altLang="en-US" dirty="0">
                <a:sym typeface="Symbol" panose="05050102010706020507" pitchFamily="18" charset="2"/>
              </a:rPr>
              <a:t>: signifying “</a:t>
            </a:r>
            <a:r>
              <a:rPr lang="en-US" altLang="en-US" b="1" dirty="0">
                <a:sym typeface="Symbol" panose="05050102010706020507" pitchFamily="18" charset="2"/>
              </a:rPr>
              <a:t>one</a:t>
            </a:r>
            <a:r>
              <a:rPr lang="en-US" altLang="en-US" dirty="0">
                <a:sym typeface="Symbol" panose="05050102010706020507" pitchFamily="18" charset="2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An undirected line </a:t>
            </a:r>
            <a:r>
              <a:rPr lang="en-US" altLang="en-US" b="1" dirty="0">
                <a:sym typeface="Symbol" panose="05050102010706020507" pitchFamily="18" charset="2"/>
              </a:rPr>
              <a:t>(—):</a:t>
            </a:r>
            <a:r>
              <a:rPr lang="en-US" altLang="en-US" dirty="0">
                <a:sym typeface="Symbol" panose="05050102010706020507" pitchFamily="18" charset="2"/>
              </a:rPr>
              <a:t> signifying “</a:t>
            </a:r>
            <a:r>
              <a:rPr lang="en-US" altLang="en-US" b="1" dirty="0">
                <a:sym typeface="Symbol" panose="05050102010706020507" pitchFamily="18" charset="2"/>
              </a:rPr>
              <a:t>many</a:t>
            </a:r>
            <a:r>
              <a:rPr lang="en-US" altLang="en-US" dirty="0">
                <a:sym typeface="Symbol" panose="05050102010706020507" pitchFamily="18" charset="2"/>
              </a:rPr>
              <a:t>”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/>
              <a:t>One-to-one</a:t>
            </a:r>
            <a:r>
              <a:rPr lang="en-US" altLang="en-US" dirty="0"/>
              <a:t> relationship: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student is associated with </a:t>
            </a:r>
            <a:r>
              <a:rPr lang="en-US" altLang="en-US" b="1" dirty="0">
                <a:highlight>
                  <a:srgbClr val="FFFF00"/>
                </a:highlight>
              </a:rPr>
              <a:t>at most one instructor</a:t>
            </a:r>
            <a:r>
              <a:rPr lang="en-US" altLang="en-US" b="1" dirty="0"/>
              <a:t> </a:t>
            </a:r>
            <a:r>
              <a:rPr lang="en-US" altLang="en-US" dirty="0"/>
              <a:t>via the relationship advisor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 instructor is associated with </a:t>
            </a:r>
            <a:r>
              <a:rPr lang="en-US" altLang="en-US" b="1" dirty="0">
                <a:highlight>
                  <a:srgbClr val="00FFFF"/>
                </a:highlight>
              </a:rPr>
              <a:t>at most one student</a:t>
            </a:r>
            <a:r>
              <a:rPr lang="en-US" altLang="en-US" b="1" dirty="0"/>
              <a:t> </a:t>
            </a:r>
            <a:r>
              <a:rPr lang="en-US" altLang="en-US" dirty="0"/>
              <a:t>via the relationship advisor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418"/>
          <a:stretch>
            <a:fillRect/>
          </a:stretch>
        </p:blipFill>
        <p:spPr bwMode="auto">
          <a:xfrm>
            <a:off x="3328574" y="3908346"/>
            <a:ext cx="5534851" cy="145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FA13A2A-1B66-D504-152D-6B73AD5885D1}"/>
                  </a:ext>
                </a:extLst>
              </p14:cNvPr>
              <p14:cNvContentPartPr/>
              <p14:nvPr/>
            </p14:nvContentPartPr>
            <p14:xfrm>
              <a:off x="4778577" y="4569120"/>
              <a:ext cx="5788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FA13A2A-1B66-D504-152D-6B73AD5885D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6937" y="4425120"/>
                <a:ext cx="7225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2C7D4C-2C0E-814A-F9D3-8C7A2A3744DF}"/>
                  </a:ext>
                </a:extLst>
              </p14:cNvPr>
              <p14:cNvContentPartPr/>
              <p14:nvPr/>
            </p14:nvContentPartPr>
            <p14:xfrm>
              <a:off x="6988617" y="4569120"/>
              <a:ext cx="5806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2C7D4C-2C0E-814A-F9D3-8C7A2A3744D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6977" y="4425120"/>
                <a:ext cx="72432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2">
            <a:extLst>
              <a:ext uri="{FF2B5EF4-FFF2-40B4-BE49-F238E27FC236}">
                <a16:creationId xmlns:a16="http://schemas.microsoft.com/office/drawing/2014/main" id="{D2449BC3-3D96-6057-FB78-BFD107BD2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alt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188C0-E061-99E3-D178-6B99062C1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5FDBC3D3-EDC6-CA46-E6A5-DF830830C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59" b="44698"/>
          <a:stretch>
            <a:fillRect/>
          </a:stretch>
        </p:blipFill>
        <p:spPr bwMode="auto">
          <a:xfrm>
            <a:off x="3338734" y="3685458"/>
            <a:ext cx="5534851" cy="1608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681D34F-EC94-9176-1389-2B2E6C508A2C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65A6621-243C-A075-B106-A88BD6DD9F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2265" y="1025145"/>
            <a:ext cx="970747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We express cardinality constraints by drawing the following </a:t>
            </a:r>
            <a:r>
              <a:rPr lang="en-US" altLang="en-US" dirty="0">
                <a:sym typeface="Symbol" panose="05050102010706020507" pitchFamily="18" charset="2"/>
              </a:rPr>
              <a:t>between the relationship set and the entity set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directed line </a:t>
            </a:r>
            <a:r>
              <a:rPr lang="en-US" altLang="en-US" b="1" dirty="0"/>
              <a:t>(</a:t>
            </a:r>
            <a:r>
              <a:rPr lang="en-US" altLang="en-US" b="1" dirty="0">
                <a:sym typeface="Symbol" panose="05050102010706020507" pitchFamily="18" charset="2"/>
              </a:rPr>
              <a:t>)</a:t>
            </a:r>
            <a:r>
              <a:rPr lang="en-US" altLang="en-US" dirty="0">
                <a:sym typeface="Symbol" panose="05050102010706020507" pitchFamily="18" charset="2"/>
              </a:rPr>
              <a:t>: signifying “</a:t>
            </a:r>
            <a:r>
              <a:rPr lang="en-US" altLang="en-US" b="1" dirty="0">
                <a:sym typeface="Symbol" panose="05050102010706020507" pitchFamily="18" charset="2"/>
              </a:rPr>
              <a:t>one</a:t>
            </a:r>
            <a:r>
              <a:rPr lang="en-US" altLang="en-US" dirty="0">
                <a:sym typeface="Symbol" panose="05050102010706020507" pitchFamily="18" charset="2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An undirected line </a:t>
            </a:r>
            <a:r>
              <a:rPr lang="en-US" altLang="en-US" b="1" dirty="0">
                <a:sym typeface="Symbol" panose="05050102010706020507" pitchFamily="18" charset="2"/>
              </a:rPr>
              <a:t>(—):</a:t>
            </a:r>
            <a:r>
              <a:rPr lang="en-US" altLang="en-US" dirty="0">
                <a:sym typeface="Symbol" panose="05050102010706020507" pitchFamily="18" charset="2"/>
              </a:rPr>
              <a:t> signifying “</a:t>
            </a:r>
            <a:r>
              <a:rPr lang="en-US" altLang="en-US" b="1" dirty="0">
                <a:sym typeface="Symbol" panose="05050102010706020507" pitchFamily="18" charset="2"/>
              </a:rPr>
              <a:t>many</a:t>
            </a:r>
            <a:r>
              <a:rPr lang="en-US" altLang="en-US" dirty="0">
                <a:sym typeface="Symbol" panose="05050102010706020507" pitchFamily="18" charset="2"/>
              </a:rPr>
              <a:t>”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/>
              <a:t>One-to-many</a:t>
            </a:r>
            <a:r>
              <a:rPr lang="en-US" altLang="en-US" dirty="0"/>
              <a:t> relationship: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student is associated with </a:t>
            </a:r>
            <a:r>
              <a:rPr lang="en-US" altLang="en-US" b="1" dirty="0">
                <a:highlight>
                  <a:srgbClr val="FFFF00"/>
                </a:highlight>
              </a:rPr>
              <a:t>at most one instructor</a:t>
            </a:r>
            <a:r>
              <a:rPr lang="en-US" altLang="en-US" b="1" dirty="0"/>
              <a:t> </a:t>
            </a:r>
            <a:r>
              <a:rPr lang="en-US" altLang="en-US" dirty="0"/>
              <a:t>via the relationship advisor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 instructor is associated with </a:t>
            </a:r>
            <a:r>
              <a:rPr lang="en-US" altLang="en-US" b="1" dirty="0">
                <a:highlight>
                  <a:srgbClr val="00FFFF"/>
                </a:highlight>
                <a:ea typeface="ＭＳ Ｐゴシック" panose="020B0600070205080204" pitchFamily="34" charset="-128"/>
              </a:rPr>
              <a:t>several (including 0) students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/>
              <a:t>via the relationship advisor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21C3B5-FE7B-314B-59EF-8D07276D4D03}"/>
                  </a:ext>
                </a:extLst>
              </p14:cNvPr>
              <p14:cNvContentPartPr/>
              <p14:nvPr/>
            </p14:nvContentPartPr>
            <p14:xfrm>
              <a:off x="4778577" y="4569120"/>
              <a:ext cx="5788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21C3B5-FE7B-314B-59EF-8D07276D4D0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6937" y="4425120"/>
                <a:ext cx="7225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3FC9FF-FA64-DF20-A140-93CFAAB3613F}"/>
                  </a:ext>
                </a:extLst>
              </p14:cNvPr>
              <p14:cNvContentPartPr/>
              <p14:nvPr/>
            </p14:nvContentPartPr>
            <p14:xfrm>
              <a:off x="6988617" y="4569120"/>
              <a:ext cx="5806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3FC9FF-FA64-DF20-A140-93CFAAB361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6977" y="4425120"/>
                <a:ext cx="72432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2">
            <a:extLst>
              <a:ext uri="{FF2B5EF4-FFF2-40B4-BE49-F238E27FC236}">
                <a16:creationId xmlns:a16="http://schemas.microsoft.com/office/drawing/2014/main" id="{1A05E80D-C826-27DB-16C3-1530488A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alt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</p:spTree>
    <p:extLst>
      <p:ext uri="{BB962C8B-B14F-4D97-AF65-F5344CB8AC3E}">
        <p14:creationId xmlns:p14="http://schemas.microsoft.com/office/powerpoint/2010/main" val="48625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3557-2C53-5E19-6C1F-F5BB73A10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09E14AF-4915-1EF3-35B9-05D76305CBA2}"/>
              </a:ext>
            </a:extLst>
          </p:cNvPr>
          <p:cNvGrpSpPr/>
          <p:nvPr/>
        </p:nvGrpSpPr>
        <p:grpSpPr>
          <a:xfrm>
            <a:off x="3338734" y="3758460"/>
            <a:ext cx="5534851" cy="1641313"/>
            <a:chOff x="1999869" y="2532454"/>
            <a:chExt cx="5876163" cy="1814513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DDE8BE5D-5DAD-D134-B328-A394D37CA3C1}"/>
                </a:ext>
              </a:extLst>
            </p:cNvPr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164" b="6378"/>
            <a:stretch>
              <a:fillRect/>
            </a:stretch>
          </p:blipFill>
          <p:spPr bwMode="auto">
            <a:xfrm>
              <a:off x="1999869" y="2532454"/>
              <a:ext cx="5876163" cy="1814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C56C1EB5-78ED-320B-480D-E752D040B7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1211" y="3472078"/>
              <a:ext cx="22860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lg" len="lg"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>
                <a:solidFill>
                  <a:srgbClr val="000000"/>
                </a:solidFill>
                <a:latin typeface="Helvetica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038F9C-5ED0-E098-3F5F-208E1D2CE55B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BFDDBF4-E83D-12E7-8A63-42790BF979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2265" y="1025145"/>
            <a:ext cx="970747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We express cardinality constraints by drawing the following </a:t>
            </a:r>
            <a:r>
              <a:rPr lang="en-US" altLang="en-US" dirty="0">
                <a:sym typeface="Symbol" panose="05050102010706020507" pitchFamily="18" charset="2"/>
              </a:rPr>
              <a:t>between the relationship set and the entity set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directed line </a:t>
            </a:r>
            <a:r>
              <a:rPr lang="en-US" altLang="en-US" b="1" dirty="0"/>
              <a:t>(</a:t>
            </a:r>
            <a:r>
              <a:rPr lang="en-US" altLang="en-US" b="1" dirty="0">
                <a:sym typeface="Symbol" panose="05050102010706020507" pitchFamily="18" charset="2"/>
              </a:rPr>
              <a:t>)</a:t>
            </a:r>
            <a:r>
              <a:rPr lang="en-US" altLang="en-US" dirty="0">
                <a:sym typeface="Symbol" panose="05050102010706020507" pitchFamily="18" charset="2"/>
              </a:rPr>
              <a:t>: signifying “</a:t>
            </a:r>
            <a:r>
              <a:rPr lang="en-US" altLang="en-US" b="1" dirty="0">
                <a:sym typeface="Symbol" panose="05050102010706020507" pitchFamily="18" charset="2"/>
              </a:rPr>
              <a:t>one</a:t>
            </a:r>
            <a:r>
              <a:rPr lang="en-US" altLang="en-US" dirty="0">
                <a:sym typeface="Symbol" panose="05050102010706020507" pitchFamily="18" charset="2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An undirected line </a:t>
            </a:r>
            <a:r>
              <a:rPr lang="en-US" altLang="en-US" b="1" dirty="0">
                <a:sym typeface="Symbol" panose="05050102010706020507" pitchFamily="18" charset="2"/>
              </a:rPr>
              <a:t>(—):</a:t>
            </a:r>
            <a:r>
              <a:rPr lang="en-US" altLang="en-US" dirty="0">
                <a:sym typeface="Symbol" panose="05050102010706020507" pitchFamily="18" charset="2"/>
              </a:rPr>
              <a:t> signifying “</a:t>
            </a:r>
            <a:r>
              <a:rPr lang="en-US" altLang="en-US" b="1" dirty="0">
                <a:sym typeface="Symbol" panose="05050102010706020507" pitchFamily="18" charset="2"/>
              </a:rPr>
              <a:t>many</a:t>
            </a:r>
            <a:r>
              <a:rPr lang="en-US" altLang="en-US" dirty="0">
                <a:sym typeface="Symbol" panose="05050102010706020507" pitchFamily="18" charset="2"/>
              </a:rPr>
              <a:t>”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/>
              <a:t>Many-to-one</a:t>
            </a:r>
            <a:r>
              <a:rPr lang="en-US" altLang="en-US" dirty="0"/>
              <a:t> relationship: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student is associated with </a:t>
            </a:r>
            <a:r>
              <a:rPr lang="en-US" altLang="en-US" b="1" dirty="0">
                <a:highlight>
                  <a:srgbClr val="FFFF00"/>
                </a:highlight>
              </a:rPr>
              <a:t>several (including 0) instructor</a:t>
            </a:r>
            <a:r>
              <a:rPr lang="en-US" altLang="en-US" b="1" dirty="0"/>
              <a:t> </a:t>
            </a:r>
            <a:r>
              <a:rPr lang="en-US" altLang="en-US" dirty="0"/>
              <a:t>via the relationship advisor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 instructor is associated with </a:t>
            </a:r>
            <a:r>
              <a:rPr lang="en-US" altLang="en-US" b="1" dirty="0">
                <a:highlight>
                  <a:srgbClr val="00FFFF"/>
                </a:highlight>
                <a:ea typeface="ＭＳ Ｐゴシック" panose="020B0600070205080204" pitchFamily="34" charset="-128"/>
              </a:rPr>
              <a:t>at most one student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/>
              <a:t>via the relationship advisor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B95E3AD-EA6F-C9A3-D103-BEA692887FD3}"/>
                  </a:ext>
                </a:extLst>
              </p14:cNvPr>
              <p14:cNvContentPartPr/>
              <p14:nvPr/>
            </p14:nvContentPartPr>
            <p14:xfrm>
              <a:off x="4778577" y="4569120"/>
              <a:ext cx="57888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B95E3AD-EA6F-C9A3-D103-BEA692887F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6937" y="4425120"/>
                <a:ext cx="72252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76317BE-407F-7819-8D9F-323E190F803E}"/>
                  </a:ext>
                </a:extLst>
              </p14:cNvPr>
              <p14:cNvContentPartPr/>
              <p14:nvPr/>
            </p14:nvContentPartPr>
            <p14:xfrm>
              <a:off x="6988617" y="4569120"/>
              <a:ext cx="58068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76317BE-407F-7819-8D9F-323E190F80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916977" y="4425120"/>
                <a:ext cx="724320" cy="288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2">
            <a:extLst>
              <a:ext uri="{FF2B5EF4-FFF2-40B4-BE49-F238E27FC236}">
                <a16:creationId xmlns:a16="http://schemas.microsoft.com/office/drawing/2014/main" id="{BD828343-4E44-1AA3-B3EA-267632169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  <a:ea typeface="MS PGothic" panose="020B0600070205080204" pitchFamily="34" charset="-128"/>
                <a:cs typeface="ＭＳ Ｐゴシック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  <a:ea typeface="MS PGothic" panose="020B0600070205080204" pitchFamily="34" charset="-128"/>
                <a:cs typeface="ＭＳ Ｐゴシック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Helvetica" charset="0"/>
              </a:defRPr>
            </a:lvl9pPr>
          </a:lstStyle>
          <a:p>
            <a:pPr>
              <a:defRPr/>
            </a:pPr>
            <a:r>
              <a:rPr lang="en-US" altLang="en-US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</p:spTree>
    <p:extLst>
      <p:ext uri="{BB962C8B-B14F-4D97-AF65-F5344CB8AC3E}">
        <p14:creationId xmlns:p14="http://schemas.microsoft.com/office/powerpoint/2010/main" val="2054004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24FC-1ADF-DE3E-D8BB-41CA60A76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C2E38316-5DD7-870F-124B-20418821C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734" y="3949463"/>
            <a:ext cx="5534851" cy="1397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7077C05-C4F0-21EE-5A29-6504DA10F05E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94594" name="Rectangle 2">
            <a:extLst>
              <a:ext uri="{FF2B5EF4-FFF2-40B4-BE49-F238E27FC236}">
                <a16:creationId xmlns:a16="http://schemas.microsoft.com/office/drawing/2014/main" id="{827F782E-B109-C865-6FC3-14991D2ACC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117475"/>
            <a:ext cx="107696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Cardinality Constraints in ER Diagram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8FB23D5-F958-16DC-9682-5DFFED04E0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2265" y="1025145"/>
            <a:ext cx="9707471" cy="27447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We express cardinality constraints by drawing the following </a:t>
            </a:r>
            <a:r>
              <a:rPr lang="en-US" altLang="en-US" dirty="0">
                <a:sym typeface="Symbol" panose="05050102010706020507" pitchFamily="18" charset="2"/>
              </a:rPr>
              <a:t>between the relationship set and the entity set</a:t>
            </a:r>
            <a:r>
              <a:rPr lang="en-US" altLang="en-US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directed line </a:t>
            </a:r>
            <a:r>
              <a:rPr lang="en-US" altLang="en-US" b="1" dirty="0"/>
              <a:t>(</a:t>
            </a:r>
            <a:r>
              <a:rPr lang="en-US" altLang="en-US" b="1" dirty="0">
                <a:sym typeface="Symbol" panose="05050102010706020507" pitchFamily="18" charset="2"/>
              </a:rPr>
              <a:t>)</a:t>
            </a:r>
            <a:r>
              <a:rPr lang="en-US" altLang="en-US" dirty="0">
                <a:sym typeface="Symbol" panose="05050102010706020507" pitchFamily="18" charset="2"/>
              </a:rPr>
              <a:t>: signifying “</a:t>
            </a:r>
            <a:r>
              <a:rPr lang="en-US" altLang="en-US" b="1" dirty="0">
                <a:sym typeface="Symbol" panose="05050102010706020507" pitchFamily="18" charset="2"/>
              </a:rPr>
              <a:t>one</a:t>
            </a:r>
            <a:r>
              <a:rPr lang="en-US" altLang="en-US" dirty="0">
                <a:sym typeface="Symbol" panose="05050102010706020507" pitchFamily="18" charset="2"/>
              </a:rPr>
              <a:t>”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An undirected line </a:t>
            </a:r>
            <a:r>
              <a:rPr lang="en-US" altLang="en-US" b="1" dirty="0">
                <a:sym typeface="Symbol" panose="05050102010706020507" pitchFamily="18" charset="2"/>
              </a:rPr>
              <a:t>(—):</a:t>
            </a:r>
            <a:r>
              <a:rPr lang="en-US" altLang="en-US" dirty="0">
                <a:sym typeface="Symbol" panose="05050102010706020507" pitchFamily="18" charset="2"/>
              </a:rPr>
              <a:t> signifying “</a:t>
            </a:r>
            <a:r>
              <a:rPr lang="en-US" altLang="en-US" b="1" dirty="0">
                <a:sym typeface="Symbol" panose="05050102010706020507" pitchFamily="18" charset="2"/>
              </a:rPr>
              <a:t>many</a:t>
            </a:r>
            <a:r>
              <a:rPr lang="en-US" altLang="en-US" dirty="0">
                <a:sym typeface="Symbol" panose="05050102010706020507" pitchFamily="18" charset="2"/>
              </a:rPr>
              <a:t>”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b="1" dirty="0"/>
              <a:t>Many-to-many</a:t>
            </a:r>
            <a:r>
              <a:rPr lang="en-US" altLang="en-US" dirty="0"/>
              <a:t> relationship: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 student is associated with </a:t>
            </a:r>
            <a:r>
              <a:rPr lang="en-US" altLang="en-US" b="1" dirty="0">
                <a:highlight>
                  <a:srgbClr val="FFFF00"/>
                </a:highlight>
              </a:rPr>
              <a:t>several (including 0) instructor</a:t>
            </a:r>
            <a:r>
              <a:rPr lang="en-US" altLang="en-US" b="1" dirty="0"/>
              <a:t> </a:t>
            </a:r>
            <a:r>
              <a:rPr lang="en-US" altLang="en-US" dirty="0"/>
              <a:t>via the relationship advisor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 instructor is associated with </a:t>
            </a:r>
            <a:r>
              <a:rPr lang="en-US" altLang="en-US" b="1" dirty="0">
                <a:highlight>
                  <a:srgbClr val="00FFFF"/>
                </a:highlight>
                <a:ea typeface="ＭＳ Ｐゴシック" panose="020B0600070205080204" pitchFamily="34" charset="-128"/>
              </a:rPr>
              <a:t>several (including 0) students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/>
              <a:t>via the relationship advisor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FD8995-285B-3B25-F990-8131B2CF18A7}"/>
                  </a:ext>
                </a:extLst>
              </p14:cNvPr>
              <p14:cNvContentPartPr/>
              <p14:nvPr/>
            </p14:nvContentPartPr>
            <p14:xfrm>
              <a:off x="4778576" y="4569120"/>
              <a:ext cx="747581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FD8995-285B-3B25-F990-8131B2CF18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06915" y="4425120"/>
                <a:ext cx="891263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9F5375-E0C3-0E54-BF0A-3CC415A70BFC}"/>
                  </a:ext>
                </a:extLst>
              </p14:cNvPr>
              <p14:cNvContentPartPr/>
              <p14:nvPr/>
            </p14:nvContentPartPr>
            <p14:xfrm>
              <a:off x="6737708" y="4569120"/>
              <a:ext cx="657004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9F5375-E0C3-0E54-BF0A-3CC415A70BF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65708" y="4425120"/>
                <a:ext cx="800645" cy="28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92102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AD82A-5D5B-40A7-94DA-C76C720BA788}"/>
              </a:ext>
            </a:extLst>
          </p:cNvPr>
          <p:cNvCxnSpPr/>
          <p:nvPr/>
        </p:nvCxnSpPr>
        <p:spPr bwMode="auto">
          <a:xfrm>
            <a:off x="152400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382044" y="233363"/>
            <a:ext cx="7427912" cy="455612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Total Participation</a:t>
            </a: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auto">
          <a:xfrm>
            <a:off x="1148179" y="842843"/>
            <a:ext cx="9895642" cy="487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08585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b="1" dirty="0">
                <a:solidFill>
                  <a:srgbClr val="000000"/>
                </a:solidFill>
              </a:rPr>
              <a:t>Total participation:</a:t>
            </a:r>
            <a:r>
              <a:rPr kumimoji="1" lang="en-US" altLang="en-US" sz="1700" dirty="0">
                <a:solidFill>
                  <a:srgbClr val="000000"/>
                </a:solidFill>
              </a:rPr>
              <a:t> double line  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solidFill>
                  <a:srgbClr val="000000"/>
                </a:solidFill>
              </a:rPr>
              <a:t>Every entity in the entity set participates in </a:t>
            </a:r>
            <a:r>
              <a:rPr kumimoji="1" lang="en-US" altLang="en-US" sz="1700" b="1" dirty="0">
                <a:solidFill>
                  <a:srgbClr val="000000"/>
                </a:solidFill>
              </a:rPr>
              <a:t>at least one </a:t>
            </a:r>
            <a:r>
              <a:rPr kumimoji="1" lang="en-US" altLang="en-US" sz="1700" dirty="0">
                <a:solidFill>
                  <a:srgbClr val="000000"/>
                </a:solidFill>
              </a:rPr>
              <a:t>relationship in the relationship</a:t>
            </a: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>
                <a:solidFill>
                  <a:srgbClr val="000000"/>
                </a:solidFill>
              </a:rPr>
              <a:t>Every student must have </a:t>
            </a:r>
            <a:r>
              <a:rPr kumimoji="1" lang="en-US" altLang="en-US" sz="1700" b="1" dirty="0">
                <a:solidFill>
                  <a:srgbClr val="000000"/>
                </a:solidFill>
                <a:highlight>
                  <a:srgbClr val="00FFFF"/>
                </a:highlight>
              </a:rPr>
              <a:t>at least one associated instructor</a:t>
            </a:r>
          </a:p>
          <a:p>
            <a:pPr lvl="2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i.e., Participation of student in advisor relation is total</a:t>
            </a:r>
          </a:p>
          <a:p>
            <a:pPr lvl="2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n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n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n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3300"/>
              </a:buClr>
              <a:buSzPct val="90000"/>
              <a:buFont typeface="Monotype Sorts" charset="2"/>
              <a:buChar char="n"/>
            </a:pPr>
            <a:endParaRPr kumimoji="1" lang="en-US" altLang="en-US" sz="1700" dirty="0">
              <a:solidFill>
                <a:srgbClr val="000000"/>
              </a:solidFill>
            </a:endParaRPr>
          </a:p>
          <a:p>
            <a:pPr lvl="1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9900"/>
              </a:buClr>
              <a:buSzPct val="80000"/>
            </a:pPr>
            <a:endParaRPr kumimoji="1" lang="en-US" altLang="en-US" sz="1700" dirty="0">
              <a:solidFill>
                <a:srgbClr val="000000"/>
              </a:solidFill>
            </a:endParaRPr>
          </a:p>
        </p:txBody>
      </p:sp>
      <p:pic>
        <p:nvPicPr>
          <p:cNvPr id="504851" name="Picture 504850">
            <a:extLst>
              <a:ext uri="{FF2B5EF4-FFF2-40B4-BE49-F238E27FC236}">
                <a16:creationId xmlns:a16="http://schemas.microsoft.com/office/drawing/2014/main" id="{7AD8FC18-4D82-4ED5-AF97-0EC81F628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284" y="4485221"/>
            <a:ext cx="7551431" cy="149018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5B26E3E-8635-64D7-8D5D-9214604CE21C}"/>
                  </a:ext>
                </a:extLst>
              </p14:cNvPr>
              <p14:cNvContentPartPr/>
              <p14:nvPr/>
            </p14:nvContentPartPr>
            <p14:xfrm>
              <a:off x="6941488" y="5165468"/>
              <a:ext cx="930301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5B26E3E-8635-64D7-8D5D-9214604CE2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69483" y="5021468"/>
                <a:ext cx="1073950" cy="2880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7" descr="7">
            <a:extLst>
              <a:ext uri="{FF2B5EF4-FFF2-40B4-BE49-F238E27FC236}">
                <a16:creationId xmlns:a16="http://schemas.microsoft.com/office/drawing/2014/main" id="{6F4994D2-9B13-8E44-EBA9-AC1588A9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173" y="1531817"/>
            <a:ext cx="4109651" cy="2093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099D6-4EC0-C855-9870-B2113BF3FEEC}"/>
              </a:ext>
            </a:extLst>
          </p:cNvPr>
          <p:cNvSpPr txBox="1"/>
          <p:nvPr/>
        </p:nvSpPr>
        <p:spPr>
          <a:xfrm>
            <a:off x="2832360" y="241723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Partial </a:t>
            </a:r>
          </a:p>
          <a:p>
            <a:r>
              <a:rPr lang="en-US" sz="1400" dirty="0"/>
              <a:t>Participation</a:t>
            </a:r>
            <a:endParaRPr lang="en-HK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24B541-B8DC-CAC4-E522-902DBD3B6273}"/>
              </a:ext>
            </a:extLst>
          </p:cNvPr>
          <p:cNvSpPr txBox="1"/>
          <p:nvPr/>
        </p:nvSpPr>
        <p:spPr>
          <a:xfrm>
            <a:off x="8180316" y="2417234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Total </a:t>
            </a:r>
          </a:p>
          <a:p>
            <a:r>
              <a:rPr lang="en-US" sz="1400" dirty="0"/>
              <a:t>Participation</a:t>
            </a:r>
            <a:endParaRPr lang="en-HK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9D68A6-BA86-4D1F-70FD-B122F1704111}"/>
              </a:ext>
            </a:extLst>
          </p:cNvPr>
          <p:cNvCxnSpPr>
            <a:cxnSpLocks/>
          </p:cNvCxnSpPr>
          <p:nvPr/>
        </p:nvCxnSpPr>
        <p:spPr bwMode="auto">
          <a:xfrm>
            <a:off x="3759200" y="2905125"/>
            <a:ext cx="419100" cy="714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2457</Words>
  <Application>Microsoft Office PowerPoint</Application>
  <PresentationFormat>Widescreen</PresentationFormat>
  <Paragraphs>527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Helvetica</vt:lpstr>
      <vt:lpstr>Monotype Sorts</vt:lpstr>
      <vt:lpstr>ＭＳ Ｐゴシック</vt:lpstr>
      <vt:lpstr>Aptos</vt:lpstr>
      <vt:lpstr>Arial</vt:lpstr>
      <vt:lpstr>Symbol</vt:lpstr>
      <vt:lpstr>Times New Roman</vt:lpstr>
      <vt:lpstr>Wingdings</vt:lpstr>
      <vt:lpstr>2_db-5-grey</vt:lpstr>
      <vt:lpstr>Chapter 6: Database Design Using the E-R Model</vt:lpstr>
      <vt:lpstr>PowerPoint Presentation</vt:lpstr>
      <vt:lpstr>Mapping Cardinalities</vt:lpstr>
      <vt:lpstr>Mapping Cardinalities </vt:lpstr>
      <vt:lpstr>PowerPoint Presentation</vt:lpstr>
      <vt:lpstr>PowerPoint Presentation</vt:lpstr>
      <vt:lpstr>PowerPoint Presentation</vt:lpstr>
      <vt:lpstr>Representing Cardinality Constraints in ER Diagram</vt:lpstr>
      <vt:lpstr>Total Participation</vt:lpstr>
      <vt:lpstr>Exercise 1</vt:lpstr>
      <vt:lpstr>Exercise 1</vt:lpstr>
      <vt:lpstr>Exercise 1</vt:lpstr>
      <vt:lpstr>Exercise 1</vt:lpstr>
      <vt:lpstr>Exercise 1</vt:lpstr>
      <vt:lpstr>Exercise 2</vt:lpstr>
      <vt:lpstr>Exercise 2</vt:lpstr>
      <vt:lpstr>Exercise 2</vt:lpstr>
      <vt:lpstr>Exercise 2</vt:lpstr>
      <vt:lpstr>Exercise 2</vt:lpstr>
      <vt:lpstr>Exercise 2</vt:lpstr>
      <vt:lpstr>Reduction to Relation Schemas</vt:lpstr>
      <vt:lpstr>Reduction to Relation Schemas</vt:lpstr>
      <vt:lpstr>Reduction to Relation Schemas</vt:lpstr>
      <vt:lpstr>Exercise 3</vt:lpstr>
      <vt:lpstr>Exercise 3</vt:lpstr>
      <vt:lpstr>Exercise 3</vt:lpstr>
      <vt:lpstr>Exercise 3</vt:lpstr>
      <vt:lpstr>Exercise 3</vt:lpstr>
      <vt:lpstr>Exercise 3</vt:lpstr>
      <vt:lpstr>Exercise 3</vt:lpstr>
      <vt:lpstr>EER Diagram (for your project)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Louisa Lei</dc:creator>
  <cp:lastModifiedBy>Louisa Lei</cp:lastModifiedBy>
  <cp:revision>1</cp:revision>
  <dcterms:created xsi:type="dcterms:W3CDTF">2025-03-26T14:22:37Z</dcterms:created>
  <dcterms:modified xsi:type="dcterms:W3CDTF">2025-03-28T07:34:45Z</dcterms:modified>
</cp:coreProperties>
</file>