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4"/>
  </p:notesMasterIdLst>
  <p:sldIdLst>
    <p:sldId id="447" r:id="rId2"/>
    <p:sldId id="448" r:id="rId3"/>
    <p:sldId id="449" r:id="rId4"/>
    <p:sldId id="450" r:id="rId5"/>
    <p:sldId id="467" r:id="rId6"/>
    <p:sldId id="451" r:id="rId7"/>
    <p:sldId id="452" r:id="rId8"/>
    <p:sldId id="468" r:id="rId9"/>
    <p:sldId id="455" r:id="rId10"/>
    <p:sldId id="460" r:id="rId11"/>
    <p:sldId id="469" r:id="rId12"/>
    <p:sldId id="470" r:id="rId13"/>
    <p:sldId id="465" r:id="rId14"/>
    <p:sldId id="374" r:id="rId15"/>
    <p:sldId id="379" r:id="rId16"/>
    <p:sldId id="471" r:id="rId17"/>
    <p:sldId id="385" r:id="rId18"/>
    <p:sldId id="381" r:id="rId19"/>
    <p:sldId id="388" r:id="rId20"/>
    <p:sldId id="389" r:id="rId21"/>
    <p:sldId id="466" r:id="rId22"/>
    <p:sldId id="4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82618-AF72-4FC9-A853-2EA6894CAEA1}" v="38" dt="2024-04-18T04:51:18.258"/>
    <p1510:client id="{9691F9B6-8F44-4E74-A811-019384CFFCF4}" v="531" dt="2024-04-17T14:33:50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961" autoAdjust="0"/>
  </p:normalViewPr>
  <p:slideViewPr>
    <p:cSldViewPr snapToGrid="0">
      <p:cViewPr varScale="1">
        <p:scale>
          <a:sx n="93" d="100"/>
          <a:sy n="93" d="100"/>
        </p:scale>
        <p:origin x="12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a Lei" userId="9d90b36968a58255" providerId="LiveId" clId="{27082618-AF72-4FC9-A853-2EA6894CAEA1}"/>
    <pc:docChg chg="delSld modSld">
      <pc:chgData name="Louisa Lei" userId="9d90b36968a58255" providerId="LiveId" clId="{27082618-AF72-4FC9-A853-2EA6894CAEA1}" dt="2024-04-18T04:51:18.258" v="56" actId="13926"/>
      <pc:docMkLst>
        <pc:docMk/>
      </pc:docMkLst>
      <pc:sldChg chg="modNotesTx">
        <pc:chgData name="Louisa Lei" userId="9d90b36968a58255" providerId="LiveId" clId="{27082618-AF72-4FC9-A853-2EA6894CAEA1}" dt="2024-04-18T04:49:06.755" v="13" actId="5793"/>
        <pc:sldMkLst>
          <pc:docMk/>
          <pc:sldMk cId="0" sldId="374"/>
        </pc:sldMkLst>
      </pc:sldChg>
      <pc:sldChg chg="del">
        <pc:chgData name="Louisa Lei" userId="9d90b36968a58255" providerId="LiveId" clId="{27082618-AF72-4FC9-A853-2EA6894CAEA1}" dt="2024-04-18T04:49:31.724" v="19" actId="47"/>
        <pc:sldMkLst>
          <pc:docMk/>
          <pc:sldMk cId="0" sldId="382"/>
        </pc:sldMkLst>
      </pc:sldChg>
      <pc:sldChg chg="modSp modNotesTx">
        <pc:chgData name="Louisa Lei" userId="9d90b36968a58255" providerId="LiveId" clId="{27082618-AF72-4FC9-A853-2EA6894CAEA1}" dt="2024-04-18T04:51:18.258" v="56" actId="13926"/>
        <pc:sldMkLst>
          <pc:docMk/>
          <pc:sldMk cId="0" sldId="385"/>
        </pc:sldMkLst>
        <pc:spChg chg="mod">
          <ac:chgData name="Louisa Lei" userId="9d90b36968a58255" providerId="LiveId" clId="{27082618-AF72-4FC9-A853-2EA6894CAEA1}" dt="2024-04-18T04:51:18.258" v="56" actId="13926"/>
          <ac:spMkLst>
            <pc:docMk/>
            <pc:sldMk cId="0" sldId="385"/>
            <ac:spMk id="55299" creationId="{00000000-0000-0000-0000-000000000000}"/>
          </ac:spMkLst>
        </pc:spChg>
      </pc:sldChg>
      <pc:sldChg chg="modNotesTx">
        <pc:chgData name="Louisa Lei" userId="9d90b36968a58255" providerId="LiveId" clId="{27082618-AF72-4FC9-A853-2EA6894CAEA1}" dt="2024-04-18T04:49:18.867" v="15" actId="20577"/>
        <pc:sldMkLst>
          <pc:docMk/>
          <pc:sldMk cId="0" sldId="389"/>
        </pc:sldMkLst>
      </pc:sldChg>
      <pc:sldChg chg="del modNotesTx">
        <pc:chgData name="Louisa Lei" userId="9d90b36968a58255" providerId="LiveId" clId="{27082618-AF72-4FC9-A853-2EA6894CAEA1}" dt="2024-04-18T04:49:28.319" v="18" actId="47"/>
        <pc:sldMkLst>
          <pc:docMk/>
          <pc:sldMk cId="0" sldId="392"/>
        </pc:sldMkLst>
      </pc:sldChg>
      <pc:sldChg chg="modNotesTx">
        <pc:chgData name="Louisa Lei" userId="9d90b36968a58255" providerId="LiveId" clId="{27082618-AF72-4FC9-A853-2EA6894CAEA1}" dt="2024-04-18T04:48:30.204" v="0" actId="20577"/>
        <pc:sldMkLst>
          <pc:docMk/>
          <pc:sldMk cId="3221211710" sldId="448"/>
        </pc:sldMkLst>
      </pc:sldChg>
      <pc:sldChg chg="modNotesTx">
        <pc:chgData name="Louisa Lei" userId="9d90b36968a58255" providerId="LiveId" clId="{27082618-AF72-4FC9-A853-2EA6894CAEA1}" dt="2024-04-18T04:48:32.732" v="1" actId="20577"/>
        <pc:sldMkLst>
          <pc:docMk/>
          <pc:sldMk cId="1870222448" sldId="449"/>
        </pc:sldMkLst>
      </pc:sldChg>
      <pc:sldChg chg="modNotesTx">
        <pc:chgData name="Louisa Lei" userId="9d90b36968a58255" providerId="LiveId" clId="{27082618-AF72-4FC9-A853-2EA6894CAEA1}" dt="2024-04-18T04:48:36.547" v="2" actId="20577"/>
        <pc:sldMkLst>
          <pc:docMk/>
          <pc:sldMk cId="141575016" sldId="452"/>
        </pc:sldMkLst>
      </pc:sldChg>
      <pc:sldChg chg="modNotesTx">
        <pc:chgData name="Louisa Lei" userId="9d90b36968a58255" providerId="LiveId" clId="{27082618-AF72-4FC9-A853-2EA6894CAEA1}" dt="2024-04-18T04:48:40.562" v="3" actId="20577"/>
        <pc:sldMkLst>
          <pc:docMk/>
          <pc:sldMk cId="842099102" sldId="455"/>
        </pc:sldMkLst>
      </pc:sldChg>
      <pc:sldChg chg="addSp delSp modSp modAnim modNotesTx">
        <pc:chgData name="Louisa Lei" userId="9d90b36968a58255" providerId="LiveId" clId="{27082618-AF72-4FC9-A853-2EA6894CAEA1}" dt="2024-04-18T04:48:46.051" v="6" actId="20577"/>
        <pc:sldMkLst>
          <pc:docMk/>
          <pc:sldMk cId="2651386258" sldId="460"/>
        </pc:sldMkLst>
        <pc:spChg chg="add mod">
          <ac:chgData name="Louisa Lei" userId="9d90b36968a58255" providerId="LiveId" clId="{27082618-AF72-4FC9-A853-2EA6894CAEA1}" dt="2024-04-18T04:48:42.795" v="4" actId="478"/>
          <ac:spMkLst>
            <pc:docMk/>
            <pc:sldMk cId="2651386258" sldId="460"/>
            <ac:spMk id="2" creationId="{8CEAA199-527D-C50B-7536-AA194A150F1B}"/>
          </ac:spMkLst>
        </pc:spChg>
        <pc:spChg chg="add mod">
          <ac:chgData name="Louisa Lei" userId="9d90b36968a58255" providerId="LiveId" clId="{27082618-AF72-4FC9-A853-2EA6894CAEA1}" dt="2024-04-18T04:48:42.795" v="4" actId="478"/>
          <ac:spMkLst>
            <pc:docMk/>
            <pc:sldMk cId="2651386258" sldId="460"/>
            <ac:spMk id="3" creationId="{303B7A4B-563E-8CAC-9523-B62FE0ED700D}"/>
          </ac:spMkLst>
        </pc:spChg>
        <pc:spChg chg="add del">
          <ac:chgData name="Louisa Lei" userId="9d90b36968a58255" providerId="LiveId" clId="{27082618-AF72-4FC9-A853-2EA6894CAEA1}" dt="2024-04-18T04:48:43.661" v="5" actId="478"/>
          <ac:spMkLst>
            <pc:docMk/>
            <pc:sldMk cId="2651386258" sldId="460"/>
            <ac:spMk id="683010" creationId="{00000000-0000-0000-0000-000000000000}"/>
          </ac:spMkLst>
        </pc:spChg>
        <pc:spChg chg="add del">
          <ac:chgData name="Louisa Lei" userId="9d90b36968a58255" providerId="LiveId" clId="{27082618-AF72-4FC9-A853-2EA6894CAEA1}" dt="2024-04-18T04:48:43.661" v="5" actId="478"/>
          <ac:spMkLst>
            <pc:docMk/>
            <pc:sldMk cId="2651386258" sldId="460"/>
            <ac:spMk id="683011" creationId="{00000000-0000-0000-0000-000000000000}"/>
          </ac:spMkLst>
        </pc:spChg>
      </pc:sldChg>
      <pc:sldChg chg="del modNotesTx">
        <pc:chgData name="Louisa Lei" userId="9d90b36968a58255" providerId="LiveId" clId="{27082618-AF72-4FC9-A853-2EA6894CAEA1}" dt="2024-04-18T04:49:34.228" v="20" actId="47"/>
        <pc:sldMkLst>
          <pc:docMk/>
          <pc:sldMk cId="3462548307" sldId="462"/>
        </pc:sldMkLst>
      </pc:sldChg>
      <pc:sldChg chg="modNotesTx">
        <pc:chgData name="Louisa Lei" userId="9d90b36968a58255" providerId="LiveId" clId="{27082618-AF72-4FC9-A853-2EA6894CAEA1}" dt="2024-04-18T04:48:58.330" v="10" actId="20577"/>
        <pc:sldMkLst>
          <pc:docMk/>
          <pc:sldMk cId="2956966519" sldId="465"/>
        </pc:sldMkLst>
      </pc:sldChg>
      <pc:sldChg chg="modNotesTx">
        <pc:chgData name="Louisa Lei" userId="9d90b36968a58255" providerId="LiveId" clId="{27082618-AF72-4FC9-A853-2EA6894CAEA1}" dt="2024-04-18T04:49:21.779" v="16" actId="20577"/>
        <pc:sldMkLst>
          <pc:docMk/>
          <pc:sldMk cId="372391275" sldId="466"/>
        </pc:sldMkLst>
      </pc:sldChg>
      <pc:sldChg chg="modNotesTx">
        <pc:chgData name="Louisa Lei" userId="9d90b36968a58255" providerId="LiveId" clId="{27082618-AF72-4FC9-A853-2EA6894CAEA1}" dt="2024-04-18T04:48:49.252" v="7" actId="20577"/>
        <pc:sldMkLst>
          <pc:docMk/>
          <pc:sldMk cId="3510479435" sldId="469"/>
        </pc:sldMkLst>
      </pc:sldChg>
      <pc:sldChg chg="modNotesTx">
        <pc:chgData name="Louisa Lei" userId="9d90b36968a58255" providerId="LiveId" clId="{27082618-AF72-4FC9-A853-2EA6894CAEA1}" dt="2024-04-18T04:48:52.268" v="8" actId="20577"/>
        <pc:sldMkLst>
          <pc:docMk/>
          <pc:sldMk cId="2914303610" sldId="470"/>
        </pc:sldMkLst>
      </pc:sldChg>
    </pc:docChg>
  </pc:docChgLst>
  <pc:docChgLst>
    <pc:chgData name="Louisa Lei" userId="9d90b36968a58255" providerId="LiveId" clId="{24437D7C-72AC-4958-8F5E-F6EC7740E225}"/>
    <pc:docChg chg="undo redo custSel addSld delSld modSld sldOrd addMainMaster delMainMaster">
      <pc:chgData name="Louisa Lei" userId="9d90b36968a58255" providerId="LiveId" clId="{24437D7C-72AC-4958-8F5E-F6EC7740E225}" dt="2024-04-10T16:21:19.094" v="4467" actId="20577"/>
      <pc:docMkLst>
        <pc:docMk/>
      </pc:docMkLst>
      <pc:sldChg chg="new del">
        <pc:chgData name="Louisa Lei" userId="9d90b36968a58255" providerId="LiveId" clId="{24437D7C-72AC-4958-8F5E-F6EC7740E225}" dt="2024-04-07T13:40:02.949" v="2" actId="47"/>
        <pc:sldMkLst>
          <pc:docMk/>
          <pc:sldMk cId="1164608568" sldId="256"/>
        </pc:sldMkLst>
      </pc:sldChg>
      <pc:sldChg chg="addSp delSp modSp add mod modAnim modNotesTx">
        <pc:chgData name="Louisa Lei" userId="9d90b36968a58255" providerId="LiveId" clId="{24437D7C-72AC-4958-8F5E-F6EC7740E225}" dt="2024-04-08T17:03:05.799" v="3520"/>
        <pc:sldMkLst>
          <pc:docMk/>
          <pc:sldMk cId="0" sldId="374"/>
        </pc:sldMkLst>
        <pc:spChg chg="add del">
          <ac:chgData name="Louisa Lei" userId="9d90b36968a58255" providerId="LiveId" clId="{24437D7C-72AC-4958-8F5E-F6EC7740E225}" dt="2024-04-07T15:56:03.795" v="1073" actId="22"/>
          <ac:spMkLst>
            <pc:docMk/>
            <pc:sldMk cId="0" sldId="374"/>
            <ac:spMk id="3" creationId="{5F5AE6B0-60A6-44AF-03BA-7AAE6BF02020}"/>
          </ac:spMkLst>
        </pc:spChg>
        <pc:spChg chg="mod">
          <ac:chgData name="Louisa Lei" userId="9d90b36968a58255" providerId="LiveId" clId="{24437D7C-72AC-4958-8F5E-F6EC7740E225}" dt="2024-04-08T17:01:28.609" v="3513" actId="13926"/>
          <ac:spMkLst>
            <pc:docMk/>
            <pc:sldMk cId="0" sldId="374"/>
            <ac:spMk id="44035" creationId="{00000000-0000-0000-0000-000000000000}"/>
          </ac:spMkLst>
        </pc:spChg>
      </pc:sldChg>
      <pc:sldChg chg="modSp mod modAnim modNotes">
        <pc:chgData name="Louisa Lei" userId="9d90b36968a58255" providerId="LiveId" clId="{24437D7C-72AC-4958-8F5E-F6EC7740E225}" dt="2024-04-08T17:12:49.188" v="3573"/>
        <pc:sldMkLst>
          <pc:docMk/>
          <pc:sldMk cId="0" sldId="379"/>
        </pc:sldMkLst>
        <pc:spChg chg="mod">
          <ac:chgData name="Louisa Lei" userId="9d90b36968a58255" providerId="LiveId" clId="{24437D7C-72AC-4958-8F5E-F6EC7740E225}" dt="2024-04-08T16:00:12.914" v="2271" actId="20577"/>
          <ac:spMkLst>
            <pc:docMk/>
            <pc:sldMk cId="0" sldId="379"/>
            <ac:spMk id="709634" creationId="{00000000-0000-0000-0000-000000000000}"/>
          </ac:spMkLst>
        </pc:spChg>
        <pc:spChg chg="mod">
          <ac:chgData name="Louisa Lei" userId="9d90b36968a58255" providerId="LiveId" clId="{24437D7C-72AC-4958-8F5E-F6EC7740E225}" dt="2024-04-08T17:05:29.685" v="3568" actId="20577"/>
          <ac:spMkLst>
            <pc:docMk/>
            <pc:sldMk cId="0" sldId="379"/>
            <ac:spMk id="709635" creationId="{00000000-0000-0000-0000-000000000000}"/>
          </ac:spMkLst>
        </pc:spChg>
      </pc:sldChg>
      <pc:sldChg chg="modSp mod ord">
        <pc:chgData name="Louisa Lei" userId="9d90b36968a58255" providerId="LiveId" clId="{24437D7C-72AC-4958-8F5E-F6EC7740E225}" dt="2024-04-08T16:10:01.503" v="2306" actId="13926"/>
        <pc:sldMkLst>
          <pc:docMk/>
          <pc:sldMk cId="0" sldId="381"/>
        </pc:sldMkLst>
        <pc:spChg chg="mod">
          <ac:chgData name="Louisa Lei" userId="9d90b36968a58255" providerId="LiveId" clId="{24437D7C-72AC-4958-8F5E-F6EC7740E225}" dt="2024-04-08T16:10:01.503" v="2306" actId="13926"/>
          <ac:spMkLst>
            <pc:docMk/>
            <pc:sldMk cId="0" sldId="381"/>
            <ac:spMk id="18435" creationId="{00000000-0000-0000-0000-000000000000}"/>
          </ac:spMkLst>
        </pc:spChg>
      </pc:sldChg>
      <pc:sldChg chg="modSp mod modShow">
        <pc:chgData name="Louisa Lei" userId="9d90b36968a58255" providerId="LiveId" clId="{24437D7C-72AC-4958-8F5E-F6EC7740E225}" dt="2024-04-08T15:56:59.610" v="2256" actId="729"/>
        <pc:sldMkLst>
          <pc:docMk/>
          <pc:sldMk cId="0" sldId="382"/>
        </pc:sldMkLst>
        <pc:spChg chg="mod">
          <ac:chgData name="Louisa Lei" userId="9d90b36968a58255" providerId="LiveId" clId="{24437D7C-72AC-4958-8F5E-F6EC7740E225}" dt="2024-04-08T15:07:09.673" v="1821" actId="13926"/>
          <ac:spMkLst>
            <pc:docMk/>
            <pc:sldMk cId="0" sldId="382"/>
            <ac:spMk id="52227" creationId="{00000000-0000-0000-0000-000000000000}"/>
          </ac:spMkLst>
        </pc:spChg>
      </pc:sldChg>
      <pc:sldChg chg="addSp modSp mod ord modAnim modNotes modNotesTx">
        <pc:chgData name="Louisa Lei" userId="9d90b36968a58255" providerId="LiveId" clId="{24437D7C-72AC-4958-8F5E-F6EC7740E225}" dt="2024-04-10T15:48:10.835" v="3814"/>
        <pc:sldMkLst>
          <pc:docMk/>
          <pc:sldMk cId="0" sldId="385"/>
        </pc:sldMkLst>
        <pc:spChg chg="add mod">
          <ac:chgData name="Louisa Lei" userId="9d90b36968a58255" providerId="LiveId" clId="{24437D7C-72AC-4958-8F5E-F6EC7740E225}" dt="2024-04-08T15:49:54.564" v="2175" actId="14100"/>
          <ac:spMkLst>
            <pc:docMk/>
            <pc:sldMk cId="0" sldId="385"/>
            <ac:spMk id="2" creationId="{0330E85F-E5CE-14BC-04B9-613F2C7B8131}"/>
          </ac:spMkLst>
        </pc:spChg>
        <pc:spChg chg="add mod">
          <ac:chgData name="Louisa Lei" userId="9d90b36968a58255" providerId="LiveId" clId="{24437D7C-72AC-4958-8F5E-F6EC7740E225}" dt="2024-04-08T15:50:14.491" v="2177" actId="1076"/>
          <ac:spMkLst>
            <pc:docMk/>
            <pc:sldMk cId="0" sldId="385"/>
            <ac:spMk id="3" creationId="{6D31D58A-E70C-7261-003F-A390B166D958}"/>
          </ac:spMkLst>
        </pc:spChg>
        <pc:spChg chg="add mod">
          <ac:chgData name="Louisa Lei" userId="9d90b36968a58255" providerId="LiveId" clId="{24437D7C-72AC-4958-8F5E-F6EC7740E225}" dt="2024-04-08T15:50:22.354" v="2180" actId="14100"/>
          <ac:spMkLst>
            <pc:docMk/>
            <pc:sldMk cId="0" sldId="385"/>
            <ac:spMk id="4" creationId="{43F8EABB-151A-5D4A-5AF5-85995402E19E}"/>
          </ac:spMkLst>
        </pc:spChg>
        <pc:spChg chg="add mod">
          <ac:chgData name="Louisa Lei" userId="9d90b36968a58255" providerId="LiveId" clId="{24437D7C-72AC-4958-8F5E-F6EC7740E225}" dt="2024-04-08T15:52:25.391" v="2221" actId="1036"/>
          <ac:spMkLst>
            <pc:docMk/>
            <pc:sldMk cId="0" sldId="385"/>
            <ac:spMk id="5" creationId="{38756F8E-D020-51C8-CD17-89B0AD49D935}"/>
          </ac:spMkLst>
        </pc:spChg>
        <pc:spChg chg="add mod">
          <ac:chgData name="Louisa Lei" userId="9d90b36968a58255" providerId="LiveId" clId="{24437D7C-72AC-4958-8F5E-F6EC7740E225}" dt="2024-04-08T15:52:36.120" v="2240" actId="1076"/>
          <ac:spMkLst>
            <pc:docMk/>
            <pc:sldMk cId="0" sldId="385"/>
            <ac:spMk id="6" creationId="{D89DFDD2-5A9A-9B26-0E7E-3B809E82CFF1}"/>
          </ac:spMkLst>
        </pc:spChg>
        <pc:spChg chg="add mod">
          <ac:chgData name="Louisa Lei" userId="9d90b36968a58255" providerId="LiveId" clId="{24437D7C-72AC-4958-8F5E-F6EC7740E225}" dt="2024-04-08T15:53:01.700" v="2245" actId="1076"/>
          <ac:spMkLst>
            <pc:docMk/>
            <pc:sldMk cId="0" sldId="385"/>
            <ac:spMk id="7" creationId="{C1896BCB-BE3B-887C-129A-46FE46EDBC7F}"/>
          </ac:spMkLst>
        </pc:spChg>
        <pc:spChg chg="add mod">
          <ac:chgData name="Louisa Lei" userId="9d90b36968a58255" providerId="LiveId" clId="{24437D7C-72AC-4958-8F5E-F6EC7740E225}" dt="2024-04-10T15:47:54.681" v="3811" actId="1076"/>
          <ac:spMkLst>
            <pc:docMk/>
            <pc:sldMk cId="0" sldId="385"/>
            <ac:spMk id="10" creationId="{52E6843D-816B-9F86-AB79-F9EEF36F40C4}"/>
          </ac:spMkLst>
        </pc:spChg>
        <pc:spChg chg="mod">
          <ac:chgData name="Louisa Lei" userId="9d90b36968a58255" providerId="LiveId" clId="{24437D7C-72AC-4958-8F5E-F6EC7740E225}" dt="2024-04-08T16:07:34.726" v="2295" actId="14100"/>
          <ac:spMkLst>
            <pc:docMk/>
            <pc:sldMk cId="0" sldId="385"/>
            <ac:spMk id="55299" creationId="{00000000-0000-0000-0000-000000000000}"/>
          </ac:spMkLst>
        </pc:spChg>
        <pc:cxnChg chg="add">
          <ac:chgData name="Louisa Lei" userId="9d90b36968a58255" providerId="LiveId" clId="{24437D7C-72AC-4958-8F5E-F6EC7740E225}" dt="2024-04-10T15:47:36.373" v="3751" actId="11529"/>
          <ac:cxnSpMkLst>
            <pc:docMk/>
            <pc:sldMk cId="0" sldId="385"/>
            <ac:cxnSpMk id="9" creationId="{5983413B-3E65-6216-32B5-B588F1D28A2B}"/>
          </ac:cxnSpMkLst>
        </pc:cxnChg>
      </pc:sldChg>
      <pc:sldChg chg="modSp modAnim modNotes">
        <pc:chgData name="Louisa Lei" userId="9d90b36968a58255" providerId="LiveId" clId="{24437D7C-72AC-4958-8F5E-F6EC7740E225}" dt="2024-04-08T17:36:18.390" v="3584" actId="13926"/>
        <pc:sldMkLst>
          <pc:docMk/>
          <pc:sldMk cId="0" sldId="388"/>
        </pc:sldMkLst>
        <pc:spChg chg="mod">
          <ac:chgData name="Louisa Lei" userId="9d90b36968a58255" providerId="LiveId" clId="{24437D7C-72AC-4958-8F5E-F6EC7740E225}" dt="2024-04-08T17:36:18.390" v="3584" actId="13926"/>
          <ac:spMkLst>
            <pc:docMk/>
            <pc:sldMk cId="0" sldId="388"/>
            <ac:spMk id="719875" creationId="{00000000-0000-0000-0000-000000000000}"/>
          </ac:spMkLst>
        </pc:spChg>
      </pc:sldChg>
      <pc:sldChg chg="addSp modSp mod modAnim modNotesTx">
        <pc:chgData name="Louisa Lei" userId="9d90b36968a58255" providerId="LiveId" clId="{24437D7C-72AC-4958-8F5E-F6EC7740E225}" dt="2024-04-10T15:41:39.397" v="3748" actId="207"/>
        <pc:sldMkLst>
          <pc:docMk/>
          <pc:sldMk cId="0" sldId="389"/>
        </pc:sldMkLst>
        <pc:spChg chg="add mod">
          <ac:chgData name="Louisa Lei" userId="9d90b36968a58255" providerId="LiveId" clId="{24437D7C-72AC-4958-8F5E-F6EC7740E225}" dt="2024-04-10T15:37:06.894" v="3709" actId="1076"/>
          <ac:spMkLst>
            <pc:docMk/>
            <pc:sldMk cId="0" sldId="389"/>
            <ac:spMk id="3" creationId="{F8CBFFD9-DF93-4169-494D-8AC4167AEA4D}"/>
          </ac:spMkLst>
        </pc:spChg>
        <pc:spChg chg="add mod">
          <ac:chgData name="Louisa Lei" userId="9d90b36968a58255" providerId="LiveId" clId="{24437D7C-72AC-4958-8F5E-F6EC7740E225}" dt="2024-04-10T15:41:39.397" v="3748" actId="207"/>
          <ac:spMkLst>
            <pc:docMk/>
            <pc:sldMk cId="0" sldId="389"/>
            <ac:spMk id="5" creationId="{F22BEDAA-496C-192F-8841-DB57C3AC509A}"/>
          </ac:spMkLst>
        </pc:spChg>
      </pc:sldChg>
      <pc:sldChg chg="modSp mod modAnim modShow modNotesTx">
        <pc:chgData name="Louisa Lei" userId="9d90b36968a58255" providerId="LiveId" clId="{24437D7C-72AC-4958-8F5E-F6EC7740E225}" dt="2024-04-10T16:12:15.677" v="4192" actId="729"/>
        <pc:sldMkLst>
          <pc:docMk/>
          <pc:sldMk cId="0" sldId="392"/>
        </pc:sldMkLst>
        <pc:spChg chg="mod">
          <ac:chgData name="Louisa Lei" userId="9d90b36968a58255" providerId="LiveId" clId="{24437D7C-72AC-4958-8F5E-F6EC7740E225}" dt="2024-04-10T16:03:58.618" v="4181" actId="13926"/>
          <ac:spMkLst>
            <pc:docMk/>
            <pc:sldMk cId="0" sldId="392"/>
            <ac:spMk id="62467" creationId="{00000000-0000-0000-0000-000000000000}"/>
          </ac:spMkLst>
        </pc:spChg>
        <pc:spChg chg="mod">
          <ac:chgData name="Louisa Lei" userId="9d90b36968a58255" providerId="LiveId" clId="{24437D7C-72AC-4958-8F5E-F6EC7740E225}" dt="2024-04-10T15:59:04.324" v="3821" actId="20577"/>
          <ac:spMkLst>
            <pc:docMk/>
            <pc:sldMk cId="0" sldId="392"/>
            <ac:spMk id="730114" creationId="{00000000-0000-0000-0000-000000000000}"/>
          </ac:spMkLst>
        </pc:spChg>
      </pc:sldChg>
      <pc:sldChg chg="del">
        <pc:chgData name="Louisa Lei" userId="9d90b36968a58255" providerId="LiveId" clId="{24437D7C-72AC-4958-8F5E-F6EC7740E225}" dt="2024-04-10T16:12:11.250" v="4191" actId="47"/>
        <pc:sldMkLst>
          <pc:docMk/>
          <pc:sldMk cId="0" sldId="393"/>
        </pc:sldMkLst>
      </pc:sldChg>
      <pc:sldChg chg="add del">
        <pc:chgData name="Louisa Lei" userId="9d90b36968a58255" providerId="LiveId" clId="{24437D7C-72AC-4958-8F5E-F6EC7740E225}" dt="2024-04-07T13:41:11.477" v="13" actId="47"/>
        <pc:sldMkLst>
          <pc:docMk/>
          <pc:sldMk cId="3399237432" sldId="438"/>
        </pc:sldMkLst>
      </pc:sldChg>
      <pc:sldChg chg="add del">
        <pc:chgData name="Louisa Lei" userId="9d90b36968a58255" providerId="LiveId" clId="{24437D7C-72AC-4958-8F5E-F6EC7740E225}" dt="2024-04-07T13:41:26.920" v="14" actId="47"/>
        <pc:sldMkLst>
          <pc:docMk/>
          <pc:sldMk cId="2173203487" sldId="443"/>
        </pc:sldMkLst>
      </pc:sldChg>
      <pc:sldChg chg="add del">
        <pc:chgData name="Louisa Lei" userId="9d90b36968a58255" providerId="LiveId" clId="{24437D7C-72AC-4958-8F5E-F6EC7740E225}" dt="2024-04-07T13:42:07.004" v="17" actId="47"/>
        <pc:sldMkLst>
          <pc:docMk/>
          <pc:sldMk cId="3195644706" sldId="444"/>
        </pc:sldMkLst>
      </pc:sldChg>
      <pc:sldChg chg="add del">
        <pc:chgData name="Louisa Lei" userId="9d90b36968a58255" providerId="LiveId" clId="{24437D7C-72AC-4958-8F5E-F6EC7740E225}" dt="2024-04-07T13:42:07.004" v="17" actId="47"/>
        <pc:sldMkLst>
          <pc:docMk/>
          <pc:sldMk cId="1701780100" sldId="445"/>
        </pc:sldMkLst>
      </pc:sldChg>
      <pc:sldChg chg="modSp add del mod">
        <pc:chgData name="Louisa Lei" userId="9d90b36968a58255" providerId="LiveId" clId="{24437D7C-72AC-4958-8F5E-F6EC7740E225}" dt="2024-04-07T13:42:07.004" v="17" actId="47"/>
        <pc:sldMkLst>
          <pc:docMk/>
          <pc:sldMk cId="339040147" sldId="446"/>
        </pc:sldMkLst>
        <pc:spChg chg="mod">
          <ac:chgData name="Louisa Lei" userId="9d90b36968a58255" providerId="LiveId" clId="{24437D7C-72AC-4958-8F5E-F6EC7740E225}" dt="2024-04-07T13:40:41.273" v="7" actId="27636"/>
          <ac:spMkLst>
            <pc:docMk/>
            <pc:sldMk cId="339040147" sldId="446"/>
            <ac:spMk id="660482" creationId="{00000000-0000-0000-0000-000000000000}"/>
          </ac:spMkLst>
        </pc:spChg>
      </pc:sldChg>
      <pc:sldChg chg="modSp add del mod">
        <pc:chgData name="Louisa Lei" userId="9d90b36968a58255" providerId="LiveId" clId="{24437D7C-72AC-4958-8F5E-F6EC7740E225}" dt="2024-04-07T13:40:53.623" v="10" actId="47"/>
        <pc:sldMkLst>
          <pc:docMk/>
          <pc:sldMk cId="1642838925" sldId="447"/>
        </pc:sldMkLst>
        <pc:spChg chg="mod">
          <ac:chgData name="Louisa Lei" userId="9d90b36968a58255" providerId="LiveId" clId="{24437D7C-72AC-4958-8F5E-F6EC7740E225}" dt="2024-04-07T13:40:50.569" v="9" actId="27636"/>
          <ac:spMkLst>
            <pc:docMk/>
            <pc:sldMk cId="1642838925" sldId="447"/>
            <ac:spMk id="660482" creationId="{00000000-0000-0000-0000-000000000000}"/>
          </ac:spMkLst>
        </pc:spChg>
      </pc:sldChg>
      <pc:sldChg chg="ord">
        <pc:chgData name="Louisa Lei" userId="9d90b36968a58255" providerId="LiveId" clId="{24437D7C-72AC-4958-8F5E-F6EC7740E225}" dt="2024-04-07T13:41:09.983" v="12"/>
        <pc:sldMkLst>
          <pc:docMk/>
          <pc:sldMk cId="2334573839" sldId="447"/>
        </pc:sldMkLst>
      </pc:sldChg>
      <pc:sldChg chg="addSp modSp mod modClrScheme modAnim chgLayout modNotesTx">
        <pc:chgData name="Louisa Lei" userId="9d90b36968a58255" providerId="LiveId" clId="{24437D7C-72AC-4958-8F5E-F6EC7740E225}" dt="2024-04-10T15:43:40.089" v="3750" actId="5793"/>
        <pc:sldMkLst>
          <pc:docMk/>
          <pc:sldMk cId="3221211710" sldId="448"/>
        </pc:sldMkLst>
        <pc:spChg chg="add mod">
          <ac:chgData name="Louisa Lei" userId="9d90b36968a58255" providerId="LiveId" clId="{24437D7C-72AC-4958-8F5E-F6EC7740E225}" dt="2024-04-08T16:21:22.077" v="2840" actId="14100"/>
          <ac:spMkLst>
            <pc:docMk/>
            <pc:sldMk cId="3221211710" sldId="448"/>
            <ac:spMk id="3" creationId="{FB82249F-AAC0-7BCB-638F-55CD951F4564}"/>
          </ac:spMkLst>
        </pc:spChg>
        <pc:spChg chg="add mod">
          <ac:chgData name="Louisa Lei" userId="9d90b36968a58255" providerId="LiveId" clId="{24437D7C-72AC-4958-8F5E-F6EC7740E225}" dt="2024-04-08T16:21:29.824" v="2841" actId="14100"/>
          <ac:spMkLst>
            <pc:docMk/>
            <pc:sldMk cId="3221211710" sldId="448"/>
            <ac:spMk id="4" creationId="{AF32A744-C89D-9053-81D3-0DED403003B1}"/>
          </ac:spMkLst>
        </pc:spChg>
        <pc:spChg chg="add mod">
          <ac:chgData name="Louisa Lei" userId="9d90b36968a58255" providerId="LiveId" clId="{24437D7C-72AC-4958-8F5E-F6EC7740E225}" dt="2024-04-08T16:21:03.908" v="2839" actId="1076"/>
          <ac:spMkLst>
            <pc:docMk/>
            <pc:sldMk cId="3221211710" sldId="448"/>
            <ac:spMk id="5" creationId="{41FE5FE5-D984-209A-C22D-E57266C97818}"/>
          </ac:spMkLst>
        </pc:spChg>
        <pc:spChg chg="mod">
          <ac:chgData name="Louisa Lei" userId="9d90b36968a58255" providerId="LiveId" clId="{24437D7C-72AC-4958-8F5E-F6EC7740E225}" dt="2024-04-10T15:43:40.089" v="3750" actId="5793"/>
          <ac:spMkLst>
            <pc:docMk/>
            <pc:sldMk cId="3221211710" sldId="448"/>
            <ac:spMk id="10243" creationId="{00000000-0000-0000-0000-000000000000}"/>
          </ac:spMkLst>
        </pc:spChg>
        <pc:spChg chg="mod">
          <ac:chgData name="Louisa Lei" userId="9d90b36968a58255" providerId="LiveId" clId="{24437D7C-72AC-4958-8F5E-F6EC7740E225}" dt="2024-04-08T16:14:05.311" v="2333" actId="26606"/>
          <ac:spMkLst>
            <pc:docMk/>
            <pc:sldMk cId="3221211710" sldId="448"/>
            <ac:spMk id="656386" creationId="{00000000-0000-0000-0000-000000000000}"/>
          </ac:spMkLst>
        </pc:spChg>
        <pc:picChg chg="add mod">
          <ac:chgData name="Louisa Lei" userId="9d90b36968a58255" providerId="LiveId" clId="{24437D7C-72AC-4958-8F5E-F6EC7740E225}" dt="2024-04-08T16:14:27.098" v="2337" actId="1076"/>
          <ac:picMkLst>
            <pc:docMk/>
            <pc:sldMk cId="3221211710" sldId="448"/>
            <ac:picMk id="2" creationId="{9706EA8E-6895-A699-6EA2-6A2F71FE2424}"/>
          </ac:picMkLst>
        </pc:picChg>
      </pc:sldChg>
      <pc:sldChg chg="modNotesTx">
        <pc:chgData name="Louisa Lei" userId="9d90b36968a58255" providerId="LiveId" clId="{24437D7C-72AC-4958-8F5E-F6EC7740E225}" dt="2024-04-08T16:23:22.352" v="3090" actId="313"/>
        <pc:sldMkLst>
          <pc:docMk/>
          <pc:sldMk cId="1870222448" sldId="449"/>
        </pc:sldMkLst>
      </pc:sldChg>
      <pc:sldChg chg="addSp delSp modSp mod">
        <pc:chgData name="Louisa Lei" userId="9d90b36968a58255" providerId="LiveId" clId="{24437D7C-72AC-4958-8F5E-F6EC7740E225}" dt="2024-04-08T16:25:08.729" v="3236" actId="1035"/>
        <pc:sldMkLst>
          <pc:docMk/>
          <pc:sldMk cId="13476465" sldId="450"/>
        </pc:sldMkLst>
        <pc:spChg chg="add mod">
          <ac:chgData name="Louisa Lei" userId="9d90b36968a58255" providerId="LiveId" clId="{24437D7C-72AC-4958-8F5E-F6EC7740E225}" dt="2024-04-08T16:24:06.226" v="3202" actId="1037"/>
          <ac:spMkLst>
            <pc:docMk/>
            <pc:sldMk cId="13476465" sldId="450"/>
            <ac:spMk id="2" creationId="{85772E20-3811-1C43-5A62-24F5AEAFAE87}"/>
          </ac:spMkLst>
        </pc:spChg>
        <pc:spChg chg="mod">
          <ac:chgData name="Louisa Lei" userId="9d90b36968a58255" providerId="LiveId" clId="{24437D7C-72AC-4958-8F5E-F6EC7740E225}" dt="2024-04-08T16:23:51.905" v="3091" actId="20577"/>
          <ac:spMkLst>
            <pc:docMk/>
            <pc:sldMk cId="13476465" sldId="450"/>
            <ac:spMk id="12291" creationId="{00000000-0000-0000-0000-000000000000}"/>
          </ac:spMkLst>
        </pc:spChg>
        <pc:spChg chg="del">
          <ac:chgData name="Louisa Lei" userId="9d90b36968a58255" providerId="LiveId" clId="{24437D7C-72AC-4958-8F5E-F6EC7740E225}" dt="2024-04-08T16:23:54.034" v="3092" actId="478"/>
          <ac:spMkLst>
            <pc:docMk/>
            <pc:sldMk cId="13476465" sldId="450"/>
            <ac:spMk id="12293" creationId="{00000000-0000-0000-0000-000000000000}"/>
          </ac:spMkLst>
        </pc:spChg>
        <pc:picChg chg="add mod">
          <ac:chgData name="Louisa Lei" userId="9d90b36968a58255" providerId="LiveId" clId="{24437D7C-72AC-4958-8F5E-F6EC7740E225}" dt="2024-04-08T16:24:06.226" v="3202" actId="1037"/>
          <ac:picMkLst>
            <pc:docMk/>
            <pc:sldMk cId="13476465" sldId="450"/>
            <ac:picMk id="3" creationId="{C4AE2F40-E61E-3DC6-0ABB-D500E0D6C900}"/>
          </ac:picMkLst>
        </pc:picChg>
        <pc:picChg chg="add mod modCrop">
          <ac:chgData name="Louisa Lei" userId="9d90b36968a58255" providerId="LiveId" clId="{24437D7C-72AC-4958-8F5E-F6EC7740E225}" dt="2024-04-08T16:25:08.729" v="3236" actId="1035"/>
          <ac:picMkLst>
            <pc:docMk/>
            <pc:sldMk cId="13476465" sldId="450"/>
            <ac:picMk id="4" creationId="{6BEAF044-705C-D864-1DF0-2E8BDD2BDDD7}"/>
          </ac:picMkLst>
        </pc:picChg>
        <pc:picChg chg="add mod">
          <ac:chgData name="Louisa Lei" userId="9d90b36968a58255" providerId="LiveId" clId="{24437D7C-72AC-4958-8F5E-F6EC7740E225}" dt="2024-04-08T16:24:06.226" v="3202" actId="1037"/>
          <ac:picMkLst>
            <pc:docMk/>
            <pc:sldMk cId="13476465" sldId="450"/>
            <ac:picMk id="5" creationId="{94FDEFB1-833E-0121-1D4B-0529D6E3CF3B}"/>
          </ac:picMkLst>
        </pc:picChg>
        <pc:picChg chg="add mod modCrop">
          <ac:chgData name="Louisa Lei" userId="9d90b36968a58255" providerId="LiveId" clId="{24437D7C-72AC-4958-8F5E-F6EC7740E225}" dt="2024-04-08T16:25:05.226" v="3234" actId="1038"/>
          <ac:picMkLst>
            <pc:docMk/>
            <pc:sldMk cId="13476465" sldId="450"/>
            <ac:picMk id="6" creationId="{0CB30603-498B-69B0-1256-E385AF690DF1}"/>
          </ac:picMkLst>
        </pc:picChg>
      </pc:sldChg>
      <pc:sldChg chg="modSp mod">
        <pc:chgData name="Louisa Lei" userId="9d90b36968a58255" providerId="LiveId" clId="{24437D7C-72AC-4958-8F5E-F6EC7740E225}" dt="2024-04-08T16:25:32.071" v="3237" actId="6549"/>
        <pc:sldMkLst>
          <pc:docMk/>
          <pc:sldMk cId="525494911" sldId="451"/>
        </pc:sldMkLst>
        <pc:spChg chg="mod">
          <ac:chgData name="Louisa Lei" userId="9d90b36968a58255" providerId="LiveId" clId="{24437D7C-72AC-4958-8F5E-F6EC7740E225}" dt="2024-04-08T16:25:32.071" v="3237" actId="6549"/>
          <ac:spMkLst>
            <pc:docMk/>
            <pc:sldMk cId="525494911" sldId="451"/>
            <ac:spMk id="14339" creationId="{00000000-0000-0000-0000-000000000000}"/>
          </ac:spMkLst>
        </pc:spChg>
      </pc:sldChg>
      <pc:sldChg chg="del">
        <pc:chgData name="Louisa Lei" userId="9d90b36968a58255" providerId="LiveId" clId="{24437D7C-72AC-4958-8F5E-F6EC7740E225}" dt="2024-04-07T13:48:18.123" v="69" actId="47"/>
        <pc:sldMkLst>
          <pc:docMk/>
          <pc:sldMk cId="2896906239" sldId="451"/>
        </pc:sldMkLst>
      </pc:sldChg>
      <pc:sldChg chg="delSp modSp mod modNotesTx">
        <pc:chgData name="Louisa Lei" userId="9d90b36968a58255" providerId="LiveId" clId="{24437D7C-72AC-4958-8F5E-F6EC7740E225}" dt="2024-04-08T16:27:07.832" v="3262" actId="20577"/>
        <pc:sldMkLst>
          <pc:docMk/>
          <pc:sldMk cId="141575016" sldId="452"/>
        </pc:sldMkLst>
        <pc:spChg chg="mod">
          <ac:chgData name="Louisa Lei" userId="9d90b36968a58255" providerId="LiveId" clId="{24437D7C-72AC-4958-8F5E-F6EC7740E225}" dt="2024-04-08T16:27:07.832" v="3262" actId="20577"/>
          <ac:spMkLst>
            <pc:docMk/>
            <pc:sldMk cId="141575016" sldId="452"/>
            <ac:spMk id="17411" creationId="{00000000-0000-0000-0000-000000000000}"/>
          </ac:spMkLst>
        </pc:spChg>
        <pc:spChg chg="del">
          <ac:chgData name="Louisa Lei" userId="9d90b36968a58255" providerId="LiveId" clId="{24437D7C-72AC-4958-8F5E-F6EC7740E225}" dt="2024-04-07T14:07:14.952" v="73" actId="478"/>
          <ac:spMkLst>
            <pc:docMk/>
            <pc:sldMk cId="141575016" sldId="452"/>
            <ac:spMk id="17412" creationId="{00000000-0000-0000-0000-000000000000}"/>
          </ac:spMkLst>
        </pc:spChg>
      </pc:sldChg>
      <pc:sldChg chg="modSp mod modAnim modNotesTx">
        <pc:chgData name="Louisa Lei" userId="9d90b36968a58255" providerId="LiveId" clId="{24437D7C-72AC-4958-8F5E-F6EC7740E225}" dt="2024-04-08T16:34:29.674" v="3283"/>
        <pc:sldMkLst>
          <pc:docMk/>
          <pc:sldMk cId="842099102" sldId="455"/>
        </pc:sldMkLst>
        <pc:spChg chg="mod">
          <ac:chgData name="Louisa Lei" userId="9d90b36968a58255" providerId="LiveId" clId="{24437D7C-72AC-4958-8F5E-F6EC7740E225}" dt="2024-04-08T16:30:32.883" v="3280" actId="13926"/>
          <ac:spMkLst>
            <pc:docMk/>
            <pc:sldMk cId="842099102" sldId="455"/>
            <ac:spMk id="22531" creationId="{00000000-0000-0000-0000-000000000000}"/>
          </ac:spMkLst>
        </pc:spChg>
        <pc:spChg chg="mod">
          <ac:chgData name="Louisa Lei" userId="9d90b36968a58255" providerId="LiveId" clId="{24437D7C-72AC-4958-8F5E-F6EC7740E225}" dt="2024-04-08T16:28:46.369" v="3279" actId="1036"/>
          <ac:spMkLst>
            <pc:docMk/>
            <pc:sldMk cId="842099102" sldId="455"/>
            <ac:spMk id="22532" creationId="{00000000-0000-0000-0000-000000000000}"/>
          </ac:spMkLst>
        </pc:spChg>
      </pc:sldChg>
      <pc:sldChg chg="modSp mod modAnim modNotes modNotesTx">
        <pc:chgData name="Louisa Lei" userId="9d90b36968a58255" providerId="LiveId" clId="{24437D7C-72AC-4958-8F5E-F6EC7740E225}" dt="2024-04-08T16:52:25.663" v="3510" actId="114"/>
        <pc:sldMkLst>
          <pc:docMk/>
          <pc:sldMk cId="2651386258" sldId="460"/>
        </pc:sldMkLst>
        <pc:spChg chg="mod">
          <ac:chgData name="Louisa Lei" userId="9d90b36968a58255" providerId="LiveId" clId="{24437D7C-72AC-4958-8F5E-F6EC7740E225}" dt="2024-04-08T16:38:03.156" v="3338" actId="20577"/>
          <ac:spMkLst>
            <pc:docMk/>
            <pc:sldMk cId="2651386258" sldId="460"/>
            <ac:spMk id="683011" creationId="{00000000-0000-0000-0000-000000000000}"/>
          </ac:spMkLst>
        </pc:spChg>
      </pc:sldChg>
      <pc:sldChg chg="addSp modSp add del mod modAnim modNotes modNotesTx">
        <pc:chgData name="Louisa Lei" userId="9d90b36968a58255" providerId="LiveId" clId="{24437D7C-72AC-4958-8F5E-F6EC7740E225}" dt="2024-04-08T17:02:35.985" v="3515"/>
        <pc:sldMkLst>
          <pc:docMk/>
          <pc:sldMk cId="3462548307" sldId="462"/>
        </pc:sldMkLst>
        <pc:spChg chg="add mod">
          <ac:chgData name="Louisa Lei" userId="9d90b36968a58255" providerId="LiveId" clId="{24437D7C-72AC-4958-8F5E-F6EC7740E225}" dt="2024-04-08T16:41:12.794" v="3400" actId="14100"/>
          <ac:spMkLst>
            <pc:docMk/>
            <pc:sldMk cId="3462548307" sldId="462"/>
            <ac:spMk id="2" creationId="{713BAE38-6735-D78A-D0D5-ABC35556F122}"/>
          </ac:spMkLst>
        </pc:spChg>
        <pc:spChg chg="add mod">
          <ac:chgData name="Louisa Lei" userId="9d90b36968a58255" providerId="LiveId" clId="{24437D7C-72AC-4958-8F5E-F6EC7740E225}" dt="2024-04-08T16:40:59.333" v="3397" actId="14100"/>
          <ac:spMkLst>
            <pc:docMk/>
            <pc:sldMk cId="3462548307" sldId="462"/>
            <ac:spMk id="3" creationId="{303B4AF1-56B0-DFEB-A408-52FBA81E158F}"/>
          </ac:spMkLst>
        </pc:spChg>
        <pc:spChg chg="add mod">
          <ac:chgData name="Louisa Lei" userId="9d90b36968a58255" providerId="LiveId" clId="{24437D7C-72AC-4958-8F5E-F6EC7740E225}" dt="2024-04-08T16:41:17.020" v="3401" actId="1076"/>
          <ac:spMkLst>
            <pc:docMk/>
            <pc:sldMk cId="3462548307" sldId="462"/>
            <ac:spMk id="4" creationId="{6F66C67B-0D9A-7147-5F38-659B45A6E10D}"/>
          </ac:spMkLst>
        </pc:spChg>
        <pc:spChg chg="add mod">
          <ac:chgData name="Louisa Lei" userId="9d90b36968a58255" providerId="LiveId" clId="{24437D7C-72AC-4958-8F5E-F6EC7740E225}" dt="2024-04-08T16:41:03.161" v="3398" actId="1076"/>
          <ac:spMkLst>
            <pc:docMk/>
            <pc:sldMk cId="3462548307" sldId="462"/>
            <ac:spMk id="5" creationId="{ABD8E6BD-4165-1B3E-FF9F-2800D09D5D57}"/>
          </ac:spMkLst>
        </pc:spChg>
        <pc:spChg chg="mod">
          <ac:chgData name="Louisa Lei" userId="9d90b36968a58255" providerId="LiveId" clId="{24437D7C-72AC-4958-8F5E-F6EC7740E225}" dt="2024-04-08T16:41:39.655" v="3404" actId="20577"/>
          <ac:spMkLst>
            <pc:docMk/>
            <pc:sldMk cId="3462548307" sldId="462"/>
            <ac:spMk id="683011" creationId="{00000000-0000-0000-0000-000000000000}"/>
          </ac:spMkLst>
        </pc:spChg>
      </pc:sldChg>
      <pc:sldChg chg="modSp mod modNotesTx">
        <pc:chgData name="Louisa Lei" userId="9d90b36968a58255" providerId="LiveId" clId="{24437D7C-72AC-4958-8F5E-F6EC7740E225}" dt="2024-04-08T16:46:17.411" v="3431" actId="20577"/>
        <pc:sldMkLst>
          <pc:docMk/>
          <pc:sldMk cId="2956966519" sldId="465"/>
        </pc:sldMkLst>
        <pc:spChg chg="mod">
          <ac:chgData name="Louisa Lei" userId="9d90b36968a58255" providerId="LiveId" clId="{24437D7C-72AC-4958-8F5E-F6EC7740E225}" dt="2024-04-08T16:46:17.411" v="3431" actId="20577"/>
          <ac:spMkLst>
            <pc:docMk/>
            <pc:sldMk cId="2956966519" sldId="465"/>
            <ac:spMk id="32771" creationId="{00000000-0000-0000-0000-000000000000}"/>
          </ac:spMkLst>
        </pc:spChg>
      </pc:sldChg>
      <pc:sldChg chg="modSp add mod modAnim modShow modNotesTx">
        <pc:chgData name="Louisa Lei" userId="9d90b36968a58255" providerId="LiveId" clId="{24437D7C-72AC-4958-8F5E-F6EC7740E225}" dt="2024-04-10T16:21:19.094" v="4467" actId="20577"/>
        <pc:sldMkLst>
          <pc:docMk/>
          <pc:sldMk cId="372391275" sldId="466"/>
        </pc:sldMkLst>
        <pc:spChg chg="mod">
          <ac:chgData name="Louisa Lei" userId="9d90b36968a58255" providerId="LiveId" clId="{24437D7C-72AC-4958-8F5E-F6EC7740E225}" dt="2024-04-10T16:19:43.037" v="4341" actId="20577"/>
          <ac:spMkLst>
            <pc:docMk/>
            <pc:sldMk cId="372391275" sldId="466"/>
            <ac:spMk id="62467" creationId="{00000000-0000-0000-0000-000000000000}"/>
          </ac:spMkLst>
        </pc:spChg>
      </pc:sldChg>
      <pc:sldMasterChg chg="add del addSldLayout delSldLayout">
        <pc:chgData name="Louisa Lei" userId="9d90b36968a58255" providerId="LiveId" clId="{24437D7C-72AC-4958-8F5E-F6EC7740E225}" dt="2024-04-07T13:42:07.004" v="17" actId="47"/>
        <pc:sldMasterMkLst>
          <pc:docMk/>
          <pc:sldMasterMk cId="3216345855" sldId="2147483648"/>
        </pc:sldMasterMkLst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3417591260" sldId="2147483649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2596160026" sldId="2147483650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4219520202" sldId="2147483651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854562153" sldId="2147483652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1215115663" sldId="2147483653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2556699189" sldId="2147483654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1117906111" sldId="2147483655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1756082118" sldId="2147483656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2220529351" sldId="2147483657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1686326397" sldId="2147483658"/>
          </pc:sldLayoutMkLst>
        </pc:sldLayoutChg>
        <pc:sldLayoutChg chg="add del">
          <pc:chgData name="Louisa Lei" userId="9d90b36968a58255" providerId="LiveId" clId="{24437D7C-72AC-4958-8F5E-F6EC7740E225}" dt="2024-04-07T13:42:07.004" v="17" actId="47"/>
          <pc:sldLayoutMkLst>
            <pc:docMk/>
            <pc:sldMasterMk cId="3216345855" sldId="2147483648"/>
            <pc:sldLayoutMk cId="225133076" sldId="2147483659"/>
          </pc:sldLayoutMkLst>
        </pc:sldLayoutChg>
        <pc:sldLayoutChg chg="del">
          <pc:chgData name="Louisa Lei" userId="9d90b36968a58255" providerId="LiveId" clId="{24437D7C-72AC-4958-8F5E-F6EC7740E225}" dt="2024-04-07T13:41:11.477" v="13" actId="47"/>
          <pc:sldLayoutMkLst>
            <pc:docMk/>
            <pc:sldMasterMk cId="3216345855" sldId="2147483648"/>
            <pc:sldLayoutMk cId="3554672998" sldId="2147483660"/>
          </pc:sldLayoutMkLst>
        </pc:sldLayoutChg>
      </pc:sldMasterChg>
    </pc:docChg>
  </pc:docChgLst>
  <pc:docChgLst>
    <pc:chgData name="Louisa Lei" userId="9d90b36968a58255" providerId="LiveId" clId="{9691F9B6-8F44-4E74-A811-019384CFFCF4}"/>
    <pc:docChg chg="undo custSel addSld delSld modSld">
      <pc:chgData name="Louisa Lei" userId="9d90b36968a58255" providerId="LiveId" clId="{9691F9B6-8F44-4E74-A811-019384CFFCF4}" dt="2024-04-18T01:08:33.016" v="1799" actId="1036"/>
      <pc:docMkLst>
        <pc:docMk/>
      </pc:docMkLst>
      <pc:sldChg chg="modSp mod modAnim">
        <pc:chgData name="Louisa Lei" userId="9d90b36968a58255" providerId="LiveId" clId="{9691F9B6-8F44-4E74-A811-019384CFFCF4}" dt="2024-04-15T15:42:17.365" v="1356" actId="1038"/>
        <pc:sldMkLst>
          <pc:docMk/>
          <pc:sldMk cId="0" sldId="385"/>
        </pc:sldMkLst>
        <pc:spChg chg="mod">
          <ac:chgData name="Louisa Lei" userId="9d90b36968a58255" providerId="LiveId" clId="{9691F9B6-8F44-4E74-A811-019384CFFCF4}" dt="2024-04-15T15:42:17.365" v="1356" actId="1038"/>
          <ac:spMkLst>
            <pc:docMk/>
            <pc:sldMk cId="0" sldId="385"/>
            <ac:spMk id="2" creationId="{0330E85F-E5CE-14BC-04B9-613F2C7B8131}"/>
          </ac:spMkLst>
        </pc:spChg>
        <pc:spChg chg="mod">
          <ac:chgData name="Louisa Lei" userId="9d90b36968a58255" providerId="LiveId" clId="{9691F9B6-8F44-4E74-A811-019384CFFCF4}" dt="2024-04-15T15:42:17.365" v="1356" actId="1038"/>
          <ac:spMkLst>
            <pc:docMk/>
            <pc:sldMk cId="0" sldId="385"/>
            <ac:spMk id="3" creationId="{6D31D58A-E70C-7261-003F-A390B166D958}"/>
          </ac:spMkLst>
        </pc:spChg>
        <pc:spChg chg="mod">
          <ac:chgData name="Louisa Lei" userId="9d90b36968a58255" providerId="LiveId" clId="{9691F9B6-8F44-4E74-A811-019384CFFCF4}" dt="2024-04-15T15:41:57.094" v="1307" actId="1038"/>
          <ac:spMkLst>
            <pc:docMk/>
            <pc:sldMk cId="0" sldId="385"/>
            <ac:spMk id="4" creationId="{43F8EABB-151A-5D4A-5AF5-85995402E19E}"/>
          </ac:spMkLst>
        </pc:spChg>
        <pc:spChg chg="mod">
          <ac:chgData name="Louisa Lei" userId="9d90b36968a58255" providerId="LiveId" clId="{9691F9B6-8F44-4E74-A811-019384CFFCF4}" dt="2024-04-15T15:42:17.365" v="1356" actId="1038"/>
          <ac:spMkLst>
            <pc:docMk/>
            <pc:sldMk cId="0" sldId="385"/>
            <ac:spMk id="5" creationId="{38756F8E-D020-51C8-CD17-89B0AD49D935}"/>
          </ac:spMkLst>
        </pc:spChg>
        <pc:spChg chg="mod">
          <ac:chgData name="Louisa Lei" userId="9d90b36968a58255" providerId="LiveId" clId="{9691F9B6-8F44-4E74-A811-019384CFFCF4}" dt="2024-04-15T15:42:17.365" v="1356" actId="1038"/>
          <ac:spMkLst>
            <pc:docMk/>
            <pc:sldMk cId="0" sldId="385"/>
            <ac:spMk id="6" creationId="{D89DFDD2-5A9A-9B26-0E7E-3B809E82CFF1}"/>
          </ac:spMkLst>
        </pc:spChg>
        <pc:spChg chg="mod">
          <ac:chgData name="Louisa Lei" userId="9d90b36968a58255" providerId="LiveId" clId="{9691F9B6-8F44-4E74-A811-019384CFFCF4}" dt="2024-04-15T15:41:57.094" v="1307" actId="1038"/>
          <ac:spMkLst>
            <pc:docMk/>
            <pc:sldMk cId="0" sldId="385"/>
            <ac:spMk id="7" creationId="{C1896BCB-BE3B-887C-129A-46FE46EDBC7F}"/>
          </ac:spMkLst>
        </pc:spChg>
        <pc:spChg chg="mod">
          <ac:chgData name="Louisa Lei" userId="9d90b36968a58255" providerId="LiveId" clId="{9691F9B6-8F44-4E74-A811-019384CFFCF4}" dt="2024-04-15T15:41:35.818" v="1273" actId="20577"/>
          <ac:spMkLst>
            <pc:docMk/>
            <pc:sldMk cId="0" sldId="385"/>
            <ac:spMk id="55299" creationId="{00000000-0000-0000-0000-000000000000}"/>
          </ac:spMkLst>
        </pc:spChg>
      </pc:sldChg>
      <pc:sldChg chg="modSp mod">
        <pc:chgData name="Louisa Lei" userId="9d90b36968a58255" providerId="LiveId" clId="{9691F9B6-8F44-4E74-A811-019384CFFCF4}" dt="2024-04-15T15:26:49.082" v="1103" actId="20577"/>
        <pc:sldMkLst>
          <pc:docMk/>
          <pc:sldMk cId="0" sldId="388"/>
        </pc:sldMkLst>
        <pc:spChg chg="mod">
          <ac:chgData name="Louisa Lei" userId="9d90b36968a58255" providerId="LiveId" clId="{9691F9B6-8F44-4E74-A811-019384CFFCF4}" dt="2024-04-15T15:26:49.082" v="1103" actId="20577"/>
          <ac:spMkLst>
            <pc:docMk/>
            <pc:sldMk cId="0" sldId="388"/>
            <ac:spMk id="719875" creationId="{00000000-0000-0000-0000-000000000000}"/>
          </ac:spMkLst>
        </pc:spChg>
      </pc:sldChg>
      <pc:sldChg chg="addSp delSp modSp mod modAnim modNotesTx">
        <pc:chgData name="Louisa Lei" userId="9d90b36968a58255" providerId="LiveId" clId="{9691F9B6-8F44-4E74-A811-019384CFFCF4}" dt="2024-04-15T15:38:05.352" v="1269" actId="20577"/>
        <pc:sldMkLst>
          <pc:docMk/>
          <pc:sldMk cId="0" sldId="389"/>
        </pc:sldMkLst>
        <pc:spChg chg="add del mod">
          <ac:chgData name="Louisa Lei" userId="9d90b36968a58255" providerId="LiveId" clId="{9691F9B6-8F44-4E74-A811-019384CFFCF4}" dt="2024-04-15T15:28:31.736" v="1109" actId="22"/>
          <ac:spMkLst>
            <pc:docMk/>
            <pc:sldMk cId="0" sldId="389"/>
            <ac:spMk id="4" creationId="{887D3945-2808-91AF-C8FB-97A9E11B2A5D}"/>
          </ac:spMkLst>
        </pc:spChg>
        <pc:spChg chg="add del mod">
          <ac:chgData name="Louisa Lei" userId="9d90b36968a58255" providerId="LiveId" clId="{9691F9B6-8F44-4E74-A811-019384CFFCF4}" dt="2024-04-15T15:33:34.705" v="1139" actId="22"/>
          <ac:spMkLst>
            <pc:docMk/>
            <pc:sldMk cId="0" sldId="389"/>
            <ac:spMk id="7" creationId="{5D0606F6-6545-8422-6A90-6DA5665695D7}"/>
          </ac:spMkLst>
        </pc:spChg>
      </pc:sldChg>
      <pc:sldChg chg="modAnim">
        <pc:chgData name="Louisa Lei" userId="9d90b36968a58255" providerId="LiveId" clId="{9691F9B6-8F44-4E74-A811-019384CFFCF4}" dt="2024-04-17T13:07:52.598" v="1593"/>
        <pc:sldMkLst>
          <pc:docMk/>
          <pc:sldMk cId="3221211710" sldId="448"/>
        </pc:sldMkLst>
      </pc:sldChg>
      <pc:sldChg chg="modSp modAnim">
        <pc:chgData name="Louisa Lei" userId="9d90b36968a58255" providerId="LiveId" clId="{9691F9B6-8F44-4E74-A811-019384CFFCF4}" dt="2024-04-15T16:01:03.769" v="1469" actId="20577"/>
        <pc:sldMkLst>
          <pc:docMk/>
          <pc:sldMk cId="842099102" sldId="455"/>
        </pc:sldMkLst>
        <pc:spChg chg="mod">
          <ac:chgData name="Louisa Lei" userId="9d90b36968a58255" providerId="LiveId" clId="{9691F9B6-8F44-4E74-A811-019384CFFCF4}" dt="2024-04-15T16:01:03.769" v="1469" actId="20577"/>
          <ac:spMkLst>
            <pc:docMk/>
            <pc:sldMk cId="842099102" sldId="455"/>
            <ac:spMk id="22531" creationId="{00000000-0000-0000-0000-000000000000}"/>
          </ac:spMkLst>
        </pc:spChg>
      </pc:sldChg>
      <pc:sldChg chg="mod modShow">
        <pc:chgData name="Louisa Lei" userId="9d90b36968a58255" providerId="LiveId" clId="{9691F9B6-8F44-4E74-A811-019384CFFCF4}" dt="2024-04-15T15:00:45.809" v="175" actId="729"/>
        <pc:sldMkLst>
          <pc:docMk/>
          <pc:sldMk cId="3462548307" sldId="462"/>
        </pc:sldMkLst>
      </pc:sldChg>
      <pc:sldChg chg="modNotesTx">
        <pc:chgData name="Louisa Lei" userId="9d90b36968a58255" providerId="LiveId" clId="{9691F9B6-8F44-4E74-A811-019384CFFCF4}" dt="2024-04-15T15:51:05.180" v="1439" actId="20577"/>
        <pc:sldMkLst>
          <pc:docMk/>
          <pc:sldMk cId="2956966519" sldId="465"/>
        </pc:sldMkLst>
      </pc:sldChg>
      <pc:sldChg chg="modSp modAnim">
        <pc:chgData name="Louisa Lei" userId="9d90b36968a58255" providerId="LiveId" clId="{9691F9B6-8F44-4E74-A811-019384CFFCF4}" dt="2024-04-17T14:30:32.302" v="1738" actId="20577"/>
        <pc:sldMkLst>
          <pc:docMk/>
          <pc:sldMk cId="372391275" sldId="466"/>
        </pc:sldMkLst>
        <pc:spChg chg="mod">
          <ac:chgData name="Louisa Lei" userId="9d90b36968a58255" providerId="LiveId" clId="{9691F9B6-8F44-4E74-A811-019384CFFCF4}" dt="2024-04-17T14:30:32.302" v="1738" actId="20577"/>
          <ac:spMkLst>
            <pc:docMk/>
            <pc:sldMk cId="372391275" sldId="466"/>
            <ac:spMk id="62467" creationId="{00000000-0000-0000-0000-000000000000}"/>
          </ac:spMkLst>
        </pc:spChg>
      </pc:sldChg>
      <pc:sldChg chg="addSp delSp modSp add mod modAnim">
        <pc:chgData name="Louisa Lei" userId="9d90b36968a58255" providerId="LiveId" clId="{9691F9B6-8F44-4E74-A811-019384CFFCF4}" dt="2024-04-15T16:18:04.277" v="1592"/>
        <pc:sldMkLst>
          <pc:docMk/>
          <pc:sldMk cId="358612492" sldId="467"/>
        </pc:sldMkLst>
        <pc:spChg chg="del">
          <ac:chgData name="Louisa Lei" userId="9d90b36968a58255" providerId="LiveId" clId="{9691F9B6-8F44-4E74-A811-019384CFFCF4}" dt="2024-04-15T14:21:43.721" v="44" actId="478"/>
          <ac:spMkLst>
            <pc:docMk/>
            <pc:sldMk cId="358612492" sldId="467"/>
            <ac:spMk id="2" creationId="{85772E20-3811-1C43-5A62-24F5AEAFAE87}"/>
          </ac:spMkLst>
        </pc:spChg>
        <pc:spChg chg="add mod topLvl">
          <ac:chgData name="Louisa Lei" userId="9d90b36968a58255" providerId="LiveId" clId="{9691F9B6-8F44-4E74-A811-019384CFFCF4}" dt="2024-04-15T16:17:44.182" v="1590" actId="165"/>
          <ac:spMkLst>
            <pc:docMk/>
            <pc:sldMk cId="358612492" sldId="467"/>
            <ac:spMk id="13" creationId="{C2D11812-7156-97F7-72D7-8D76462C4BDE}"/>
          </ac:spMkLst>
        </pc:spChg>
        <pc:spChg chg="add mod">
          <ac:chgData name="Louisa Lei" userId="9d90b36968a58255" providerId="LiveId" clId="{9691F9B6-8F44-4E74-A811-019384CFFCF4}" dt="2024-04-15T16:17:14.573" v="1565" actId="1036"/>
          <ac:spMkLst>
            <pc:docMk/>
            <pc:sldMk cId="358612492" sldId="467"/>
            <ac:spMk id="14" creationId="{338946CF-8905-B956-0936-4EA249C2F7F1}"/>
          </ac:spMkLst>
        </pc:spChg>
        <pc:spChg chg="add mod">
          <ac:chgData name="Louisa Lei" userId="9d90b36968a58255" providerId="LiveId" clId="{9691F9B6-8F44-4E74-A811-019384CFFCF4}" dt="2024-04-15T16:08:50.987" v="1477" actId="1076"/>
          <ac:spMkLst>
            <pc:docMk/>
            <pc:sldMk cId="358612492" sldId="467"/>
            <ac:spMk id="16" creationId="{374292AF-0DB6-05DE-6A69-FA1570F20F86}"/>
          </ac:spMkLst>
        </pc:spChg>
        <pc:spChg chg="mod">
          <ac:chgData name="Louisa Lei" userId="9d90b36968a58255" providerId="LiveId" clId="{9691F9B6-8F44-4E74-A811-019384CFFCF4}" dt="2024-04-15T16:17:07.711" v="1537" actId="6549"/>
          <ac:spMkLst>
            <pc:docMk/>
            <pc:sldMk cId="358612492" sldId="467"/>
            <ac:spMk id="12291" creationId="{00000000-0000-0000-0000-000000000000}"/>
          </ac:spMkLst>
        </pc:spChg>
        <pc:spChg chg="del">
          <ac:chgData name="Louisa Lei" userId="9d90b36968a58255" providerId="LiveId" clId="{9691F9B6-8F44-4E74-A811-019384CFFCF4}" dt="2024-04-15T14:21:48.022" v="48" actId="478"/>
          <ac:spMkLst>
            <pc:docMk/>
            <pc:sldMk cId="358612492" sldId="467"/>
            <ac:spMk id="12292" creationId="{00000000-0000-0000-0000-000000000000}"/>
          </ac:spMkLst>
        </pc:spChg>
        <pc:grpChg chg="add del mod">
          <ac:chgData name="Louisa Lei" userId="9d90b36968a58255" providerId="LiveId" clId="{9691F9B6-8F44-4E74-A811-019384CFFCF4}" dt="2024-04-15T16:17:44.182" v="1590" actId="165"/>
          <ac:grpSpMkLst>
            <pc:docMk/>
            <pc:sldMk cId="358612492" sldId="467"/>
            <ac:grpSpMk id="17" creationId="{1C659A2F-71F6-F325-1834-8BD87E645903}"/>
          </ac:grpSpMkLst>
        </pc:grpChg>
        <pc:picChg chg="del">
          <ac:chgData name="Louisa Lei" userId="9d90b36968a58255" providerId="LiveId" clId="{9691F9B6-8F44-4E74-A811-019384CFFCF4}" dt="2024-04-15T14:21:41.562" v="43" actId="478"/>
          <ac:picMkLst>
            <pc:docMk/>
            <pc:sldMk cId="358612492" sldId="467"/>
            <ac:picMk id="3" creationId="{C4AE2F40-E61E-3DC6-0ABB-D500E0D6C900}"/>
          </ac:picMkLst>
        </pc:picChg>
        <pc:picChg chg="del">
          <ac:chgData name="Louisa Lei" userId="9d90b36968a58255" providerId="LiveId" clId="{9691F9B6-8F44-4E74-A811-019384CFFCF4}" dt="2024-04-15T14:21:44.665" v="45" actId="478"/>
          <ac:picMkLst>
            <pc:docMk/>
            <pc:sldMk cId="358612492" sldId="467"/>
            <ac:picMk id="4" creationId="{6BEAF044-705C-D864-1DF0-2E8BDD2BDDD7}"/>
          </ac:picMkLst>
        </pc:picChg>
        <pc:picChg chg="del">
          <ac:chgData name="Louisa Lei" userId="9d90b36968a58255" providerId="LiveId" clId="{9691F9B6-8F44-4E74-A811-019384CFFCF4}" dt="2024-04-15T14:21:47.091" v="47" actId="478"/>
          <ac:picMkLst>
            <pc:docMk/>
            <pc:sldMk cId="358612492" sldId="467"/>
            <ac:picMk id="5" creationId="{94FDEFB1-833E-0121-1D4B-0529D6E3CF3B}"/>
          </ac:picMkLst>
        </pc:picChg>
        <pc:picChg chg="del">
          <ac:chgData name="Louisa Lei" userId="9d90b36968a58255" providerId="LiveId" clId="{9691F9B6-8F44-4E74-A811-019384CFFCF4}" dt="2024-04-15T14:21:45.973" v="46" actId="478"/>
          <ac:picMkLst>
            <pc:docMk/>
            <pc:sldMk cId="358612492" sldId="467"/>
            <ac:picMk id="6" creationId="{0CB30603-498B-69B0-1256-E385AF690DF1}"/>
          </ac:picMkLst>
        </pc:picChg>
        <pc:picChg chg="add mod topLvl">
          <ac:chgData name="Louisa Lei" userId="9d90b36968a58255" providerId="LiveId" clId="{9691F9B6-8F44-4E74-A811-019384CFFCF4}" dt="2024-04-15T16:17:44.182" v="1590" actId="165"/>
          <ac:picMkLst>
            <pc:docMk/>
            <pc:sldMk cId="358612492" sldId="467"/>
            <ac:picMk id="8" creationId="{6FDB680A-9957-0DE2-C539-59E7111DC56B}"/>
          </ac:picMkLst>
        </pc:picChg>
        <pc:picChg chg="add mod topLvl">
          <ac:chgData name="Louisa Lei" userId="9d90b36968a58255" providerId="LiveId" clId="{9691F9B6-8F44-4E74-A811-019384CFFCF4}" dt="2024-04-15T16:17:44.182" v="1590" actId="165"/>
          <ac:picMkLst>
            <pc:docMk/>
            <pc:sldMk cId="358612492" sldId="467"/>
            <ac:picMk id="10" creationId="{92E99D17-ABE5-26B2-5EAF-8C6A7DC84F2A}"/>
          </ac:picMkLst>
        </pc:picChg>
        <pc:picChg chg="add mod topLvl">
          <ac:chgData name="Louisa Lei" userId="9d90b36968a58255" providerId="LiveId" clId="{9691F9B6-8F44-4E74-A811-019384CFFCF4}" dt="2024-04-15T16:17:44.182" v="1590" actId="165"/>
          <ac:picMkLst>
            <pc:docMk/>
            <pc:sldMk cId="358612492" sldId="467"/>
            <ac:picMk id="12" creationId="{CE2E3B85-19D9-582A-F3CC-D7C72A762C61}"/>
          </ac:picMkLst>
        </pc:picChg>
      </pc:sldChg>
      <pc:sldChg chg="addSp delSp modSp new mod modAnim">
        <pc:chgData name="Louisa Lei" userId="9d90b36968a58255" providerId="LiveId" clId="{9691F9B6-8F44-4E74-A811-019384CFFCF4}" dt="2024-04-15T16:09:23.663" v="1480" actId="1076"/>
        <pc:sldMkLst>
          <pc:docMk/>
          <pc:sldMk cId="246792789" sldId="468"/>
        </pc:sldMkLst>
        <pc:spChg chg="mod">
          <ac:chgData name="Louisa Lei" userId="9d90b36968a58255" providerId="LiveId" clId="{9691F9B6-8F44-4E74-A811-019384CFFCF4}" dt="2024-04-15T14:40:50.158" v="135" actId="20577"/>
          <ac:spMkLst>
            <pc:docMk/>
            <pc:sldMk cId="246792789" sldId="468"/>
            <ac:spMk id="2" creationId="{07D65710-CFF0-8A68-EBEF-734699E7D9B7}"/>
          </ac:spMkLst>
        </pc:spChg>
        <pc:spChg chg="del">
          <ac:chgData name="Louisa Lei" userId="9d90b36968a58255" providerId="LiveId" clId="{9691F9B6-8F44-4E74-A811-019384CFFCF4}" dt="2024-04-15T14:40:43.351" v="131" actId="22"/>
          <ac:spMkLst>
            <pc:docMk/>
            <pc:sldMk cId="246792789" sldId="468"/>
            <ac:spMk id="3" creationId="{3111B348-6A94-010E-94A0-C22AB8FCBEC4}"/>
          </ac:spMkLst>
        </pc:spChg>
        <pc:spChg chg="add mod">
          <ac:chgData name="Louisa Lei" userId="9d90b36968a58255" providerId="LiveId" clId="{9691F9B6-8F44-4E74-A811-019384CFFCF4}" dt="2024-04-15T14:41:20.213" v="150" actId="1076"/>
          <ac:spMkLst>
            <pc:docMk/>
            <pc:sldMk cId="246792789" sldId="468"/>
            <ac:spMk id="6" creationId="{48763C13-42D1-199A-6D83-F4EE9D2B13B3}"/>
          </ac:spMkLst>
        </pc:spChg>
        <pc:spChg chg="add mod">
          <ac:chgData name="Louisa Lei" userId="9d90b36968a58255" providerId="LiveId" clId="{9691F9B6-8F44-4E74-A811-019384CFFCF4}" dt="2024-04-15T14:42:53.659" v="173" actId="1037"/>
          <ac:spMkLst>
            <pc:docMk/>
            <pc:sldMk cId="246792789" sldId="468"/>
            <ac:spMk id="11" creationId="{213A4F3F-92D0-BD9A-4224-8D46880854EE}"/>
          </ac:spMkLst>
        </pc:spChg>
        <pc:spChg chg="add mod">
          <ac:chgData name="Louisa Lei" userId="9d90b36968a58255" providerId="LiveId" clId="{9691F9B6-8F44-4E74-A811-019384CFFCF4}" dt="2024-04-15T16:09:23.663" v="1480" actId="1076"/>
          <ac:spMkLst>
            <pc:docMk/>
            <pc:sldMk cId="246792789" sldId="468"/>
            <ac:spMk id="13" creationId="{0D260CA7-989B-D931-59A0-14525C86EB66}"/>
          </ac:spMkLst>
        </pc:spChg>
        <pc:picChg chg="add mod ord">
          <ac:chgData name="Louisa Lei" userId="9d90b36968a58255" providerId="LiveId" clId="{9691F9B6-8F44-4E74-A811-019384CFFCF4}" dt="2024-04-15T14:41:14.506" v="149" actId="1076"/>
          <ac:picMkLst>
            <pc:docMk/>
            <pc:sldMk cId="246792789" sldId="468"/>
            <ac:picMk id="5" creationId="{0BFC0CCB-08C2-1F4C-6765-77D2F6653F82}"/>
          </ac:picMkLst>
        </pc:picChg>
        <pc:cxnChg chg="add mod">
          <ac:chgData name="Louisa Lei" userId="9d90b36968a58255" providerId="LiveId" clId="{9691F9B6-8F44-4E74-A811-019384CFFCF4}" dt="2024-04-15T14:42:11.550" v="153" actId="1582"/>
          <ac:cxnSpMkLst>
            <pc:docMk/>
            <pc:sldMk cId="246792789" sldId="468"/>
            <ac:cxnSpMk id="8" creationId="{0518875A-184C-82B4-2571-9296B1302B14}"/>
          </ac:cxnSpMkLst>
        </pc:cxnChg>
        <pc:cxnChg chg="add mod">
          <ac:chgData name="Louisa Lei" userId="9d90b36968a58255" providerId="LiveId" clId="{9691F9B6-8F44-4E74-A811-019384CFFCF4}" dt="2024-04-15T14:42:23.630" v="157" actId="1076"/>
          <ac:cxnSpMkLst>
            <pc:docMk/>
            <pc:sldMk cId="246792789" sldId="468"/>
            <ac:cxnSpMk id="9" creationId="{D118D65B-0F98-DA7B-FD82-4A28F190C4D4}"/>
          </ac:cxnSpMkLst>
        </pc:cxnChg>
        <pc:cxnChg chg="add mod">
          <ac:chgData name="Louisa Lei" userId="9d90b36968a58255" providerId="LiveId" clId="{9691F9B6-8F44-4E74-A811-019384CFFCF4}" dt="2024-04-15T14:42:32.053" v="159" actId="1076"/>
          <ac:cxnSpMkLst>
            <pc:docMk/>
            <pc:sldMk cId="246792789" sldId="468"/>
            <ac:cxnSpMk id="10" creationId="{29530CAC-B2C4-6A64-B32D-2B40D1114005}"/>
          </ac:cxnSpMkLst>
        </pc:cxnChg>
      </pc:sldChg>
      <pc:sldChg chg="add del">
        <pc:chgData name="Louisa Lei" userId="9d90b36968a58255" providerId="LiveId" clId="{9691F9B6-8F44-4E74-A811-019384CFFCF4}" dt="2024-04-15T14:22:07.192" v="51"/>
        <pc:sldMkLst>
          <pc:docMk/>
          <pc:sldMk cId="2089181713" sldId="468"/>
        </pc:sldMkLst>
      </pc:sldChg>
      <pc:sldChg chg="addSp modSp add mod modAnim modNotesTx">
        <pc:chgData name="Louisa Lei" userId="9d90b36968a58255" providerId="LiveId" clId="{9691F9B6-8F44-4E74-A811-019384CFFCF4}" dt="2024-04-15T16:09:45.589" v="1483" actId="1076"/>
        <pc:sldMkLst>
          <pc:docMk/>
          <pc:sldMk cId="3510479435" sldId="469"/>
        </pc:sldMkLst>
        <pc:spChg chg="add">
          <ac:chgData name="Louisa Lei" userId="9d90b36968a58255" providerId="LiveId" clId="{9691F9B6-8F44-4E74-A811-019384CFFCF4}" dt="2024-04-15T15:05:11.908" v="256"/>
          <ac:spMkLst>
            <pc:docMk/>
            <pc:sldMk cId="3510479435" sldId="469"/>
            <ac:spMk id="4" creationId="{128D3998-2741-B273-1D56-3D05C5DEF94F}"/>
          </ac:spMkLst>
        </pc:spChg>
        <pc:spChg chg="add mod">
          <ac:chgData name="Louisa Lei" userId="9d90b36968a58255" providerId="LiveId" clId="{9691F9B6-8F44-4E74-A811-019384CFFCF4}" dt="2024-04-15T16:09:45.589" v="1483" actId="1076"/>
          <ac:spMkLst>
            <pc:docMk/>
            <pc:sldMk cId="3510479435" sldId="469"/>
            <ac:spMk id="6" creationId="{67F6A2F5-4664-1F41-ED3D-C66E7C57553D}"/>
          </ac:spMkLst>
        </pc:spChg>
        <pc:spChg chg="mod">
          <ac:chgData name="Louisa Lei" userId="9d90b36968a58255" providerId="LiveId" clId="{9691F9B6-8F44-4E74-A811-019384CFFCF4}" dt="2024-04-15T15:04:21.750" v="241" actId="114"/>
          <ac:spMkLst>
            <pc:docMk/>
            <pc:sldMk cId="3510479435" sldId="469"/>
            <ac:spMk id="683011" creationId="{00000000-0000-0000-0000-000000000000}"/>
          </ac:spMkLst>
        </pc:spChg>
        <pc:picChg chg="add mod">
          <ac:chgData name="Louisa Lei" userId="9d90b36968a58255" providerId="LiveId" clId="{9691F9B6-8F44-4E74-A811-019384CFFCF4}" dt="2024-04-15T15:04:28.290" v="255" actId="1035"/>
          <ac:picMkLst>
            <pc:docMk/>
            <pc:sldMk cId="3510479435" sldId="469"/>
            <ac:picMk id="3" creationId="{D9C025E0-A2B9-DB9F-E925-A3327B0FA6BB}"/>
          </ac:picMkLst>
        </pc:picChg>
      </pc:sldChg>
      <pc:sldChg chg="addSp modSp add mod modAnim modNotesTx">
        <pc:chgData name="Louisa Lei" userId="9d90b36968a58255" providerId="LiveId" clId="{9691F9B6-8F44-4E74-A811-019384CFFCF4}" dt="2024-04-15T15:16:07.430" v="926"/>
        <pc:sldMkLst>
          <pc:docMk/>
          <pc:sldMk cId="2914303610" sldId="470"/>
        </pc:sldMkLst>
        <pc:spChg chg="add">
          <ac:chgData name="Louisa Lei" userId="9d90b36968a58255" providerId="LiveId" clId="{9691F9B6-8F44-4E74-A811-019384CFFCF4}" dt="2024-04-15T15:05:30.840" v="261"/>
          <ac:spMkLst>
            <pc:docMk/>
            <pc:sldMk cId="2914303610" sldId="470"/>
            <ac:spMk id="2" creationId="{3895D13B-ADD9-65EF-33F4-271D47B77E83}"/>
          </ac:spMkLst>
        </pc:spChg>
        <pc:spChg chg="mod">
          <ac:chgData name="Louisa Lei" userId="9d90b36968a58255" providerId="LiveId" clId="{9691F9B6-8F44-4E74-A811-019384CFFCF4}" dt="2024-04-15T15:14:21.395" v="924" actId="20577"/>
          <ac:spMkLst>
            <pc:docMk/>
            <pc:sldMk cId="2914303610" sldId="470"/>
            <ac:spMk id="683011" creationId="{00000000-0000-0000-0000-000000000000}"/>
          </ac:spMkLst>
        </pc:spChg>
        <pc:picChg chg="mod">
          <ac:chgData name="Louisa Lei" userId="9d90b36968a58255" providerId="LiveId" clId="{9691F9B6-8F44-4E74-A811-019384CFFCF4}" dt="2024-04-15T15:08:43.515" v="476" actId="1036"/>
          <ac:picMkLst>
            <pc:docMk/>
            <pc:sldMk cId="2914303610" sldId="470"/>
            <ac:picMk id="3" creationId="{D9C025E0-A2B9-DB9F-E925-A3327B0FA6BB}"/>
          </ac:picMkLst>
        </pc:picChg>
      </pc:sldChg>
      <pc:sldChg chg="add del">
        <pc:chgData name="Louisa Lei" userId="9d90b36968a58255" providerId="LiveId" clId="{9691F9B6-8F44-4E74-A811-019384CFFCF4}" dt="2024-04-15T15:05:20.623" v="260"/>
        <pc:sldMkLst>
          <pc:docMk/>
          <pc:sldMk cId="590069319" sldId="471"/>
        </pc:sldMkLst>
      </pc:sldChg>
      <pc:sldChg chg="addSp delSp modSp new mod modAnim">
        <pc:chgData name="Louisa Lei" userId="9d90b36968a58255" providerId="LiveId" clId="{9691F9B6-8F44-4E74-A811-019384CFFCF4}" dt="2024-04-15T16:16:18.442" v="1533" actId="1076"/>
        <pc:sldMkLst>
          <pc:docMk/>
          <pc:sldMk cId="1846298673" sldId="471"/>
        </pc:sldMkLst>
        <pc:spChg chg="mod">
          <ac:chgData name="Louisa Lei" userId="9d90b36968a58255" providerId="LiveId" clId="{9691F9B6-8F44-4E74-A811-019384CFFCF4}" dt="2024-04-15T16:13:57.336" v="1487"/>
          <ac:spMkLst>
            <pc:docMk/>
            <pc:sldMk cId="1846298673" sldId="471"/>
            <ac:spMk id="2" creationId="{68DD4D6F-DCAF-4A95-D3CA-1FDC0D576121}"/>
          </ac:spMkLst>
        </pc:spChg>
        <pc:spChg chg="del">
          <ac:chgData name="Louisa Lei" userId="9d90b36968a58255" providerId="LiveId" clId="{9691F9B6-8F44-4E74-A811-019384CFFCF4}" dt="2024-04-15T16:13:50.824" v="1485" actId="22"/>
          <ac:spMkLst>
            <pc:docMk/>
            <pc:sldMk cId="1846298673" sldId="471"/>
            <ac:spMk id="3" creationId="{AF24553A-E36A-F934-ABCC-6554AC1FF7E2}"/>
          </ac:spMkLst>
        </pc:spChg>
        <pc:spChg chg="add mod">
          <ac:chgData name="Louisa Lei" userId="9d90b36968a58255" providerId="LiveId" clId="{9691F9B6-8F44-4E74-A811-019384CFFCF4}" dt="2024-04-15T16:14:43.455" v="1521" actId="20577"/>
          <ac:spMkLst>
            <pc:docMk/>
            <pc:sldMk cId="1846298673" sldId="471"/>
            <ac:spMk id="6" creationId="{86EE84F5-0B21-A9B0-DA5E-C0E19B7E84CB}"/>
          </ac:spMkLst>
        </pc:spChg>
        <pc:spChg chg="add mod">
          <ac:chgData name="Louisa Lei" userId="9d90b36968a58255" providerId="LiveId" clId="{9691F9B6-8F44-4E74-A811-019384CFFCF4}" dt="2024-04-15T16:15:35.287" v="1531" actId="1076"/>
          <ac:spMkLst>
            <pc:docMk/>
            <pc:sldMk cId="1846298673" sldId="471"/>
            <ac:spMk id="10" creationId="{A1450BBA-5707-6686-B23C-61D867E027EB}"/>
          </ac:spMkLst>
        </pc:spChg>
        <pc:picChg chg="add mod ord">
          <ac:chgData name="Louisa Lei" userId="9d90b36968a58255" providerId="LiveId" clId="{9691F9B6-8F44-4E74-A811-019384CFFCF4}" dt="2024-04-15T16:16:18.442" v="1533" actId="1076"/>
          <ac:picMkLst>
            <pc:docMk/>
            <pc:sldMk cId="1846298673" sldId="471"/>
            <ac:picMk id="5" creationId="{CF2DBCEC-8AA6-D331-8F5E-17CB2EC147DF}"/>
          </ac:picMkLst>
        </pc:picChg>
        <pc:picChg chg="add mod">
          <ac:chgData name="Louisa Lei" userId="9d90b36968a58255" providerId="LiveId" clId="{9691F9B6-8F44-4E74-A811-019384CFFCF4}" dt="2024-04-15T16:16:18.442" v="1533" actId="1076"/>
          <ac:picMkLst>
            <pc:docMk/>
            <pc:sldMk cId="1846298673" sldId="471"/>
            <ac:picMk id="8" creationId="{DA62A218-75EA-068A-3D48-E4164F066BCA}"/>
          </ac:picMkLst>
        </pc:picChg>
      </pc:sldChg>
      <pc:sldChg chg="addSp modSp add mod modAnim modNotesTx">
        <pc:chgData name="Louisa Lei" userId="9d90b36968a58255" providerId="LiveId" clId="{9691F9B6-8F44-4E74-A811-019384CFFCF4}" dt="2024-04-18T01:08:33.016" v="1799" actId="1036"/>
        <pc:sldMkLst>
          <pc:docMk/>
          <pc:sldMk cId="4138865562" sldId="472"/>
        </pc:sldMkLst>
        <pc:spChg chg="add mod">
          <ac:chgData name="Louisa Lei" userId="9d90b36968a58255" providerId="LiveId" clId="{9691F9B6-8F44-4E74-A811-019384CFFCF4}" dt="2024-04-18T01:08:33.016" v="1799" actId="1036"/>
          <ac:spMkLst>
            <pc:docMk/>
            <pc:sldMk cId="4138865562" sldId="472"/>
            <ac:spMk id="3" creationId="{3024662D-055C-6866-FCD1-66E9FF05A515}"/>
          </ac:spMkLst>
        </pc:spChg>
        <pc:spChg chg="mod">
          <ac:chgData name="Louisa Lei" userId="9d90b36968a58255" providerId="LiveId" clId="{9691F9B6-8F44-4E74-A811-019384CFFCF4}" dt="2024-04-17T14:33:50.272" v="1791" actId="20577"/>
          <ac:spMkLst>
            <pc:docMk/>
            <pc:sldMk cId="4138865562" sldId="472"/>
            <ac:spMk id="62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21986-98B9-4076-BE63-8E5A95D49A8D}" type="datetimeFigureOut">
              <a:rPr lang="en-HK" smtClean="0"/>
              <a:t>18/4/2024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753A0A-645C-4C2B-ACE6-6A807CAEB05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49343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1C07DE-DA20-4217-B91C-55FA724E7BD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CC4C7-9321-4F85-AC15-C96C02999C1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63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6443853-1DD4-4877-B587-65D98B968857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FontTx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25BC543-30D6-4AA8-90B4-22C339D4693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1FD356F-B370-4905-B475-36D0765F2DB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26D1A1-086F-49DE-B921-A09020A520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69B94BD-CECE-4C33-9065-62089078E88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8526EF-2A76-46A8-A4E9-07C212D9D96D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i="0" dirty="0">
              <a:sym typeface="Monotype Sorts" pitchFamily="-84" charset="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C47A9-62C0-457E-AB19-17B7324B601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26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BC47A9-62C0-457E-AB19-17B7324B6011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51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17C4D0E-10BE-41E0-A0AF-FD2B0011F8A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C7E4C-29A1-4ED6-8D81-6DB7BB775B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15C7E4C-29A1-4ED6-8D81-6DB7BB775B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87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450BD-08BE-4C06-8125-BBFA1D5AB41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B50642-8067-4638-B2FE-15C691E0075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954D0A1-F669-443E-ADD7-EBEE7996BBA6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CC4C7-9321-4F85-AC15-C96C02999C1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92868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FCC4C7-9321-4F85-AC15-C96C02999C1E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anose="020B0604020202020204" pitchFamily="34" charset="0"/>
                <a:ea typeface="MS PGothic" panose="020B0600070205080204" pitchFamily="34" charset="-128"/>
                <a:cs typeface="+mn-cs"/>
              </a:rPr>
              <a:pPr marL="0" marR="0" lvl="0" indent="0" algn="r" defTabSz="928688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4813" y="695325"/>
            <a:ext cx="6188075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0" i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673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382" y="5821363"/>
            <a:ext cx="3718390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600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sz="1600" b="1" baseline="30000" dirty="0">
                <a:solidFill>
                  <a:srgbClr val="002060"/>
                </a:solidFill>
              </a:rPr>
              <a:t>th</a:t>
            </a:r>
            <a:r>
              <a:rPr lang="en-US" altLang="en-US" sz="1600" b="1" dirty="0">
                <a:solidFill>
                  <a:srgbClr val="002060"/>
                </a:solidFill>
              </a:rPr>
              <a:t> Ed</a:t>
            </a:r>
            <a:r>
              <a:rPr lang="en-US" altLang="en-US" sz="1600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8794751" y="6218238"/>
            <a:ext cx="2540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8478" y="1"/>
            <a:ext cx="1775025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462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20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01667" y="117475"/>
            <a:ext cx="26924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7" y="117475"/>
            <a:ext cx="78740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861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3261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306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43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851" y="1093789"/>
            <a:ext cx="5005916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4967" y="1093789"/>
            <a:ext cx="500591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196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6319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074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834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17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58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85852" y="1093789"/>
            <a:ext cx="1021503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008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02889" y="6613526"/>
            <a:ext cx="240322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047906" y="6613526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24467" y="117475"/>
            <a:ext cx="1076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6"/>
            <a:ext cx="2595582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11889317" y="5445126"/>
            <a:ext cx="302683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 sz="1800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7395" y="1"/>
            <a:ext cx="989349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74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boyce-codd-normal-form-bcnf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ielit.gov.in/gorakhpur/sites/default/files/Gorakhpur/Alevel_1_DBMS_27Apr2020_AV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xploredatabase.com/2020/11/normalization-mcq-with-answers-in-dbms-19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CSqsjqLnfVo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elit.gov.in/gorakhpur/sites/default/files/Gorakhpur/Alevel_1_DBMS_21Apr2020_AV.pdf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3345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63638"/>
            <a:ext cx="7541149" cy="48688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 with respect to a set </a:t>
            </a:r>
            <a:r>
              <a:rPr lang="en-US" altLang="en-US" i="1" dirty="0"/>
              <a:t>F</a:t>
            </a:r>
            <a:r>
              <a:rPr lang="en-US" altLang="en-US" dirty="0"/>
              <a:t> of functional  dependencies </a:t>
            </a:r>
            <a:r>
              <a:rPr lang="en-US" altLang="en-US" dirty="0">
                <a:highlight>
                  <a:srgbClr val="FFFF00"/>
                </a:highlight>
              </a:rPr>
              <a:t>if for all functional dependencies in </a:t>
            </a:r>
            <a:r>
              <a:rPr lang="en-US" altLang="en-US" i="1" dirty="0">
                <a:highlight>
                  <a:srgbClr val="FFFF00"/>
                </a:highlight>
              </a:rPr>
              <a:t>F</a:t>
            </a:r>
            <a:r>
              <a:rPr lang="en-US" altLang="en-US" baseline="30000" dirty="0">
                <a:highlight>
                  <a:srgbClr val="FFFF00"/>
                </a:highlight>
              </a:rPr>
              <a:t>+</a:t>
            </a:r>
            <a:r>
              <a:rPr lang="en-US" altLang="en-US" dirty="0">
                <a:highlight>
                  <a:srgbClr val="FFFF00"/>
                </a:highlight>
              </a:rPr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          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endParaRPr lang="en-US" altLang="en-US" i="1" dirty="0">
              <a:highlight>
                <a:srgbClr val="FFFF00"/>
              </a:highlight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i="1" dirty="0">
                <a:sym typeface="Greek Symbols"/>
              </a:rPr>
              <a:t>      </a:t>
            </a:r>
            <a:r>
              <a:rPr lang="en-US" altLang="en-US" dirty="0">
                <a:sym typeface="Greek Symbols"/>
              </a:rPr>
              <a:t>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 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is trivial (i.e.,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 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)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is a </a:t>
            </a:r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superkey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for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R</a:t>
            </a:r>
          </a:p>
          <a:p>
            <a:pPr lvl="1"/>
            <a:endParaRPr lang="en-US" altLang="en-US" i="1" dirty="0">
              <a:highlight>
                <a:srgbClr val="FFFF00"/>
              </a:highlight>
              <a:sym typeface="Greek Symbols"/>
            </a:endParaRPr>
          </a:p>
          <a:p>
            <a:pPr>
              <a:lnSpc>
                <a:spcPct val="90000"/>
              </a:lnSpc>
            </a:pPr>
            <a:r>
              <a:rPr lang="en-US" altLang="en-US" dirty="0"/>
              <a:t>Example schema that is </a:t>
            </a:r>
            <a:r>
              <a:rPr lang="en-US" altLang="en-US" b="1" i="1" dirty="0"/>
              <a:t>not</a:t>
            </a:r>
            <a:r>
              <a:rPr lang="en-US" altLang="en-US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</a:t>
            </a:r>
            <a:r>
              <a:rPr lang="en-US" altLang="en-US" i="1" dirty="0" err="1"/>
              <a:t>in_dep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u="sng" dirty="0"/>
              <a:t>ID, </a:t>
            </a:r>
            <a:r>
              <a:rPr lang="en-US" altLang="en-US" i="1" dirty="0"/>
              <a:t>name, salary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dept_name</a:t>
            </a:r>
            <a:r>
              <a:rPr lang="en-US" altLang="en-US" i="1" u="sng" dirty="0"/>
              <a:t>, </a:t>
            </a:r>
            <a:r>
              <a:rPr lang="en-US" altLang="en-US" i="1" dirty="0"/>
              <a:t>building, budget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because :</a:t>
            </a:r>
          </a:p>
          <a:p>
            <a:pPr lvl="1"/>
            <a:r>
              <a:rPr lang="en-US" altLang="en-US" i="1" dirty="0" err="1"/>
              <a:t>dept_name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building, budget  </a:t>
            </a:r>
            <a:r>
              <a:rPr lang="en-US" altLang="en-US" dirty="0">
                <a:sym typeface="Monotype Sorts" pitchFamily="-84" charset="2"/>
              </a:rPr>
              <a:t>is a functional dependency but</a:t>
            </a:r>
          </a:p>
          <a:p>
            <a:pPr lvl="2"/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dirty="0">
                <a:sym typeface="Monotype Sorts" pitchFamily="-84" charset="2"/>
              </a:rPr>
              <a:t> is not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63638"/>
            <a:ext cx="7541149" cy="486886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 with respect to a set </a:t>
            </a:r>
            <a:r>
              <a:rPr lang="en-US" altLang="en-US" i="1" dirty="0"/>
              <a:t>F</a:t>
            </a:r>
            <a:r>
              <a:rPr lang="en-US" altLang="en-US" dirty="0"/>
              <a:t> of functional  dependencies </a:t>
            </a:r>
            <a:r>
              <a:rPr lang="en-US" altLang="en-US" dirty="0">
                <a:highlight>
                  <a:srgbClr val="FFFF00"/>
                </a:highlight>
              </a:rPr>
              <a:t>if for all functional dependencies in </a:t>
            </a:r>
            <a:r>
              <a:rPr lang="en-US" altLang="en-US" i="1" dirty="0">
                <a:highlight>
                  <a:srgbClr val="FFFF00"/>
                </a:highlight>
              </a:rPr>
              <a:t>F</a:t>
            </a:r>
            <a:r>
              <a:rPr lang="en-US" altLang="en-US" baseline="30000" dirty="0">
                <a:highlight>
                  <a:srgbClr val="FFFF00"/>
                </a:highlight>
              </a:rPr>
              <a:t>+</a:t>
            </a:r>
            <a:r>
              <a:rPr lang="en-US" altLang="en-US" dirty="0">
                <a:highlight>
                  <a:srgbClr val="FFFF00"/>
                </a:highlight>
              </a:rPr>
              <a:t> of the form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    </a:t>
            </a:r>
            <a:r>
              <a:rPr lang="en-US" altLang="en-US" dirty="0">
                <a:sym typeface="Greek Symbols"/>
              </a:rPr>
              <a:t>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 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is trivial (i.e.,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 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)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is a </a:t>
            </a:r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superkey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for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Try: Is this relation schema in BCNF?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025E0-A2B9-DB9F-E925-A3327B0F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3132116"/>
            <a:ext cx="8830907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F6A2F5-4664-1F41-ED3D-C66E7C57553D}"/>
              </a:ext>
            </a:extLst>
          </p:cNvPr>
          <p:cNvSpPr txBox="1"/>
          <p:nvPr/>
        </p:nvSpPr>
        <p:spPr>
          <a:xfrm>
            <a:off x="-1905" y="6411912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Boyce-Codd Normal Form (BCNF) - </a:t>
            </a:r>
            <a:r>
              <a:rPr lang="en-US" sz="1100" dirty="0" err="1">
                <a:hlinkClick r:id="rId4"/>
              </a:rPr>
              <a:t>GeeksforGeeks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3510479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163638"/>
            <a:ext cx="7541149" cy="4868861"/>
          </a:xfrm>
        </p:spPr>
        <p:txBody>
          <a:bodyPr/>
          <a:lstStyle/>
          <a:p>
            <a:r>
              <a:rPr lang="en-US" altLang="en-US" dirty="0">
                <a:sym typeface="Greek Symbols"/>
              </a:rPr>
              <a:t>Some functional dependencies include:</a:t>
            </a:r>
          </a:p>
          <a:p>
            <a:pPr lvl="1"/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Stu_ID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−&gt; </a:t>
            </a:r>
            <a:r>
              <a:rPr lang="en-US" altLang="en-US" dirty="0" err="1">
                <a:sym typeface="Greek Symbols"/>
              </a:rPr>
              <a:t>Stu_Branch</a:t>
            </a:r>
            <a:endParaRPr lang="en-US" altLang="en-US" dirty="0">
              <a:sym typeface="Greek Symbols"/>
            </a:endParaRPr>
          </a:p>
          <a:p>
            <a:pPr lvl="1"/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Stu_Course</a:t>
            </a:r>
            <a:r>
              <a:rPr lang="en-US" altLang="en-US" dirty="0">
                <a:sym typeface="Greek Symbols"/>
              </a:rPr>
              <a:t> −&gt; {</a:t>
            </a:r>
            <a:r>
              <a:rPr lang="en-US" altLang="en-US" dirty="0" err="1">
                <a:sym typeface="Greek Symbols"/>
              </a:rPr>
              <a:t>Branch_Number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dirty="0" err="1">
                <a:sym typeface="Greek Symbols"/>
              </a:rPr>
              <a:t>Stu_Course_No</a:t>
            </a:r>
            <a:r>
              <a:rPr lang="en-US" altLang="en-US" dirty="0">
                <a:sym typeface="Greek Symbols"/>
              </a:rPr>
              <a:t>}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For both functional dependencies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above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not a </a:t>
            </a:r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R</a:t>
            </a:r>
          </a:p>
          <a:p>
            <a:pPr lvl="1"/>
            <a:r>
              <a:rPr lang="en-US" altLang="en-US" dirty="0">
                <a:sym typeface="Greek Symbols"/>
              </a:rPr>
              <a:t>The candidate key is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{</a:t>
            </a:r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Stu_ID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, </a:t>
            </a:r>
            <a:r>
              <a:rPr lang="en-US" altLang="en-US" dirty="0" err="1">
                <a:highlight>
                  <a:srgbClr val="FFFF00"/>
                </a:highlight>
                <a:sym typeface="Greek Symbols"/>
              </a:rPr>
              <a:t>Stu_Course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}</a:t>
            </a:r>
          </a:p>
          <a:p>
            <a:r>
              <a:rPr lang="en-US" altLang="en-US" dirty="0">
                <a:sym typeface="Greek Symbols"/>
              </a:rPr>
              <a:t>So, the schema is not in BCNF.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025E0-A2B9-DB9F-E925-A3327B0FA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0546" y="3470786"/>
            <a:ext cx="883090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0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093789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dirty="0"/>
              <a:t>Third Normal Form is a minimal relaxation of BCNF to </a:t>
            </a:r>
            <a:r>
              <a:rPr lang="en-US" altLang="en-US" dirty="0">
                <a:highlight>
                  <a:srgbClr val="FFFF00"/>
                </a:highlight>
              </a:rPr>
              <a:t>ensure dependency preservation</a:t>
            </a:r>
            <a:r>
              <a:rPr lang="en-US" altLang="en-US" dirty="0"/>
              <a:t>.</a:t>
            </a:r>
          </a:p>
          <a:p>
            <a:pPr>
              <a:tabLst>
                <a:tab pos="2738438" algn="l"/>
              </a:tabLst>
            </a:pPr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for all:</a:t>
            </a:r>
          </a:p>
          <a:p>
            <a:pPr>
              <a:buNone/>
              <a:tabLst>
                <a:tab pos="2738438" algn="l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in </a:t>
            </a:r>
            <a:r>
              <a:rPr lang="en-US" altLang="en-US" i="1" dirty="0">
                <a:sym typeface="Monotype Sorts" pitchFamily="-84" charset="2"/>
              </a:rPr>
              <a:t>F</a:t>
            </a:r>
            <a:r>
              <a:rPr lang="en-US" altLang="en-US" baseline="30000" dirty="0">
                <a:sym typeface="Monotype Sorts" pitchFamily="-84" charset="2"/>
              </a:rPr>
              <a:t>+</a:t>
            </a:r>
          </a:p>
          <a:p>
            <a:pPr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trivial (i.e.,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</a:t>
            </a:r>
            <a:r>
              <a:rPr lang="en-US" altLang="en-US" i="1" dirty="0">
                <a:sym typeface="Greek Symbols"/>
              </a:rPr>
              <a:t>R</a:t>
            </a:r>
            <a:endParaRPr lang="en-US" altLang="en-US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dirty="0">
                <a:highlight>
                  <a:srgbClr val="FFFF00"/>
                </a:highlight>
                <a:sym typeface="Greek Symbols"/>
              </a:rPr>
              <a:t>Each attribute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A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in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–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is contained in a candidate key for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R.</a:t>
            </a:r>
          </a:p>
          <a:p>
            <a:pPr lvl="1">
              <a:buNone/>
              <a:tabLst>
                <a:tab pos="2738438" algn="l"/>
              </a:tabLst>
            </a:pPr>
            <a:r>
              <a:rPr lang="en-US" altLang="en-US" i="1" dirty="0">
                <a:sym typeface="Greek Symbols"/>
              </a:rPr>
              <a:t> 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b="1" dirty="0">
                <a:sym typeface="Greek Symbols"/>
              </a:rPr>
              <a:t>NOTE</a:t>
            </a:r>
            <a:r>
              <a:rPr lang="en-US" altLang="en-US" i="1" dirty="0">
                <a:sym typeface="Greek Symbols"/>
              </a:rPr>
              <a:t>: </a:t>
            </a:r>
            <a:r>
              <a:rPr lang="en-US" altLang="en-US" dirty="0">
                <a:sym typeface="Greek Symbols"/>
              </a:rPr>
              <a:t>each attribute may be in a different candidate key)</a:t>
            </a:r>
            <a:endParaRPr lang="en-US" altLang="en-US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501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359" y="1124904"/>
            <a:ext cx="7741327" cy="3105654"/>
          </a:xfrm>
        </p:spPr>
        <p:txBody>
          <a:bodyPr/>
          <a:lstStyle/>
          <a:p>
            <a:r>
              <a:rPr lang="en-US" altLang="en-US" dirty="0">
                <a:highlight>
                  <a:srgbClr val="FFFF00"/>
                </a:highlight>
              </a:rPr>
              <a:t>The set of 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all</a:t>
            </a:r>
            <a:r>
              <a:rPr lang="en-US" altLang="en-US" dirty="0">
                <a:solidFill>
                  <a:srgbClr val="002060"/>
                </a:solidFill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</a:rPr>
              <a:t>functional dependencies logically implied by </a:t>
            </a:r>
            <a:r>
              <a:rPr lang="en-US" altLang="en-US" i="1" dirty="0">
                <a:highlight>
                  <a:srgbClr val="FFFF00"/>
                </a:highlight>
              </a:rPr>
              <a:t>F</a:t>
            </a:r>
            <a:r>
              <a:rPr lang="en-US" altLang="en-US" dirty="0">
                <a:highlight>
                  <a:srgbClr val="FFFF00"/>
                </a:highlight>
              </a:rPr>
              <a:t> is the 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</a:rPr>
              <a:t>closure</a:t>
            </a:r>
            <a:r>
              <a:rPr lang="en-US" altLang="en-US" dirty="0">
                <a:highlight>
                  <a:srgbClr val="FFFF00"/>
                </a:highlight>
              </a:rPr>
              <a:t> of </a:t>
            </a:r>
            <a:r>
              <a:rPr lang="en-US" altLang="en-US" i="1" dirty="0">
                <a:highlight>
                  <a:srgbClr val="FFFF00"/>
                </a:highlight>
              </a:rPr>
              <a:t>F</a:t>
            </a:r>
            <a:r>
              <a:rPr lang="en-US" altLang="en-US" dirty="0"/>
              <a:t>, denoted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  <a:endParaRPr lang="en-US" altLang="en-US" dirty="0"/>
          </a:p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</a:p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56444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/>
              <a:t>Given a set of attributes </a:t>
            </a:r>
            <a:r>
              <a:rPr lang="en-US" altLang="en-US" sz="1600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sz="1600" dirty="0"/>
              <a:t> define the </a:t>
            </a:r>
            <a:r>
              <a:rPr lang="en-US" altLang="en-US" sz="1600" b="1" i="1" dirty="0">
                <a:solidFill>
                  <a:srgbClr val="002060"/>
                </a:solidFill>
              </a:rPr>
              <a:t>closure</a:t>
            </a:r>
            <a:r>
              <a:rPr lang="en-US" altLang="en-US" sz="1600" i="1" dirty="0"/>
              <a:t> </a:t>
            </a:r>
            <a:r>
              <a:rPr lang="en-US" altLang="en-US" sz="1600" dirty="0"/>
              <a:t>of </a:t>
            </a:r>
            <a:r>
              <a:rPr lang="en-US" altLang="en-US" sz="16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1600" dirty="0">
                <a:sym typeface="Greek Symbols"/>
              </a:rPr>
              <a:t> </a:t>
            </a:r>
            <a:r>
              <a:rPr lang="en-US" altLang="en-US" sz="1600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sz="1600" dirty="0">
                <a:sym typeface="Greek Symbols"/>
              </a:rPr>
              <a:t> </a:t>
            </a:r>
            <a:r>
              <a:rPr lang="en-US" altLang="en-US" sz="1600" i="1" dirty="0">
                <a:sym typeface="Greek Symbols"/>
              </a:rPr>
              <a:t>F</a:t>
            </a:r>
            <a:r>
              <a:rPr lang="en-US" altLang="en-US" sz="1600" dirty="0">
                <a:sym typeface="Greek Symbols"/>
              </a:rPr>
              <a:t> (denoted by </a:t>
            </a:r>
            <a:r>
              <a:rPr lang="en-US" altLang="en-US" sz="1600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1600" baseline="30000" dirty="0">
                <a:sym typeface="Greek Symbols"/>
              </a:rPr>
              <a:t>+</a:t>
            </a:r>
            <a:r>
              <a:rPr lang="en-US" altLang="en-US" sz="1600" dirty="0">
                <a:sym typeface="Greek Symbols"/>
              </a:rPr>
              <a:t>) as </a:t>
            </a:r>
            <a:r>
              <a:rPr lang="en-US" altLang="en-US" sz="1600" dirty="0">
                <a:highlight>
                  <a:srgbClr val="FFFF00"/>
                </a:highlight>
                <a:sym typeface="Greek Symbols"/>
              </a:rPr>
              <a:t>the set of attributes that are functionally determined by </a:t>
            </a:r>
            <a:r>
              <a:rPr lang="en-US" altLang="en-US" sz="1600" dirty="0">
                <a:highlight>
                  <a:srgbClr val="FFFF00"/>
                </a:highlight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sz="1600" dirty="0">
                <a:highlight>
                  <a:srgbClr val="FFFF00"/>
                </a:highlight>
                <a:sym typeface="Greek Symbols"/>
              </a:rPr>
              <a:t> under </a:t>
            </a:r>
            <a:r>
              <a:rPr lang="en-US" altLang="en-US" sz="1600" i="1" dirty="0">
                <a:highlight>
                  <a:srgbClr val="FFFF00"/>
                </a:highlight>
                <a:sym typeface="Greek Symbols"/>
              </a:rPr>
              <a:t>F</a:t>
            </a:r>
            <a:endParaRPr lang="en-US" altLang="en-US" sz="16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/>
              <a:t>Example: </a:t>
            </a: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Find the closure of {AG}. That is, C(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r>
              <a:rPr lang="en-US" altLang="en-US" sz="1600" i="1" dirty="0">
                <a:sym typeface="MS LineDraw"/>
              </a:rPr>
              <a:t>: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  and 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H)</a:t>
            </a:r>
            <a:endParaRPr lang="en-US" altLang="en-US" sz="1600" i="1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  and 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i="1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Important use: testing functional dependencies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highlight>
                  <a:srgbClr val="FFFF00"/>
                </a:highlight>
                <a:sym typeface="Symbol" panose="05050102010706020507" pitchFamily="18" charset="2"/>
              </a:rPr>
              <a:t>+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highlight>
                  <a:srgbClr val="FFFF00"/>
                </a:highlight>
                <a:sym typeface="Symbol" panose="05050102010706020507" pitchFamily="18" charset="2"/>
              </a:rPr>
              <a:t>+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uiExpand="1" build="p" bldLvl="2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D4D6F-DCAF-4A95-D3CA-1FDC0D57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2DBCEC-8AA6-D331-8F5E-17CB2EC147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935" y="1378968"/>
            <a:ext cx="8611908" cy="1816963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86EE84F5-0B21-A9B0-DA5E-C0E19B7E8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835" y="1056444"/>
            <a:ext cx="7136402" cy="529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kern="0" dirty="0"/>
              <a:t>Try: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kern="0" dirty="0">
                <a:sym typeface="Symbol" panose="05050102010706020507" pitchFamily="18" charset="2"/>
              </a:rPr>
              <a:t>Compute CD</a:t>
            </a:r>
            <a:r>
              <a:rPr lang="en-US" altLang="en-US" sz="1600" kern="0" baseline="30000" dirty="0">
                <a:sym typeface="Symbol" panose="05050102010706020507" pitchFamily="18" charset="2"/>
              </a:rPr>
              <a:t>+</a:t>
            </a:r>
            <a:r>
              <a:rPr lang="en-US" altLang="en-US" sz="1600" kern="0" dirty="0">
                <a:sym typeface="Symbol" panose="05050102010706020507" pitchFamily="18" charset="2"/>
              </a:rPr>
              <a:t>.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endParaRPr lang="en-US" altLang="en-US" sz="1600" i="1" kern="0" dirty="0">
              <a:sym typeface="Symbol" panose="05050102010706020507" pitchFamily="18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2A218-75EA-068A-3D48-E4164F06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1560" y="3794603"/>
            <a:ext cx="8525470" cy="2006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50BBA-5707-6686-B23C-61D867E027EB}"/>
              </a:ext>
            </a:extLst>
          </p:cNvPr>
          <p:cNvSpPr txBox="1"/>
          <p:nvPr/>
        </p:nvSpPr>
        <p:spPr>
          <a:xfrm>
            <a:off x="-1904" y="6420434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4"/>
              </a:rPr>
              <a:t>Alevel_1_DBMS_27Apr2020_AV.pdf (nielit.gov.in)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1846298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2647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6358" y="1003300"/>
            <a:ext cx="7493339" cy="3797301"/>
          </a:xfrm>
        </p:spPr>
        <p:txBody>
          <a:bodyPr/>
          <a:lstStyle/>
          <a:p>
            <a:pPr marL="381000" indent="-381000"/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>
                <a:highlight>
                  <a:srgbClr val="FFFF00"/>
                </a:highlight>
              </a:rPr>
              <a:t>if we can remove it without changing </a:t>
            </a:r>
            <a:r>
              <a:rPr lang="en-US" altLang="en-US" i="1" dirty="0">
                <a:highlight>
                  <a:srgbClr val="FFFF00"/>
                </a:highlight>
              </a:rPr>
              <a:t> F </a:t>
            </a:r>
            <a:r>
              <a:rPr lang="en-US" altLang="en-US" baseline="30000" dirty="0">
                <a:highlight>
                  <a:srgbClr val="FFFF00"/>
                </a:highlight>
              </a:rPr>
              <a:t>+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endParaRPr lang="en-US" altLang="en-US" dirty="0"/>
          </a:p>
          <a:p>
            <a:pPr marL="381000" indent="-381000"/>
            <a:r>
              <a:rPr lang="en-US" altLang="en-US" dirty="0">
                <a:highlight>
                  <a:srgbClr val="FFFF00"/>
                </a:highlight>
              </a:rPr>
              <a:t>Consider an attribute in the functional dependency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 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highlight>
                  <a:srgbClr val="FFFF00"/>
                </a:highlight>
                <a:sym typeface="Greek Symbols"/>
              </a:rPr>
              <a:t>To test if attribute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A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 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 is 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ja-JP" dirty="0">
                <a:highlight>
                  <a:srgbClr val="FFFF00"/>
                </a:highlight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 = (</a:t>
            </a:r>
            <a:r>
              <a:rPr lang="en-US" altLang="ja-JP" i="1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  – {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ja-JP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})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 {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ja-JP" i="1" dirty="0">
                <a:highlight>
                  <a:srgbClr val="FFFF00"/>
                </a:highlight>
                <a:sym typeface="Greek Symbols"/>
              </a:rPr>
              <a:t>(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ja-JP" i="1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– </a:t>
            </a:r>
            <a:r>
              <a:rPr lang="en-US" altLang="ja-JP" i="1" dirty="0">
                <a:highlight>
                  <a:srgbClr val="FFFF00"/>
                </a:highlight>
                <a:sym typeface="Greek Symbols"/>
              </a:rPr>
              <a:t>A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)}</a:t>
            </a:r>
          </a:p>
          <a:p>
            <a:pPr marL="800100" lvl="1" indent="-342900"/>
            <a:r>
              <a:rPr lang="en-US" altLang="en-US" dirty="0">
                <a:highlight>
                  <a:srgbClr val="FFFF00"/>
                </a:highlight>
                <a:sym typeface="Greek Symbols"/>
              </a:rPr>
              <a:t>Check that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highlight>
                  <a:srgbClr val="FFFF00"/>
                </a:highlight>
                <a:sym typeface="Greek Symbols"/>
              </a:rPr>
              <a:t>+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under F</a:t>
            </a:r>
            <a:r>
              <a:rPr lang="en-US" altLang="ja-JP" dirty="0">
                <a:highlight>
                  <a:srgbClr val="FFFF00"/>
                </a:highlight>
                <a:latin typeface="Arial" panose="020B0604020202020204" pitchFamily="34" charset="0"/>
                <a:sym typeface="Greek Symbols"/>
              </a:rPr>
              <a:t>'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contains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A</a:t>
            </a:r>
            <a:r>
              <a:rPr lang="en-US" altLang="en-US" i="1" dirty="0">
                <a:sym typeface="Greek Symbols"/>
              </a:rPr>
              <a:t>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lvl="1"/>
            <a:r>
              <a:rPr lang="en-US" altLang="en-US" dirty="0">
                <a:sym typeface="Greek Symbols"/>
              </a:rPr>
              <a:t>Try: </a:t>
            </a:r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}.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</a:t>
            </a:r>
            <a:r>
              <a:rPr lang="en-US" altLang="en-US" dirty="0"/>
              <a:t>:</a:t>
            </a:r>
          </a:p>
          <a:p>
            <a:pPr lvl="2"/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2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C. So,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extraneous.</a:t>
            </a:r>
            <a:endParaRPr lang="en-US" altLang="en-US" dirty="0">
              <a:sym typeface="Greek Symbols"/>
            </a:endParaRPr>
          </a:p>
          <a:p>
            <a:pPr marL="381000" indent="-381000"/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To test if attribute A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 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highlight>
                  <a:srgbClr val="FFFF00"/>
                </a:highlight>
                <a:sym typeface="Greek Symbols"/>
              </a:rPr>
              <a:t>Let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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=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– {A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}</a:t>
            </a:r>
            <a:r>
              <a:rPr lang="en-US" altLang="en-US" dirty="0">
                <a:sym typeface="Symbol" panose="05050102010706020507" pitchFamily="18" charset="2"/>
              </a:rPr>
              <a:t>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dependencies in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endParaRPr lang="en-US" altLang="en-US" dirty="0"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highlight>
                  <a:srgbClr val="FFFF00"/>
                </a:highlight>
                <a:sym typeface="Greek Symbols"/>
              </a:rPr>
              <a:t>+ 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includes all attributes in  </a:t>
            </a:r>
            <a:r>
              <a:rPr lang="en-US" altLang="en-US" dirty="0">
                <a:sym typeface="Symbol" panose="05050102010706020507" pitchFamily="18" charset="2"/>
              </a:rPr>
              <a:t>then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None/>
            </a:pPr>
            <a:endParaRPr lang="en-US" altLang="en-US" dirty="0">
              <a:sym typeface="Greek Symbol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330E85F-E5CE-14BC-04B9-613F2C7B8131}"/>
              </a:ext>
            </a:extLst>
          </p:cNvPr>
          <p:cNvSpPr/>
          <p:nvPr/>
        </p:nvSpPr>
        <p:spPr bwMode="auto">
          <a:xfrm>
            <a:off x="3079750" y="3562350"/>
            <a:ext cx="406400" cy="25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31D58A-E70C-7261-003F-A390B166D958}"/>
              </a:ext>
            </a:extLst>
          </p:cNvPr>
          <p:cNvSpPr/>
          <p:nvPr/>
        </p:nvSpPr>
        <p:spPr bwMode="auto">
          <a:xfrm>
            <a:off x="3721100" y="3568700"/>
            <a:ext cx="406400" cy="25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F8EABB-151A-5D4A-5AF5-85995402E19E}"/>
              </a:ext>
            </a:extLst>
          </p:cNvPr>
          <p:cNvSpPr/>
          <p:nvPr/>
        </p:nvSpPr>
        <p:spPr bwMode="auto">
          <a:xfrm>
            <a:off x="7876540" y="3308350"/>
            <a:ext cx="215900" cy="254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56F8E-D020-51C8-CD17-89B0AD49D935}"/>
                  </a:ext>
                </a:extLst>
              </p:cNvPr>
              <p:cNvSpPr txBox="1"/>
              <p:nvPr/>
            </p:nvSpPr>
            <p:spPr>
              <a:xfrm>
                <a:off x="3166005" y="3712634"/>
                <a:ext cx="29174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𝜶</m:t>
                      </m:r>
                    </m:oMath>
                  </m:oMathPara>
                </a14:m>
                <a:endParaRPr lang="en-HK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756F8E-D020-51C8-CD17-89B0AD49D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6005" y="3712634"/>
                <a:ext cx="291747" cy="369332"/>
              </a:xfrm>
              <a:prstGeom prst="rect">
                <a:avLst/>
              </a:prstGeom>
              <a:blipFill>
                <a:blip r:embed="rId3"/>
                <a:stretch>
                  <a:fillRect l="-12500" r="-12500" b="-163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DFDD2-5A9A-9B26-0E7E-3B809E82CFF1}"/>
                  </a:ext>
                </a:extLst>
              </p:cNvPr>
              <p:cNvSpPr txBox="1"/>
              <p:nvPr/>
            </p:nvSpPr>
            <p:spPr>
              <a:xfrm>
                <a:off x="3777625" y="3712634"/>
                <a:ext cx="2933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en-HK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9DFDD2-5A9A-9B26-0E7E-3B809E82C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7625" y="3712634"/>
                <a:ext cx="293349" cy="369332"/>
              </a:xfrm>
              <a:prstGeom prst="rect">
                <a:avLst/>
              </a:prstGeom>
              <a:blipFill>
                <a:blip r:embed="rId4"/>
                <a:stretch>
                  <a:fillRect l="-35417" r="-33333" b="-37705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896BCB-BE3B-887C-129A-46FE46EDBC7F}"/>
                  </a:ext>
                </a:extLst>
              </p:cNvPr>
              <p:cNvSpPr txBox="1"/>
              <p:nvPr/>
            </p:nvSpPr>
            <p:spPr>
              <a:xfrm>
                <a:off x="7818765" y="3521618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HK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896BCB-BE3B-887C-129A-46FE46EDBC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765" y="3521618"/>
                <a:ext cx="288541" cy="369332"/>
              </a:xfrm>
              <a:prstGeom prst="rect">
                <a:avLst/>
              </a:prstGeom>
              <a:blipFill>
                <a:blip r:embed="rId5"/>
                <a:stretch>
                  <a:fillRect l="-23404" r="-21277" b="-1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83413B-3E65-6216-32B5-B588F1D28A2B}"/>
              </a:ext>
            </a:extLst>
          </p:cNvPr>
          <p:cNvCxnSpPr/>
          <p:nvPr/>
        </p:nvCxnSpPr>
        <p:spPr bwMode="auto">
          <a:xfrm flipH="1">
            <a:off x="7032567" y="2502131"/>
            <a:ext cx="706582" cy="1911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E6843D-816B-9F86-AB79-F9EEF36F40C4}"/>
              </a:ext>
            </a:extLst>
          </p:cNvPr>
          <p:cNvSpPr txBox="1"/>
          <p:nvPr/>
        </p:nvSpPr>
        <p:spPr>
          <a:xfrm>
            <a:off x="7700105" y="2323992"/>
            <a:ext cx="4391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removing A from the right side</a:t>
            </a:r>
            <a:endParaRPr lang="en-H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/>
      <p:bldP spid="6" grpId="0"/>
      <p:bldP spid="7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84911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</a:t>
            </a:r>
            <a:r>
              <a:rPr lang="en-US" altLang="en-US" dirty="0">
                <a:highlight>
                  <a:srgbClr val="FFFF00"/>
                </a:highlight>
              </a:rPr>
              <a:t>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cover.</a:t>
            </a:r>
          </a:p>
          <a:p>
            <a:pPr>
              <a:defRPr/>
            </a:pPr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  <a:sym typeface="Greek Symbols"/>
              </a:rPr>
              <a:t>No functional dependency in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en-US" i="1" baseline="-25000" dirty="0">
                <a:highlight>
                  <a:srgbClr val="FFFF00"/>
                </a:highlight>
                <a:sym typeface="Greek Symbols"/>
              </a:rPr>
              <a:t>c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contains an extraneous attribute</a:t>
            </a:r>
            <a:r>
              <a:rPr lang="en-US" altLang="en-US" dirty="0">
                <a:sym typeface="Greek Symbols"/>
              </a:rPr>
              <a:t>, and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highlight>
                  <a:srgbClr val="FFFF00"/>
                </a:highlight>
                <a:sym typeface="Greek Symbols"/>
              </a:rPr>
              <a:t>Each left side of functional dependency in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en-US" i="1" baseline="-25000" dirty="0">
                <a:highlight>
                  <a:srgbClr val="FFFF00"/>
                </a:highlight>
                <a:sym typeface="Greek Symbols"/>
              </a:rPr>
              <a:t>c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is unique</a:t>
            </a:r>
            <a:r>
              <a:rPr lang="en-US" altLang="en-US" dirty="0">
                <a:sym typeface="Greek Symbols"/>
              </a:rPr>
              <a:t>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07342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</a:t>
            </a:r>
            <a:r>
              <a:rPr lang="en-US" altLang="en-US" dirty="0">
                <a:highlight>
                  <a:srgbClr val="FFFF00"/>
                </a:highlight>
              </a:rPr>
              <a:t>union rule to replace any dependencies in </a:t>
            </a:r>
            <a:r>
              <a:rPr lang="en-US" altLang="en-US" i="1" dirty="0">
                <a:highlight>
                  <a:srgbClr val="FFFF00"/>
                </a:highlight>
              </a:rPr>
              <a:t>F </a:t>
            </a:r>
            <a:r>
              <a:rPr lang="en-US" altLang="en-US" dirty="0">
                <a:highlight>
                  <a:srgbClr val="FFFF00"/>
                </a:highlight>
              </a:rPr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and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2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with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Find a functional dependency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 in 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F</a:t>
            </a:r>
            <a:r>
              <a:rPr lang="en-US" altLang="en-US" i="1" baseline="-25000" dirty="0">
                <a:highlight>
                  <a:srgbClr val="FFFF00"/>
                </a:highlight>
                <a:sym typeface="Greek Symbols"/>
              </a:rPr>
              <a:t>c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en-US" dirty="0">
                <a:sym typeface="Greek Symbols"/>
              </a:rPr>
              <a:t>              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attribute either in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or in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If an extraneous attribute is found, delete it from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i="1" dirty="0">
                <a:highlight>
                  <a:srgbClr val="FFFF00"/>
                </a:highlight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Try: Find the canonical cover for</a:t>
            </a:r>
          </a:p>
          <a:p>
            <a:pPr marL="0" indent="0" algn="ctr">
              <a:buNone/>
              <a:tabLst>
                <a:tab pos="684213" algn="l"/>
                <a:tab pos="2917825" algn="l"/>
              </a:tabLst>
            </a:pPr>
            <a:r>
              <a:rPr lang="en-US" altLang="en-US" dirty="0"/>
              <a:t>R = (A, B, C)</a:t>
            </a:r>
            <a:br>
              <a:rPr lang="en-US" altLang="en-US" dirty="0"/>
            </a:br>
            <a:r>
              <a:rPr lang="en-US" altLang="en-US" dirty="0"/>
              <a:t>F = {A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BC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   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   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B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     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C}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467" y="117475"/>
            <a:ext cx="10769600" cy="609600"/>
          </a:xfrm>
        </p:spPr>
        <p:txBody>
          <a:bodyPr wrap="square" anchor="b">
            <a:norm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085851" y="1093789"/>
            <a:ext cx="5489516" cy="4903787"/>
          </a:xfr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The only way to avoid the repetition-of-information problem is to decompose it into two schemas. However, not all decompositions are good.  Suppose we decompose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dirty="0"/>
            </a:br>
            <a:r>
              <a:rPr lang="en-US" altLang="en-US" dirty="0"/>
              <a:t>       </a:t>
            </a:r>
            <a:r>
              <a:rPr lang="en-US" altLang="en-US" i="1" dirty="0"/>
              <a:t>employee(ID, name, street, city, salary)</a:t>
            </a:r>
            <a:r>
              <a:rPr lang="en-US" altLang="en-US" dirty="0"/>
              <a:t> 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     into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       </a:t>
            </a:r>
            <a:r>
              <a:rPr lang="en-US" altLang="en-US" i="1" dirty="0"/>
              <a:t>employee1</a:t>
            </a:r>
            <a:r>
              <a:rPr lang="en-US" altLang="en-US" dirty="0"/>
              <a:t> 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>
                <a:highlight>
                  <a:srgbClr val="FFFF00"/>
                </a:highlight>
              </a:rPr>
              <a:t>name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       </a:t>
            </a:r>
            <a:r>
              <a:rPr lang="en-US" altLang="en-US" i="1" dirty="0"/>
              <a:t>employee2</a:t>
            </a:r>
            <a:r>
              <a:rPr lang="en-US" altLang="en-US" dirty="0"/>
              <a:t> (</a:t>
            </a:r>
            <a:r>
              <a:rPr lang="en-US" altLang="en-US" i="1" dirty="0">
                <a:highlight>
                  <a:srgbClr val="FFFF00"/>
                </a:highlight>
              </a:rPr>
              <a:t>name</a:t>
            </a:r>
            <a:r>
              <a:rPr lang="en-US" altLang="en-US" dirty="0"/>
              <a:t>, </a:t>
            </a:r>
            <a:r>
              <a:rPr lang="en-US" altLang="en-US" i="1" dirty="0"/>
              <a:t>street, city, salary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    The problem arises </a:t>
            </a:r>
            <a:r>
              <a:rPr lang="en-US" altLang="en-US" dirty="0">
                <a:highlight>
                  <a:srgbClr val="FFFF00"/>
                </a:highlight>
              </a:rPr>
              <a:t>when we have two employees with the same name. </a:t>
            </a:r>
            <a:r>
              <a:rPr lang="en-US" altLang="en-US" dirty="0"/>
              <a:t>This can result in a </a:t>
            </a:r>
            <a:r>
              <a:rPr lang="en-US" altLang="en-US" b="1" dirty="0">
                <a:highlight>
                  <a:srgbClr val="FFFF00"/>
                </a:highlight>
              </a:rPr>
              <a:t>lossy decomposition</a:t>
            </a:r>
            <a:r>
              <a:rPr lang="en-US" altLang="en-US" b="1" dirty="0"/>
              <a:t>, </a:t>
            </a:r>
            <a:r>
              <a:rPr lang="en-US" altLang="en-US" dirty="0"/>
              <a:t>i.e., we cannot reconstruct the original </a:t>
            </a:r>
            <a:r>
              <a:rPr lang="en-US" altLang="en-US" i="1" dirty="0"/>
              <a:t>employee</a:t>
            </a:r>
            <a:r>
              <a:rPr lang="en-US" altLang="en-US" dirty="0"/>
              <a:t> relation from employee1 and employee 2.</a:t>
            </a:r>
            <a:endParaRPr lang="en-US" altLang="en-US" i="1" dirty="0"/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/>
          </a:p>
        </p:txBody>
      </p:sp>
      <p:pic>
        <p:nvPicPr>
          <p:cNvPr id="2" name="Picture 5" descr="8">
            <a:extLst>
              <a:ext uri="{FF2B5EF4-FFF2-40B4-BE49-F238E27FC236}">
                <a16:creationId xmlns:a16="http://schemas.microsoft.com/office/drawing/2014/main" id="{9706EA8E-6895-A699-6EA2-6A2F71FE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9130" y="1948519"/>
            <a:ext cx="4934937" cy="29609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B82249F-AAC0-7BCB-638F-55CD951F4564}"/>
              </a:ext>
            </a:extLst>
          </p:cNvPr>
          <p:cNvSpPr/>
          <p:nvPr/>
        </p:nvSpPr>
        <p:spPr bwMode="auto">
          <a:xfrm>
            <a:off x="9160625" y="2294313"/>
            <a:ext cx="2552008" cy="282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32A744-C89D-9053-81D3-0DED403003B1}"/>
              </a:ext>
            </a:extLst>
          </p:cNvPr>
          <p:cNvSpPr/>
          <p:nvPr/>
        </p:nvSpPr>
        <p:spPr bwMode="auto">
          <a:xfrm>
            <a:off x="9160625" y="4408516"/>
            <a:ext cx="2552008" cy="28263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H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E5FE5-D984-209A-C22D-E57266C97818}"/>
              </a:ext>
            </a:extLst>
          </p:cNvPr>
          <p:cNvSpPr txBox="1"/>
          <p:nvPr/>
        </p:nvSpPr>
        <p:spPr>
          <a:xfrm>
            <a:off x="7730837" y="154552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i="1" dirty="0" err="1"/>
              <a:t>in_dep</a:t>
            </a:r>
            <a:r>
              <a:rPr lang="en-US" altLang="en-US" dirty="0"/>
              <a:t>: repetition-of-information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221211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443164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8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BFFD9-DF93-4169-494D-8AC4167AEA4D}"/>
              </a:ext>
            </a:extLst>
          </p:cNvPr>
          <p:cNvSpPr txBox="1"/>
          <p:nvPr/>
        </p:nvSpPr>
        <p:spPr>
          <a:xfrm>
            <a:off x="5943600" y="1029809"/>
            <a:ext cx="6096000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highlight>
                  <a:srgbClr val="FFFF00"/>
                </a:highlight>
              </a:rPr>
              <a:t>union rule: replace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and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2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with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1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highlight>
                  <a:srgbClr val="FFFF00"/>
                </a:highlight>
                <a:sym typeface="Greek Symbols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BEDAA-496C-192F-8841-DB57C3AC509A}"/>
              </a:ext>
            </a:extLst>
          </p:cNvPr>
          <p:cNvSpPr txBox="1"/>
          <p:nvPr/>
        </p:nvSpPr>
        <p:spPr>
          <a:xfrm>
            <a:off x="5943600" y="154010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0" indent="-381000"/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To test if attribute A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 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Monotype Sorts" pitchFamily="-84" charset="2"/>
              </a:rPr>
              <a:t>: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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 =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 </a:t>
            </a:r>
            <a:r>
              <a:rPr lang="en-US" altLang="en-US" dirty="0">
                <a:highlight>
                  <a:srgbClr val="FFFF00"/>
                </a:highlight>
                <a:sym typeface="Greek Symbols"/>
              </a:rPr>
              <a:t>– {A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}</a:t>
            </a:r>
            <a:r>
              <a:rPr lang="en-US" altLang="en-US" dirty="0">
                <a:sym typeface="Symbol" panose="05050102010706020507" pitchFamily="18" charset="2"/>
              </a:rPr>
              <a:t>. Check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if  </a:t>
            </a:r>
            <a:r>
              <a:rPr lang="en-US" altLang="ja-JP" dirty="0">
                <a:highlight>
                  <a:srgbClr val="FFFF00"/>
                </a:highlight>
                <a:sym typeface="Greek Symbols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ja-JP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ja-JP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 can be inferred from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F</a:t>
            </a:r>
            <a:r>
              <a:rPr lang="en-US" altLang="en-US" i="1" dirty="0">
                <a:sym typeface="Symbol" panose="05050102010706020507" pitchFamily="18" charset="2"/>
              </a:rPr>
              <a:t>.</a:t>
            </a:r>
            <a:endParaRPr lang="en-H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9641" y="1100831"/>
            <a:ext cx="7739564" cy="4590106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If a decomposition is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NOT dependency preserving </a:t>
            </a:r>
            <a:r>
              <a:rPr lang="en-US" altLang="en-US" dirty="0"/>
              <a:t>then checking updates for violation of functional dependencies may require </a:t>
            </a:r>
            <a:r>
              <a:rPr lang="en-US" altLang="en-US" dirty="0">
                <a:highlight>
                  <a:srgbClr val="FFFF00"/>
                </a:highlight>
              </a:rPr>
              <a:t>computing joins, which is expensive</a:t>
            </a:r>
            <a:r>
              <a:rPr lang="en-US" altLang="en-US" dirty="0"/>
              <a:t>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Example: Decompose R(A, B, C, D) under F = {A → B, B → C} into</a:t>
            </a:r>
          </a:p>
          <a:p>
            <a:pPr marL="0" indent="0">
              <a:buSzPct val="110000"/>
              <a:buNone/>
            </a:pPr>
            <a:r>
              <a:rPr lang="en-US" dirty="0"/>
              <a:t>		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dirty="0"/>
              <a:t>(AB), 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dirty="0"/>
              <a:t>(AC), 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3</a:t>
            </a:r>
            <a:r>
              <a:rPr lang="en-US" dirty="0"/>
              <a:t>(AD), 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dirty="0"/>
              <a:t>Is this decomposition dependency preserving?</a:t>
            </a:r>
          </a:p>
          <a:p>
            <a:pPr marL="0" indent="0">
              <a:buSzPct val="110000"/>
              <a:buNone/>
            </a:pPr>
            <a:r>
              <a:rPr lang="en-US" altLang="en-US" dirty="0"/>
              <a:t>	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3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dirty="0"/>
              <a:t>= {A → B, A → C, (omitting trivial FDs)} </a:t>
            </a:r>
          </a:p>
          <a:p>
            <a:pPr marL="0" indent="0">
              <a:buSzPct val="110000"/>
              <a:buNone/>
            </a:pPr>
            <a:r>
              <a:rPr lang="en-US" dirty="0"/>
              <a:t>	</a:t>
            </a:r>
            <a:r>
              <a:rPr lang="en-US" altLang="en-US" dirty="0"/>
              <a:t>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3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 </a:t>
            </a:r>
            <a:r>
              <a:rPr lang="en-US" b="1" dirty="0">
                <a:solidFill>
                  <a:srgbClr val="FF0000"/>
                </a:solidFill>
              </a:rPr>
              <a:t>≠</a:t>
            </a:r>
            <a:r>
              <a:rPr lang="en-US" dirty="0"/>
              <a:t> 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endParaRPr lang="en-US" dirty="0"/>
          </a:p>
          <a:p>
            <a:pPr marL="0" indent="0">
              <a:buSzPct val="110000"/>
              <a:buNone/>
            </a:pPr>
            <a:r>
              <a:rPr lang="en-US" dirty="0"/>
              <a:t>	Therefore, this decomposition is not dependency preserving.</a:t>
            </a:r>
            <a:endParaRPr lang="en-US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2391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90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99641" y="1100831"/>
            <a:ext cx="7739564" cy="4590106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Try: </a:t>
            </a:r>
            <a:r>
              <a:rPr lang="en-US" dirty="0"/>
              <a:t>Decompose R(A, B, C, D, E, F, G, H) under </a:t>
            </a:r>
          </a:p>
          <a:p>
            <a:pPr marL="0" indent="0">
              <a:buNone/>
            </a:pPr>
            <a:r>
              <a:rPr lang="en-US" dirty="0"/>
              <a:t>	F = {AB → E, C → D, D → E, FG → A} into</a:t>
            </a:r>
          </a:p>
          <a:p>
            <a:pPr marL="0" indent="0">
              <a:buNone/>
            </a:pPr>
            <a:r>
              <a:rPr lang="en-US" altLang="en-US" i="1" dirty="0"/>
              <a:t>	R</a:t>
            </a:r>
            <a:r>
              <a:rPr lang="en-US" altLang="en-US" i="1" baseline="-25000" dirty="0"/>
              <a:t>1</a:t>
            </a:r>
            <a:r>
              <a:rPr lang="en-US" dirty="0"/>
              <a:t>(ABE), 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dirty="0"/>
              <a:t>(CD), 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3</a:t>
            </a:r>
            <a:r>
              <a:rPr lang="en-US" dirty="0"/>
              <a:t>(FGA),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dirty="0"/>
              <a:t>(BCFGH) </a:t>
            </a:r>
          </a:p>
          <a:p>
            <a:pPr marL="0" indent="0">
              <a:buNone/>
            </a:pPr>
            <a:r>
              <a:rPr lang="en-US" dirty="0"/>
              <a:t>Is this decomposition dependency preserving?</a:t>
            </a:r>
          </a:p>
          <a:p>
            <a:pPr marL="0" indent="0">
              <a:buNone/>
            </a:pPr>
            <a:endParaRPr lang="en-US" dirty="0"/>
          </a:p>
          <a:p>
            <a:pPr marL="742950" lvl="2" indent="0">
              <a:buNone/>
            </a:pPr>
            <a:r>
              <a:rPr lang="en-US" altLang="en-US" i="1" dirty="0"/>
              <a:t>F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= {AB </a:t>
            </a:r>
            <a:r>
              <a:rPr lang="en-US" dirty="0"/>
              <a:t>→ E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marL="742950" lvl="2" indent="0">
              <a:buNone/>
            </a:pPr>
            <a:r>
              <a:rPr lang="en-US" altLang="en-US" i="1" dirty="0"/>
              <a:t>F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= {C </a:t>
            </a:r>
            <a:r>
              <a:rPr lang="en-US" dirty="0"/>
              <a:t>→ D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marL="742950" lvl="2" indent="0">
              <a:buNone/>
            </a:pPr>
            <a:r>
              <a:rPr lang="en-US" altLang="en-US" i="1" dirty="0"/>
              <a:t>F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= {FG </a:t>
            </a:r>
            <a:r>
              <a:rPr lang="en-US" dirty="0"/>
              <a:t>→ A</a:t>
            </a:r>
            <a:r>
              <a:rPr lang="en-US" altLang="en-US" dirty="0">
                <a:sym typeface="Symbol" panose="05050102010706020507" pitchFamily="18" charset="2"/>
              </a:rPr>
              <a:t>}</a:t>
            </a:r>
          </a:p>
          <a:p>
            <a:pPr marL="742950" lvl="2" indent="0">
              <a:buNone/>
            </a:pPr>
            <a:r>
              <a:rPr lang="en-US" altLang="en-US" i="1" dirty="0"/>
              <a:t>F</a:t>
            </a:r>
            <a:r>
              <a:rPr lang="en-US" altLang="en-US" baseline="-25000" dirty="0"/>
              <a:t>4 </a:t>
            </a:r>
            <a:r>
              <a:rPr lang="en-US" altLang="en-US" dirty="0">
                <a:sym typeface="Symbol" panose="05050102010706020507" pitchFamily="18" charset="2"/>
              </a:rPr>
              <a:t>= { }</a:t>
            </a:r>
          </a:p>
          <a:p>
            <a:pPr marL="400050" lvl="1" indent="0">
              <a:buNone/>
            </a:pPr>
            <a:r>
              <a:rPr lang="en-US" altLang="en-US" dirty="0"/>
              <a:t>{D</a:t>
            </a:r>
            <a:r>
              <a:rPr lang="en-US" dirty="0"/>
              <a:t> → E</a:t>
            </a:r>
            <a:r>
              <a:rPr lang="en-US" altLang="en-US" dirty="0"/>
              <a:t>} is lost. Therefore,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3 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4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 </a:t>
            </a:r>
            <a:r>
              <a:rPr lang="en-US" b="1" dirty="0">
                <a:solidFill>
                  <a:srgbClr val="FF0000"/>
                </a:solidFill>
              </a:rPr>
              <a:t>≠ </a:t>
            </a:r>
            <a:r>
              <a:rPr lang="en-US" dirty="0"/>
              <a:t> F</a:t>
            </a:r>
            <a:r>
              <a:rPr lang="en-US" altLang="en-US" baseline="30000" dirty="0">
                <a:sym typeface="Symbol" panose="05050102010706020507" pitchFamily="18" charset="2"/>
              </a:rPr>
              <a:t>+.</a:t>
            </a:r>
          </a:p>
          <a:p>
            <a:pPr marL="400050" lvl="1" indent="0">
              <a:buNone/>
            </a:pPr>
            <a:r>
              <a:rPr lang="en-US" dirty="0"/>
              <a:t>This decomposition is not dependency preserving.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4662D-055C-6866-FCD1-66E9FF05A515}"/>
              </a:ext>
            </a:extLst>
          </p:cNvPr>
          <p:cNvSpPr txBox="1"/>
          <p:nvPr/>
        </p:nvSpPr>
        <p:spPr>
          <a:xfrm>
            <a:off x="0" y="6236315"/>
            <a:ext cx="609790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Computer Science and Engineering - Tutorials, Notes, MCQs, Questions and Answers: Normalization MCQ with answers in DBMS 19 (exploredatabase.com)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413886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7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0222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93789"/>
            <a:ext cx="7522210" cy="4160964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 </a:t>
            </a:r>
            <a:r>
              <a:rPr lang="en-US" altLang="en-US" dirty="0"/>
              <a:t>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 </a:t>
            </a:r>
            <a:r>
              <a:rPr lang="en-US" altLang="en-US" dirty="0"/>
              <a:t>form a decomposition of R . That is R =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 </a:t>
            </a:r>
            <a:r>
              <a:rPr lang="en-US" altLang="en-US" dirty="0"/>
              <a:t> U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endParaRPr lang="en-US" altLang="en-US" dirty="0"/>
          </a:p>
          <a:p>
            <a:r>
              <a:rPr lang="en-US" altLang="en-US" dirty="0"/>
              <a:t>We say that the decomposition is a </a:t>
            </a:r>
            <a:r>
              <a:rPr lang="en-US" altLang="en-US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dirty="0"/>
              <a:t>if there is no loss of information by replacing  R with the two relation schemas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1 </a:t>
            </a:r>
            <a:r>
              <a:rPr lang="en-US" altLang="en-US" dirty="0"/>
              <a:t> U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  </a:t>
            </a:r>
            <a:r>
              <a:rPr lang="en-US" altLang="en-US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3813586" y="3039062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5772E20-3811-1C43-5A62-24F5AEAFA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27136" y="2780178"/>
            <a:ext cx="3787694" cy="830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  <a:tabLst>
                <a:tab pos="2336800" algn="l"/>
                <a:tab pos="3765550" algn="l"/>
              </a:tabLst>
            </a:pPr>
            <a:r>
              <a:rPr lang="en-US" altLang="en-US" kern="0" dirty="0"/>
              <a:t>Decomposition of </a:t>
            </a:r>
            <a:r>
              <a:rPr lang="en-US" altLang="en-US" i="1" kern="0" dirty="0"/>
              <a:t>R = (A, B, C):</a:t>
            </a:r>
            <a:br>
              <a:rPr lang="en-US" altLang="en-US" i="1" kern="0" dirty="0"/>
            </a:br>
            <a:r>
              <a:rPr lang="en-US" altLang="en-US" i="1" kern="0" dirty="0"/>
              <a:t>R</a:t>
            </a:r>
            <a:r>
              <a:rPr lang="en-US" altLang="en-US" i="1" kern="0" baseline="-25000" dirty="0"/>
              <a:t>1</a:t>
            </a:r>
            <a:r>
              <a:rPr lang="en-US" altLang="en-US" i="1" kern="0" dirty="0"/>
              <a:t> = (A, B),  R</a:t>
            </a:r>
            <a:r>
              <a:rPr lang="en-US" altLang="en-US" kern="0" baseline="-25000" dirty="0"/>
              <a:t>2</a:t>
            </a:r>
            <a:r>
              <a:rPr lang="en-US" altLang="en-US" i="1" kern="0" dirty="0"/>
              <a:t> = (B, C)</a:t>
            </a:r>
            <a:endParaRPr lang="en-US" altLang="en-US" kern="0" dirty="0"/>
          </a:p>
        </p:txBody>
      </p:sp>
      <p:pic>
        <p:nvPicPr>
          <p:cNvPr id="3" name="Picture 30" descr="C:\Users\as668\Desktop\Judi\7_02 figure.jpg">
            <a:extLst>
              <a:ext uri="{FF2B5EF4-FFF2-40B4-BE49-F238E27FC236}">
                <a16:creationId xmlns:a16="http://schemas.microsoft.com/office/drawing/2014/main" id="{C4AE2F40-E61E-3DC6-0ABB-D500E0D6C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956" y="3480157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FDEFB1-833E-0121-1D4B-0529D6E3CF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220" y="5346696"/>
            <a:ext cx="1694417" cy="4056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EAF044-705C-D864-1DF0-2E8BDD2BDDD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65" b="186"/>
          <a:stretch/>
        </p:blipFill>
        <p:spPr>
          <a:xfrm>
            <a:off x="7987157" y="4557842"/>
            <a:ext cx="749519" cy="4048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B30603-498B-69B0-1256-E385AF690DF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6442" t="3131"/>
          <a:stretch/>
        </p:blipFill>
        <p:spPr>
          <a:xfrm>
            <a:off x="9258810" y="4574468"/>
            <a:ext cx="738056" cy="3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1" y="1093789"/>
            <a:ext cx="7522210" cy="4160964"/>
          </a:xfrm>
        </p:spPr>
        <p:txBody>
          <a:bodyPr/>
          <a:lstStyle/>
          <a:p>
            <a:r>
              <a:rPr lang="en-US" altLang="en-US" dirty="0">
                <a:sym typeface="Symbol" panose="05050102010706020507" pitchFamily="18" charset="2"/>
              </a:rPr>
              <a:t>Try: Is this a lossless decomposition?</a:t>
            </a: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Ans: No.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 </a:t>
            </a:r>
            <a:r>
              <a:rPr lang="en-US" altLang="en-US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baseline="-25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baseline="-50000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 (r) ≠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B680A-9957-0DE2-C539-59E7111DC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385" y="1657915"/>
            <a:ext cx="2033204" cy="13572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2E99D17-ABE5-26B2-5EAF-8C6A7DC84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720" y="1569940"/>
            <a:ext cx="2354569" cy="14452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2E3B85-19D9-582A-F3CC-D7C72A762C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3385" y="3674689"/>
            <a:ext cx="5824585" cy="20745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2D11812-7156-97F7-72D7-8D76462C4BDE}"/>
              </a:ext>
            </a:extLst>
          </p:cNvPr>
          <p:cNvSpPr/>
          <p:nvPr/>
        </p:nvSpPr>
        <p:spPr bwMode="auto">
          <a:xfrm>
            <a:off x="8152452" y="5026646"/>
            <a:ext cx="1662109" cy="797035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4" name="Freeform 19">
            <a:extLst>
              <a:ext uri="{FF2B5EF4-FFF2-40B4-BE49-F238E27FC236}">
                <a16:creationId xmlns:a16="http://schemas.microsoft.com/office/drawing/2014/main" id="{338946CF-8905-B956-0936-4EA249C2F7F1}"/>
              </a:ext>
            </a:extLst>
          </p:cNvPr>
          <p:cNvSpPr>
            <a:spLocks/>
          </p:cNvSpPr>
          <p:nvPr/>
        </p:nvSpPr>
        <p:spPr bwMode="auto">
          <a:xfrm>
            <a:off x="4344163" y="3341809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4292AF-0DB6-05DE-6A69-FA1570F20F86}"/>
              </a:ext>
            </a:extLst>
          </p:cNvPr>
          <p:cNvSpPr txBox="1"/>
          <p:nvPr/>
        </p:nvSpPr>
        <p:spPr>
          <a:xfrm>
            <a:off x="0" y="6426516"/>
            <a:ext cx="89296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6"/>
              </a:rPr>
              <a:t>Lecture 17 Part 6 Lossless Join Decompositions (youtube.com)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35861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95526" y="185739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5525" y="1105981"/>
            <a:ext cx="7537974" cy="3124643"/>
          </a:xfrm>
        </p:spPr>
        <p:txBody>
          <a:bodyPr/>
          <a:lstStyle/>
          <a:p>
            <a:r>
              <a:rPr lang="en-US" altLang="en-US" dirty="0"/>
              <a:t>Decide whether a particular relation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good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form.</a:t>
            </a:r>
          </a:p>
          <a:p>
            <a:r>
              <a:rPr lang="en-US" altLang="en-US" dirty="0"/>
              <a:t>In the case that a relation </a:t>
            </a:r>
            <a:r>
              <a:rPr lang="en-US" altLang="en-US" i="1" dirty="0"/>
              <a:t>R</a:t>
            </a:r>
            <a:r>
              <a:rPr lang="en-US" altLang="en-US" dirty="0"/>
              <a:t> is not in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/>
              <a:t>good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/>
              <a:t> form, decompose it into set of relations {</a:t>
            </a:r>
            <a:r>
              <a:rPr lang="en-US" altLang="ja-JP" i="1" dirty="0"/>
              <a:t>R</a:t>
            </a:r>
            <a:r>
              <a:rPr lang="en-US" altLang="ja-JP" baseline="-25000" dirty="0"/>
              <a:t>1</a:t>
            </a:r>
            <a:r>
              <a:rPr lang="en-US" altLang="ja-JP" i="1" dirty="0"/>
              <a:t>, R</a:t>
            </a:r>
            <a:r>
              <a:rPr lang="en-US" altLang="ja-JP" baseline="-25000" dirty="0"/>
              <a:t>2</a:t>
            </a:r>
            <a:r>
              <a:rPr lang="en-US" altLang="ja-JP" i="1" dirty="0"/>
              <a:t>, ..., R</a:t>
            </a:r>
            <a:r>
              <a:rPr lang="en-US" altLang="ja-JP" i="1" baseline="-25000" dirty="0"/>
              <a:t>n</a:t>
            </a:r>
            <a:r>
              <a:rPr lang="en-US" altLang="ja-JP" dirty="0"/>
              <a:t>} such that </a:t>
            </a:r>
          </a:p>
          <a:p>
            <a:pPr lvl="1"/>
            <a:r>
              <a:rPr lang="en-US" altLang="en-US" dirty="0"/>
              <a:t>Each relation is in good form </a:t>
            </a:r>
          </a:p>
          <a:p>
            <a:pPr lvl="1"/>
            <a:r>
              <a:rPr lang="en-US" altLang="en-US" dirty="0"/>
              <a:t>The decomposition is a lossless decomposition</a:t>
            </a:r>
          </a:p>
          <a:p>
            <a:r>
              <a:rPr lang="en-US" altLang="en-US" dirty="0"/>
              <a:t>Our theory is based on:</a:t>
            </a:r>
          </a:p>
          <a:p>
            <a:pPr lvl="1"/>
            <a:r>
              <a:rPr lang="en-US" altLang="en-US" dirty="0">
                <a:highlight>
                  <a:srgbClr val="FFFF00"/>
                </a:highlight>
              </a:rPr>
              <a:t>Functional dependencies</a:t>
            </a:r>
          </a:p>
          <a:p>
            <a:pPr lvl="1"/>
            <a:r>
              <a:rPr lang="en-US" altLang="en-US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2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dirty="0"/>
              <a:t>		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  and  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The 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i="1" dirty="0">
                <a:solidFill>
                  <a:srgbClr val="002060"/>
                </a:solidFill>
                <a:sym typeface="Symbol" panose="05050102010706020507" pitchFamily="18" charset="2"/>
              </a:rPr>
              <a:t>		</a:t>
            </a:r>
            <a:r>
              <a:rPr lang="en-US" altLang="en-US" i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 </a:t>
            </a:r>
            <a:r>
              <a:rPr lang="en-US" altLang="en-US" b="1" dirty="0">
                <a:solidFill>
                  <a:srgbClr val="002060"/>
                </a:solidFill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b="1" i="1" dirty="0">
                <a:solidFill>
                  <a:srgbClr val="002060"/>
                </a:solidFill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highlight>
                <a:srgbClr val="FFFF00"/>
              </a:highlight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(R),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whenever any two tuples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1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highlight>
                  <a:srgbClr val="FFFF00"/>
                </a:highlight>
                <a:sym typeface="Symbol" panose="05050102010706020507" pitchFamily="18" charset="2"/>
              </a:rPr>
              <a:t>2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of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r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i="1" dirty="0">
                <a:highlight>
                  <a:srgbClr val="FFFF00"/>
                </a:highlight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Symbol" panose="05050102010706020507" pitchFamily="18" charset="2"/>
              </a:rPr>
              <a:t>. </a:t>
            </a:r>
            <a:r>
              <a:rPr lang="en-US" altLang="en-US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	 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[]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[]     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 =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Consider the </a:t>
            </a:r>
            <a:r>
              <a:rPr lang="en-US" altLang="en-US" sz="1700" dirty="0" err="1"/>
              <a:t>in_dep</a:t>
            </a:r>
            <a:r>
              <a:rPr lang="en-US" altLang="en-US" sz="1700" dirty="0"/>
              <a:t> example just now: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65710-CFF0-8A68-EBEF-734699E7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FC0CCB-08C2-1F4C-6765-77D2F6653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4169" y="1485187"/>
            <a:ext cx="10215563" cy="2088988"/>
          </a:xfr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48763C13-42D1-199A-6D83-F4EE9D2B1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169" y="1144342"/>
            <a:ext cx="7839202" cy="5213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8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kumimoji="1" sz="17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kern="0" dirty="0">
                <a:sym typeface="Symbol" panose="05050102010706020507" pitchFamily="18" charset="2"/>
              </a:rPr>
              <a:t>Try: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518875A-184C-82B4-2571-9296B1302B14}"/>
              </a:ext>
            </a:extLst>
          </p:cNvPr>
          <p:cNvCxnSpPr/>
          <p:nvPr/>
        </p:nvCxnSpPr>
        <p:spPr bwMode="auto">
          <a:xfrm>
            <a:off x="4064000" y="2325511"/>
            <a:ext cx="1049867" cy="3273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18D65B-0F98-DA7B-FD82-4A28F190C4D4}"/>
              </a:ext>
            </a:extLst>
          </p:cNvPr>
          <p:cNvCxnSpPr/>
          <p:nvPr/>
        </p:nvCxnSpPr>
        <p:spPr bwMode="auto">
          <a:xfrm>
            <a:off x="4064000" y="3015890"/>
            <a:ext cx="1049867" cy="3273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9530CAC-B2C4-6A64-B32D-2B40D1114005}"/>
              </a:ext>
            </a:extLst>
          </p:cNvPr>
          <p:cNvCxnSpPr/>
          <p:nvPr/>
        </p:nvCxnSpPr>
        <p:spPr bwMode="auto">
          <a:xfrm>
            <a:off x="2150534" y="3330657"/>
            <a:ext cx="1049867" cy="32737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213A4F3F-92D0-BD9A-4224-8D46880854EE}"/>
              </a:ext>
            </a:extLst>
          </p:cNvPr>
          <p:cNvSpPr/>
          <p:nvPr/>
        </p:nvSpPr>
        <p:spPr bwMode="auto">
          <a:xfrm>
            <a:off x="1613341" y="2607733"/>
            <a:ext cx="452526" cy="45252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260CA7-989B-D931-59A0-14525C86EB66}"/>
              </a:ext>
            </a:extLst>
          </p:cNvPr>
          <p:cNvSpPr txBox="1"/>
          <p:nvPr/>
        </p:nvSpPr>
        <p:spPr>
          <a:xfrm>
            <a:off x="2965" y="6408597"/>
            <a:ext cx="609790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Alevel_1_DBMS_21Apr2020_AV.pdf (nielit.gov.in)</a:t>
            </a:r>
            <a:endParaRPr lang="LID4096" sz="1100" dirty="0"/>
          </a:p>
        </p:txBody>
      </p:sp>
    </p:spTree>
    <p:extLst>
      <p:ext uri="{BB962C8B-B14F-4D97-AF65-F5344CB8AC3E}">
        <p14:creationId xmlns:p14="http://schemas.microsoft.com/office/powerpoint/2010/main" val="246792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4353" y="1025872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We can </a:t>
            </a:r>
            <a:r>
              <a:rPr lang="en-US" altLang="en-US" dirty="0">
                <a:highlight>
                  <a:srgbClr val="FFFF00"/>
                </a:highlight>
              </a:rPr>
              <a:t>use functional dependencies to show when certain decomposition are lossless</a:t>
            </a:r>
            <a:r>
              <a:rPr lang="en-US" altLang="en-US" dirty="0"/>
              <a:t>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/>
              <a:t>For the case of</a:t>
            </a:r>
            <a:r>
              <a:rPr lang="en-US" altLang="en-US" i="1" dirty="0"/>
              <a:t> R</a:t>
            </a:r>
            <a:r>
              <a:rPr lang="en-US" altLang="en-US" dirty="0"/>
              <a:t> = (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 R</a:t>
            </a:r>
            <a:r>
              <a:rPr lang="en-US" altLang="en-US" baseline="-25000" dirty="0"/>
              <a:t>2</a:t>
            </a:r>
            <a:r>
              <a:rPr lang="en-US" altLang="en-US" dirty="0"/>
              <a:t>)</a:t>
            </a:r>
            <a:r>
              <a:rPr lang="en-US" altLang="en-US" i="1" dirty="0"/>
              <a:t>,</a:t>
            </a:r>
            <a:r>
              <a:rPr lang="en-US" altLang="en-US" dirty="0"/>
              <a:t> we require that for all possible relations </a:t>
            </a:r>
            <a:r>
              <a:rPr lang="en-US" altLang="en-US" i="1" dirty="0"/>
              <a:t>r</a:t>
            </a:r>
            <a:r>
              <a:rPr lang="en-US" altLang="en-US" dirty="0"/>
              <a:t> on schema </a:t>
            </a:r>
            <a:r>
              <a:rPr lang="en-US" altLang="en-US" i="1" dirty="0"/>
              <a:t>R</a:t>
            </a:r>
          </a:p>
          <a:p>
            <a:pPr>
              <a:buNone/>
              <a:tabLst>
                <a:tab pos="2292350" algn="l"/>
                <a:tab pos="2976563" algn="l"/>
              </a:tabLst>
            </a:pPr>
            <a:r>
              <a:rPr lang="en-US" altLang="en-US" baseline="-25000" dirty="0"/>
              <a:t>		</a:t>
            </a:r>
            <a:r>
              <a:rPr lang="en-US" altLang="en-US" i="1" dirty="0"/>
              <a:t>r = </a:t>
            </a:r>
            <a:r>
              <a:rPr lang="en-US" altLang="en-US" dirty="0">
                <a:sym typeface="Symbol" panose="05050102010706020507" pitchFamily="18" charset="2"/>
              </a:rPr>
              <a:t></a:t>
            </a:r>
            <a:r>
              <a:rPr lang="en-US" altLang="en-US" i="1" baseline="-25000" dirty="0">
                <a:sym typeface="Symbol" panose="05050102010706020507" pitchFamily="18" charset="2"/>
              </a:rPr>
              <a:t>R1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   </a:t>
            </a:r>
            <a:r>
              <a:rPr lang="en-US" altLang="en-US" i="1" baseline="-25000" dirty="0">
                <a:sym typeface="Symbol" panose="05050102010706020507" pitchFamily="18" charset="2"/>
              </a:rPr>
              <a:t>R2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 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dirty="0">
                <a:highlight>
                  <a:srgbClr val="FFFF00"/>
                </a:highlight>
              </a:rPr>
              <a:t>A decomposition of </a:t>
            </a: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dirty="0">
                <a:highlight>
                  <a:srgbClr val="FFFF00"/>
                </a:highlight>
              </a:rPr>
              <a:t> into </a:t>
            </a:r>
            <a:r>
              <a:rPr kumimoji="0" lang="en-US" altLang="en-US" i="1" dirty="0">
                <a:highlight>
                  <a:srgbClr val="FFFF00"/>
                </a:highlight>
              </a:rPr>
              <a:t>R</a:t>
            </a:r>
            <a:r>
              <a:rPr kumimoji="0" lang="en-US" altLang="en-US" baseline="-25000" dirty="0">
                <a:highlight>
                  <a:srgbClr val="FFFF00"/>
                </a:highlight>
              </a:rPr>
              <a:t>1</a:t>
            </a:r>
            <a:r>
              <a:rPr kumimoji="0" lang="en-US" altLang="en-US" dirty="0">
                <a:highlight>
                  <a:srgbClr val="FFFF00"/>
                </a:highlight>
              </a:rPr>
              <a:t> and </a:t>
            </a:r>
            <a:r>
              <a:rPr kumimoji="0" lang="en-US" altLang="en-US" i="1" dirty="0">
                <a:highlight>
                  <a:srgbClr val="FFFF00"/>
                </a:highlight>
              </a:rPr>
              <a:t>R</a:t>
            </a:r>
            <a:r>
              <a:rPr kumimoji="0" lang="en-US" altLang="en-US" baseline="-25000" dirty="0">
                <a:highlight>
                  <a:srgbClr val="FFFF00"/>
                </a:highlight>
              </a:rPr>
              <a:t>2</a:t>
            </a:r>
            <a:r>
              <a:rPr kumimoji="0" lang="en-US" altLang="en-US" dirty="0">
                <a:highlight>
                  <a:srgbClr val="FFFF00"/>
                </a:highlight>
              </a:rPr>
              <a:t> is lossless decomposition if at</a:t>
            </a:r>
            <a:r>
              <a:rPr lang="en-US" altLang="en-US" dirty="0">
                <a:highlight>
                  <a:srgbClr val="FFFF00"/>
                </a:highlight>
              </a:rPr>
              <a:t> least one of the following dependencies is in </a:t>
            </a:r>
            <a:r>
              <a:rPr lang="en-US" altLang="en-US" i="1" dirty="0">
                <a:highlight>
                  <a:srgbClr val="FFFF00"/>
                </a:highlight>
              </a:rPr>
              <a:t>F</a:t>
            </a:r>
            <a:r>
              <a:rPr lang="en-US" altLang="en-US" baseline="30000" dirty="0">
                <a:highlight>
                  <a:srgbClr val="FFFF00"/>
                </a:highlight>
              </a:rPr>
              <a:t>+</a:t>
            </a:r>
            <a:r>
              <a:rPr lang="en-US" altLang="en-US" dirty="0">
                <a:highlight>
                  <a:srgbClr val="FFFF00"/>
                </a:highlight>
              </a:rPr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1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1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  <a:r>
              <a:rPr lang="en-US" altLang="en-US" dirty="0">
                <a:highlight>
                  <a:srgbClr val="FFFF00"/>
                </a:highlight>
              </a:rPr>
              <a:t> </a:t>
            </a:r>
            <a:r>
              <a:rPr lang="en-US" altLang="en-US" dirty="0">
                <a:highlight>
                  <a:srgbClr val="FFFF00"/>
                </a:highlight>
                <a:sym typeface="Symbol" panose="05050102010706020507" pitchFamily="18" charset="2"/>
              </a:rPr>
              <a:t></a:t>
            </a:r>
            <a:r>
              <a:rPr lang="en-US" altLang="en-US" dirty="0">
                <a:highlight>
                  <a:srgbClr val="FFFF00"/>
                </a:highlight>
                <a:sym typeface="Monotype Sorts" pitchFamily="-84" charset="2"/>
              </a:rPr>
              <a:t> </a:t>
            </a:r>
            <a:r>
              <a:rPr lang="en-US" altLang="en-US" i="1" dirty="0">
                <a:highlight>
                  <a:srgbClr val="FFFF00"/>
                </a:highlight>
              </a:rPr>
              <a:t>R</a:t>
            </a:r>
            <a:r>
              <a:rPr lang="en-US" altLang="en-US" baseline="-25000" dirty="0">
                <a:highlight>
                  <a:srgbClr val="FFFF00"/>
                </a:highlight>
              </a:rPr>
              <a:t>2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/>
              <a:t>Example: R = (A, B, C), 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This is a 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Try: 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This is a 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292350" algn="l"/>
                <a:tab pos="2976563" algn="l"/>
              </a:tabLst>
            </a:pPr>
            <a:endParaRPr lang="en-US" altLang="en-US" baseline="-25000" dirty="0"/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5716248" y="2375914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4644</TotalTime>
  <Words>2523</Words>
  <Application>Microsoft Office PowerPoint</Application>
  <PresentationFormat>Widescreen</PresentationFormat>
  <Paragraphs>237</Paragraphs>
  <Slides>22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Greek Symbols</vt:lpstr>
      <vt:lpstr>Iconic Symbols Ext</vt:lpstr>
      <vt:lpstr>Monotype Sorts</vt:lpstr>
      <vt:lpstr>MS LineDraw</vt:lpstr>
      <vt:lpstr>ＭＳ Ｐゴシック</vt:lpstr>
      <vt:lpstr>Aptos</vt:lpstr>
      <vt:lpstr>Arial</vt:lpstr>
      <vt:lpstr>Cambria Math</vt:lpstr>
      <vt:lpstr>Helvetica</vt:lpstr>
      <vt:lpstr>Symbol</vt:lpstr>
      <vt:lpstr>Times New Roman</vt:lpstr>
      <vt:lpstr>Webdings</vt:lpstr>
      <vt:lpstr>Wingdings</vt:lpstr>
      <vt:lpstr>2_db-5-grey</vt:lpstr>
      <vt:lpstr>Chapter 7:  Normalization</vt:lpstr>
      <vt:lpstr>Decomposition</vt:lpstr>
      <vt:lpstr>A Lossy Decomposition</vt:lpstr>
      <vt:lpstr>Lossless Decomposition</vt:lpstr>
      <vt:lpstr>Lossless Decomposition</vt:lpstr>
      <vt:lpstr>Normalization Theory</vt:lpstr>
      <vt:lpstr>Functional Dependencies Definition </vt:lpstr>
      <vt:lpstr>Functional Dependencies</vt:lpstr>
      <vt:lpstr>Lossless Decomposition</vt:lpstr>
      <vt:lpstr>Boyce-Codd Normal Form</vt:lpstr>
      <vt:lpstr>Boyce-Codd Normal Form</vt:lpstr>
      <vt:lpstr>Boyce-Codd Normal Form</vt:lpstr>
      <vt:lpstr>Third Normal Form</vt:lpstr>
      <vt:lpstr>Closure of a Set of Functional Dependencies</vt:lpstr>
      <vt:lpstr>Closure of Attribute Set</vt:lpstr>
      <vt:lpstr>Closure of Attribute Set</vt:lpstr>
      <vt:lpstr>Testing if an Attribute is Extraneous</vt:lpstr>
      <vt:lpstr>Canonical Cover</vt:lpstr>
      <vt:lpstr>Canonical Cover</vt:lpstr>
      <vt:lpstr>Example: Computing a Canonical Cover</vt:lpstr>
      <vt:lpstr>Dependency Preservation</vt:lpstr>
      <vt:lpstr>Dependency Preservation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Normalization</dc:title>
  <dc:creator>Louisa Lei</dc:creator>
  <cp:lastModifiedBy>Louisa Lei</cp:lastModifiedBy>
  <cp:revision>1</cp:revision>
  <dcterms:created xsi:type="dcterms:W3CDTF">2024-04-07T13:39:47Z</dcterms:created>
  <dcterms:modified xsi:type="dcterms:W3CDTF">2024-04-18T04:51:22Z</dcterms:modified>
</cp:coreProperties>
</file>