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3399750" cy="38160325"/>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18" userDrawn="1">
          <p15:clr>
            <a:srgbClr val="A4A3A4"/>
          </p15:clr>
        </p15:guide>
        <p15:guide id="2" pos="73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58" autoAdjust="0"/>
    <p:restoredTop sz="97406" autoAdjust="0"/>
  </p:normalViewPr>
  <p:slideViewPr>
    <p:cSldViewPr snapToGrid="0">
      <p:cViewPr>
        <p:scale>
          <a:sx n="25" d="100"/>
          <a:sy n="25" d="100"/>
        </p:scale>
        <p:origin x="1976" y="88"/>
      </p:cViewPr>
      <p:guideLst>
        <p:guide orient="horz" pos="12018"/>
        <p:guide pos="737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4981" y="6245223"/>
            <a:ext cx="19889788" cy="13285446"/>
          </a:xfrm>
        </p:spPr>
        <p:txBody>
          <a:bodyPr anchor="b"/>
          <a:lstStyle>
            <a:lvl1pPr algn="ctr">
              <a:defRPr sz="15354"/>
            </a:lvl1pPr>
          </a:lstStyle>
          <a:p>
            <a:r>
              <a:rPr lang="en-US"/>
              <a:t>Click to edit Master title style</a:t>
            </a:r>
            <a:endParaRPr lang="en-US" dirty="0"/>
          </a:p>
        </p:txBody>
      </p:sp>
      <p:sp>
        <p:nvSpPr>
          <p:cNvPr id="3" name="Subtitle 2"/>
          <p:cNvSpPr>
            <a:spLocks noGrp="1"/>
          </p:cNvSpPr>
          <p:nvPr>
            <p:ph type="subTitle" idx="1"/>
          </p:nvPr>
        </p:nvSpPr>
        <p:spPr>
          <a:xfrm>
            <a:off x="2924969" y="20043007"/>
            <a:ext cx="17549813" cy="9213242"/>
          </a:xfrm>
        </p:spPr>
        <p:txBody>
          <a:bodyPr/>
          <a:lstStyle>
            <a:lvl1pPr marL="0" indent="0" algn="ctr">
              <a:buNone/>
              <a:defRPr sz="6142"/>
            </a:lvl1pPr>
            <a:lvl2pPr marL="1169975" indent="0" algn="ctr">
              <a:buNone/>
              <a:defRPr sz="5118"/>
            </a:lvl2pPr>
            <a:lvl3pPr marL="2339950" indent="0" algn="ctr">
              <a:buNone/>
              <a:defRPr sz="4606"/>
            </a:lvl3pPr>
            <a:lvl4pPr marL="3509924" indent="0" algn="ctr">
              <a:buNone/>
              <a:defRPr sz="4094"/>
            </a:lvl4pPr>
            <a:lvl5pPr marL="4679899" indent="0" algn="ctr">
              <a:buNone/>
              <a:defRPr sz="4094"/>
            </a:lvl5pPr>
            <a:lvl6pPr marL="5849874" indent="0" algn="ctr">
              <a:buNone/>
              <a:defRPr sz="4094"/>
            </a:lvl6pPr>
            <a:lvl7pPr marL="7019849" indent="0" algn="ctr">
              <a:buNone/>
              <a:defRPr sz="4094"/>
            </a:lvl7pPr>
            <a:lvl8pPr marL="8189824" indent="0" algn="ctr">
              <a:buNone/>
              <a:defRPr sz="4094"/>
            </a:lvl8pPr>
            <a:lvl9pPr marL="9359798" indent="0" algn="ctr">
              <a:buNone/>
              <a:defRPr sz="409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66FD2F-AB56-4EF4-AA8D-E4A9C6DA76DA}"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397346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6FD2F-AB56-4EF4-AA8D-E4A9C6DA76DA}"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3242475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745447" y="2031684"/>
            <a:ext cx="5045571" cy="3233911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8734" y="2031684"/>
            <a:ext cx="14844216" cy="323391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6FD2F-AB56-4EF4-AA8D-E4A9C6DA76DA}"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177278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66FD2F-AB56-4EF4-AA8D-E4A9C6DA76DA}"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2419853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96547" y="9513592"/>
            <a:ext cx="20182284" cy="15873632"/>
          </a:xfrm>
        </p:spPr>
        <p:txBody>
          <a:bodyPr anchor="b"/>
          <a:lstStyle>
            <a:lvl1pPr>
              <a:defRPr sz="15354"/>
            </a:lvl1pPr>
          </a:lstStyle>
          <a:p>
            <a:r>
              <a:rPr lang="en-US"/>
              <a:t>Click to edit Master title style</a:t>
            </a:r>
            <a:endParaRPr lang="en-US" dirty="0"/>
          </a:p>
        </p:txBody>
      </p:sp>
      <p:sp>
        <p:nvSpPr>
          <p:cNvPr id="3" name="Text Placeholder 2"/>
          <p:cNvSpPr>
            <a:spLocks noGrp="1"/>
          </p:cNvSpPr>
          <p:nvPr>
            <p:ph type="body" idx="1"/>
          </p:nvPr>
        </p:nvSpPr>
        <p:spPr>
          <a:xfrm>
            <a:off x="1596547" y="25537395"/>
            <a:ext cx="20182284" cy="8347568"/>
          </a:xfrm>
        </p:spPr>
        <p:txBody>
          <a:bodyPr/>
          <a:lstStyle>
            <a:lvl1pPr marL="0" indent="0">
              <a:buNone/>
              <a:defRPr sz="6142">
                <a:solidFill>
                  <a:schemeClr val="tx1"/>
                </a:solidFill>
              </a:defRPr>
            </a:lvl1pPr>
            <a:lvl2pPr marL="1169975" indent="0">
              <a:buNone/>
              <a:defRPr sz="5118">
                <a:solidFill>
                  <a:schemeClr val="tx1">
                    <a:tint val="75000"/>
                  </a:schemeClr>
                </a:solidFill>
              </a:defRPr>
            </a:lvl2pPr>
            <a:lvl3pPr marL="2339950" indent="0">
              <a:buNone/>
              <a:defRPr sz="4606">
                <a:solidFill>
                  <a:schemeClr val="tx1">
                    <a:tint val="75000"/>
                  </a:schemeClr>
                </a:solidFill>
              </a:defRPr>
            </a:lvl3pPr>
            <a:lvl4pPr marL="3509924" indent="0">
              <a:buNone/>
              <a:defRPr sz="4094">
                <a:solidFill>
                  <a:schemeClr val="tx1">
                    <a:tint val="75000"/>
                  </a:schemeClr>
                </a:solidFill>
              </a:defRPr>
            </a:lvl4pPr>
            <a:lvl5pPr marL="4679899" indent="0">
              <a:buNone/>
              <a:defRPr sz="4094">
                <a:solidFill>
                  <a:schemeClr val="tx1">
                    <a:tint val="75000"/>
                  </a:schemeClr>
                </a:solidFill>
              </a:defRPr>
            </a:lvl5pPr>
            <a:lvl6pPr marL="5849874" indent="0">
              <a:buNone/>
              <a:defRPr sz="4094">
                <a:solidFill>
                  <a:schemeClr val="tx1">
                    <a:tint val="75000"/>
                  </a:schemeClr>
                </a:solidFill>
              </a:defRPr>
            </a:lvl6pPr>
            <a:lvl7pPr marL="7019849" indent="0">
              <a:buNone/>
              <a:defRPr sz="4094">
                <a:solidFill>
                  <a:schemeClr val="tx1">
                    <a:tint val="75000"/>
                  </a:schemeClr>
                </a:solidFill>
              </a:defRPr>
            </a:lvl7pPr>
            <a:lvl8pPr marL="8189824" indent="0">
              <a:buNone/>
              <a:defRPr sz="4094">
                <a:solidFill>
                  <a:schemeClr val="tx1">
                    <a:tint val="75000"/>
                  </a:schemeClr>
                </a:solidFill>
              </a:defRPr>
            </a:lvl8pPr>
            <a:lvl9pPr marL="9359798" indent="0">
              <a:buNone/>
              <a:defRPr sz="409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66FD2F-AB56-4EF4-AA8D-E4A9C6DA76DA}"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29740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08733" y="10158420"/>
            <a:ext cx="9944894" cy="242123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846123" y="10158420"/>
            <a:ext cx="9944894" cy="242123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66FD2F-AB56-4EF4-AA8D-E4A9C6DA76DA}"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793896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1781" y="2031692"/>
            <a:ext cx="20182284" cy="737589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11783" y="9354583"/>
            <a:ext cx="9899190" cy="4584536"/>
          </a:xfrm>
        </p:spPr>
        <p:txBody>
          <a:bodyPr anchor="b"/>
          <a:lstStyle>
            <a:lvl1pPr marL="0" indent="0">
              <a:buNone/>
              <a:defRPr sz="6142" b="1"/>
            </a:lvl1pPr>
            <a:lvl2pPr marL="1169975" indent="0">
              <a:buNone/>
              <a:defRPr sz="5118" b="1"/>
            </a:lvl2pPr>
            <a:lvl3pPr marL="2339950" indent="0">
              <a:buNone/>
              <a:defRPr sz="4606" b="1"/>
            </a:lvl3pPr>
            <a:lvl4pPr marL="3509924" indent="0">
              <a:buNone/>
              <a:defRPr sz="4094" b="1"/>
            </a:lvl4pPr>
            <a:lvl5pPr marL="4679899" indent="0">
              <a:buNone/>
              <a:defRPr sz="4094" b="1"/>
            </a:lvl5pPr>
            <a:lvl6pPr marL="5849874" indent="0">
              <a:buNone/>
              <a:defRPr sz="4094" b="1"/>
            </a:lvl6pPr>
            <a:lvl7pPr marL="7019849" indent="0">
              <a:buNone/>
              <a:defRPr sz="4094" b="1"/>
            </a:lvl7pPr>
            <a:lvl8pPr marL="8189824" indent="0">
              <a:buNone/>
              <a:defRPr sz="4094" b="1"/>
            </a:lvl8pPr>
            <a:lvl9pPr marL="9359798" indent="0">
              <a:buNone/>
              <a:defRPr sz="4094" b="1"/>
            </a:lvl9pPr>
          </a:lstStyle>
          <a:p>
            <a:pPr lvl="0"/>
            <a:r>
              <a:rPr lang="en-US"/>
              <a:t>Edit Master text styles</a:t>
            </a:r>
          </a:p>
        </p:txBody>
      </p:sp>
      <p:sp>
        <p:nvSpPr>
          <p:cNvPr id="4" name="Content Placeholder 3"/>
          <p:cNvSpPr>
            <a:spLocks noGrp="1"/>
          </p:cNvSpPr>
          <p:nvPr>
            <p:ph sz="half" idx="2"/>
          </p:nvPr>
        </p:nvSpPr>
        <p:spPr>
          <a:xfrm>
            <a:off x="1611783" y="13939119"/>
            <a:ext cx="9899190" cy="20502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846124" y="9354583"/>
            <a:ext cx="9947942" cy="4584536"/>
          </a:xfrm>
        </p:spPr>
        <p:txBody>
          <a:bodyPr anchor="b"/>
          <a:lstStyle>
            <a:lvl1pPr marL="0" indent="0">
              <a:buNone/>
              <a:defRPr sz="6142" b="1"/>
            </a:lvl1pPr>
            <a:lvl2pPr marL="1169975" indent="0">
              <a:buNone/>
              <a:defRPr sz="5118" b="1"/>
            </a:lvl2pPr>
            <a:lvl3pPr marL="2339950" indent="0">
              <a:buNone/>
              <a:defRPr sz="4606" b="1"/>
            </a:lvl3pPr>
            <a:lvl4pPr marL="3509924" indent="0">
              <a:buNone/>
              <a:defRPr sz="4094" b="1"/>
            </a:lvl4pPr>
            <a:lvl5pPr marL="4679899" indent="0">
              <a:buNone/>
              <a:defRPr sz="4094" b="1"/>
            </a:lvl5pPr>
            <a:lvl6pPr marL="5849874" indent="0">
              <a:buNone/>
              <a:defRPr sz="4094" b="1"/>
            </a:lvl6pPr>
            <a:lvl7pPr marL="7019849" indent="0">
              <a:buNone/>
              <a:defRPr sz="4094" b="1"/>
            </a:lvl7pPr>
            <a:lvl8pPr marL="8189824" indent="0">
              <a:buNone/>
              <a:defRPr sz="4094" b="1"/>
            </a:lvl8pPr>
            <a:lvl9pPr marL="9359798" indent="0">
              <a:buNone/>
              <a:defRPr sz="4094" b="1"/>
            </a:lvl9pPr>
          </a:lstStyle>
          <a:p>
            <a:pPr lvl="0"/>
            <a:r>
              <a:rPr lang="en-US"/>
              <a:t>Edit Master text styles</a:t>
            </a:r>
          </a:p>
        </p:txBody>
      </p:sp>
      <p:sp>
        <p:nvSpPr>
          <p:cNvPr id="6" name="Content Placeholder 5"/>
          <p:cNvSpPr>
            <a:spLocks noGrp="1"/>
          </p:cNvSpPr>
          <p:nvPr>
            <p:ph sz="quarter" idx="4"/>
          </p:nvPr>
        </p:nvSpPr>
        <p:spPr>
          <a:xfrm>
            <a:off x="11846124" y="13939119"/>
            <a:ext cx="9947942" cy="205023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66FD2F-AB56-4EF4-AA8D-E4A9C6DA76DA}"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238918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66FD2F-AB56-4EF4-AA8D-E4A9C6DA76DA}"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19789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66FD2F-AB56-4EF4-AA8D-E4A9C6DA76DA}"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1072578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1781" y="2544022"/>
            <a:ext cx="7547028" cy="8904076"/>
          </a:xfrm>
        </p:spPr>
        <p:txBody>
          <a:bodyPr anchor="b"/>
          <a:lstStyle>
            <a:lvl1pPr>
              <a:defRPr sz="8189"/>
            </a:lvl1pPr>
          </a:lstStyle>
          <a:p>
            <a:r>
              <a:rPr lang="en-US"/>
              <a:t>Click to edit Master title style</a:t>
            </a:r>
            <a:endParaRPr lang="en-US" dirty="0"/>
          </a:p>
        </p:txBody>
      </p:sp>
      <p:sp>
        <p:nvSpPr>
          <p:cNvPr id="3" name="Content Placeholder 2"/>
          <p:cNvSpPr>
            <a:spLocks noGrp="1"/>
          </p:cNvSpPr>
          <p:nvPr>
            <p:ph idx="1"/>
          </p:nvPr>
        </p:nvSpPr>
        <p:spPr>
          <a:xfrm>
            <a:off x="9947942" y="5494389"/>
            <a:ext cx="11846123" cy="27118564"/>
          </a:xfrm>
        </p:spPr>
        <p:txBody>
          <a:bodyPr/>
          <a:lstStyle>
            <a:lvl1pPr>
              <a:defRPr sz="8189"/>
            </a:lvl1pPr>
            <a:lvl2pPr>
              <a:defRPr sz="7165"/>
            </a:lvl2pPr>
            <a:lvl3pPr>
              <a:defRPr sz="6142"/>
            </a:lvl3pPr>
            <a:lvl4pPr>
              <a:defRPr sz="5118"/>
            </a:lvl4pPr>
            <a:lvl5pPr>
              <a:defRPr sz="5118"/>
            </a:lvl5pPr>
            <a:lvl6pPr>
              <a:defRPr sz="5118"/>
            </a:lvl6pPr>
            <a:lvl7pPr>
              <a:defRPr sz="5118"/>
            </a:lvl7pPr>
            <a:lvl8pPr>
              <a:defRPr sz="5118"/>
            </a:lvl8pPr>
            <a:lvl9pPr>
              <a:defRPr sz="511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11781" y="11448097"/>
            <a:ext cx="7547028" cy="21209017"/>
          </a:xfrm>
        </p:spPr>
        <p:txBody>
          <a:bodyPr/>
          <a:lstStyle>
            <a:lvl1pPr marL="0" indent="0">
              <a:buNone/>
              <a:defRPr sz="4094"/>
            </a:lvl1pPr>
            <a:lvl2pPr marL="1169975" indent="0">
              <a:buNone/>
              <a:defRPr sz="3583"/>
            </a:lvl2pPr>
            <a:lvl3pPr marL="2339950" indent="0">
              <a:buNone/>
              <a:defRPr sz="3071"/>
            </a:lvl3pPr>
            <a:lvl4pPr marL="3509924" indent="0">
              <a:buNone/>
              <a:defRPr sz="2559"/>
            </a:lvl4pPr>
            <a:lvl5pPr marL="4679899" indent="0">
              <a:buNone/>
              <a:defRPr sz="2559"/>
            </a:lvl5pPr>
            <a:lvl6pPr marL="5849874" indent="0">
              <a:buNone/>
              <a:defRPr sz="2559"/>
            </a:lvl6pPr>
            <a:lvl7pPr marL="7019849" indent="0">
              <a:buNone/>
              <a:defRPr sz="2559"/>
            </a:lvl7pPr>
            <a:lvl8pPr marL="8189824" indent="0">
              <a:buNone/>
              <a:defRPr sz="2559"/>
            </a:lvl8pPr>
            <a:lvl9pPr marL="9359798" indent="0">
              <a:buNone/>
              <a:defRPr sz="2559"/>
            </a:lvl9pPr>
          </a:lstStyle>
          <a:p>
            <a:pPr lvl="0"/>
            <a:r>
              <a:rPr lang="en-US"/>
              <a:t>Edit Master text styles</a:t>
            </a:r>
          </a:p>
        </p:txBody>
      </p:sp>
      <p:sp>
        <p:nvSpPr>
          <p:cNvPr id="5" name="Date Placeholder 4"/>
          <p:cNvSpPr>
            <a:spLocks noGrp="1"/>
          </p:cNvSpPr>
          <p:nvPr>
            <p:ph type="dt" sz="half" idx="10"/>
          </p:nvPr>
        </p:nvSpPr>
        <p:spPr/>
        <p:txBody>
          <a:bodyPr/>
          <a:lstStyle/>
          <a:p>
            <a:fld id="{7166FD2F-AB56-4EF4-AA8D-E4A9C6DA76DA}"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397273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1781" y="2544022"/>
            <a:ext cx="7547028" cy="8904076"/>
          </a:xfrm>
        </p:spPr>
        <p:txBody>
          <a:bodyPr anchor="b"/>
          <a:lstStyle>
            <a:lvl1pPr>
              <a:defRPr sz="8189"/>
            </a:lvl1pPr>
          </a:lstStyle>
          <a:p>
            <a:r>
              <a:rPr lang="en-US"/>
              <a:t>Click to edit Master title style</a:t>
            </a:r>
            <a:endParaRPr lang="en-US" dirty="0"/>
          </a:p>
        </p:txBody>
      </p:sp>
      <p:sp>
        <p:nvSpPr>
          <p:cNvPr id="3" name="Picture Placeholder 2"/>
          <p:cNvSpPr>
            <a:spLocks noGrp="1" noChangeAspect="1"/>
          </p:cNvSpPr>
          <p:nvPr>
            <p:ph type="pic" idx="1"/>
          </p:nvPr>
        </p:nvSpPr>
        <p:spPr>
          <a:xfrm>
            <a:off x="9947942" y="5494389"/>
            <a:ext cx="11846123" cy="27118564"/>
          </a:xfrm>
        </p:spPr>
        <p:txBody>
          <a:bodyPr anchor="t"/>
          <a:lstStyle>
            <a:lvl1pPr marL="0" indent="0">
              <a:buNone/>
              <a:defRPr sz="8189"/>
            </a:lvl1pPr>
            <a:lvl2pPr marL="1169975" indent="0">
              <a:buNone/>
              <a:defRPr sz="7165"/>
            </a:lvl2pPr>
            <a:lvl3pPr marL="2339950" indent="0">
              <a:buNone/>
              <a:defRPr sz="6142"/>
            </a:lvl3pPr>
            <a:lvl4pPr marL="3509924" indent="0">
              <a:buNone/>
              <a:defRPr sz="5118"/>
            </a:lvl4pPr>
            <a:lvl5pPr marL="4679899" indent="0">
              <a:buNone/>
              <a:defRPr sz="5118"/>
            </a:lvl5pPr>
            <a:lvl6pPr marL="5849874" indent="0">
              <a:buNone/>
              <a:defRPr sz="5118"/>
            </a:lvl6pPr>
            <a:lvl7pPr marL="7019849" indent="0">
              <a:buNone/>
              <a:defRPr sz="5118"/>
            </a:lvl7pPr>
            <a:lvl8pPr marL="8189824" indent="0">
              <a:buNone/>
              <a:defRPr sz="5118"/>
            </a:lvl8pPr>
            <a:lvl9pPr marL="9359798" indent="0">
              <a:buNone/>
              <a:defRPr sz="5118"/>
            </a:lvl9pPr>
          </a:lstStyle>
          <a:p>
            <a:r>
              <a:rPr lang="en-US"/>
              <a:t>Click icon to add picture</a:t>
            </a:r>
            <a:endParaRPr lang="en-US" dirty="0"/>
          </a:p>
        </p:txBody>
      </p:sp>
      <p:sp>
        <p:nvSpPr>
          <p:cNvPr id="4" name="Text Placeholder 3"/>
          <p:cNvSpPr>
            <a:spLocks noGrp="1"/>
          </p:cNvSpPr>
          <p:nvPr>
            <p:ph type="body" sz="half" idx="2"/>
          </p:nvPr>
        </p:nvSpPr>
        <p:spPr>
          <a:xfrm>
            <a:off x="1611781" y="11448097"/>
            <a:ext cx="7547028" cy="21209017"/>
          </a:xfrm>
        </p:spPr>
        <p:txBody>
          <a:bodyPr/>
          <a:lstStyle>
            <a:lvl1pPr marL="0" indent="0">
              <a:buNone/>
              <a:defRPr sz="4094"/>
            </a:lvl1pPr>
            <a:lvl2pPr marL="1169975" indent="0">
              <a:buNone/>
              <a:defRPr sz="3583"/>
            </a:lvl2pPr>
            <a:lvl3pPr marL="2339950" indent="0">
              <a:buNone/>
              <a:defRPr sz="3071"/>
            </a:lvl3pPr>
            <a:lvl4pPr marL="3509924" indent="0">
              <a:buNone/>
              <a:defRPr sz="2559"/>
            </a:lvl4pPr>
            <a:lvl5pPr marL="4679899" indent="0">
              <a:buNone/>
              <a:defRPr sz="2559"/>
            </a:lvl5pPr>
            <a:lvl6pPr marL="5849874" indent="0">
              <a:buNone/>
              <a:defRPr sz="2559"/>
            </a:lvl6pPr>
            <a:lvl7pPr marL="7019849" indent="0">
              <a:buNone/>
              <a:defRPr sz="2559"/>
            </a:lvl7pPr>
            <a:lvl8pPr marL="8189824" indent="0">
              <a:buNone/>
              <a:defRPr sz="2559"/>
            </a:lvl8pPr>
            <a:lvl9pPr marL="9359798" indent="0">
              <a:buNone/>
              <a:defRPr sz="2559"/>
            </a:lvl9pPr>
          </a:lstStyle>
          <a:p>
            <a:pPr lvl="0"/>
            <a:r>
              <a:rPr lang="en-US"/>
              <a:t>Edit Master text styles</a:t>
            </a:r>
          </a:p>
        </p:txBody>
      </p:sp>
      <p:sp>
        <p:nvSpPr>
          <p:cNvPr id="5" name="Date Placeholder 4"/>
          <p:cNvSpPr>
            <a:spLocks noGrp="1"/>
          </p:cNvSpPr>
          <p:nvPr>
            <p:ph type="dt" sz="half" idx="10"/>
          </p:nvPr>
        </p:nvSpPr>
        <p:spPr/>
        <p:txBody>
          <a:bodyPr/>
          <a:lstStyle/>
          <a:p>
            <a:fld id="{7166FD2F-AB56-4EF4-AA8D-E4A9C6DA76DA}"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CEA87-6BE6-4000-9A71-A5B523D781B1}" type="slidenum">
              <a:rPr lang="en-US" smtClean="0"/>
              <a:t>‹#›</a:t>
            </a:fld>
            <a:endParaRPr lang="en-US"/>
          </a:p>
        </p:txBody>
      </p:sp>
    </p:spTree>
    <p:extLst>
      <p:ext uri="{BB962C8B-B14F-4D97-AF65-F5344CB8AC3E}">
        <p14:creationId xmlns:p14="http://schemas.microsoft.com/office/powerpoint/2010/main" val="3018072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8733" y="2031692"/>
            <a:ext cx="20182284" cy="737589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8733" y="10158420"/>
            <a:ext cx="20182284" cy="242123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08733" y="35368976"/>
            <a:ext cx="5264944" cy="2031684"/>
          </a:xfrm>
          <a:prstGeom prst="rect">
            <a:avLst/>
          </a:prstGeom>
        </p:spPr>
        <p:txBody>
          <a:bodyPr vert="horz" lIns="91440" tIns="45720" rIns="91440" bIns="45720" rtlCol="0" anchor="ctr"/>
          <a:lstStyle>
            <a:lvl1pPr algn="l">
              <a:defRPr sz="3071">
                <a:solidFill>
                  <a:schemeClr val="tx1">
                    <a:tint val="75000"/>
                  </a:schemeClr>
                </a:solidFill>
              </a:defRPr>
            </a:lvl1pPr>
          </a:lstStyle>
          <a:p>
            <a:fld id="{7166FD2F-AB56-4EF4-AA8D-E4A9C6DA76DA}" type="datetimeFigureOut">
              <a:rPr lang="en-US" smtClean="0"/>
              <a:t>5/21/2025</a:t>
            </a:fld>
            <a:endParaRPr lang="en-US"/>
          </a:p>
        </p:txBody>
      </p:sp>
      <p:sp>
        <p:nvSpPr>
          <p:cNvPr id="5" name="Footer Placeholder 4"/>
          <p:cNvSpPr>
            <a:spLocks noGrp="1"/>
          </p:cNvSpPr>
          <p:nvPr>
            <p:ph type="ftr" sz="quarter" idx="3"/>
          </p:nvPr>
        </p:nvSpPr>
        <p:spPr>
          <a:xfrm>
            <a:off x="7751167" y="35368976"/>
            <a:ext cx="7897416" cy="2031684"/>
          </a:xfrm>
          <a:prstGeom prst="rect">
            <a:avLst/>
          </a:prstGeom>
        </p:spPr>
        <p:txBody>
          <a:bodyPr vert="horz" lIns="91440" tIns="45720" rIns="91440" bIns="45720" rtlCol="0" anchor="ctr"/>
          <a:lstStyle>
            <a:lvl1pPr algn="ctr">
              <a:defRPr sz="3071">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526073" y="35368976"/>
            <a:ext cx="5264944" cy="2031684"/>
          </a:xfrm>
          <a:prstGeom prst="rect">
            <a:avLst/>
          </a:prstGeom>
        </p:spPr>
        <p:txBody>
          <a:bodyPr vert="horz" lIns="91440" tIns="45720" rIns="91440" bIns="45720" rtlCol="0" anchor="ctr"/>
          <a:lstStyle>
            <a:lvl1pPr algn="r">
              <a:defRPr sz="3071">
                <a:solidFill>
                  <a:schemeClr val="tx1">
                    <a:tint val="75000"/>
                  </a:schemeClr>
                </a:solidFill>
              </a:defRPr>
            </a:lvl1pPr>
          </a:lstStyle>
          <a:p>
            <a:fld id="{1C8CEA87-6BE6-4000-9A71-A5B523D781B1}" type="slidenum">
              <a:rPr lang="en-US" smtClean="0"/>
              <a:t>‹#›</a:t>
            </a:fld>
            <a:endParaRPr lang="en-US"/>
          </a:p>
        </p:txBody>
      </p:sp>
    </p:spTree>
    <p:extLst>
      <p:ext uri="{BB962C8B-B14F-4D97-AF65-F5344CB8AC3E}">
        <p14:creationId xmlns:p14="http://schemas.microsoft.com/office/powerpoint/2010/main" val="2437290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339950" rtl="0" eaLnBrk="1" latinLnBrk="0" hangingPunct="1">
        <a:lnSpc>
          <a:spcPct val="90000"/>
        </a:lnSpc>
        <a:spcBef>
          <a:spcPct val="0"/>
        </a:spcBef>
        <a:buNone/>
        <a:defRPr sz="11260" kern="1200">
          <a:solidFill>
            <a:schemeClr val="tx1"/>
          </a:solidFill>
          <a:latin typeface="+mj-lt"/>
          <a:ea typeface="+mj-ea"/>
          <a:cs typeface="+mj-cs"/>
        </a:defRPr>
      </a:lvl1pPr>
    </p:titleStyle>
    <p:bodyStyle>
      <a:lvl1pPr marL="584987" indent="-584987" algn="l" defTabSz="2339950" rtl="0" eaLnBrk="1" latinLnBrk="0" hangingPunct="1">
        <a:lnSpc>
          <a:spcPct val="90000"/>
        </a:lnSpc>
        <a:spcBef>
          <a:spcPts val="2559"/>
        </a:spcBef>
        <a:buFont typeface="Arial" panose="020B0604020202020204" pitchFamily="34" charset="0"/>
        <a:buChar char="•"/>
        <a:defRPr sz="7165" kern="1200">
          <a:solidFill>
            <a:schemeClr val="tx1"/>
          </a:solidFill>
          <a:latin typeface="+mn-lt"/>
          <a:ea typeface="+mn-ea"/>
          <a:cs typeface="+mn-cs"/>
        </a:defRPr>
      </a:lvl1pPr>
      <a:lvl2pPr marL="1754962" indent="-584987" algn="l" defTabSz="2339950" rtl="0" eaLnBrk="1" latinLnBrk="0" hangingPunct="1">
        <a:lnSpc>
          <a:spcPct val="90000"/>
        </a:lnSpc>
        <a:spcBef>
          <a:spcPts val="1280"/>
        </a:spcBef>
        <a:buFont typeface="Arial" panose="020B0604020202020204" pitchFamily="34" charset="0"/>
        <a:buChar char="•"/>
        <a:defRPr sz="6142" kern="1200">
          <a:solidFill>
            <a:schemeClr val="tx1"/>
          </a:solidFill>
          <a:latin typeface="+mn-lt"/>
          <a:ea typeface="+mn-ea"/>
          <a:cs typeface="+mn-cs"/>
        </a:defRPr>
      </a:lvl2pPr>
      <a:lvl3pPr marL="2924937" indent="-584987" algn="l" defTabSz="2339950" rtl="0" eaLnBrk="1" latinLnBrk="0" hangingPunct="1">
        <a:lnSpc>
          <a:spcPct val="90000"/>
        </a:lnSpc>
        <a:spcBef>
          <a:spcPts val="1280"/>
        </a:spcBef>
        <a:buFont typeface="Arial" panose="020B0604020202020204" pitchFamily="34" charset="0"/>
        <a:buChar char="•"/>
        <a:defRPr sz="5118" kern="1200">
          <a:solidFill>
            <a:schemeClr val="tx1"/>
          </a:solidFill>
          <a:latin typeface="+mn-lt"/>
          <a:ea typeface="+mn-ea"/>
          <a:cs typeface="+mn-cs"/>
        </a:defRPr>
      </a:lvl3pPr>
      <a:lvl4pPr marL="4094912" indent="-584987" algn="l" defTabSz="2339950" rtl="0" eaLnBrk="1" latinLnBrk="0" hangingPunct="1">
        <a:lnSpc>
          <a:spcPct val="90000"/>
        </a:lnSpc>
        <a:spcBef>
          <a:spcPts val="1280"/>
        </a:spcBef>
        <a:buFont typeface="Arial" panose="020B0604020202020204" pitchFamily="34" charset="0"/>
        <a:buChar char="•"/>
        <a:defRPr sz="4606" kern="1200">
          <a:solidFill>
            <a:schemeClr val="tx1"/>
          </a:solidFill>
          <a:latin typeface="+mn-lt"/>
          <a:ea typeface="+mn-ea"/>
          <a:cs typeface="+mn-cs"/>
        </a:defRPr>
      </a:lvl4pPr>
      <a:lvl5pPr marL="5264887" indent="-584987" algn="l" defTabSz="2339950" rtl="0" eaLnBrk="1" latinLnBrk="0" hangingPunct="1">
        <a:lnSpc>
          <a:spcPct val="90000"/>
        </a:lnSpc>
        <a:spcBef>
          <a:spcPts val="1280"/>
        </a:spcBef>
        <a:buFont typeface="Arial" panose="020B0604020202020204" pitchFamily="34" charset="0"/>
        <a:buChar char="•"/>
        <a:defRPr sz="4606" kern="1200">
          <a:solidFill>
            <a:schemeClr val="tx1"/>
          </a:solidFill>
          <a:latin typeface="+mn-lt"/>
          <a:ea typeface="+mn-ea"/>
          <a:cs typeface="+mn-cs"/>
        </a:defRPr>
      </a:lvl5pPr>
      <a:lvl6pPr marL="6434861" indent="-584987" algn="l" defTabSz="2339950" rtl="0" eaLnBrk="1" latinLnBrk="0" hangingPunct="1">
        <a:lnSpc>
          <a:spcPct val="90000"/>
        </a:lnSpc>
        <a:spcBef>
          <a:spcPts val="1280"/>
        </a:spcBef>
        <a:buFont typeface="Arial" panose="020B0604020202020204" pitchFamily="34" charset="0"/>
        <a:buChar char="•"/>
        <a:defRPr sz="4606" kern="1200">
          <a:solidFill>
            <a:schemeClr val="tx1"/>
          </a:solidFill>
          <a:latin typeface="+mn-lt"/>
          <a:ea typeface="+mn-ea"/>
          <a:cs typeface="+mn-cs"/>
        </a:defRPr>
      </a:lvl6pPr>
      <a:lvl7pPr marL="7604836" indent="-584987" algn="l" defTabSz="2339950" rtl="0" eaLnBrk="1" latinLnBrk="0" hangingPunct="1">
        <a:lnSpc>
          <a:spcPct val="90000"/>
        </a:lnSpc>
        <a:spcBef>
          <a:spcPts val="1280"/>
        </a:spcBef>
        <a:buFont typeface="Arial" panose="020B0604020202020204" pitchFamily="34" charset="0"/>
        <a:buChar char="•"/>
        <a:defRPr sz="4606" kern="1200">
          <a:solidFill>
            <a:schemeClr val="tx1"/>
          </a:solidFill>
          <a:latin typeface="+mn-lt"/>
          <a:ea typeface="+mn-ea"/>
          <a:cs typeface="+mn-cs"/>
        </a:defRPr>
      </a:lvl7pPr>
      <a:lvl8pPr marL="8774811" indent="-584987" algn="l" defTabSz="2339950" rtl="0" eaLnBrk="1" latinLnBrk="0" hangingPunct="1">
        <a:lnSpc>
          <a:spcPct val="90000"/>
        </a:lnSpc>
        <a:spcBef>
          <a:spcPts val="1280"/>
        </a:spcBef>
        <a:buFont typeface="Arial" panose="020B0604020202020204" pitchFamily="34" charset="0"/>
        <a:buChar char="•"/>
        <a:defRPr sz="4606" kern="1200">
          <a:solidFill>
            <a:schemeClr val="tx1"/>
          </a:solidFill>
          <a:latin typeface="+mn-lt"/>
          <a:ea typeface="+mn-ea"/>
          <a:cs typeface="+mn-cs"/>
        </a:defRPr>
      </a:lvl8pPr>
      <a:lvl9pPr marL="9944786" indent="-584987" algn="l" defTabSz="2339950" rtl="0" eaLnBrk="1" latinLnBrk="0" hangingPunct="1">
        <a:lnSpc>
          <a:spcPct val="90000"/>
        </a:lnSpc>
        <a:spcBef>
          <a:spcPts val="1280"/>
        </a:spcBef>
        <a:buFont typeface="Arial" panose="020B0604020202020204" pitchFamily="34" charset="0"/>
        <a:buChar char="•"/>
        <a:defRPr sz="4606" kern="1200">
          <a:solidFill>
            <a:schemeClr val="tx1"/>
          </a:solidFill>
          <a:latin typeface="+mn-lt"/>
          <a:ea typeface="+mn-ea"/>
          <a:cs typeface="+mn-cs"/>
        </a:defRPr>
      </a:lvl9pPr>
    </p:bodyStyle>
    <p:otherStyle>
      <a:defPPr>
        <a:defRPr lang="en-US"/>
      </a:defPPr>
      <a:lvl1pPr marL="0" algn="l" defTabSz="2339950" rtl="0" eaLnBrk="1" latinLnBrk="0" hangingPunct="1">
        <a:defRPr sz="4606" kern="1200">
          <a:solidFill>
            <a:schemeClr val="tx1"/>
          </a:solidFill>
          <a:latin typeface="+mn-lt"/>
          <a:ea typeface="+mn-ea"/>
          <a:cs typeface="+mn-cs"/>
        </a:defRPr>
      </a:lvl1pPr>
      <a:lvl2pPr marL="1169975" algn="l" defTabSz="2339950" rtl="0" eaLnBrk="1" latinLnBrk="0" hangingPunct="1">
        <a:defRPr sz="4606" kern="1200">
          <a:solidFill>
            <a:schemeClr val="tx1"/>
          </a:solidFill>
          <a:latin typeface="+mn-lt"/>
          <a:ea typeface="+mn-ea"/>
          <a:cs typeface="+mn-cs"/>
        </a:defRPr>
      </a:lvl2pPr>
      <a:lvl3pPr marL="2339950" algn="l" defTabSz="2339950" rtl="0" eaLnBrk="1" latinLnBrk="0" hangingPunct="1">
        <a:defRPr sz="4606" kern="1200">
          <a:solidFill>
            <a:schemeClr val="tx1"/>
          </a:solidFill>
          <a:latin typeface="+mn-lt"/>
          <a:ea typeface="+mn-ea"/>
          <a:cs typeface="+mn-cs"/>
        </a:defRPr>
      </a:lvl3pPr>
      <a:lvl4pPr marL="3509924" algn="l" defTabSz="2339950" rtl="0" eaLnBrk="1" latinLnBrk="0" hangingPunct="1">
        <a:defRPr sz="4606" kern="1200">
          <a:solidFill>
            <a:schemeClr val="tx1"/>
          </a:solidFill>
          <a:latin typeface="+mn-lt"/>
          <a:ea typeface="+mn-ea"/>
          <a:cs typeface="+mn-cs"/>
        </a:defRPr>
      </a:lvl4pPr>
      <a:lvl5pPr marL="4679899" algn="l" defTabSz="2339950" rtl="0" eaLnBrk="1" latinLnBrk="0" hangingPunct="1">
        <a:defRPr sz="4606" kern="1200">
          <a:solidFill>
            <a:schemeClr val="tx1"/>
          </a:solidFill>
          <a:latin typeface="+mn-lt"/>
          <a:ea typeface="+mn-ea"/>
          <a:cs typeface="+mn-cs"/>
        </a:defRPr>
      </a:lvl5pPr>
      <a:lvl6pPr marL="5849874" algn="l" defTabSz="2339950" rtl="0" eaLnBrk="1" latinLnBrk="0" hangingPunct="1">
        <a:defRPr sz="4606" kern="1200">
          <a:solidFill>
            <a:schemeClr val="tx1"/>
          </a:solidFill>
          <a:latin typeface="+mn-lt"/>
          <a:ea typeface="+mn-ea"/>
          <a:cs typeface="+mn-cs"/>
        </a:defRPr>
      </a:lvl6pPr>
      <a:lvl7pPr marL="7019849" algn="l" defTabSz="2339950" rtl="0" eaLnBrk="1" latinLnBrk="0" hangingPunct="1">
        <a:defRPr sz="4606" kern="1200">
          <a:solidFill>
            <a:schemeClr val="tx1"/>
          </a:solidFill>
          <a:latin typeface="+mn-lt"/>
          <a:ea typeface="+mn-ea"/>
          <a:cs typeface="+mn-cs"/>
        </a:defRPr>
      </a:lvl7pPr>
      <a:lvl8pPr marL="8189824" algn="l" defTabSz="2339950" rtl="0" eaLnBrk="1" latinLnBrk="0" hangingPunct="1">
        <a:defRPr sz="4606" kern="1200">
          <a:solidFill>
            <a:schemeClr val="tx1"/>
          </a:solidFill>
          <a:latin typeface="+mn-lt"/>
          <a:ea typeface="+mn-ea"/>
          <a:cs typeface="+mn-cs"/>
        </a:defRPr>
      </a:lvl8pPr>
      <a:lvl9pPr marL="9359798" algn="l" defTabSz="2339950" rtl="0" eaLnBrk="1" latinLnBrk="0" hangingPunct="1">
        <a:defRPr sz="46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mailto:dc12828@um.edu.mo" TargetMode="External"/><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p:cNvPicPr>
            <a:picLocks noChangeAspect="1"/>
          </p:cNvPicPr>
          <p:nvPr/>
        </p:nvPicPr>
        <p:blipFill rotWithShape="1">
          <a:blip r:embed="rId2" cstate="print">
            <a:extLst>
              <a:ext uri="{28A0092B-C50C-407E-A947-70E740481C1C}">
                <a14:useLocalDpi xmlns:a14="http://schemas.microsoft.com/office/drawing/2010/main" val="0"/>
              </a:ext>
            </a:extLst>
          </a:blip>
          <a:srcRect l="1441" t="84416" r="1540"/>
          <a:stretch/>
        </p:blipFill>
        <p:spPr>
          <a:xfrm>
            <a:off x="0" y="32868527"/>
            <a:ext cx="23400000" cy="5657832"/>
          </a:xfrm>
          <a:prstGeom prst="rect">
            <a:avLst/>
          </a:prstGeom>
        </p:spPr>
      </p:pic>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1492" r="1488" b="79378"/>
          <a:stretch/>
        </p:blipFill>
        <p:spPr>
          <a:xfrm>
            <a:off x="0" y="-486846"/>
            <a:ext cx="23400000" cy="7486650"/>
          </a:xfrm>
          <a:prstGeom prst="rect">
            <a:avLst/>
          </a:prstGeom>
        </p:spPr>
      </p:pic>
      <p:sp>
        <p:nvSpPr>
          <p:cNvPr id="20" name="TextBox 19"/>
          <p:cNvSpPr txBox="1"/>
          <p:nvPr/>
        </p:nvSpPr>
        <p:spPr>
          <a:xfrm>
            <a:off x="1222341" y="3874046"/>
            <a:ext cx="20955068" cy="4339650"/>
          </a:xfrm>
          <a:prstGeom prst="rect">
            <a:avLst/>
          </a:prstGeom>
          <a:noFill/>
        </p:spPr>
        <p:txBody>
          <a:bodyPr wrap="square" rtlCol="0">
            <a:spAutoFit/>
          </a:bodyPr>
          <a:lstStyle/>
          <a:p>
            <a:pPr algn="ctr"/>
            <a:r>
              <a:rPr lang="zh-TW" altLang="en-US" sz="6000" b="1" i="0" dirty="0">
                <a:solidFill>
                  <a:schemeClr val="accent5">
                    <a:lumMod val="75000"/>
                  </a:schemeClr>
                </a:solidFill>
                <a:effectLst/>
                <a:latin typeface="Arial" panose="020B0604020202020204" pitchFamily="34" charset="0"/>
                <a:ea typeface="Noto Sans CJK TC Regular" panose="020B0500000000000000"/>
              </a:rPr>
              <a:t>澳門大學科技學院榮譽榜頒獎典禮暨畢業設計展覽</a:t>
            </a:r>
            <a:r>
              <a:rPr lang="en-US" altLang="zh-TW" sz="6000" b="1" i="0" dirty="0">
                <a:solidFill>
                  <a:schemeClr val="accent5">
                    <a:lumMod val="75000"/>
                  </a:schemeClr>
                </a:solidFill>
                <a:effectLst/>
                <a:latin typeface="Arial" panose="020B0604020202020204" pitchFamily="34" charset="0"/>
              </a:rPr>
              <a:t>2025</a:t>
            </a:r>
          </a:p>
          <a:p>
            <a:pPr algn="ctr"/>
            <a:r>
              <a:rPr lang="en-US" sz="4800" b="1" dirty="0">
                <a:solidFill>
                  <a:schemeClr val="accent5">
                    <a:lumMod val="7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FST Graduation Award Ceremony &amp; Project Exhibition</a:t>
            </a:r>
          </a:p>
          <a:p>
            <a:pPr algn="ctr"/>
            <a:endParaRPr lang="en-US" sz="4800" b="1" dirty="0">
              <a:solidFill>
                <a:schemeClr val="accent5">
                  <a:lumMod val="7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algn="ctr"/>
            <a:r>
              <a:rPr lang="en-US" sz="6000" b="1" dirty="0">
                <a:solidFill>
                  <a:schemeClr val="accent1">
                    <a:lumMod val="7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The Merits of Randomized Hadamard Transform in Distributed Regression via Partitioned Machine</a:t>
            </a:r>
            <a:r>
              <a:rPr lang="en-US" altLang="zh-CN" sz="6000" b="1" dirty="0">
                <a:solidFill>
                  <a:schemeClr val="accent1">
                    <a:lumMod val="7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s</a:t>
            </a:r>
            <a:endParaRPr lang="en-US" sz="6000" b="1" dirty="0">
              <a:solidFill>
                <a:schemeClr val="accent1">
                  <a:lumMod val="7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TextBox 20"/>
              <p:cNvSpPr txBox="1"/>
              <p:nvPr/>
            </p:nvSpPr>
            <p:spPr>
              <a:xfrm>
                <a:off x="517525" y="9372251"/>
                <a:ext cx="22537028" cy="28158579"/>
              </a:xfrm>
              <a:prstGeom prst="rect">
                <a:avLst/>
              </a:prstGeom>
              <a:noFill/>
            </p:spPr>
            <p:txBody>
              <a:bodyPr wrap="square" numCol="2" spcCol="720000" rtlCol="0">
                <a:noAutofit/>
              </a:bodyPr>
              <a:lstStyle/>
              <a:p>
                <a:pPr algn="just"/>
                <a:r>
                  <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rPr>
                  <a:t>Background / Introduction</a:t>
                </a:r>
              </a:p>
              <a:p>
                <a:pPr marL="0" lvl="1"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The computation complexity of OLS regression would be extremely larger when the dimension of rows and columns </a:t>
                </a:r>
                <a14:m>
                  <m:oMath xmlns:m="http://schemas.openxmlformats.org/officeDocument/2006/math">
                    <m:r>
                      <a:rPr lang="en-US" sz="3200" b="0" i="1" smtClean="0">
                        <a:solidFill>
                          <a:schemeClr val="tx1">
                            <a:lumMod val="75000"/>
                            <a:lumOff val="25000"/>
                          </a:schemeClr>
                        </a:solidFill>
                        <a:latin typeface="Cambria Math" panose="02040503050406030204" pitchFamily="18" charset="0"/>
                        <a:ea typeface="Noto Sans CJK TC Regular" panose="020B0500000000000000" pitchFamily="34" charset="-120"/>
                      </a:rPr>
                      <m:t>𝑛</m:t>
                    </m:r>
                    <m:r>
                      <a:rPr lang="en-US" sz="3200" b="0" i="1" smtClean="0">
                        <a:solidFill>
                          <a:schemeClr val="tx1">
                            <a:lumMod val="75000"/>
                            <a:lumOff val="25000"/>
                          </a:schemeClr>
                        </a:solidFill>
                        <a:latin typeface="Cambria Math" panose="02040503050406030204" pitchFamily="18" charset="0"/>
                        <a:ea typeface="Noto Sans CJK TC Regular" panose="020B0500000000000000" pitchFamily="34" charset="-120"/>
                      </a:rPr>
                      <m:t>, </m:t>
                    </m:r>
                    <m:r>
                      <a:rPr lang="en-US" sz="3200" b="0" i="1" smtClean="0">
                        <a:solidFill>
                          <a:schemeClr val="tx1">
                            <a:lumMod val="75000"/>
                            <a:lumOff val="25000"/>
                          </a:schemeClr>
                        </a:solidFill>
                        <a:latin typeface="Cambria Math" panose="02040503050406030204" pitchFamily="18" charset="0"/>
                        <a:ea typeface="Noto Sans CJK TC Regular" panose="020B0500000000000000" pitchFamily="34" charset="-120"/>
                      </a:rPr>
                      <m:t>𝑝</m:t>
                    </m:r>
                    <m:r>
                      <a:rPr lang="en-US" sz="3200" b="0" i="1" smtClean="0">
                        <a:solidFill>
                          <a:schemeClr val="tx1">
                            <a:lumMod val="75000"/>
                            <a:lumOff val="25000"/>
                          </a:schemeClr>
                        </a:solidFill>
                        <a:latin typeface="Cambria Math" panose="02040503050406030204" pitchFamily="18" charset="0"/>
                        <a:ea typeface="Cambria Math" panose="02040503050406030204" pitchFamily="18" charset="0"/>
                      </a:rPr>
                      <m:t>→∞</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One common intuition is to do distributed regression on several machines with partitioned row data. Our contribution is that using Hadamard Randomized Transform before partitions could make optimal relative efficiency of global OLS estimator to distributed OLS estimator tends to </a:t>
                </a:r>
                <a14:m>
                  <m:oMath xmlns:m="http://schemas.openxmlformats.org/officeDocument/2006/math">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rPr>
                      <m:t>1</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as </a:t>
                </a:r>
                <a14:m>
                  <m:oMath xmlns:m="http://schemas.openxmlformats.org/officeDocument/2006/math">
                    <m:r>
                      <a:rPr lang="en-US" altLang="zh-CN" sz="3200" i="1">
                        <a:solidFill>
                          <a:schemeClr val="tx1">
                            <a:lumMod val="75000"/>
                            <a:lumOff val="25000"/>
                          </a:schemeClr>
                        </a:solidFill>
                        <a:latin typeface="Cambria Math" panose="02040503050406030204" pitchFamily="18" charset="0"/>
                        <a:ea typeface="Noto Sans CJK TC Regular" panose="020B0500000000000000" pitchFamily="34" charset="-120"/>
                      </a:rPr>
                      <m:t>𝑛</m:t>
                    </m:r>
                    <m:r>
                      <a:rPr lang="en-US" altLang="zh-CN" sz="3200" i="1">
                        <a:solidFill>
                          <a:schemeClr val="tx1">
                            <a:lumMod val="75000"/>
                            <a:lumOff val="25000"/>
                          </a:schemeClr>
                        </a:solidFill>
                        <a:latin typeface="Cambria Math" panose="02040503050406030204" pitchFamily="18" charset="0"/>
                        <a:ea typeface="Noto Sans CJK TC Regular" panose="020B0500000000000000" pitchFamily="34" charset="-120"/>
                      </a:rPr>
                      <m:t>, </m:t>
                    </m:r>
                    <m:r>
                      <a:rPr lang="en-US" altLang="zh-CN" sz="3200" i="1">
                        <a:solidFill>
                          <a:schemeClr val="tx1">
                            <a:lumMod val="75000"/>
                            <a:lumOff val="25000"/>
                          </a:schemeClr>
                        </a:solidFill>
                        <a:latin typeface="Cambria Math" panose="02040503050406030204" pitchFamily="18" charset="0"/>
                        <a:ea typeface="Noto Sans CJK TC Regular" panose="020B0500000000000000" pitchFamily="34" charset="-120"/>
                      </a:rPr>
                      <m:t>𝑝</m:t>
                    </m:r>
                    <m:r>
                      <a:rPr lang="en-US" altLang="zh-CN" sz="3200" i="1">
                        <a:solidFill>
                          <a:schemeClr val="tx1">
                            <a:lumMod val="75000"/>
                            <a:lumOff val="25000"/>
                          </a:schemeClr>
                        </a:solidFill>
                        <a:latin typeface="Cambria Math" panose="02040503050406030204" pitchFamily="18" charset="0"/>
                        <a:ea typeface="Cambria Math" panose="02040503050406030204" pitchFamily="18" charset="0"/>
                      </a:rPr>
                      <m:t>→∞</m:t>
                    </m:r>
                    <m:r>
                      <a:rPr lang="en-US" altLang="zh-CN" sz="3200" b="0" i="1" smtClean="0">
                        <a:solidFill>
                          <a:schemeClr val="tx1">
                            <a:lumMod val="75000"/>
                            <a:lumOff val="25000"/>
                          </a:schemeClr>
                        </a:solidFill>
                        <a:latin typeface="Cambria Math" panose="02040503050406030204" pitchFamily="18" charset="0"/>
                        <a:ea typeface="Cambria Math" panose="02040503050406030204" pitchFamily="18" charset="0"/>
                      </a:rPr>
                      <m:t>.</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We use data generated from Gaussian mixture models to illustrate the results. </a:t>
                </a:r>
              </a:p>
              <a:p>
                <a:pPr marL="0" lvl="1" algn="just"/>
                <a:endParaRPr lang="en-US" altLang="zh-TW" sz="3600" dirty="0">
                  <a:latin typeface="Noto Sans CJK TC Regular" panose="020B0500000000000000" pitchFamily="34" charset="-120"/>
                  <a:ea typeface="Noto Sans CJK TC Regular" panose="020B0500000000000000" pitchFamily="34" charset="-120"/>
                </a:endParaRPr>
              </a:p>
              <a:p>
                <a:pPr marL="0" lvl="1" algn="just"/>
                <a:r>
                  <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rPr>
                  <a:t>Problem</a:t>
                </a:r>
              </a:p>
              <a:p>
                <a:pPr marL="0" lvl="1"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The classical least squares problem is to solve:</a:t>
                </a:r>
              </a:p>
              <a:p>
                <a:pPr marL="0" lvl="1"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The computation is heavy when the data matrix is very large.  The problem can be sped up through distributed machines where the naïve approach is to aggregate the local least squares via weighted average. When assuming gaussian noise for linear models, the relative statistical efficiency has been studied in [4] and given as</a:t>
                </a:r>
              </a:p>
              <a:p>
                <a:pPr marL="0" lvl="1"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where the data in each machine are</a:t>
                </a:r>
              </a:p>
              <a:p>
                <a:pPr marL="0" lvl="1"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The optimal efficiency above is achieved under specific choices of weights in the averaged solutions, which are not available directly. Moreover, this can be much smaller than one when the data exhibits strong heterogeneity and the local data are ill-conditioned. </a:t>
                </a:r>
              </a:p>
              <a:p>
                <a:pPr marL="0" lvl="1"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r>
                  <a:rPr lang="en-US" sz="3200" dirty="0">
                    <a:solidFill>
                      <a:schemeClr val="accent1">
                        <a:lumMod val="50000"/>
                      </a:schemeClr>
                    </a:solidFill>
                    <a:latin typeface="Noto Sans CJK TC Regular" panose="020B0500000000000000" pitchFamily="34" charset="-120"/>
                    <a:ea typeface="Noto Sans CJK TC Regular" panose="020B0500000000000000" pitchFamily="34" charset="-120"/>
                  </a:rPr>
                  <a:t>Methodology</a:t>
                </a:r>
              </a:p>
              <a:p>
                <a:pPr marL="0" lvl="1"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We aim to utilize the statistical properties of Hadamard transformation [1] which can “smooth” the data so that they are </a:t>
                </a:r>
                <a:r>
                  <a:rPr lang="en-US" altLang="zh-CN"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closer</a:t>
                </a:r>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to be uniformly distributed. Mathematically, we can achieve the following:</a:t>
                </a:r>
              </a:p>
              <a:p>
                <a:pPr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algn="just"/>
                <a:r>
                  <a:rPr lang="en-US" sz="3200" dirty="0">
                    <a:latin typeface="Times New Roman" panose="02020603050405020304" pitchFamily="18" charset="0"/>
                    <a:ea typeface="Noto Sans CJK TC Regular" panose="020B0500000000000000" pitchFamily="34" charset="-120"/>
                    <a:cs typeface="Times New Roman" panose="02020603050405020304" pitchFamily="18" charset="0"/>
                  </a:rPr>
                  <a:t>w</a:t>
                </a:r>
                <a:r>
                  <a:rPr lang="en-US" sz="3200" dirty="0">
                    <a:solidFill>
                      <a:schemeClr val="tx1"/>
                    </a:solidFill>
                    <a:latin typeface="Times New Roman" panose="02020603050405020304" pitchFamily="18" charset="0"/>
                    <a:ea typeface="Noto Sans CJK TC Regular" panose="020B0500000000000000" pitchFamily="34" charset="-120"/>
                    <a:cs typeface="Times New Roman" panose="02020603050405020304" pitchFamily="18" charset="0"/>
                  </a:rPr>
                  <a:t>here </a:t>
                </a:r>
                <a14:m>
                  <m:oMath xmlns:m="http://schemas.openxmlformats.org/officeDocument/2006/math">
                    <m:acc>
                      <m:accPr>
                        <m:chr m:val="̃"/>
                        <m:ctrlPr>
                          <a:rPr lang="en-US" altLang="zh-CN" sz="3200" i="1" smtClean="0">
                            <a:solidFill>
                              <a:schemeClr val="tx1"/>
                            </a:solidFill>
                            <a:latin typeface="Cambria Math" panose="02040503050406030204" pitchFamily="18" charset="0"/>
                            <a:ea typeface="Noto Sans CJK TC Regular" panose="020B0500000000000000" pitchFamily="34" charset="-120"/>
                            <a:cs typeface="Times New Roman" panose="02020603050405020304" pitchFamily="18" charset="0"/>
                          </a:rPr>
                        </m:ctrlPr>
                      </m:accPr>
                      <m:e>
                        <m:r>
                          <a:rPr lang="en-US" altLang="zh-CN" sz="3200" b="0" i="1" smtClean="0">
                            <a:solidFill>
                              <a:schemeClr val="tx1"/>
                            </a:solidFill>
                            <a:latin typeface="Cambria Math" panose="02040503050406030204" pitchFamily="18" charset="0"/>
                            <a:ea typeface="Noto Sans CJK TC Regular" panose="020B0500000000000000" pitchFamily="34" charset="-120"/>
                            <a:cs typeface="Times New Roman" panose="02020603050405020304" pitchFamily="18" charset="0"/>
                          </a:rPr>
                          <m:t>𝑋</m:t>
                        </m:r>
                      </m:e>
                    </m:acc>
                    <m:r>
                      <a:rPr lang="en-US" altLang="zh-CN" sz="3200" b="0" i="1" smtClean="0">
                        <a:solidFill>
                          <a:schemeClr val="tx1"/>
                        </a:solidFill>
                        <a:latin typeface="Cambria Math" panose="02040503050406030204" pitchFamily="18" charset="0"/>
                        <a:ea typeface="Noto Sans CJK TC Regular" panose="020B0500000000000000" pitchFamily="34" charset="-120"/>
                        <a:cs typeface="Times New Roman" panose="02020603050405020304" pitchFamily="18" charset="0"/>
                      </a:rPr>
                      <m:t>=</m:t>
                    </m:r>
                    <m:sSub>
                      <m:sSubPr>
                        <m:ctrlPr>
                          <a:rPr lang="en-US" altLang="zh-CN" sz="3200" b="0" i="1" smtClean="0">
                            <a:solidFill>
                              <a:schemeClr val="tx1"/>
                            </a:solidFill>
                            <a:latin typeface="Cambria Math" panose="02040503050406030204" pitchFamily="18" charset="0"/>
                            <a:ea typeface="Noto Sans CJK TC Regular" panose="020B0500000000000000" pitchFamily="34" charset="-120"/>
                            <a:cs typeface="Times New Roman" panose="02020603050405020304" pitchFamily="18" charset="0"/>
                          </a:rPr>
                        </m:ctrlPr>
                      </m:sSubPr>
                      <m:e>
                        <m:r>
                          <a:rPr lang="en-US" altLang="zh-CN" sz="3200" b="0" i="1" smtClean="0">
                            <a:solidFill>
                              <a:schemeClr val="tx1"/>
                            </a:solidFill>
                            <a:latin typeface="Cambria Math" panose="02040503050406030204" pitchFamily="18" charset="0"/>
                            <a:ea typeface="Noto Sans CJK TC Regular" panose="020B0500000000000000" pitchFamily="34" charset="-120"/>
                            <a:cs typeface="Times New Roman" panose="02020603050405020304" pitchFamily="18" charset="0"/>
                          </a:rPr>
                          <m:t>𝐻</m:t>
                        </m:r>
                      </m:e>
                      <m:sub>
                        <m:r>
                          <a:rPr lang="en-US" altLang="zh-CN" sz="3200" b="0" i="1" smtClean="0">
                            <a:solidFill>
                              <a:schemeClr val="tx1"/>
                            </a:solidFill>
                            <a:latin typeface="Cambria Math" panose="02040503050406030204" pitchFamily="18" charset="0"/>
                            <a:ea typeface="Noto Sans CJK TC Regular" panose="020B0500000000000000" pitchFamily="34" charset="-120"/>
                            <a:cs typeface="Times New Roman" panose="02020603050405020304" pitchFamily="18" charset="0"/>
                          </a:rPr>
                          <m:t>𝑛</m:t>
                        </m:r>
                      </m:sub>
                    </m:sSub>
                    <m:r>
                      <a:rPr lang="en-US" altLang="zh-CN" sz="3200" b="0" i="1" smtClean="0">
                        <a:solidFill>
                          <a:schemeClr val="tx1"/>
                        </a:solidFill>
                        <a:latin typeface="Cambria Math" panose="02040503050406030204" pitchFamily="18" charset="0"/>
                        <a:ea typeface="Noto Sans CJK TC Regular" panose="020B0500000000000000" pitchFamily="34" charset="-120"/>
                        <a:cs typeface="Times New Roman" panose="02020603050405020304" pitchFamily="18" charset="0"/>
                      </a:rPr>
                      <m:t>𝐷𝑋</m:t>
                    </m:r>
                  </m:oMath>
                </a14:m>
                <a:r>
                  <a:rPr lang="en-US" sz="3200" dirty="0">
                    <a:solidFill>
                      <a:schemeClr val="tx1"/>
                    </a:solidFill>
                    <a:latin typeface="Times New Roman" panose="02020603050405020304" pitchFamily="18" charset="0"/>
                    <a:ea typeface="Noto Sans CJK TC Regular" panose="020B0500000000000000" pitchFamily="34" charset="-120"/>
                    <a:cs typeface="Times New Roman" panose="02020603050405020304" pitchFamily="18" charset="0"/>
                  </a:rPr>
                  <a:t> is being Hadamard Randomized Transformed. The proof </a:t>
                </a:r>
                <a:r>
                  <a:rPr lang="en-US" sz="3200" dirty="0">
                    <a:latin typeface="Times New Roman" panose="02020603050405020304" pitchFamily="18" charset="0"/>
                    <a:ea typeface="Noto Sans CJK TC Regular" panose="020B0500000000000000" pitchFamily="34" charset="-120"/>
                    <a:cs typeface="Times New Roman" panose="02020603050405020304" pitchFamily="18" charset="0"/>
                  </a:rPr>
                  <a:t>uses some fundamental concentration inequalities and the following matrix concentration result [8]:</a:t>
                </a:r>
                <a:endParaRPr lang="en-US" sz="3200" dirty="0">
                  <a:solidFill>
                    <a:schemeClr val="tx1"/>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endParaRPr lang="en-US" sz="36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endParaRPr lang="en-US" sz="36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marL="0" lvl="1"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marL="0" lvl="1"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marL="0" lvl="1"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marL="0" lvl="1"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marL="0" lvl="1" algn="just"/>
                <a:endParaRPr lang="en-US" sz="3600" dirty="0">
                  <a:solidFill>
                    <a:schemeClr val="accent1">
                      <a:lumMod val="50000"/>
                    </a:schemeClr>
                  </a:solidFill>
                  <a:latin typeface="Times New Roman" panose="02020603050405020304" pitchFamily="18" charset="0"/>
                  <a:ea typeface="Noto Sans CJK TC Regular" panose="020B0500000000000000" pitchFamily="34" charset="-120"/>
                </a:endParaRPr>
              </a:p>
              <a:p>
                <a:pPr marL="0" lvl="1" algn="just"/>
                <a:r>
                  <a:rPr lang="en-US" sz="36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The following are some technical assumptions:</a:t>
                </a:r>
              </a:p>
              <a:p>
                <a:pPr marL="0" lvl="1" algn="just"/>
                <a:endParaRPr lang="en-US" sz="36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endParaRPr lang="en-US" sz="36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endParaRPr lang="en-US" sz="36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algn="just"/>
                <a:endParaRPr lang="en-US" altLang="zh-TW" sz="3600" dirty="0">
                  <a:latin typeface="Noto Sans CJK TC Regular" panose="020B0500000000000000" pitchFamily="34" charset="-120"/>
                  <a:ea typeface="Noto Sans CJK TC Regular" panose="020B0500000000000000" pitchFamily="34" charset="-120"/>
                </a:endParaRPr>
              </a:p>
              <a:p>
                <a:pPr algn="just"/>
                <a:r>
                  <a:rPr lang="en-US" altLang="zh-TW" sz="3200" dirty="0">
                    <a:latin typeface="Times New Roman" panose="02020603050405020304" pitchFamily="18" charset="0"/>
                    <a:ea typeface="Noto Sans CJK TC Regular" panose="020B0500000000000000" pitchFamily="34" charset="-120"/>
                    <a:cs typeface="Times New Roman" panose="02020603050405020304" pitchFamily="18" charset="0"/>
                  </a:rPr>
                  <a:t>Under these assumptions, denoting</a:t>
                </a:r>
              </a:p>
              <a:p>
                <a:pPr algn="just"/>
                <a:endParaRPr lang="en-US" altLang="zh-TW" sz="3600" dirty="0">
                  <a:latin typeface="Noto Sans CJK TC Regular" panose="020B0500000000000000" pitchFamily="34" charset="-120"/>
                  <a:ea typeface="Noto Sans CJK TC Regular" panose="020B0500000000000000" pitchFamily="34" charset="-120"/>
                </a:endParaRPr>
              </a:p>
              <a:p>
                <a:pPr algn="just"/>
                <a:endParaRPr lang="en-US" sz="3200" dirty="0">
                  <a:latin typeface="Times New Roman" panose="02020603050405020304" pitchFamily="18" charset="0"/>
                  <a:ea typeface="Noto Sans CJK TC Regular" panose="020B0500000000000000" pitchFamily="34" charset="-120"/>
                  <a:cs typeface="Times New Roman" panose="02020603050405020304" pitchFamily="18" charset="0"/>
                </a:endParaRPr>
              </a:p>
              <a:p>
                <a:pPr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we can use the following bound to ensure that the error is negligible with probability tending to one:</a:t>
                </a:r>
              </a:p>
              <a:p>
                <a:pPr algn="just"/>
                <a:endParaRPr lang="en-US" sz="3200" dirty="0">
                  <a:latin typeface="Noto Sans CJK TC Regular" panose="020B0500000000000000" pitchFamily="34" charset="-120"/>
                  <a:ea typeface="Noto Sans CJK TC Regular" panose="020B0500000000000000" pitchFamily="34" charset="-120"/>
                </a:endParaRPr>
              </a:p>
              <a:p>
                <a:pPr algn="just"/>
                <a:endParaRPr lang="en-US" sz="3200" dirty="0">
                  <a:solidFill>
                    <a:schemeClr val="tx1"/>
                  </a:solidFill>
                  <a:latin typeface="Noto Sans CJK TC Regular" panose="020B0500000000000000" pitchFamily="34" charset="-120"/>
                  <a:ea typeface="Noto Sans CJK TC Regular" panose="020B0500000000000000" pitchFamily="34" charset="-120"/>
                </a:endParaRPr>
              </a:p>
              <a:p>
                <a:pPr algn="just"/>
                <a:endParaRPr lang="en-US" sz="3200" dirty="0">
                  <a:latin typeface="Noto Sans CJK TC Regular" panose="020B0500000000000000" pitchFamily="34" charset="-120"/>
                  <a:ea typeface="Noto Sans CJK TC Regular" panose="020B0500000000000000" pitchFamily="34" charset="-120"/>
                </a:endParaRPr>
              </a:p>
              <a:p>
                <a:pPr algn="just"/>
                <a:endParaRPr lang="en-US" sz="3200" dirty="0">
                  <a:solidFill>
                    <a:schemeClr val="tx1"/>
                  </a:solidFill>
                  <a:latin typeface="Noto Sans CJK TC Regular" panose="020B0500000000000000" pitchFamily="34" charset="-120"/>
                  <a:ea typeface="Noto Sans CJK TC Regular" panose="020B0500000000000000" pitchFamily="34" charset="-120"/>
                </a:endParaRPr>
              </a:p>
              <a:p>
                <a:pPr marL="0" lvl="1"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marL="0" lvl="1"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Our above finding has clear conditioning for the relative growth of </a:t>
                </a:r>
                <a14:m>
                  <m:oMath xmlns:m="http://schemas.openxmlformats.org/officeDocument/2006/math">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𝑝</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compared to </a:t>
                </a:r>
                <a14:m>
                  <m:oMath xmlns:m="http://schemas.openxmlformats.org/officeDocument/2006/math">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𝑛</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which is required to let the probability on the right side to converge to </a:t>
                </a:r>
                <a14:m>
                  <m:oMath xmlns:m="http://schemas.openxmlformats.org/officeDocument/2006/math">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0</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asymptotically.</a:t>
                </a:r>
                <a:endParaRPr lang="en-US" sz="2800" dirty="0">
                  <a:solidFill>
                    <a:schemeClr val="tx1">
                      <a:lumMod val="75000"/>
                      <a:lumOff val="25000"/>
                    </a:schemeClr>
                  </a:solidFill>
                  <a:latin typeface="Noto Sans CJK TC Regular" panose="020B0500000000000000" pitchFamily="34" charset="-120"/>
                  <a:ea typeface="Noto Sans CJK TC Regular" panose="020B0500000000000000" pitchFamily="34" charset="-120"/>
                </a:endParaRPr>
              </a:p>
              <a:p>
                <a:pPr algn="just"/>
                <a:endParaRPr lang="en-US" sz="3200" dirty="0">
                  <a:latin typeface="Noto Sans CJK TC Regular" panose="020B0500000000000000" pitchFamily="34" charset="-120"/>
                  <a:ea typeface="Noto Sans CJK TC Regular" panose="020B0500000000000000" pitchFamily="34" charset="-120"/>
                </a:endParaRPr>
              </a:p>
              <a:p>
                <a:pPr algn="just"/>
                <a:endParaRPr lang="en-US" sz="32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endParaRPr lang="en-US" sz="32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endParaRPr lang="en-US" sz="32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endParaRPr lang="en-US" sz="32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endParaRPr lang="en-US" sz="32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endParaRPr lang="en-US" sz="32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r>
                  <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rPr>
                  <a:t>Findings / Conclusion</a:t>
                </a:r>
              </a:p>
              <a:p>
                <a:pPr algn="just"/>
                <a:r>
                  <a:rPr lang="en-US" sz="3200" dirty="0">
                    <a:latin typeface="Times New Roman" panose="02020603050405020304" pitchFamily="18" charset="0"/>
                    <a:ea typeface="Noto Sans CJK TC Regular" panose="020B0500000000000000" pitchFamily="34" charset="-120"/>
                    <a:cs typeface="Times New Roman" panose="02020603050405020304" pitchFamily="18" charset="0"/>
                  </a:rPr>
                  <a:t>We see that the Randomized Hadamard Transform (RHT) flatten the variance and make the relative efficiency to be </a:t>
                </a:r>
                <a14:m>
                  <m:oMath xmlns:m="http://schemas.openxmlformats.org/officeDocument/2006/math">
                    <m:r>
                      <a:rPr lang="en-US" sz="3200" b="0" i="1" smtClean="0">
                        <a:latin typeface="Cambria Math" panose="02040503050406030204" pitchFamily="18" charset="0"/>
                        <a:ea typeface="Noto Sans CJK TC Regular" panose="020B0500000000000000" pitchFamily="34" charset="-120"/>
                        <a:cs typeface="Times New Roman" panose="02020603050405020304" pitchFamily="18" charset="0"/>
                      </a:rPr>
                      <m:t>𝑜𝑛𝑒</m:t>
                    </m:r>
                  </m:oMath>
                </a14:m>
                <a:r>
                  <a:rPr lang="en-US" sz="3200" dirty="0">
                    <a:latin typeface="Times New Roman" panose="02020603050405020304" pitchFamily="18" charset="0"/>
                    <a:ea typeface="Noto Sans CJK TC Regular" panose="020B0500000000000000" pitchFamily="34" charset="-120"/>
                    <a:cs typeface="Times New Roman" panose="02020603050405020304" pitchFamily="18" charset="0"/>
                  </a:rPr>
                  <a:t> as expected. And this relative efficiency decays as </a:t>
                </a:r>
                <a14:m>
                  <m:oMath xmlns:m="http://schemas.openxmlformats.org/officeDocument/2006/math">
                    <m:r>
                      <a:rPr lang="en-US" sz="3200" i="1" dirty="0" smtClean="0">
                        <a:latin typeface="Cambria Math" panose="02040503050406030204" pitchFamily="18" charset="0"/>
                        <a:ea typeface="Noto Sans CJK TC Regular" panose="020B0500000000000000" pitchFamily="34" charset="-120"/>
                        <a:cs typeface="Times New Roman" panose="02020603050405020304" pitchFamily="18" charset="0"/>
                      </a:rPr>
                      <m:t>𝑝</m:t>
                    </m:r>
                  </m:oMath>
                </a14:m>
                <a:r>
                  <a:rPr lang="en-US" sz="3200" dirty="0">
                    <a:latin typeface="Times New Roman" panose="02020603050405020304" pitchFamily="18" charset="0"/>
                    <a:ea typeface="Noto Sans CJK TC Regular" panose="020B0500000000000000" pitchFamily="34" charset="-120"/>
                    <a:cs typeface="Times New Roman" panose="02020603050405020304" pitchFamily="18" charset="0"/>
                  </a:rPr>
                  <a:t> is growing towards linear growth of </a:t>
                </a:r>
                <a14:m>
                  <m:oMath xmlns:m="http://schemas.openxmlformats.org/officeDocument/2006/math">
                    <m:r>
                      <a:rPr lang="en-US" sz="3200" i="1" dirty="0" smtClean="0">
                        <a:latin typeface="Cambria Math" panose="02040503050406030204" pitchFamily="18" charset="0"/>
                        <a:ea typeface="Noto Sans CJK TC Regular" panose="020B0500000000000000" pitchFamily="34" charset="-120"/>
                        <a:cs typeface="Times New Roman" panose="02020603050405020304" pitchFamily="18" charset="0"/>
                      </a:rPr>
                      <m:t>𝑛</m:t>
                    </m:r>
                  </m:oMath>
                </a14:m>
                <a:r>
                  <a:rPr lang="en-US" sz="3200" dirty="0">
                    <a:latin typeface="Times New Roman" panose="02020603050405020304" pitchFamily="18" charset="0"/>
                    <a:ea typeface="Noto Sans CJK TC Regular" panose="020B0500000000000000" pitchFamily="34" charset="-120"/>
                    <a:cs typeface="Times New Roman" panose="02020603050405020304" pitchFamily="18" charset="0"/>
                  </a:rPr>
                  <a:t>.</a:t>
                </a:r>
              </a:p>
              <a:p>
                <a:pPr algn="just"/>
                <a:r>
                  <a:rPr lang="en-US" sz="3200" b="1" dirty="0">
                    <a:latin typeface="Times New Roman" panose="02020603050405020304" pitchFamily="18" charset="0"/>
                    <a:ea typeface="Noto Sans CJK TC Regular" panose="020B0500000000000000" pitchFamily="34" charset="-120"/>
                    <a:cs typeface="Times New Roman" panose="02020603050405020304" pitchFamily="18" charset="0"/>
                  </a:rPr>
                  <a:t>So, if you want to realize your own expectation, make your life robust like the root of a tree first.</a:t>
                </a:r>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endParaRPr lang="en-US" sz="3200" dirty="0">
                  <a:latin typeface="Noto Sans CJK TC Regular" panose="020B0500000000000000" pitchFamily="34" charset="-120"/>
                  <a:ea typeface="Noto Sans CJK TC Regular" panose="020B0500000000000000" pitchFamily="34" charset="-120"/>
                </a:endParaRPr>
              </a:p>
              <a:p>
                <a:pPr algn="just"/>
                <a:r>
                  <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rPr>
                  <a:t>Future Work</a:t>
                </a:r>
              </a:p>
              <a:p>
                <a:pPr marL="0" lvl="1"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We could further more analyze the case when </a:t>
                </a:r>
                <a14:m>
                  <m:oMath xmlns:m="http://schemas.openxmlformats.org/officeDocument/2006/math">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𝑝</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is linear growth of </a:t>
                </a:r>
                <a14:m>
                  <m:oMath xmlns:m="http://schemas.openxmlformats.org/officeDocument/2006/math">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𝑛</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i.e. </a:t>
                </a:r>
                <a14:m>
                  <m:oMath xmlns:m="http://schemas.openxmlformats.org/officeDocument/2006/math">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𝑝</m:t>
                    </m:r>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 =</m:t>
                    </m:r>
                    <m:r>
                      <a:rPr lang="en-US" sz="3200" i="1" dirty="0"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t>𝜃</m:t>
                    </m:r>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𝑛</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where </a:t>
                </a:r>
                <a14:m>
                  <m:oMath xmlns:m="http://schemas.openxmlformats.org/officeDocument/2006/math">
                    <m:r>
                      <a:rPr lang="en-US" sz="3200" i="1" smtClean="0">
                        <a:solidFill>
                          <a:schemeClr val="tx1">
                            <a:lumMod val="75000"/>
                            <a:lumOff val="25000"/>
                          </a:schemeClr>
                        </a:solidFill>
                        <a:latin typeface="Cambria Math" panose="02040503050406030204" pitchFamily="18" charset="0"/>
                        <a:ea typeface="Cambria Math" panose="02040503050406030204" pitchFamily="18" charset="0"/>
                        <a:cs typeface="Times New Roman" panose="02020603050405020304" pitchFamily="18" charset="0"/>
                      </a:rPr>
                      <m:t>𝜃</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is an absolute constant to support o</a:t>
                </a:r>
                <a:r>
                  <a:rPr lang="en-US" altLang="zh-CN"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ur</a:t>
                </a:r>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simulation that the asymptotical relative efficiency </a:t>
                </a:r>
                <a14:m>
                  <m:oMath xmlns:m="http://schemas.openxmlformats.org/officeDocument/2006/math">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𝐸</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would not approaching </a:t>
                </a:r>
                <a14:m>
                  <m:oMath xmlns:m="http://schemas.openxmlformats.org/officeDocument/2006/math">
                    <m:r>
                      <a:rPr lang="en-US" sz="3200" i="1" dirty="0" smtClean="0">
                        <a:solidFill>
                          <a:schemeClr val="tx1">
                            <a:lumMod val="75000"/>
                            <a:lumOff val="25000"/>
                          </a:schemeClr>
                        </a:solidFill>
                        <a:latin typeface="Cambria Math" panose="02040503050406030204" pitchFamily="18" charset="0"/>
                        <a:ea typeface="Noto Sans CJK TC Regular" panose="020B0500000000000000" pitchFamily="34" charset="-120"/>
                        <a:cs typeface="Times New Roman" panose="02020603050405020304" pitchFamily="18" charset="0"/>
                      </a:rPr>
                      <m:t>1</m:t>
                    </m:r>
                  </m:oMath>
                </a14:m>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 anymore. </a:t>
                </a:r>
              </a:p>
              <a:p>
                <a:pPr marL="0" lvl="1" algn="just"/>
                <a:endPar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endParaRPr>
              </a:p>
              <a:p>
                <a:pPr algn="just"/>
                <a:r>
                  <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rPr>
                  <a:t>Acknowledgements</a:t>
                </a:r>
              </a:p>
              <a:p>
                <a:pPr algn="just"/>
                <a:r>
                  <a:rPr lang="en-US" sz="3200" dirty="0">
                    <a:solidFill>
                      <a:schemeClr val="tx1">
                        <a:lumMod val="75000"/>
                        <a:lumOff val="25000"/>
                      </a:schemeClr>
                    </a:solidFill>
                    <a:latin typeface="Times New Roman" panose="02020603050405020304" pitchFamily="18" charset="0"/>
                    <a:ea typeface="Noto Sans CJK TC Regular" panose="020B0500000000000000" pitchFamily="34" charset="-120"/>
                    <a:cs typeface="Times New Roman" panose="02020603050405020304" pitchFamily="18" charset="0"/>
                  </a:rPr>
                  <a:t>Thank Prof. Zhixiang Zhang, my supervisor. Thank Prof. Zhi Liu, my reference recommender. Thank Prof. Lihu Xu, my reference recommender. Thank all the dedicated researchers in the field of sketching. I love you, my grandma, alive or dead.</a:t>
                </a:r>
              </a:p>
              <a:p>
                <a:pPr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a:p>
                <a:pPr algn="just"/>
                <a:r>
                  <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rPr>
                  <a:t>References</a:t>
                </a:r>
              </a:p>
              <a:p>
                <a:pPr algn="just"/>
                <a:endParaRPr lang="en-US" sz="3600" dirty="0">
                  <a:solidFill>
                    <a:schemeClr val="accent1">
                      <a:lumMod val="50000"/>
                    </a:schemeClr>
                  </a:solidFill>
                  <a:latin typeface="Noto Sans CJK TC Regular" panose="020B0500000000000000" pitchFamily="34" charset="-120"/>
                  <a:ea typeface="Noto Sans CJK TC Regular" panose="020B0500000000000000" pitchFamily="34" charset="-120"/>
                </a:endParaRPr>
              </a:p>
            </p:txBody>
          </p:sp>
        </mc:Choice>
        <mc:Fallback>
          <p:sp>
            <p:nvSpPr>
              <p:cNvPr id="21" name="TextBox 20"/>
              <p:cNvSpPr txBox="1">
                <a:spLocks noRot="1" noChangeAspect="1" noMove="1" noResize="1" noEditPoints="1" noAdjustHandles="1" noChangeArrowheads="1" noChangeShapeType="1" noTextEdit="1"/>
              </p:cNvSpPr>
              <p:nvPr/>
            </p:nvSpPr>
            <p:spPr>
              <a:xfrm>
                <a:off x="517525" y="9372251"/>
                <a:ext cx="22537028" cy="28158579"/>
              </a:xfrm>
              <a:prstGeom prst="rect">
                <a:avLst/>
              </a:prstGeom>
              <a:blipFill>
                <a:blip r:embed="rId3"/>
                <a:stretch>
                  <a:fillRect l="-839" t="-325" r="-676"/>
                </a:stretch>
              </a:blipFill>
            </p:spPr>
            <p:txBody>
              <a:bodyPr/>
              <a:lstStyle/>
              <a:p>
                <a:r>
                  <a:rPr lang="zh-CN" altLang="en-US">
                    <a:noFill/>
                  </a:rPr>
                  <a:t> </a:t>
                </a:r>
              </a:p>
            </p:txBody>
          </p:sp>
        </mc:Fallback>
      </mc:AlternateContent>
      <p:sp>
        <p:nvSpPr>
          <p:cNvPr id="44" name="TextBox 43"/>
          <p:cNvSpPr txBox="1"/>
          <p:nvPr/>
        </p:nvSpPr>
        <p:spPr>
          <a:xfrm>
            <a:off x="1022123" y="8464246"/>
            <a:ext cx="21873028" cy="769441"/>
          </a:xfrm>
          <a:prstGeom prst="rect">
            <a:avLst/>
          </a:prstGeom>
          <a:noFill/>
        </p:spPr>
        <p:txBody>
          <a:bodyPr wrap="square" rtlCol="0">
            <a:spAutoFit/>
          </a:bodyPr>
          <a:lstStyle/>
          <a:p>
            <a:pPr algn="ctr"/>
            <a:r>
              <a:rPr lang="en-US" sz="4400" dirty="0">
                <a:solidFill>
                  <a:schemeClr val="tx1">
                    <a:lumMod val="75000"/>
                    <a:lumOff val="25000"/>
                  </a:schemeClr>
                </a:solidFill>
              </a:rPr>
              <a:t>Yishu Yang, </a:t>
            </a:r>
            <a:r>
              <a:rPr lang="en-US" sz="4400" dirty="0">
                <a:solidFill>
                  <a:schemeClr val="tx1">
                    <a:lumMod val="75000"/>
                    <a:lumOff val="25000"/>
                  </a:schemeClr>
                </a:solidFill>
                <a:hlinkClick r:id="rId4"/>
              </a:rPr>
              <a:t>dc12828@um.edu.mo</a:t>
            </a:r>
            <a:r>
              <a:rPr lang="en-US" sz="4400" dirty="0">
                <a:solidFill>
                  <a:schemeClr val="tx1">
                    <a:lumMod val="75000"/>
                    <a:lumOff val="25000"/>
                  </a:schemeClr>
                </a:solidFill>
              </a:rPr>
              <a:t>, MAT(SDS), FST</a:t>
            </a:r>
          </a:p>
        </p:txBody>
      </p:sp>
      <p:sp>
        <p:nvSpPr>
          <p:cNvPr id="3" name="TextBox 2">
            <a:extLst>
              <a:ext uri="{FF2B5EF4-FFF2-40B4-BE49-F238E27FC236}">
                <a16:creationId xmlns:a16="http://schemas.microsoft.com/office/drawing/2014/main" id="{0906BC50-59EB-C314-220A-EF95B7A94D96}"/>
              </a:ext>
            </a:extLst>
          </p:cNvPr>
          <p:cNvSpPr txBox="1"/>
          <p:nvPr/>
        </p:nvSpPr>
        <p:spPr>
          <a:xfrm>
            <a:off x="517525" y="37530829"/>
            <a:ext cx="22882225" cy="954107"/>
          </a:xfrm>
          <a:prstGeom prst="rect">
            <a:avLst/>
          </a:prstGeom>
          <a:noFill/>
        </p:spPr>
        <p:txBody>
          <a:bodyPr wrap="square">
            <a:spAutoFit/>
          </a:bodyPr>
          <a:lstStyle/>
          <a:p>
            <a:pPr algn="ctr"/>
            <a:r>
              <a:rPr lang="en-US" sz="2800" b="1" dirty="0">
                <a:solidFill>
                  <a:schemeClr val="accent1">
                    <a:lumMod val="50000"/>
                  </a:schemeClr>
                </a:solidFill>
                <a:latin typeface="Times New Roman" panose="02020603050405020304" pitchFamily="18" charset="0"/>
                <a:cs typeface="Times New Roman" panose="02020603050405020304" pitchFamily="18" charset="0"/>
              </a:rPr>
              <a:t>35th Anniversary Celebration of Faculty of Science and Technology of University of Macau</a:t>
            </a:r>
          </a:p>
          <a:p>
            <a:pPr algn="ct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A5D031A9-0B6A-4AD0-5F88-B62BCB972882}"/>
              </a:ext>
            </a:extLst>
          </p:cNvPr>
          <p:cNvPicPr>
            <a:picLocks noChangeAspect="1"/>
          </p:cNvPicPr>
          <p:nvPr/>
        </p:nvPicPr>
        <p:blipFill>
          <a:blip r:embed="rId5"/>
          <a:stretch>
            <a:fillRect/>
          </a:stretch>
        </p:blipFill>
        <p:spPr>
          <a:xfrm>
            <a:off x="12112499" y="29993802"/>
            <a:ext cx="9111476" cy="7155359"/>
          </a:xfrm>
          <a:prstGeom prst="rect">
            <a:avLst/>
          </a:prstGeom>
        </p:spPr>
      </p:pic>
      <p:pic>
        <p:nvPicPr>
          <p:cNvPr id="25" name="图片 24">
            <a:extLst>
              <a:ext uri="{FF2B5EF4-FFF2-40B4-BE49-F238E27FC236}">
                <a16:creationId xmlns:a16="http://schemas.microsoft.com/office/drawing/2014/main" id="{C25CBB3E-C480-62B7-0FA0-96B34AF8550B}"/>
              </a:ext>
            </a:extLst>
          </p:cNvPr>
          <p:cNvPicPr>
            <a:picLocks noChangeAspect="1"/>
          </p:cNvPicPr>
          <p:nvPr/>
        </p:nvPicPr>
        <p:blipFill>
          <a:blip r:embed="rId6"/>
          <a:stretch>
            <a:fillRect/>
          </a:stretch>
        </p:blipFill>
        <p:spPr>
          <a:xfrm>
            <a:off x="698357" y="28693192"/>
            <a:ext cx="10631327" cy="3884136"/>
          </a:xfrm>
          <a:prstGeom prst="rect">
            <a:avLst/>
          </a:prstGeom>
        </p:spPr>
      </p:pic>
      <p:pic>
        <p:nvPicPr>
          <p:cNvPr id="30" name="图片 29">
            <a:extLst>
              <a:ext uri="{FF2B5EF4-FFF2-40B4-BE49-F238E27FC236}">
                <a16:creationId xmlns:a16="http://schemas.microsoft.com/office/drawing/2014/main" id="{27A4AD71-CDDB-C844-75F7-2EA5C37E198B}"/>
              </a:ext>
            </a:extLst>
          </p:cNvPr>
          <p:cNvPicPr>
            <a:picLocks noChangeAspect="1"/>
          </p:cNvPicPr>
          <p:nvPr/>
        </p:nvPicPr>
        <p:blipFill>
          <a:blip r:embed="rId7"/>
          <a:stretch>
            <a:fillRect/>
          </a:stretch>
        </p:blipFill>
        <p:spPr>
          <a:xfrm>
            <a:off x="1022123" y="33571482"/>
            <a:ext cx="9091586" cy="907269"/>
          </a:xfrm>
          <a:prstGeom prst="rect">
            <a:avLst/>
          </a:prstGeom>
        </p:spPr>
      </p:pic>
      <p:pic>
        <p:nvPicPr>
          <p:cNvPr id="32" name="图片 31">
            <a:extLst>
              <a:ext uri="{FF2B5EF4-FFF2-40B4-BE49-F238E27FC236}">
                <a16:creationId xmlns:a16="http://schemas.microsoft.com/office/drawing/2014/main" id="{C8F86809-8E95-30FC-9463-2A2CCFB4A507}"/>
              </a:ext>
            </a:extLst>
          </p:cNvPr>
          <p:cNvPicPr>
            <a:picLocks noChangeAspect="1"/>
          </p:cNvPicPr>
          <p:nvPr/>
        </p:nvPicPr>
        <p:blipFill>
          <a:blip r:embed="rId8"/>
          <a:stretch>
            <a:fillRect/>
          </a:stretch>
        </p:blipFill>
        <p:spPr>
          <a:xfrm>
            <a:off x="853909" y="34625729"/>
            <a:ext cx="9428013" cy="736290"/>
          </a:xfrm>
          <a:prstGeom prst="rect">
            <a:avLst/>
          </a:prstGeom>
        </p:spPr>
      </p:pic>
      <p:pic>
        <p:nvPicPr>
          <p:cNvPr id="47" name="图片 46">
            <a:extLst>
              <a:ext uri="{FF2B5EF4-FFF2-40B4-BE49-F238E27FC236}">
                <a16:creationId xmlns:a16="http://schemas.microsoft.com/office/drawing/2014/main" id="{91D3B0D9-949E-6C3C-38AE-6ECB39357F2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444193" y="14479773"/>
            <a:ext cx="7641883" cy="4560377"/>
          </a:xfrm>
          <a:prstGeom prst="rect">
            <a:avLst/>
          </a:prstGeom>
        </p:spPr>
      </p:pic>
      <p:pic>
        <p:nvPicPr>
          <p:cNvPr id="10" name="图片 9">
            <a:extLst>
              <a:ext uri="{FF2B5EF4-FFF2-40B4-BE49-F238E27FC236}">
                <a16:creationId xmlns:a16="http://schemas.microsoft.com/office/drawing/2014/main" id="{D3262710-B78D-4795-90C1-21E3FD634D59}"/>
              </a:ext>
            </a:extLst>
          </p:cNvPr>
          <p:cNvPicPr>
            <a:picLocks noChangeAspect="1"/>
          </p:cNvPicPr>
          <p:nvPr/>
        </p:nvPicPr>
        <p:blipFill>
          <a:blip r:embed="rId10"/>
          <a:stretch>
            <a:fillRect/>
          </a:stretch>
        </p:blipFill>
        <p:spPr>
          <a:xfrm>
            <a:off x="2691601" y="19002362"/>
            <a:ext cx="7159557" cy="875489"/>
          </a:xfrm>
          <a:prstGeom prst="rect">
            <a:avLst/>
          </a:prstGeom>
        </p:spPr>
      </p:pic>
      <p:pic>
        <p:nvPicPr>
          <p:cNvPr id="2" name="Picture 1">
            <a:extLst>
              <a:ext uri="{FF2B5EF4-FFF2-40B4-BE49-F238E27FC236}">
                <a16:creationId xmlns:a16="http://schemas.microsoft.com/office/drawing/2014/main" id="{90411E24-998C-8FB0-93CB-B6C314729BD3}"/>
              </a:ext>
            </a:extLst>
          </p:cNvPr>
          <p:cNvPicPr>
            <a:picLocks noChangeAspect="1"/>
          </p:cNvPicPr>
          <p:nvPr/>
        </p:nvPicPr>
        <p:blipFill>
          <a:blip r:embed="rId11"/>
          <a:stretch>
            <a:fillRect/>
          </a:stretch>
        </p:blipFill>
        <p:spPr>
          <a:xfrm>
            <a:off x="3902211" y="15565947"/>
            <a:ext cx="4075004" cy="875489"/>
          </a:xfrm>
          <a:prstGeom prst="rect">
            <a:avLst/>
          </a:prstGeom>
        </p:spPr>
      </p:pic>
      <p:pic>
        <p:nvPicPr>
          <p:cNvPr id="8" name="Picture 7">
            <a:extLst>
              <a:ext uri="{FF2B5EF4-FFF2-40B4-BE49-F238E27FC236}">
                <a16:creationId xmlns:a16="http://schemas.microsoft.com/office/drawing/2014/main" id="{75D0D89A-BA48-98FC-95C4-98AF7D245B22}"/>
              </a:ext>
            </a:extLst>
          </p:cNvPr>
          <p:cNvPicPr>
            <a:picLocks noChangeAspect="1"/>
          </p:cNvPicPr>
          <p:nvPr/>
        </p:nvPicPr>
        <p:blipFill>
          <a:blip r:embed="rId12"/>
          <a:stretch>
            <a:fillRect/>
          </a:stretch>
        </p:blipFill>
        <p:spPr>
          <a:xfrm>
            <a:off x="6586866" y="19865862"/>
            <a:ext cx="1639731" cy="489042"/>
          </a:xfrm>
          <a:prstGeom prst="rect">
            <a:avLst/>
          </a:prstGeom>
        </p:spPr>
      </p:pic>
      <p:pic>
        <p:nvPicPr>
          <p:cNvPr id="11" name="Picture 10">
            <a:extLst>
              <a:ext uri="{FF2B5EF4-FFF2-40B4-BE49-F238E27FC236}">
                <a16:creationId xmlns:a16="http://schemas.microsoft.com/office/drawing/2014/main" id="{A1229F1F-484E-D9BB-24AA-2FF90E10DC74}"/>
              </a:ext>
            </a:extLst>
          </p:cNvPr>
          <p:cNvPicPr>
            <a:picLocks noChangeAspect="1"/>
          </p:cNvPicPr>
          <p:nvPr/>
        </p:nvPicPr>
        <p:blipFill>
          <a:blip r:embed="rId13"/>
          <a:stretch>
            <a:fillRect/>
          </a:stretch>
        </p:blipFill>
        <p:spPr>
          <a:xfrm>
            <a:off x="2932806" y="25698880"/>
            <a:ext cx="6353359" cy="895628"/>
          </a:xfrm>
          <a:prstGeom prst="rect">
            <a:avLst/>
          </a:prstGeom>
        </p:spPr>
      </p:pic>
      <p:pic>
        <p:nvPicPr>
          <p:cNvPr id="17" name="图片 17">
            <a:extLst>
              <a:ext uri="{FF2B5EF4-FFF2-40B4-BE49-F238E27FC236}">
                <a16:creationId xmlns:a16="http://schemas.microsoft.com/office/drawing/2014/main" id="{AC6F181E-905B-F241-E54C-A2EEC8A87A21}"/>
              </a:ext>
            </a:extLst>
          </p:cNvPr>
          <p:cNvPicPr>
            <a:picLocks noChangeAspect="1"/>
          </p:cNvPicPr>
          <p:nvPr/>
        </p:nvPicPr>
        <p:blipFill>
          <a:blip r:embed="rId14"/>
          <a:stretch>
            <a:fillRect/>
          </a:stretch>
        </p:blipFill>
        <p:spPr>
          <a:xfrm>
            <a:off x="3743979" y="36309487"/>
            <a:ext cx="4391467" cy="867451"/>
          </a:xfrm>
          <a:prstGeom prst="rect">
            <a:avLst/>
          </a:prstGeom>
        </p:spPr>
      </p:pic>
      <p:pic>
        <p:nvPicPr>
          <p:cNvPr id="28" name="Picture 27">
            <a:extLst>
              <a:ext uri="{FF2B5EF4-FFF2-40B4-BE49-F238E27FC236}">
                <a16:creationId xmlns:a16="http://schemas.microsoft.com/office/drawing/2014/main" id="{94D885DF-4D89-A270-9518-6E15D08A6BEC}"/>
              </a:ext>
            </a:extLst>
          </p:cNvPr>
          <p:cNvPicPr>
            <a:picLocks noChangeAspect="1"/>
          </p:cNvPicPr>
          <p:nvPr/>
        </p:nvPicPr>
        <p:blipFill>
          <a:blip r:embed="rId15"/>
          <a:stretch>
            <a:fillRect/>
          </a:stretch>
        </p:blipFill>
        <p:spPr>
          <a:xfrm>
            <a:off x="13444193" y="10518129"/>
            <a:ext cx="7115910" cy="1952480"/>
          </a:xfrm>
          <a:prstGeom prst="rect">
            <a:avLst/>
          </a:prstGeom>
        </p:spPr>
      </p:pic>
    </p:spTree>
    <p:extLst>
      <p:ext uri="{BB962C8B-B14F-4D97-AF65-F5344CB8AC3E}">
        <p14:creationId xmlns:p14="http://schemas.microsoft.com/office/powerpoint/2010/main" val="40444213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1014</TotalTime>
  <Words>569</Words>
  <Application>Microsoft Office PowerPoint</Application>
  <PresentationFormat>自定义</PresentationFormat>
  <Paragraphs>69</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Noto Sans CJK TC Regular</vt:lpstr>
      <vt:lpstr>Arial</vt:lpstr>
      <vt:lpstr>Calibri</vt:lpstr>
      <vt:lpstr>Calibri Light</vt:lpstr>
      <vt:lpstr>Cambria Math</vt:lpstr>
      <vt:lpstr>Times New Roman</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alicewmlam</dc:creator>
  <cp:lastModifiedBy>宜树 杨</cp:lastModifiedBy>
  <cp:revision>70</cp:revision>
  <cp:lastPrinted>2022-04-27T08:34:01Z</cp:lastPrinted>
  <dcterms:created xsi:type="dcterms:W3CDTF">2022-04-19T09:28:07Z</dcterms:created>
  <dcterms:modified xsi:type="dcterms:W3CDTF">2025-05-21T05:21:28Z</dcterms:modified>
</cp:coreProperties>
</file>