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1863634" y="1724296"/>
            <a:ext cx="4345577" cy="1436915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1844824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一般模式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57200" cy="457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3670" y="3200368"/>
            <a:ext cx="457264" cy="457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43428" y="3200428"/>
            <a:ext cx="457143" cy="4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71800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一般模式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8</cp:revision>
  <dcterms:created xsi:type="dcterms:W3CDTF">2023-12-03T09:20:31Z</dcterms:created>
  <dcterms:modified xsi:type="dcterms:W3CDTF">2023-12-22T10:29:10Z</dcterms:modified>
</cp:coreProperties>
</file>