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1863634" y="1724296"/>
            <a:ext cx="4345577" cy="143691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844824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重新開始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重新開始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5</cp:revision>
  <dcterms:created xsi:type="dcterms:W3CDTF">2023-12-03T09:20:31Z</dcterms:created>
  <dcterms:modified xsi:type="dcterms:W3CDTF">2023-12-20T18:33:00Z</dcterms:modified>
</cp:coreProperties>
</file>