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57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58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4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71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88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97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44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73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05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55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59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3BF37-1F50-45DE-A1E5-A5CB67568958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3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750" r="96250">
                        <a14:foregroundMark x1="91042" y1="32617" x2="91042" y2="32617"/>
                        <a14:foregroundMark x1="93333" y1="35352" x2="93333" y2="35352"/>
                        <a14:foregroundMark x1="96250" y1="38672" x2="96250" y2="38672"/>
                        <a14:foregroundMark x1="93333" y1="57031" x2="93333" y2="57031"/>
                        <a14:foregroundMark x1="89167" y1="60547" x2="89167" y2="60547"/>
                        <a14:foregroundMark x1="5833" y1="57617" x2="5833" y2="57617"/>
                        <a14:foregroundMark x1="3750" y1="49805" x2="3750" y2="498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7" t="31489" r="2755" b="39047"/>
          <a:stretch/>
        </p:blipFill>
        <p:spPr>
          <a:xfrm>
            <a:off x="493670" y="476672"/>
            <a:ext cx="4345577" cy="143691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1756" y="597200"/>
            <a:ext cx="3960440" cy="1229197"/>
          </a:xfrm>
        </p:spPr>
        <p:txBody>
          <a:bodyPr/>
          <a:lstStyle/>
          <a:p>
            <a:r>
              <a:rPr lang="zh-TW" altLang="en-US" dirty="0" smtClean="0">
                <a:latin typeface="俐方体11号" pitchFamily="2" charset="-122"/>
                <a:ea typeface="俐方体11号" pitchFamily="2" charset="-122"/>
              </a:rPr>
              <a:t>一般模式</a:t>
            </a:r>
            <a:endParaRPr lang="zh-TW" altLang="en-US" dirty="0">
              <a:latin typeface="俐方体11号" pitchFamily="2" charset="-122"/>
              <a:ea typeface="俐方体11号" pitchFamily="2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48880"/>
            <a:ext cx="457200" cy="4572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3670" y="3200368"/>
            <a:ext cx="457264" cy="4572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59632" y="2501499"/>
            <a:ext cx="457143" cy="45714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24744" y="3334558"/>
            <a:ext cx="457200" cy="4572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247" y="1772816"/>
            <a:ext cx="4509120" cy="45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4943480" y="1448780"/>
            <a:ext cx="4509120" cy="4509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841721" y="1772816"/>
            <a:ext cx="4509120" cy="4509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47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</Words>
  <Application>Microsoft Office PowerPoint</Application>
  <PresentationFormat>如螢幕大小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一般模式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開始遊戲</dc:title>
  <dc:creator>USER</dc:creator>
  <cp:lastModifiedBy>USER</cp:lastModifiedBy>
  <cp:revision>12</cp:revision>
  <dcterms:created xsi:type="dcterms:W3CDTF">2023-12-03T09:20:31Z</dcterms:created>
  <dcterms:modified xsi:type="dcterms:W3CDTF">2023-12-24T17:05:10Z</dcterms:modified>
</cp:coreProperties>
</file>