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1"/>
  </p:notesMasterIdLst>
  <p:handoutMasterIdLst>
    <p:handoutMasterId r:id="rId22"/>
  </p:handoutMasterIdLst>
  <p:sldIdLst>
    <p:sldId id="274" r:id="rId2"/>
    <p:sldId id="269" r:id="rId3"/>
    <p:sldId id="270" r:id="rId4"/>
    <p:sldId id="284" r:id="rId5"/>
    <p:sldId id="256" r:id="rId6"/>
    <p:sldId id="261" r:id="rId7"/>
    <p:sldId id="258" r:id="rId8"/>
    <p:sldId id="259" r:id="rId9"/>
    <p:sldId id="260" r:id="rId10"/>
    <p:sldId id="271" r:id="rId11"/>
    <p:sldId id="267" r:id="rId12"/>
    <p:sldId id="282" r:id="rId13"/>
    <p:sldId id="283" r:id="rId14"/>
    <p:sldId id="272" r:id="rId15"/>
    <p:sldId id="266" r:id="rId16"/>
    <p:sldId id="277" r:id="rId17"/>
    <p:sldId id="278" r:id="rId18"/>
    <p:sldId id="280" r:id="rId19"/>
    <p:sldId id="281" r:id="rId20"/>
  </p:sldIdLst>
  <p:sldSz cx="6911975" cy="38877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78"/>
    <a:srgbClr val="002395"/>
    <a:srgbClr val="4060AF"/>
    <a:srgbClr val="0073CF"/>
    <a:srgbClr val="005695"/>
    <a:srgbClr val="017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60"/>
  </p:normalViewPr>
  <p:slideViewPr>
    <p:cSldViewPr snapToGrid="0">
      <p:cViewPr varScale="1">
        <p:scale>
          <a:sx n="250" d="100"/>
          <a:sy n="250" d="100"/>
        </p:scale>
        <p:origin x="594" y="648"/>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A941B5-4A6B-41A0-BFC3-B0C29E7AD451}" type="datetimeFigureOut">
              <a:rPr lang="zh-CN" altLang="en-US" smtClean="0"/>
              <a:t>2022/5/13</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6E13B2-E0D4-44B4-9132-3F23AA4F3E1C}" type="slidenum">
              <a:rPr lang="zh-CN" altLang="en-US" smtClean="0"/>
              <a:t>‹#›</a:t>
            </a:fld>
            <a:endParaRPr lang="zh-CN" altLang="en-US"/>
          </a:p>
        </p:txBody>
      </p:sp>
    </p:spTree>
    <p:extLst>
      <p:ext uri="{BB962C8B-B14F-4D97-AF65-F5344CB8AC3E}">
        <p14:creationId xmlns:p14="http://schemas.microsoft.com/office/powerpoint/2010/main" val="3857772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9A92C-8325-401A-82CC-FAF412115400}" type="datetimeFigureOut">
              <a:rPr lang="zh-CN" altLang="en-US" smtClean="0"/>
              <a:t>2022/5/13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A102A-C50C-4F26-BA12-1D4F782506B8}" type="slidenum">
              <a:rPr lang="zh-CN" altLang="en-US" smtClean="0"/>
              <a:t>‹#›</a:t>
            </a:fld>
            <a:endParaRPr lang="zh-CN" altLang="en-US"/>
          </a:p>
        </p:txBody>
      </p:sp>
    </p:spTree>
    <p:extLst>
      <p:ext uri="{BB962C8B-B14F-4D97-AF65-F5344CB8AC3E}">
        <p14:creationId xmlns:p14="http://schemas.microsoft.com/office/powerpoint/2010/main" val="3177929998"/>
      </p:ext>
    </p:extLst>
  </p:cSld>
  <p:clrMap bg1="lt1" tx1="dk1" bg2="lt2" tx2="dk2" accent1="accent1" accent2="accent2" accent3="accent3" accent4="accent4" accent5="accent5" accent6="accent6" hlink="hlink" folHlink="folHlink"/>
  <p:notesStyle>
    <a:lvl1pPr marL="0" algn="l" defTabSz="691104" rtl="0" eaLnBrk="1" latinLnBrk="0" hangingPunct="1">
      <a:defRPr sz="907" kern="1200">
        <a:solidFill>
          <a:schemeClr val="tx1"/>
        </a:solidFill>
        <a:latin typeface="+mn-lt"/>
        <a:ea typeface="+mn-ea"/>
        <a:cs typeface="+mn-cs"/>
      </a:defRPr>
    </a:lvl1pPr>
    <a:lvl2pPr marL="345552" algn="l" defTabSz="691104" rtl="0" eaLnBrk="1" latinLnBrk="0" hangingPunct="1">
      <a:defRPr sz="907" kern="1200">
        <a:solidFill>
          <a:schemeClr val="tx1"/>
        </a:solidFill>
        <a:latin typeface="+mn-lt"/>
        <a:ea typeface="+mn-ea"/>
        <a:cs typeface="+mn-cs"/>
      </a:defRPr>
    </a:lvl2pPr>
    <a:lvl3pPr marL="691104" algn="l" defTabSz="691104" rtl="0" eaLnBrk="1" latinLnBrk="0" hangingPunct="1">
      <a:defRPr sz="907" kern="1200">
        <a:solidFill>
          <a:schemeClr val="tx1"/>
        </a:solidFill>
        <a:latin typeface="+mn-lt"/>
        <a:ea typeface="+mn-ea"/>
        <a:cs typeface="+mn-cs"/>
      </a:defRPr>
    </a:lvl3pPr>
    <a:lvl4pPr marL="1036655" algn="l" defTabSz="691104" rtl="0" eaLnBrk="1" latinLnBrk="0" hangingPunct="1">
      <a:defRPr sz="907" kern="1200">
        <a:solidFill>
          <a:schemeClr val="tx1"/>
        </a:solidFill>
        <a:latin typeface="+mn-lt"/>
        <a:ea typeface="+mn-ea"/>
        <a:cs typeface="+mn-cs"/>
      </a:defRPr>
    </a:lvl4pPr>
    <a:lvl5pPr marL="1382207" algn="l" defTabSz="691104" rtl="0" eaLnBrk="1" latinLnBrk="0" hangingPunct="1">
      <a:defRPr sz="907" kern="1200">
        <a:solidFill>
          <a:schemeClr val="tx1"/>
        </a:solidFill>
        <a:latin typeface="+mn-lt"/>
        <a:ea typeface="+mn-ea"/>
        <a:cs typeface="+mn-cs"/>
      </a:defRPr>
    </a:lvl5pPr>
    <a:lvl6pPr marL="1727759" algn="l" defTabSz="691104" rtl="0" eaLnBrk="1" latinLnBrk="0" hangingPunct="1">
      <a:defRPr sz="907" kern="1200">
        <a:solidFill>
          <a:schemeClr val="tx1"/>
        </a:solidFill>
        <a:latin typeface="+mn-lt"/>
        <a:ea typeface="+mn-ea"/>
        <a:cs typeface="+mn-cs"/>
      </a:defRPr>
    </a:lvl6pPr>
    <a:lvl7pPr marL="2073311" algn="l" defTabSz="691104" rtl="0" eaLnBrk="1" latinLnBrk="0" hangingPunct="1">
      <a:defRPr sz="907" kern="1200">
        <a:solidFill>
          <a:schemeClr val="tx1"/>
        </a:solidFill>
        <a:latin typeface="+mn-lt"/>
        <a:ea typeface="+mn-ea"/>
        <a:cs typeface="+mn-cs"/>
      </a:defRPr>
    </a:lvl7pPr>
    <a:lvl8pPr marL="2418862" algn="l" defTabSz="691104" rtl="0" eaLnBrk="1" latinLnBrk="0" hangingPunct="1">
      <a:defRPr sz="907" kern="1200">
        <a:solidFill>
          <a:schemeClr val="tx1"/>
        </a:solidFill>
        <a:latin typeface="+mn-lt"/>
        <a:ea typeface="+mn-ea"/>
        <a:cs typeface="+mn-cs"/>
      </a:defRPr>
    </a:lvl8pPr>
    <a:lvl9pPr marL="2764414" algn="l" defTabSz="691104" rtl="0" eaLnBrk="1" latinLnBrk="0" hangingPunct="1">
      <a:defRPr sz="9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3997" y="636266"/>
            <a:ext cx="5183981" cy="1353526"/>
          </a:xfrm>
        </p:spPr>
        <p:txBody>
          <a:bodyPr anchor="b"/>
          <a:lstStyle>
            <a:lvl1pPr algn="ctr">
              <a:defRPr sz="3401"/>
            </a:lvl1pPr>
          </a:lstStyle>
          <a:p>
            <a:r>
              <a:rPr lang="en-US" altLang="zh-CN"/>
              <a:t>Click to edit Master title style</a:t>
            </a:r>
            <a:endParaRPr lang="en-US" dirty="0"/>
          </a:p>
        </p:txBody>
      </p:sp>
      <p:sp>
        <p:nvSpPr>
          <p:cNvPr id="3" name="Subtitle 2"/>
          <p:cNvSpPr>
            <a:spLocks noGrp="1"/>
          </p:cNvSpPr>
          <p:nvPr>
            <p:ph type="subTitle" idx="1"/>
          </p:nvPr>
        </p:nvSpPr>
        <p:spPr>
          <a:xfrm>
            <a:off x="863997" y="2041989"/>
            <a:ext cx="5183981" cy="938649"/>
          </a:xfrm>
        </p:spPr>
        <p:txBody>
          <a:bodyPr/>
          <a:lstStyle>
            <a:lvl1pPr marL="0" indent="0" algn="ctr">
              <a:buNone/>
              <a:defRPr sz="1361"/>
            </a:lvl1pPr>
            <a:lvl2pPr marL="259187" indent="0" algn="ctr">
              <a:buNone/>
              <a:defRPr sz="1134"/>
            </a:lvl2pPr>
            <a:lvl3pPr marL="518373" indent="0" algn="ctr">
              <a:buNone/>
              <a:defRPr sz="1020"/>
            </a:lvl3pPr>
            <a:lvl4pPr marL="777560" indent="0" algn="ctr">
              <a:buNone/>
              <a:defRPr sz="907"/>
            </a:lvl4pPr>
            <a:lvl5pPr marL="1036747" indent="0" algn="ctr">
              <a:buNone/>
              <a:defRPr sz="907"/>
            </a:lvl5pPr>
            <a:lvl6pPr marL="1295933" indent="0" algn="ctr">
              <a:buNone/>
              <a:defRPr sz="907"/>
            </a:lvl6pPr>
            <a:lvl7pPr marL="1555120" indent="0" algn="ctr">
              <a:buNone/>
              <a:defRPr sz="907"/>
            </a:lvl7pPr>
            <a:lvl8pPr marL="1814307" indent="0" algn="ctr">
              <a:buNone/>
              <a:defRPr sz="907"/>
            </a:lvl8pPr>
            <a:lvl9pPr marL="2073493" indent="0" algn="ctr">
              <a:buNone/>
              <a:defRPr sz="907"/>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1597573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158764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46382" y="206989"/>
            <a:ext cx="1490395" cy="3294721"/>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475198" y="206989"/>
            <a:ext cx="4384784" cy="3294721"/>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1031574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687761"/>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8D0F1BC-C515-424D-AF25-A6BDB2F6FA28}" type="datetimeFigureOut">
              <a:rPr lang="zh-CN" altLang="en-US" smtClean="0"/>
              <a:t>2022/5/13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9D263-36DB-458F-8F3C-6355F1AD58FA}" type="slidenum">
              <a:rPr lang="zh-CN" altLang="en-US" smtClean="0"/>
              <a:t>‹#›</a:t>
            </a:fld>
            <a:endParaRPr lang="zh-CN" altLang="en-US"/>
          </a:p>
        </p:txBody>
      </p:sp>
    </p:spTree>
    <p:extLst>
      <p:ext uri="{BB962C8B-B14F-4D97-AF65-F5344CB8AC3E}">
        <p14:creationId xmlns:p14="http://schemas.microsoft.com/office/powerpoint/2010/main" val="81731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1599" y="969247"/>
            <a:ext cx="5961578" cy="1617212"/>
          </a:xfrm>
        </p:spPr>
        <p:txBody>
          <a:bodyPr anchor="b"/>
          <a:lstStyle>
            <a:lvl1pPr>
              <a:defRPr sz="3401"/>
            </a:lvl1pPr>
          </a:lstStyle>
          <a:p>
            <a:r>
              <a:rPr lang="en-US" altLang="zh-CN"/>
              <a:t>Click to edit Master title style</a:t>
            </a:r>
            <a:endParaRPr lang="en-US" dirty="0"/>
          </a:p>
        </p:txBody>
      </p:sp>
      <p:sp>
        <p:nvSpPr>
          <p:cNvPr id="3" name="Text Placeholder 2"/>
          <p:cNvSpPr>
            <a:spLocks noGrp="1"/>
          </p:cNvSpPr>
          <p:nvPr>
            <p:ph type="body" idx="1"/>
          </p:nvPr>
        </p:nvSpPr>
        <p:spPr>
          <a:xfrm>
            <a:off x="471599" y="2601759"/>
            <a:ext cx="5961578" cy="850453"/>
          </a:xfrm>
        </p:spPr>
        <p:txBody>
          <a:bodyPr/>
          <a:lstStyle>
            <a:lvl1pPr marL="0" indent="0">
              <a:buNone/>
              <a:defRPr sz="1361">
                <a:solidFill>
                  <a:schemeClr val="tx1">
                    <a:tint val="75000"/>
                  </a:schemeClr>
                </a:solidFill>
              </a:defRPr>
            </a:lvl1pPr>
            <a:lvl2pPr marL="259187" indent="0">
              <a:buNone/>
              <a:defRPr sz="1134">
                <a:solidFill>
                  <a:schemeClr val="tx1">
                    <a:tint val="75000"/>
                  </a:schemeClr>
                </a:solidFill>
              </a:defRPr>
            </a:lvl2pPr>
            <a:lvl3pPr marL="518373" indent="0">
              <a:buNone/>
              <a:defRPr sz="1020">
                <a:solidFill>
                  <a:schemeClr val="tx1">
                    <a:tint val="75000"/>
                  </a:schemeClr>
                </a:solidFill>
              </a:defRPr>
            </a:lvl3pPr>
            <a:lvl4pPr marL="777560" indent="0">
              <a:buNone/>
              <a:defRPr sz="907">
                <a:solidFill>
                  <a:schemeClr val="tx1">
                    <a:tint val="75000"/>
                  </a:schemeClr>
                </a:solidFill>
              </a:defRPr>
            </a:lvl4pPr>
            <a:lvl5pPr marL="1036747" indent="0">
              <a:buNone/>
              <a:defRPr sz="907">
                <a:solidFill>
                  <a:schemeClr val="tx1">
                    <a:tint val="75000"/>
                  </a:schemeClr>
                </a:solidFill>
              </a:defRPr>
            </a:lvl5pPr>
            <a:lvl6pPr marL="1295933" indent="0">
              <a:buNone/>
              <a:defRPr sz="907">
                <a:solidFill>
                  <a:schemeClr val="tx1">
                    <a:tint val="75000"/>
                  </a:schemeClr>
                </a:solidFill>
              </a:defRPr>
            </a:lvl6pPr>
            <a:lvl7pPr marL="1555120" indent="0">
              <a:buNone/>
              <a:defRPr sz="907">
                <a:solidFill>
                  <a:schemeClr val="tx1">
                    <a:tint val="75000"/>
                  </a:schemeClr>
                </a:solidFill>
              </a:defRPr>
            </a:lvl7pPr>
            <a:lvl8pPr marL="1814307" indent="0">
              <a:buNone/>
              <a:defRPr sz="907">
                <a:solidFill>
                  <a:schemeClr val="tx1">
                    <a:tint val="75000"/>
                  </a:schemeClr>
                </a:solidFill>
              </a:defRPr>
            </a:lvl8pPr>
            <a:lvl9pPr marL="2073493" indent="0">
              <a:buNone/>
              <a:defRPr sz="907">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111233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475198" y="1034943"/>
            <a:ext cx="2937589" cy="2466766"/>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3499188" y="1034943"/>
            <a:ext cx="2937589" cy="2466766"/>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400093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6099" y="206989"/>
            <a:ext cx="5961578" cy="751459"/>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476099" y="953048"/>
            <a:ext cx="2924089" cy="467074"/>
          </a:xfrm>
        </p:spPr>
        <p:txBody>
          <a:bodyPr anchor="b"/>
          <a:lstStyle>
            <a:lvl1pPr marL="0" indent="0">
              <a:buNone/>
              <a:defRPr sz="1361" b="1"/>
            </a:lvl1pPr>
            <a:lvl2pPr marL="259187" indent="0">
              <a:buNone/>
              <a:defRPr sz="1134" b="1"/>
            </a:lvl2pPr>
            <a:lvl3pPr marL="518373" indent="0">
              <a:buNone/>
              <a:defRPr sz="1020" b="1"/>
            </a:lvl3pPr>
            <a:lvl4pPr marL="777560" indent="0">
              <a:buNone/>
              <a:defRPr sz="907" b="1"/>
            </a:lvl4pPr>
            <a:lvl5pPr marL="1036747" indent="0">
              <a:buNone/>
              <a:defRPr sz="907" b="1"/>
            </a:lvl5pPr>
            <a:lvl6pPr marL="1295933" indent="0">
              <a:buNone/>
              <a:defRPr sz="907" b="1"/>
            </a:lvl6pPr>
            <a:lvl7pPr marL="1555120" indent="0">
              <a:buNone/>
              <a:defRPr sz="907" b="1"/>
            </a:lvl7pPr>
            <a:lvl8pPr marL="1814307" indent="0">
              <a:buNone/>
              <a:defRPr sz="907" b="1"/>
            </a:lvl8pPr>
            <a:lvl9pPr marL="2073493" indent="0">
              <a:buNone/>
              <a:defRPr sz="907" b="1"/>
            </a:lvl9pPr>
          </a:lstStyle>
          <a:p>
            <a:pPr lvl="0"/>
            <a:r>
              <a:rPr lang="en-US" altLang="zh-CN"/>
              <a:t>Edit Master text styles</a:t>
            </a:r>
          </a:p>
        </p:txBody>
      </p:sp>
      <p:sp>
        <p:nvSpPr>
          <p:cNvPr id="4" name="Content Placeholder 3"/>
          <p:cNvSpPr>
            <a:spLocks noGrp="1"/>
          </p:cNvSpPr>
          <p:nvPr>
            <p:ph sz="half" idx="2"/>
          </p:nvPr>
        </p:nvSpPr>
        <p:spPr>
          <a:xfrm>
            <a:off x="476099" y="1420123"/>
            <a:ext cx="2924089" cy="2088786"/>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3499187" y="953048"/>
            <a:ext cx="2938490" cy="467074"/>
          </a:xfrm>
        </p:spPr>
        <p:txBody>
          <a:bodyPr anchor="b"/>
          <a:lstStyle>
            <a:lvl1pPr marL="0" indent="0">
              <a:buNone/>
              <a:defRPr sz="1361" b="1"/>
            </a:lvl1pPr>
            <a:lvl2pPr marL="259187" indent="0">
              <a:buNone/>
              <a:defRPr sz="1134" b="1"/>
            </a:lvl2pPr>
            <a:lvl3pPr marL="518373" indent="0">
              <a:buNone/>
              <a:defRPr sz="1020" b="1"/>
            </a:lvl3pPr>
            <a:lvl4pPr marL="777560" indent="0">
              <a:buNone/>
              <a:defRPr sz="907" b="1"/>
            </a:lvl4pPr>
            <a:lvl5pPr marL="1036747" indent="0">
              <a:buNone/>
              <a:defRPr sz="907" b="1"/>
            </a:lvl5pPr>
            <a:lvl6pPr marL="1295933" indent="0">
              <a:buNone/>
              <a:defRPr sz="907" b="1"/>
            </a:lvl6pPr>
            <a:lvl7pPr marL="1555120" indent="0">
              <a:buNone/>
              <a:defRPr sz="907" b="1"/>
            </a:lvl7pPr>
            <a:lvl8pPr marL="1814307" indent="0">
              <a:buNone/>
              <a:defRPr sz="907" b="1"/>
            </a:lvl8pPr>
            <a:lvl9pPr marL="2073493" indent="0">
              <a:buNone/>
              <a:defRPr sz="907" b="1"/>
            </a:lvl9pPr>
          </a:lstStyle>
          <a:p>
            <a:pPr lvl="0"/>
            <a:r>
              <a:rPr lang="en-US" altLang="zh-CN"/>
              <a:t>Edit Master text styles</a:t>
            </a:r>
          </a:p>
        </p:txBody>
      </p:sp>
      <p:sp>
        <p:nvSpPr>
          <p:cNvPr id="6" name="Content Placeholder 5"/>
          <p:cNvSpPr>
            <a:spLocks noGrp="1"/>
          </p:cNvSpPr>
          <p:nvPr>
            <p:ph sz="quarter" idx="4"/>
          </p:nvPr>
        </p:nvSpPr>
        <p:spPr>
          <a:xfrm>
            <a:off x="3499187" y="1420123"/>
            <a:ext cx="2938490" cy="2088786"/>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23027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319489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123104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6099" y="259186"/>
            <a:ext cx="2229292" cy="907151"/>
          </a:xfrm>
        </p:spPr>
        <p:txBody>
          <a:bodyPr anchor="b"/>
          <a:lstStyle>
            <a:lvl1pPr>
              <a:defRPr sz="1814"/>
            </a:lvl1pPr>
          </a:lstStyle>
          <a:p>
            <a:r>
              <a:rPr lang="en-US" altLang="zh-CN"/>
              <a:t>Click to edit Master title style</a:t>
            </a:r>
            <a:endParaRPr lang="en-US" dirty="0"/>
          </a:p>
        </p:txBody>
      </p:sp>
      <p:sp>
        <p:nvSpPr>
          <p:cNvPr id="3" name="Content Placeholder 2"/>
          <p:cNvSpPr>
            <a:spLocks noGrp="1"/>
          </p:cNvSpPr>
          <p:nvPr>
            <p:ph idx="1"/>
          </p:nvPr>
        </p:nvSpPr>
        <p:spPr>
          <a:xfrm>
            <a:off x="2938490" y="559770"/>
            <a:ext cx="3499187" cy="2762849"/>
          </a:xfrm>
        </p:spPr>
        <p:txBody>
          <a:bodyPr/>
          <a:lstStyle>
            <a:lvl1pPr>
              <a:defRPr sz="1814"/>
            </a:lvl1pPr>
            <a:lvl2pPr>
              <a:defRPr sz="1587"/>
            </a:lvl2pPr>
            <a:lvl3pPr>
              <a:defRPr sz="1361"/>
            </a:lvl3pPr>
            <a:lvl4pPr>
              <a:defRPr sz="1134"/>
            </a:lvl4pPr>
            <a:lvl5pPr>
              <a:defRPr sz="1134"/>
            </a:lvl5pPr>
            <a:lvl6pPr>
              <a:defRPr sz="1134"/>
            </a:lvl6pPr>
            <a:lvl7pPr>
              <a:defRPr sz="1134"/>
            </a:lvl7pPr>
            <a:lvl8pPr>
              <a:defRPr sz="1134"/>
            </a:lvl8pPr>
            <a:lvl9pPr>
              <a:defRPr sz="1134"/>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76099" y="1166337"/>
            <a:ext cx="2229292" cy="2160782"/>
          </a:xfrm>
        </p:spPr>
        <p:txBody>
          <a:bodyPr/>
          <a:lstStyle>
            <a:lvl1pPr marL="0" indent="0">
              <a:buNone/>
              <a:defRPr sz="907"/>
            </a:lvl1pPr>
            <a:lvl2pPr marL="259187" indent="0">
              <a:buNone/>
              <a:defRPr sz="794"/>
            </a:lvl2pPr>
            <a:lvl3pPr marL="518373" indent="0">
              <a:buNone/>
              <a:defRPr sz="680"/>
            </a:lvl3pPr>
            <a:lvl4pPr marL="777560" indent="0">
              <a:buNone/>
              <a:defRPr sz="567"/>
            </a:lvl4pPr>
            <a:lvl5pPr marL="1036747" indent="0">
              <a:buNone/>
              <a:defRPr sz="567"/>
            </a:lvl5pPr>
            <a:lvl6pPr marL="1295933" indent="0">
              <a:buNone/>
              <a:defRPr sz="567"/>
            </a:lvl6pPr>
            <a:lvl7pPr marL="1555120" indent="0">
              <a:buNone/>
              <a:defRPr sz="567"/>
            </a:lvl7pPr>
            <a:lvl8pPr marL="1814307" indent="0">
              <a:buNone/>
              <a:defRPr sz="567"/>
            </a:lvl8pPr>
            <a:lvl9pPr marL="2073493" indent="0">
              <a:buNone/>
              <a:defRPr sz="567"/>
            </a:lvl9pPr>
          </a:lstStyle>
          <a:p>
            <a:pPr lvl="0"/>
            <a:r>
              <a:rPr lang="en-US" altLang="zh-CN"/>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340647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6099" y="259186"/>
            <a:ext cx="2229292" cy="907151"/>
          </a:xfrm>
        </p:spPr>
        <p:txBody>
          <a:bodyPr anchor="b"/>
          <a:lstStyle>
            <a:lvl1pPr>
              <a:defRPr sz="1814"/>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938490" y="559770"/>
            <a:ext cx="3499187" cy="2762849"/>
          </a:xfrm>
        </p:spPr>
        <p:txBody>
          <a:bodyPr anchor="t"/>
          <a:lstStyle>
            <a:lvl1pPr marL="0" indent="0">
              <a:buNone/>
              <a:defRPr sz="1814"/>
            </a:lvl1pPr>
            <a:lvl2pPr marL="259187" indent="0">
              <a:buNone/>
              <a:defRPr sz="1587"/>
            </a:lvl2pPr>
            <a:lvl3pPr marL="518373" indent="0">
              <a:buNone/>
              <a:defRPr sz="1361"/>
            </a:lvl3pPr>
            <a:lvl4pPr marL="777560" indent="0">
              <a:buNone/>
              <a:defRPr sz="1134"/>
            </a:lvl4pPr>
            <a:lvl5pPr marL="1036747" indent="0">
              <a:buNone/>
              <a:defRPr sz="1134"/>
            </a:lvl5pPr>
            <a:lvl6pPr marL="1295933" indent="0">
              <a:buNone/>
              <a:defRPr sz="1134"/>
            </a:lvl6pPr>
            <a:lvl7pPr marL="1555120" indent="0">
              <a:buNone/>
              <a:defRPr sz="1134"/>
            </a:lvl7pPr>
            <a:lvl8pPr marL="1814307" indent="0">
              <a:buNone/>
              <a:defRPr sz="1134"/>
            </a:lvl8pPr>
            <a:lvl9pPr marL="2073493" indent="0">
              <a:buNone/>
              <a:defRPr sz="1134"/>
            </a:lvl9pPr>
          </a:lstStyle>
          <a:p>
            <a:r>
              <a:rPr lang="en-US" altLang="zh-CN"/>
              <a:t>Click icon to add picture</a:t>
            </a:r>
            <a:endParaRPr lang="en-US" dirty="0"/>
          </a:p>
        </p:txBody>
      </p:sp>
      <p:sp>
        <p:nvSpPr>
          <p:cNvPr id="4" name="Text Placeholder 3"/>
          <p:cNvSpPr>
            <a:spLocks noGrp="1"/>
          </p:cNvSpPr>
          <p:nvPr>
            <p:ph type="body" sz="half" idx="2"/>
          </p:nvPr>
        </p:nvSpPr>
        <p:spPr>
          <a:xfrm>
            <a:off x="476099" y="1166337"/>
            <a:ext cx="2229292" cy="2160782"/>
          </a:xfrm>
        </p:spPr>
        <p:txBody>
          <a:bodyPr/>
          <a:lstStyle>
            <a:lvl1pPr marL="0" indent="0">
              <a:buNone/>
              <a:defRPr sz="907"/>
            </a:lvl1pPr>
            <a:lvl2pPr marL="259187" indent="0">
              <a:buNone/>
              <a:defRPr sz="794"/>
            </a:lvl2pPr>
            <a:lvl3pPr marL="518373" indent="0">
              <a:buNone/>
              <a:defRPr sz="680"/>
            </a:lvl3pPr>
            <a:lvl4pPr marL="777560" indent="0">
              <a:buNone/>
              <a:defRPr sz="567"/>
            </a:lvl4pPr>
            <a:lvl5pPr marL="1036747" indent="0">
              <a:buNone/>
              <a:defRPr sz="567"/>
            </a:lvl5pPr>
            <a:lvl6pPr marL="1295933" indent="0">
              <a:buNone/>
              <a:defRPr sz="567"/>
            </a:lvl6pPr>
            <a:lvl7pPr marL="1555120" indent="0">
              <a:buNone/>
              <a:defRPr sz="567"/>
            </a:lvl7pPr>
            <a:lvl8pPr marL="1814307" indent="0">
              <a:buNone/>
              <a:defRPr sz="567"/>
            </a:lvl8pPr>
            <a:lvl9pPr marL="2073493" indent="0">
              <a:buNone/>
              <a:defRPr sz="567"/>
            </a:lvl9pPr>
          </a:lstStyle>
          <a:p>
            <a:pPr lvl="0"/>
            <a:r>
              <a:rPr lang="en-US" altLang="zh-CN"/>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26B875-466E-489D-8267-71F94C306A32}" type="slidenum">
              <a:rPr lang="en-US" smtClean="0"/>
              <a:t>‹#›</a:t>
            </a:fld>
            <a:endParaRPr lang="en-US"/>
          </a:p>
        </p:txBody>
      </p:sp>
    </p:spTree>
    <p:extLst>
      <p:ext uri="{BB962C8B-B14F-4D97-AF65-F5344CB8AC3E}">
        <p14:creationId xmlns:p14="http://schemas.microsoft.com/office/powerpoint/2010/main" val="41570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199" y="206989"/>
            <a:ext cx="5961578" cy="751459"/>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475199" y="1034943"/>
            <a:ext cx="5961578" cy="2466766"/>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475198" y="3603404"/>
            <a:ext cx="1555194" cy="206989"/>
          </a:xfrm>
          <a:prstGeom prst="rect">
            <a:avLst/>
          </a:prstGeom>
        </p:spPr>
        <p:txBody>
          <a:bodyPr vert="horz" lIns="91440" tIns="45720" rIns="91440" bIns="45720" rtlCol="0" anchor="ctr"/>
          <a:lstStyle>
            <a:lvl1pPr algn="l">
              <a:defRPr sz="680">
                <a:solidFill>
                  <a:schemeClr val="tx1">
                    <a:tint val="75000"/>
                  </a:schemeClr>
                </a:solidFill>
              </a:defRPr>
            </a:lvl1pPr>
          </a:lstStyle>
          <a:p>
            <a:fld id="{C764DE79-268F-4C1A-8933-263129D2AF90}" type="datetimeFigureOut">
              <a:rPr lang="en-US" dirty="0"/>
              <a:t>5/13/2022</a:t>
            </a:fld>
            <a:endParaRPr lang="en-US" dirty="0"/>
          </a:p>
        </p:txBody>
      </p:sp>
      <p:sp>
        <p:nvSpPr>
          <p:cNvPr id="5" name="Footer Placeholder 4"/>
          <p:cNvSpPr>
            <a:spLocks noGrp="1"/>
          </p:cNvSpPr>
          <p:nvPr>
            <p:ph type="ftr" sz="quarter" idx="3"/>
          </p:nvPr>
        </p:nvSpPr>
        <p:spPr>
          <a:xfrm>
            <a:off x="2289592" y="3603404"/>
            <a:ext cx="2332792" cy="206989"/>
          </a:xfrm>
          <a:prstGeom prst="rect">
            <a:avLst/>
          </a:prstGeom>
        </p:spPr>
        <p:txBody>
          <a:bodyPr vert="horz" lIns="91440" tIns="45720" rIns="91440" bIns="45720" rtlCol="0" anchor="ctr"/>
          <a:lstStyle>
            <a:lvl1pPr algn="ctr">
              <a:defRPr sz="6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81583" y="3603404"/>
            <a:ext cx="1555194" cy="206989"/>
          </a:xfrm>
          <a:prstGeom prst="rect">
            <a:avLst/>
          </a:prstGeom>
        </p:spPr>
        <p:txBody>
          <a:bodyPr vert="horz" lIns="91440" tIns="45720" rIns="91440" bIns="45720" rtlCol="0" anchor="ctr"/>
          <a:lstStyle>
            <a:lvl1pPr algn="r">
              <a:defRPr sz="680">
                <a:solidFill>
                  <a:schemeClr val="tx1">
                    <a:tint val="75000"/>
                  </a:schemeClr>
                </a:solidFill>
              </a:defRPr>
            </a:lvl1pPr>
          </a:lstStyle>
          <a:p>
            <a:fld id="{0826B875-466E-489D-8267-71F94C306A32}" type="slidenum">
              <a:rPr lang="en-US" smtClean="0"/>
              <a:t>‹#›</a:t>
            </a:fld>
            <a:endParaRPr lang="en-US"/>
          </a:p>
        </p:txBody>
      </p:sp>
    </p:spTree>
    <p:extLst>
      <p:ext uri="{BB962C8B-B14F-4D97-AF65-F5344CB8AC3E}">
        <p14:creationId xmlns:p14="http://schemas.microsoft.com/office/powerpoint/2010/main" val="325265879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518373" rtl="0" eaLnBrk="1" latinLnBrk="0" hangingPunct="1">
        <a:lnSpc>
          <a:spcPct val="90000"/>
        </a:lnSpc>
        <a:spcBef>
          <a:spcPct val="0"/>
        </a:spcBef>
        <a:buNone/>
        <a:defRPr sz="2494" kern="1200">
          <a:solidFill>
            <a:schemeClr val="tx1"/>
          </a:solidFill>
          <a:latin typeface="+mj-lt"/>
          <a:ea typeface="+mj-ea"/>
          <a:cs typeface="+mj-cs"/>
        </a:defRPr>
      </a:lvl1pPr>
    </p:titleStyle>
    <p:bodyStyle>
      <a:lvl1pPr marL="129593" indent="-129593" algn="l" defTabSz="518373" rtl="0" eaLnBrk="1" latinLnBrk="0" hangingPunct="1">
        <a:lnSpc>
          <a:spcPct val="90000"/>
        </a:lnSpc>
        <a:spcBef>
          <a:spcPts val="567"/>
        </a:spcBef>
        <a:buFont typeface="Arial" panose="020B0604020202020204" pitchFamily="34" charset="0"/>
        <a:buChar char="•"/>
        <a:defRPr sz="1587" kern="1200">
          <a:solidFill>
            <a:schemeClr val="tx1"/>
          </a:solidFill>
          <a:latin typeface="+mn-lt"/>
          <a:ea typeface="+mn-ea"/>
          <a:cs typeface="+mn-cs"/>
        </a:defRPr>
      </a:lvl1pPr>
      <a:lvl2pPr marL="388780" indent="-129593" algn="l" defTabSz="518373" rtl="0" eaLnBrk="1" latinLnBrk="0" hangingPunct="1">
        <a:lnSpc>
          <a:spcPct val="90000"/>
        </a:lnSpc>
        <a:spcBef>
          <a:spcPts val="283"/>
        </a:spcBef>
        <a:buFont typeface="Arial" panose="020B0604020202020204" pitchFamily="34" charset="0"/>
        <a:buChar char="•"/>
        <a:defRPr sz="1361" kern="1200">
          <a:solidFill>
            <a:schemeClr val="tx1"/>
          </a:solidFill>
          <a:latin typeface="+mn-lt"/>
          <a:ea typeface="+mn-ea"/>
          <a:cs typeface="+mn-cs"/>
        </a:defRPr>
      </a:lvl2pPr>
      <a:lvl3pPr marL="647967" indent="-129593" algn="l" defTabSz="518373" rtl="0" eaLnBrk="1" latinLnBrk="0" hangingPunct="1">
        <a:lnSpc>
          <a:spcPct val="90000"/>
        </a:lnSpc>
        <a:spcBef>
          <a:spcPts val="283"/>
        </a:spcBef>
        <a:buFont typeface="Arial" panose="020B0604020202020204" pitchFamily="34" charset="0"/>
        <a:buChar char="•"/>
        <a:defRPr sz="1134" kern="1200">
          <a:solidFill>
            <a:schemeClr val="tx1"/>
          </a:solidFill>
          <a:latin typeface="+mn-lt"/>
          <a:ea typeface="+mn-ea"/>
          <a:cs typeface="+mn-cs"/>
        </a:defRPr>
      </a:lvl3pPr>
      <a:lvl4pPr marL="907153" indent="-129593" algn="l" defTabSz="518373" rtl="0" eaLnBrk="1" latinLnBrk="0" hangingPunct="1">
        <a:lnSpc>
          <a:spcPct val="90000"/>
        </a:lnSpc>
        <a:spcBef>
          <a:spcPts val="283"/>
        </a:spcBef>
        <a:buFont typeface="Arial" panose="020B0604020202020204" pitchFamily="34" charset="0"/>
        <a:buChar char="•"/>
        <a:defRPr sz="1020" kern="1200">
          <a:solidFill>
            <a:schemeClr val="tx1"/>
          </a:solidFill>
          <a:latin typeface="+mn-lt"/>
          <a:ea typeface="+mn-ea"/>
          <a:cs typeface="+mn-cs"/>
        </a:defRPr>
      </a:lvl4pPr>
      <a:lvl5pPr marL="1166340" indent="-129593" algn="l" defTabSz="518373" rtl="0" eaLnBrk="1" latinLnBrk="0" hangingPunct="1">
        <a:lnSpc>
          <a:spcPct val="90000"/>
        </a:lnSpc>
        <a:spcBef>
          <a:spcPts val="283"/>
        </a:spcBef>
        <a:buFont typeface="Arial" panose="020B0604020202020204" pitchFamily="34" charset="0"/>
        <a:buChar char="•"/>
        <a:defRPr sz="1020" kern="1200">
          <a:solidFill>
            <a:schemeClr val="tx1"/>
          </a:solidFill>
          <a:latin typeface="+mn-lt"/>
          <a:ea typeface="+mn-ea"/>
          <a:cs typeface="+mn-cs"/>
        </a:defRPr>
      </a:lvl5pPr>
      <a:lvl6pPr marL="1425527" indent="-129593" algn="l" defTabSz="518373" rtl="0" eaLnBrk="1" latinLnBrk="0" hangingPunct="1">
        <a:lnSpc>
          <a:spcPct val="90000"/>
        </a:lnSpc>
        <a:spcBef>
          <a:spcPts val="283"/>
        </a:spcBef>
        <a:buFont typeface="Arial" panose="020B0604020202020204" pitchFamily="34" charset="0"/>
        <a:buChar char="•"/>
        <a:defRPr sz="1020" kern="1200">
          <a:solidFill>
            <a:schemeClr val="tx1"/>
          </a:solidFill>
          <a:latin typeface="+mn-lt"/>
          <a:ea typeface="+mn-ea"/>
          <a:cs typeface="+mn-cs"/>
        </a:defRPr>
      </a:lvl6pPr>
      <a:lvl7pPr marL="1684713" indent="-129593" algn="l" defTabSz="518373" rtl="0" eaLnBrk="1" latinLnBrk="0" hangingPunct="1">
        <a:lnSpc>
          <a:spcPct val="90000"/>
        </a:lnSpc>
        <a:spcBef>
          <a:spcPts val="283"/>
        </a:spcBef>
        <a:buFont typeface="Arial" panose="020B0604020202020204" pitchFamily="34" charset="0"/>
        <a:buChar char="•"/>
        <a:defRPr sz="1020" kern="1200">
          <a:solidFill>
            <a:schemeClr val="tx1"/>
          </a:solidFill>
          <a:latin typeface="+mn-lt"/>
          <a:ea typeface="+mn-ea"/>
          <a:cs typeface="+mn-cs"/>
        </a:defRPr>
      </a:lvl7pPr>
      <a:lvl8pPr marL="1943900" indent="-129593" algn="l" defTabSz="518373" rtl="0" eaLnBrk="1" latinLnBrk="0" hangingPunct="1">
        <a:lnSpc>
          <a:spcPct val="90000"/>
        </a:lnSpc>
        <a:spcBef>
          <a:spcPts val="283"/>
        </a:spcBef>
        <a:buFont typeface="Arial" panose="020B0604020202020204" pitchFamily="34" charset="0"/>
        <a:buChar char="•"/>
        <a:defRPr sz="1020" kern="1200">
          <a:solidFill>
            <a:schemeClr val="tx1"/>
          </a:solidFill>
          <a:latin typeface="+mn-lt"/>
          <a:ea typeface="+mn-ea"/>
          <a:cs typeface="+mn-cs"/>
        </a:defRPr>
      </a:lvl8pPr>
      <a:lvl9pPr marL="2203087" indent="-129593" algn="l" defTabSz="518373" rtl="0" eaLnBrk="1" latinLnBrk="0" hangingPunct="1">
        <a:lnSpc>
          <a:spcPct val="90000"/>
        </a:lnSpc>
        <a:spcBef>
          <a:spcPts val="283"/>
        </a:spcBef>
        <a:buFont typeface="Arial" panose="020B0604020202020204" pitchFamily="34" charset="0"/>
        <a:buChar char="•"/>
        <a:defRPr sz="1020" kern="1200">
          <a:solidFill>
            <a:schemeClr val="tx1"/>
          </a:solidFill>
          <a:latin typeface="+mn-lt"/>
          <a:ea typeface="+mn-ea"/>
          <a:cs typeface="+mn-cs"/>
        </a:defRPr>
      </a:lvl9pPr>
    </p:bodyStyle>
    <p:otherStyle>
      <a:defPPr>
        <a:defRPr lang="en-US"/>
      </a:defPPr>
      <a:lvl1pPr marL="0" algn="l" defTabSz="518373" rtl="0" eaLnBrk="1" latinLnBrk="0" hangingPunct="1">
        <a:defRPr sz="1020" kern="1200">
          <a:solidFill>
            <a:schemeClr val="tx1"/>
          </a:solidFill>
          <a:latin typeface="+mn-lt"/>
          <a:ea typeface="+mn-ea"/>
          <a:cs typeface="+mn-cs"/>
        </a:defRPr>
      </a:lvl1pPr>
      <a:lvl2pPr marL="259187" algn="l" defTabSz="518373" rtl="0" eaLnBrk="1" latinLnBrk="0" hangingPunct="1">
        <a:defRPr sz="1020" kern="1200">
          <a:solidFill>
            <a:schemeClr val="tx1"/>
          </a:solidFill>
          <a:latin typeface="+mn-lt"/>
          <a:ea typeface="+mn-ea"/>
          <a:cs typeface="+mn-cs"/>
        </a:defRPr>
      </a:lvl2pPr>
      <a:lvl3pPr marL="518373" algn="l" defTabSz="518373" rtl="0" eaLnBrk="1" latinLnBrk="0" hangingPunct="1">
        <a:defRPr sz="1020" kern="1200">
          <a:solidFill>
            <a:schemeClr val="tx1"/>
          </a:solidFill>
          <a:latin typeface="+mn-lt"/>
          <a:ea typeface="+mn-ea"/>
          <a:cs typeface="+mn-cs"/>
        </a:defRPr>
      </a:lvl3pPr>
      <a:lvl4pPr marL="777560" algn="l" defTabSz="518373" rtl="0" eaLnBrk="1" latinLnBrk="0" hangingPunct="1">
        <a:defRPr sz="1020" kern="1200">
          <a:solidFill>
            <a:schemeClr val="tx1"/>
          </a:solidFill>
          <a:latin typeface="+mn-lt"/>
          <a:ea typeface="+mn-ea"/>
          <a:cs typeface="+mn-cs"/>
        </a:defRPr>
      </a:lvl4pPr>
      <a:lvl5pPr marL="1036747" algn="l" defTabSz="518373" rtl="0" eaLnBrk="1" latinLnBrk="0" hangingPunct="1">
        <a:defRPr sz="1020" kern="1200">
          <a:solidFill>
            <a:schemeClr val="tx1"/>
          </a:solidFill>
          <a:latin typeface="+mn-lt"/>
          <a:ea typeface="+mn-ea"/>
          <a:cs typeface="+mn-cs"/>
        </a:defRPr>
      </a:lvl5pPr>
      <a:lvl6pPr marL="1295933" algn="l" defTabSz="518373" rtl="0" eaLnBrk="1" latinLnBrk="0" hangingPunct="1">
        <a:defRPr sz="1020" kern="1200">
          <a:solidFill>
            <a:schemeClr val="tx1"/>
          </a:solidFill>
          <a:latin typeface="+mn-lt"/>
          <a:ea typeface="+mn-ea"/>
          <a:cs typeface="+mn-cs"/>
        </a:defRPr>
      </a:lvl6pPr>
      <a:lvl7pPr marL="1555120" algn="l" defTabSz="518373" rtl="0" eaLnBrk="1" latinLnBrk="0" hangingPunct="1">
        <a:defRPr sz="1020" kern="1200">
          <a:solidFill>
            <a:schemeClr val="tx1"/>
          </a:solidFill>
          <a:latin typeface="+mn-lt"/>
          <a:ea typeface="+mn-ea"/>
          <a:cs typeface="+mn-cs"/>
        </a:defRPr>
      </a:lvl7pPr>
      <a:lvl8pPr marL="1814307" algn="l" defTabSz="518373" rtl="0" eaLnBrk="1" latinLnBrk="0" hangingPunct="1">
        <a:defRPr sz="1020" kern="1200">
          <a:solidFill>
            <a:schemeClr val="tx1"/>
          </a:solidFill>
          <a:latin typeface="+mn-lt"/>
          <a:ea typeface="+mn-ea"/>
          <a:cs typeface="+mn-cs"/>
        </a:defRPr>
      </a:lvl8pPr>
      <a:lvl9pPr marL="2073493" algn="l" defTabSz="518373" rtl="0" eaLnBrk="1" latinLnBrk="0" hangingPunct="1">
        <a:defRPr sz="10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9258"/>
            <a:ext cx="6911976" cy="994172"/>
          </a:xfrm>
        </p:spPr>
        <p:txBody>
          <a:bodyPr>
            <a:normAutofit/>
          </a:bodyPr>
          <a:lstStyle/>
          <a:p>
            <a:pPr algn="ctr"/>
            <a:r>
              <a:rPr lang="zh-CN" altLang="en-US" sz="3600" b="1" dirty="0">
                <a:latin typeface="+mn-ea"/>
                <a:ea typeface="+mn-ea"/>
              </a:rPr>
              <a:t>电子看板设计参考模板</a:t>
            </a:r>
            <a:endParaRPr lang="en-US" sz="3600" b="1" dirty="0">
              <a:latin typeface="+mn-ea"/>
              <a:ea typeface="+mn-ea"/>
            </a:endParaRPr>
          </a:p>
        </p:txBody>
      </p:sp>
      <p:sp>
        <p:nvSpPr>
          <p:cNvPr id="4" name="Content Placeholder 3"/>
          <p:cNvSpPr>
            <a:spLocks noGrp="1"/>
          </p:cNvSpPr>
          <p:nvPr>
            <p:ph idx="1"/>
          </p:nvPr>
        </p:nvSpPr>
        <p:spPr>
          <a:xfrm>
            <a:off x="563672" y="2378102"/>
            <a:ext cx="1410356" cy="441436"/>
          </a:xfrm>
        </p:spPr>
        <p:txBody>
          <a:bodyPr/>
          <a:lstStyle/>
          <a:p>
            <a:pPr marL="0" indent="0">
              <a:buNone/>
            </a:pPr>
            <a:r>
              <a:rPr lang="en-US" altLang="zh-CN" dirty="0"/>
              <a:t>OPEX</a:t>
            </a:r>
            <a:endParaRPr lang="en-US" dirty="0"/>
          </a:p>
        </p:txBody>
      </p:sp>
    </p:spTree>
    <p:extLst>
      <p:ext uri="{BB962C8B-B14F-4D97-AF65-F5344CB8AC3E}">
        <p14:creationId xmlns:p14="http://schemas.microsoft.com/office/powerpoint/2010/main" val="1912366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altLang="zh-CN" sz="5000" dirty="0"/>
              <a:t>2. </a:t>
            </a:r>
            <a:r>
              <a:rPr lang="zh-CN" altLang="en-US" sz="5000" dirty="0"/>
              <a:t>实时生产信息看板</a:t>
            </a:r>
            <a:endParaRPr lang="en-US" altLang="zh-CN" sz="5000" dirty="0"/>
          </a:p>
          <a:p>
            <a:pPr marL="0" indent="0">
              <a:buNone/>
            </a:pPr>
            <a:r>
              <a:rPr lang="en-US" sz="4000" dirty="0"/>
              <a:t>(</a:t>
            </a:r>
            <a:r>
              <a:rPr lang="zh-CN" altLang="en-US" sz="4000" dirty="0"/>
              <a:t>页面</a:t>
            </a:r>
            <a:r>
              <a:rPr lang="en-US" altLang="zh-CN" sz="4000" dirty="0"/>
              <a:t>2-3pages</a:t>
            </a:r>
            <a:r>
              <a:rPr lang="en-US" sz="4000" dirty="0"/>
              <a:t>)</a:t>
            </a:r>
          </a:p>
          <a:p>
            <a:pPr marL="0" indent="0">
              <a:buNone/>
            </a:pPr>
            <a:endParaRPr lang="en-US" altLang="zh-CN" sz="5000" dirty="0"/>
          </a:p>
        </p:txBody>
      </p:sp>
    </p:spTree>
    <p:extLst>
      <p:ext uri="{BB962C8B-B14F-4D97-AF65-F5344CB8AC3E}">
        <p14:creationId xmlns:p14="http://schemas.microsoft.com/office/powerpoint/2010/main" val="272115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911975" cy="918000"/>
          </a:xfrm>
        </p:spPr>
        <p:txBody>
          <a:bodyPr tIns="0" bIns="0">
            <a:noAutofit/>
          </a:bodyPr>
          <a:lstStyle/>
          <a:p>
            <a:pPr algn="ctr"/>
            <a:r>
              <a:rPr lang="en-US" sz="6600" b="1" dirty="0">
                <a:solidFill>
                  <a:srgbClr val="003478"/>
                </a:solidFill>
                <a:latin typeface="Arial" panose="020B0604020202020204" pitchFamily="34" charset="0"/>
                <a:cs typeface="Arial" panose="020B0604020202020204" pitchFamily="34" charset="0"/>
              </a:rPr>
              <a:t>C1UL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3027"/>
            <a:ext cx="1553864" cy="918000"/>
          </a:xfrm>
          <a:prstGeom prst="rect">
            <a:avLst/>
          </a:prstGeom>
        </p:spPr>
      </p:pic>
      <p:sp>
        <p:nvSpPr>
          <p:cNvPr id="5" name="Rectangle 4"/>
          <p:cNvSpPr/>
          <p:nvPr/>
        </p:nvSpPr>
        <p:spPr>
          <a:xfrm>
            <a:off x="-1" y="918000"/>
            <a:ext cx="6911975" cy="2970000"/>
          </a:xfrm>
          <a:prstGeom prst="rect">
            <a:avLst/>
          </a:prstGeom>
          <a:solidFill>
            <a:srgbClr val="00347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graphicFrame>
        <p:nvGraphicFramePr>
          <p:cNvPr id="7" name="Table 6"/>
          <p:cNvGraphicFramePr>
            <a:graphicFrameLocks noGrp="1"/>
          </p:cNvGraphicFramePr>
          <p:nvPr>
            <p:extLst>
              <p:ext uri="{D42A27DB-BD31-4B8C-83A1-F6EECF244321}">
                <p14:modId xmlns:p14="http://schemas.microsoft.com/office/powerpoint/2010/main" val="3535282926"/>
              </p:ext>
            </p:extLst>
          </p:nvPr>
        </p:nvGraphicFramePr>
        <p:xfrm>
          <a:off x="-26" y="917242"/>
          <a:ext cx="6912000" cy="2971516"/>
        </p:xfrm>
        <a:graphic>
          <a:graphicData uri="http://schemas.openxmlformats.org/drawingml/2006/table">
            <a:tbl>
              <a:tblPr firstRow="1" bandRow="1">
                <a:tableStyleId>{2D5ABB26-0587-4C30-8999-92F81FD0307C}</a:tableStyleId>
              </a:tblPr>
              <a:tblGrid>
                <a:gridCol w="1440000">
                  <a:extLst>
                    <a:ext uri="{9D8B030D-6E8A-4147-A177-3AD203B41FA5}">
                      <a16:colId xmlns:a16="http://schemas.microsoft.com/office/drawing/2014/main" val="4134703847"/>
                    </a:ext>
                  </a:extLst>
                </a:gridCol>
                <a:gridCol w="576000">
                  <a:extLst>
                    <a:ext uri="{9D8B030D-6E8A-4147-A177-3AD203B41FA5}">
                      <a16:colId xmlns:a16="http://schemas.microsoft.com/office/drawing/2014/main" val="3470778598"/>
                    </a:ext>
                  </a:extLst>
                </a:gridCol>
                <a:gridCol w="1440000">
                  <a:extLst>
                    <a:ext uri="{9D8B030D-6E8A-4147-A177-3AD203B41FA5}">
                      <a16:colId xmlns:a16="http://schemas.microsoft.com/office/drawing/2014/main" val="225901878"/>
                    </a:ext>
                  </a:extLst>
                </a:gridCol>
                <a:gridCol w="1440000">
                  <a:extLst>
                    <a:ext uri="{9D8B030D-6E8A-4147-A177-3AD203B41FA5}">
                      <a16:colId xmlns:a16="http://schemas.microsoft.com/office/drawing/2014/main" val="3334872532"/>
                    </a:ext>
                  </a:extLst>
                </a:gridCol>
                <a:gridCol w="576000">
                  <a:extLst>
                    <a:ext uri="{9D8B030D-6E8A-4147-A177-3AD203B41FA5}">
                      <a16:colId xmlns:a16="http://schemas.microsoft.com/office/drawing/2014/main" val="3933936346"/>
                    </a:ext>
                  </a:extLst>
                </a:gridCol>
                <a:gridCol w="1440000">
                  <a:extLst>
                    <a:ext uri="{9D8B030D-6E8A-4147-A177-3AD203B41FA5}">
                      <a16:colId xmlns:a16="http://schemas.microsoft.com/office/drawing/2014/main" val="3909314538"/>
                    </a:ext>
                  </a:extLst>
                </a:gridCol>
              </a:tblGrid>
              <a:tr h="742879">
                <a:tc>
                  <a:txBody>
                    <a:bodyPr/>
                    <a:lstStyle/>
                    <a:p>
                      <a:pPr algn="r"/>
                      <a:r>
                        <a:rPr lang="en-US" sz="2800" b="1" dirty="0">
                          <a:solidFill>
                            <a:schemeClr val="bg1"/>
                          </a:solidFill>
                          <a:latin typeface="Arial" panose="020B0604020202020204" pitchFamily="34" charset="0"/>
                          <a:cs typeface="Arial" panose="020B0604020202020204" pitchFamily="34" charset="0"/>
                        </a:rPr>
                        <a:t>Plan</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latin typeface="Arial" panose="020B0604020202020204" pitchFamily="34" charset="0"/>
                          <a:cs typeface="Arial" panose="020B0604020202020204" pitchFamily="34" charset="0"/>
                        </a:rPr>
                        <a:t>BTS(%)</a:t>
                      </a: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300</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dirty="0">
                          <a:solidFill>
                            <a:srgbClr val="FF0000"/>
                          </a:solidFill>
                          <a:latin typeface="Arial" panose="020B0604020202020204" pitchFamily="34" charset="0"/>
                          <a:cs typeface="Arial" panose="020B0604020202020204" pitchFamily="34" charset="0"/>
                        </a:rPr>
                        <a:t>94.5%</a:t>
                      </a:r>
                    </a:p>
                  </a:txBody>
                  <a:tcPr marL="0" marR="0" anchor="ctr" anchorCtr="1"/>
                </a:tc>
                <a:extLst>
                  <a:ext uri="{0D108BD9-81ED-4DB2-BD59-A6C34878D82A}">
                    <a16:rowId xmlns:a16="http://schemas.microsoft.com/office/drawing/2014/main" val="387643576"/>
                  </a:ext>
                </a:extLst>
              </a:tr>
              <a:tr h="742879">
                <a:tc>
                  <a:txBody>
                    <a:bodyPr/>
                    <a:lstStyle/>
                    <a:p>
                      <a:pPr algn="r"/>
                      <a:r>
                        <a:rPr lang="en-US" sz="2800" b="1" dirty="0">
                          <a:solidFill>
                            <a:schemeClr val="bg1"/>
                          </a:solidFill>
                          <a:latin typeface="Arial" panose="020B0604020202020204" pitchFamily="34" charset="0"/>
                          <a:cs typeface="Arial" panose="020B0604020202020204" pitchFamily="34" charset="0"/>
                        </a:rPr>
                        <a:t>Target</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baseline="0" dirty="0">
                          <a:solidFill>
                            <a:schemeClr val="bg1"/>
                          </a:solidFill>
                          <a:latin typeface="Arial" panose="020B0604020202020204" pitchFamily="34" charset="0"/>
                          <a:cs typeface="Arial" panose="020B0604020202020204" pitchFamily="34" charset="0"/>
                        </a:rPr>
                        <a:t>Actual</a:t>
                      </a:r>
                      <a:endParaRPr lang="en-US" altLang="zh-CN" sz="2800" b="1" dirty="0">
                        <a:solidFill>
                          <a:schemeClr val="bg1"/>
                        </a:solidFill>
                        <a:latin typeface="Arial" panose="020B0604020202020204" pitchFamily="34" charset="0"/>
                        <a:cs typeface="Arial" panose="020B0604020202020204" pitchFamily="34" charset="0"/>
                      </a:endParaRP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199</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baseline="0" dirty="0">
                          <a:solidFill>
                            <a:schemeClr val="bg1"/>
                          </a:solidFill>
                          <a:latin typeface="Arial" panose="020B0604020202020204" pitchFamily="34" charset="0"/>
                          <a:cs typeface="Arial" panose="020B0604020202020204" pitchFamily="34" charset="0"/>
                        </a:rPr>
                        <a:t>188</a:t>
                      </a: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531313824"/>
                  </a:ext>
                </a:extLst>
              </a:tr>
              <a:tr h="742879">
                <a:tc>
                  <a:txBody>
                    <a:bodyPr/>
                    <a:lstStyle/>
                    <a:p>
                      <a:pPr algn="r"/>
                      <a:r>
                        <a:rPr lang="en-US" sz="2800" b="1" dirty="0">
                          <a:solidFill>
                            <a:schemeClr val="bg1"/>
                          </a:solidFill>
                          <a:latin typeface="Arial" panose="020B0604020202020204" pitchFamily="34" charset="0"/>
                          <a:cs typeface="Arial" panose="020B0604020202020204" pitchFamily="34" charset="0"/>
                        </a:rPr>
                        <a:t>Pass</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latin typeface="Arial" panose="020B0604020202020204" pitchFamily="34" charset="0"/>
                          <a:cs typeface="Arial" panose="020B0604020202020204" pitchFamily="34" charset="0"/>
                        </a:rPr>
                        <a:t>FTT(%)</a:t>
                      </a: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180</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baseline="0" dirty="0">
                          <a:solidFill>
                            <a:schemeClr val="bg1"/>
                          </a:solidFill>
                          <a:latin typeface="Arial" panose="020B0604020202020204" pitchFamily="34" charset="0"/>
                          <a:cs typeface="Arial" panose="020B0604020202020204" pitchFamily="34" charset="0"/>
                        </a:rPr>
                        <a:t>95.7%</a:t>
                      </a: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3306505381"/>
                  </a:ext>
                </a:extLst>
              </a:tr>
              <a:tr h="742879">
                <a:tc gridSpan="3">
                  <a:txBody>
                    <a:bodyPr/>
                    <a:lstStyle/>
                    <a:p>
                      <a:pPr algn="l"/>
                      <a:r>
                        <a:rPr lang="en-US" sz="2800" b="1" dirty="0">
                          <a:solidFill>
                            <a:schemeClr val="bg1"/>
                          </a:solidFill>
                          <a:latin typeface="Arial" panose="020B0604020202020204" pitchFamily="34" charset="0"/>
                          <a:cs typeface="Arial" panose="020B0604020202020204" pitchFamily="34" charset="0"/>
                        </a:rPr>
                        <a:t>Reject</a:t>
                      </a:r>
                    </a:p>
                  </a:txBody>
                  <a:tcPr marL="0" marR="0" anchor="ctr" anchorCtr="1"/>
                </a:tc>
                <a:tc hMerge="1">
                  <a:txBody>
                    <a:bodyPr/>
                    <a:lstStyle/>
                    <a:p>
                      <a:endParaRPr lang="zh-CN" altLang="en-US"/>
                    </a:p>
                  </a:txBody>
                  <a:tcPr/>
                </a:tc>
                <a:tc hMerge="1">
                  <a:txBody>
                    <a:bodyPr/>
                    <a:lstStyle/>
                    <a:p>
                      <a:endParaRPr lang="zh-CN" altLang="en-US"/>
                    </a:p>
                  </a:txBody>
                  <a:tcPr/>
                </a:tc>
                <a:tc>
                  <a:txBody>
                    <a:bodyPr/>
                    <a:lstStyle/>
                    <a:p>
                      <a:pPr algn="ctr"/>
                      <a:r>
                        <a:rPr lang="en-US" sz="2800" b="1" dirty="0">
                          <a:solidFill>
                            <a:schemeClr val="bg1"/>
                          </a:solidFill>
                          <a:latin typeface="Arial" panose="020B0604020202020204" pitchFamily="34" charset="0"/>
                          <a:cs typeface="Arial" panose="020B0604020202020204" pitchFamily="34" charset="0"/>
                        </a:rPr>
                        <a:t>8</a:t>
                      </a:r>
                    </a:p>
                  </a:txBody>
                  <a:tcPr marL="0" marR="0" anchor="ctr" anchorCtr="1"/>
                </a:tc>
                <a:tc>
                  <a:txBody>
                    <a:bodyPr/>
                    <a:lstStyle/>
                    <a:p>
                      <a:pPr algn="ct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tc>
                  <a:txBody>
                    <a:bodyPr/>
                    <a:lstStyle/>
                    <a:p>
                      <a:pPr algn="ct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2327047090"/>
                  </a:ext>
                </a:extLst>
              </a:tr>
            </a:tbl>
          </a:graphicData>
        </a:graphic>
      </p:graphicFrame>
      <p:grpSp>
        <p:nvGrpSpPr>
          <p:cNvPr id="8" name="Group 7"/>
          <p:cNvGrpSpPr/>
          <p:nvPr/>
        </p:nvGrpSpPr>
        <p:grpSpPr>
          <a:xfrm rot="5400000">
            <a:off x="-1970137" y="2298561"/>
            <a:ext cx="2962458" cy="216000"/>
            <a:chOff x="342900" y="1280160"/>
            <a:chExt cx="1767841" cy="216000"/>
          </a:xfrm>
        </p:grpSpPr>
        <p:cxnSp>
          <p:nvCxnSpPr>
            <p:cNvPr id="9" name="Straight Connector 8"/>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2" name="Group 11"/>
          <p:cNvGrpSpPr/>
          <p:nvPr/>
        </p:nvGrpSpPr>
        <p:grpSpPr>
          <a:xfrm rot="5400000">
            <a:off x="-947907" y="350712"/>
            <a:ext cx="918001" cy="216000"/>
            <a:chOff x="342900" y="1280160"/>
            <a:chExt cx="1767841" cy="216000"/>
          </a:xfrm>
        </p:grpSpPr>
        <p:cxnSp>
          <p:nvCxnSpPr>
            <p:cNvPr id="13" name="Straight Connector 12"/>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p:cNvSpPr txBox="1"/>
          <p:nvPr/>
        </p:nvSpPr>
        <p:spPr>
          <a:xfrm>
            <a:off x="-1195766" y="302813"/>
            <a:ext cx="739140" cy="276999"/>
          </a:xfrm>
          <a:prstGeom prst="rect">
            <a:avLst/>
          </a:prstGeom>
          <a:noFill/>
        </p:spPr>
        <p:txBody>
          <a:bodyPr wrap="square" lIns="0" tIns="0" rIns="0" bIns="0" rtlCol="0">
            <a:spAutoFit/>
          </a:bodyPr>
          <a:lstStyle/>
          <a:p>
            <a:r>
              <a:rPr lang="en-US" altLang="zh-CN" dirty="0"/>
              <a:t>25.5cm</a:t>
            </a:r>
            <a:endParaRPr lang="zh-CN" altLang="en-US" dirty="0"/>
          </a:p>
        </p:txBody>
      </p:sp>
      <p:sp>
        <p:nvSpPr>
          <p:cNvPr id="17" name="TextBox 16"/>
          <p:cNvSpPr txBox="1"/>
          <p:nvPr/>
        </p:nvSpPr>
        <p:spPr>
          <a:xfrm>
            <a:off x="-1195766" y="2294702"/>
            <a:ext cx="739140" cy="276999"/>
          </a:xfrm>
          <a:prstGeom prst="rect">
            <a:avLst/>
          </a:prstGeom>
          <a:noFill/>
        </p:spPr>
        <p:txBody>
          <a:bodyPr wrap="square" lIns="0" tIns="0" rIns="0" bIns="0" rtlCol="0">
            <a:spAutoFit/>
          </a:bodyPr>
          <a:lstStyle/>
          <a:p>
            <a:r>
              <a:rPr lang="en-US" altLang="zh-CN" dirty="0"/>
              <a:t>82.5cm</a:t>
            </a:r>
            <a:endParaRPr lang="zh-CN" altLang="en-US" dirty="0"/>
          </a:p>
        </p:txBody>
      </p:sp>
      <p:sp>
        <p:nvSpPr>
          <p:cNvPr id="18" name="TextBox 17"/>
          <p:cNvSpPr txBox="1"/>
          <p:nvPr/>
        </p:nvSpPr>
        <p:spPr>
          <a:xfrm>
            <a:off x="5435976" y="-414616"/>
            <a:ext cx="1476000" cy="276999"/>
          </a:xfrm>
          <a:prstGeom prst="rect">
            <a:avLst/>
          </a:prstGeom>
          <a:noFill/>
        </p:spPr>
        <p:txBody>
          <a:bodyPr wrap="square" lIns="0" tIns="0" rIns="0" bIns="0" rtlCol="0">
            <a:spAutoFit/>
          </a:bodyPr>
          <a:lstStyle/>
          <a:p>
            <a:pPr algn="ctr"/>
            <a:r>
              <a:rPr lang="en-US" altLang="zh-CN" dirty="0"/>
              <a:t>41cm</a:t>
            </a:r>
            <a:endParaRPr lang="zh-CN" altLang="en-US" dirty="0"/>
          </a:p>
        </p:txBody>
      </p:sp>
      <p:grpSp>
        <p:nvGrpSpPr>
          <p:cNvPr id="19" name="Group 18"/>
          <p:cNvGrpSpPr/>
          <p:nvPr/>
        </p:nvGrpSpPr>
        <p:grpSpPr>
          <a:xfrm>
            <a:off x="5435976" y="-215119"/>
            <a:ext cx="1476000" cy="216000"/>
            <a:chOff x="342900" y="1280160"/>
            <a:chExt cx="1767841" cy="216000"/>
          </a:xfrm>
        </p:grpSpPr>
        <p:cxnSp>
          <p:nvCxnSpPr>
            <p:cNvPr id="20" name="Straight Connector 19"/>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6799862" y="767566"/>
            <a:ext cx="108000" cy="156969"/>
            <a:chOff x="342900" y="1280160"/>
            <a:chExt cx="1767841" cy="216000"/>
          </a:xfrm>
        </p:grpSpPr>
        <p:cxnSp>
          <p:nvCxnSpPr>
            <p:cNvPr id="24" name="Straight Connector 23"/>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27" name="TextBox 26"/>
          <p:cNvSpPr txBox="1"/>
          <p:nvPr/>
        </p:nvSpPr>
        <p:spPr>
          <a:xfrm>
            <a:off x="6456781" y="935634"/>
            <a:ext cx="730387" cy="276999"/>
          </a:xfrm>
          <a:prstGeom prst="rect">
            <a:avLst/>
          </a:prstGeom>
          <a:noFill/>
        </p:spPr>
        <p:txBody>
          <a:bodyPr wrap="square" lIns="0" tIns="0" rIns="0" bIns="0" rtlCol="0">
            <a:spAutoFit/>
          </a:bodyPr>
          <a:lstStyle/>
          <a:p>
            <a:pPr algn="ctr"/>
            <a:r>
              <a:rPr lang="en-US" altLang="zh-CN" dirty="0"/>
              <a:t>3cm</a:t>
            </a:r>
            <a:endParaRPr lang="zh-CN" altLang="en-US" dirty="0"/>
          </a:p>
        </p:txBody>
      </p:sp>
      <p:grpSp>
        <p:nvGrpSpPr>
          <p:cNvPr id="33" name="Group 32"/>
          <p:cNvGrpSpPr/>
          <p:nvPr/>
        </p:nvGrpSpPr>
        <p:grpSpPr>
          <a:xfrm>
            <a:off x="8313" y="-181278"/>
            <a:ext cx="108000" cy="156969"/>
            <a:chOff x="342900" y="1280160"/>
            <a:chExt cx="1767841" cy="216000"/>
          </a:xfrm>
        </p:grpSpPr>
        <p:cxnSp>
          <p:nvCxnSpPr>
            <p:cNvPr id="34" name="Straight Connector 33"/>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37" name="TextBox 36"/>
          <p:cNvSpPr txBox="1"/>
          <p:nvPr/>
        </p:nvSpPr>
        <p:spPr>
          <a:xfrm>
            <a:off x="-216003" y="-421909"/>
            <a:ext cx="730387" cy="276999"/>
          </a:xfrm>
          <a:prstGeom prst="rect">
            <a:avLst/>
          </a:prstGeom>
          <a:noFill/>
        </p:spPr>
        <p:txBody>
          <a:bodyPr wrap="square" lIns="0" tIns="0" rIns="0" bIns="0" rtlCol="0">
            <a:spAutoFit/>
          </a:bodyPr>
          <a:lstStyle/>
          <a:p>
            <a:pPr algn="ctr"/>
            <a:r>
              <a:rPr lang="en-US" altLang="zh-CN" dirty="0"/>
              <a:t>3cm</a:t>
            </a:r>
            <a:endParaRPr lang="zh-CN" altLang="en-US" dirty="0"/>
          </a:p>
        </p:txBody>
      </p:sp>
      <p:grpSp>
        <p:nvGrpSpPr>
          <p:cNvPr id="38" name="Group 37"/>
          <p:cNvGrpSpPr/>
          <p:nvPr/>
        </p:nvGrpSpPr>
        <p:grpSpPr>
          <a:xfrm rot="5400000">
            <a:off x="-479881" y="1182410"/>
            <a:ext cx="741600" cy="216000"/>
            <a:chOff x="342900" y="1280160"/>
            <a:chExt cx="1767841" cy="216000"/>
          </a:xfrm>
        </p:grpSpPr>
        <p:cxnSp>
          <p:nvCxnSpPr>
            <p:cNvPr id="39" name="Straight Connector 38"/>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rot="5400000">
            <a:off x="-479881" y="1924095"/>
            <a:ext cx="741600" cy="216000"/>
            <a:chOff x="342900" y="1280160"/>
            <a:chExt cx="1767841" cy="216000"/>
          </a:xfrm>
        </p:grpSpPr>
        <p:cxnSp>
          <p:nvCxnSpPr>
            <p:cNvPr id="43" name="Straight Connector 42"/>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6" name="Group 45"/>
          <p:cNvGrpSpPr/>
          <p:nvPr/>
        </p:nvGrpSpPr>
        <p:grpSpPr>
          <a:xfrm rot="5400000">
            <a:off x="-479881" y="2665800"/>
            <a:ext cx="741600" cy="216000"/>
            <a:chOff x="342900" y="1280160"/>
            <a:chExt cx="1767841" cy="216000"/>
          </a:xfrm>
        </p:grpSpPr>
        <p:cxnSp>
          <p:nvCxnSpPr>
            <p:cNvPr id="47" name="Straight Connector 46"/>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50" name="Group 49"/>
          <p:cNvGrpSpPr/>
          <p:nvPr/>
        </p:nvGrpSpPr>
        <p:grpSpPr>
          <a:xfrm rot="5400000">
            <a:off x="-479881" y="3402616"/>
            <a:ext cx="741600" cy="216000"/>
            <a:chOff x="342900" y="1280160"/>
            <a:chExt cx="1767841" cy="216000"/>
          </a:xfrm>
        </p:grpSpPr>
        <p:cxnSp>
          <p:nvCxnSpPr>
            <p:cNvPr id="51" name="Straight Connector 50"/>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54" name="TextBox 53"/>
          <p:cNvSpPr txBox="1"/>
          <p:nvPr/>
        </p:nvSpPr>
        <p:spPr>
          <a:xfrm>
            <a:off x="-399811" y="1113398"/>
            <a:ext cx="398730" cy="369332"/>
          </a:xfrm>
          <a:prstGeom prst="rect">
            <a:avLst/>
          </a:prstGeom>
          <a:noFill/>
        </p:spPr>
        <p:txBody>
          <a:bodyPr wrap="square" lIns="0" tIns="0" rIns="0" bIns="0" rtlCol="0">
            <a:spAutoFit/>
          </a:bodyPr>
          <a:lstStyle/>
          <a:p>
            <a:r>
              <a:rPr lang="en-US" altLang="zh-CN" sz="1200" b="1" dirty="0"/>
              <a:t>20.6</a:t>
            </a:r>
          </a:p>
          <a:p>
            <a:r>
              <a:rPr lang="en-US" altLang="zh-CN" sz="1200" b="1" dirty="0"/>
              <a:t>cm</a:t>
            </a:r>
            <a:endParaRPr lang="zh-CN" altLang="en-US" sz="1200" b="1" dirty="0"/>
          </a:p>
        </p:txBody>
      </p:sp>
      <p:grpSp>
        <p:nvGrpSpPr>
          <p:cNvPr id="55" name="Group 54"/>
          <p:cNvGrpSpPr/>
          <p:nvPr/>
        </p:nvGrpSpPr>
        <p:grpSpPr>
          <a:xfrm>
            <a:off x="-26" y="4143332"/>
            <a:ext cx="3456000" cy="216000"/>
            <a:chOff x="342900" y="1280160"/>
            <a:chExt cx="1767841" cy="216000"/>
          </a:xfrm>
        </p:grpSpPr>
        <p:cxnSp>
          <p:nvCxnSpPr>
            <p:cNvPr id="56" name="Straight Connector 55"/>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59" name="Group 58"/>
          <p:cNvGrpSpPr/>
          <p:nvPr/>
        </p:nvGrpSpPr>
        <p:grpSpPr>
          <a:xfrm>
            <a:off x="3455975" y="3876632"/>
            <a:ext cx="1440000" cy="216000"/>
            <a:chOff x="342900" y="1280160"/>
            <a:chExt cx="1767841" cy="216000"/>
          </a:xfrm>
        </p:grpSpPr>
        <p:cxnSp>
          <p:nvCxnSpPr>
            <p:cNvPr id="60" name="Straight Connector 59"/>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63" name="Group 62"/>
          <p:cNvGrpSpPr/>
          <p:nvPr/>
        </p:nvGrpSpPr>
        <p:grpSpPr>
          <a:xfrm>
            <a:off x="4895974" y="3876632"/>
            <a:ext cx="576000" cy="216000"/>
            <a:chOff x="342900" y="1280160"/>
            <a:chExt cx="1767841" cy="216000"/>
          </a:xfrm>
        </p:grpSpPr>
        <p:cxnSp>
          <p:nvCxnSpPr>
            <p:cNvPr id="64" name="Straight Connector 63"/>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67" name="Group 66"/>
          <p:cNvGrpSpPr/>
          <p:nvPr/>
        </p:nvGrpSpPr>
        <p:grpSpPr>
          <a:xfrm>
            <a:off x="5471975" y="3876632"/>
            <a:ext cx="1440000" cy="216000"/>
            <a:chOff x="342900" y="1280160"/>
            <a:chExt cx="1767841" cy="216000"/>
          </a:xfrm>
        </p:grpSpPr>
        <p:cxnSp>
          <p:nvCxnSpPr>
            <p:cNvPr id="68" name="Straight Connector 67"/>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71" name="TextBox 70"/>
          <p:cNvSpPr txBox="1"/>
          <p:nvPr/>
        </p:nvSpPr>
        <p:spPr>
          <a:xfrm>
            <a:off x="1377488" y="4249572"/>
            <a:ext cx="739140" cy="276999"/>
          </a:xfrm>
          <a:prstGeom prst="rect">
            <a:avLst/>
          </a:prstGeom>
          <a:noFill/>
        </p:spPr>
        <p:txBody>
          <a:bodyPr wrap="square" lIns="0" tIns="0" rIns="0" bIns="0" rtlCol="0">
            <a:spAutoFit/>
          </a:bodyPr>
          <a:lstStyle/>
          <a:p>
            <a:pPr algn="ctr"/>
            <a:r>
              <a:rPr lang="en-US" altLang="zh-CN" dirty="0"/>
              <a:t>96cm</a:t>
            </a:r>
            <a:endParaRPr lang="zh-CN" altLang="en-US" dirty="0"/>
          </a:p>
        </p:txBody>
      </p:sp>
      <p:sp>
        <p:nvSpPr>
          <p:cNvPr id="72" name="TextBox 71"/>
          <p:cNvSpPr txBox="1"/>
          <p:nvPr/>
        </p:nvSpPr>
        <p:spPr>
          <a:xfrm>
            <a:off x="3806405" y="3982872"/>
            <a:ext cx="739140" cy="276999"/>
          </a:xfrm>
          <a:prstGeom prst="rect">
            <a:avLst/>
          </a:prstGeom>
          <a:noFill/>
        </p:spPr>
        <p:txBody>
          <a:bodyPr wrap="square" lIns="0" tIns="0" rIns="0" bIns="0" rtlCol="0">
            <a:spAutoFit/>
          </a:bodyPr>
          <a:lstStyle/>
          <a:p>
            <a:pPr algn="ctr"/>
            <a:r>
              <a:rPr lang="en-US" altLang="zh-CN" dirty="0"/>
              <a:t>40cm</a:t>
            </a:r>
            <a:endParaRPr lang="zh-CN" altLang="en-US" dirty="0"/>
          </a:p>
        </p:txBody>
      </p:sp>
      <p:sp>
        <p:nvSpPr>
          <p:cNvPr id="73" name="TextBox 72"/>
          <p:cNvSpPr txBox="1"/>
          <p:nvPr/>
        </p:nvSpPr>
        <p:spPr>
          <a:xfrm>
            <a:off x="5822405" y="3982872"/>
            <a:ext cx="739140" cy="276999"/>
          </a:xfrm>
          <a:prstGeom prst="rect">
            <a:avLst/>
          </a:prstGeom>
          <a:noFill/>
        </p:spPr>
        <p:txBody>
          <a:bodyPr wrap="square" lIns="0" tIns="0" rIns="0" bIns="0" rtlCol="0">
            <a:spAutoFit/>
          </a:bodyPr>
          <a:lstStyle/>
          <a:p>
            <a:pPr algn="ctr"/>
            <a:r>
              <a:rPr lang="en-US" altLang="zh-CN" dirty="0"/>
              <a:t>40cm</a:t>
            </a:r>
            <a:endParaRPr lang="zh-CN" altLang="en-US" dirty="0"/>
          </a:p>
        </p:txBody>
      </p:sp>
      <p:sp>
        <p:nvSpPr>
          <p:cNvPr id="74" name="TextBox 73"/>
          <p:cNvSpPr txBox="1"/>
          <p:nvPr/>
        </p:nvSpPr>
        <p:spPr>
          <a:xfrm>
            <a:off x="4814403" y="3982872"/>
            <a:ext cx="739140" cy="276999"/>
          </a:xfrm>
          <a:prstGeom prst="rect">
            <a:avLst/>
          </a:prstGeom>
          <a:noFill/>
        </p:spPr>
        <p:txBody>
          <a:bodyPr wrap="square" lIns="0" tIns="0" rIns="0" bIns="0" rtlCol="0">
            <a:spAutoFit/>
          </a:bodyPr>
          <a:lstStyle/>
          <a:p>
            <a:pPr algn="ctr"/>
            <a:r>
              <a:rPr lang="en-US" altLang="zh-CN" dirty="0"/>
              <a:t>16cm</a:t>
            </a:r>
            <a:endParaRPr lang="zh-CN" altLang="en-US" dirty="0"/>
          </a:p>
        </p:txBody>
      </p:sp>
      <p:sp>
        <p:nvSpPr>
          <p:cNvPr id="75" name="TextBox 74"/>
          <p:cNvSpPr txBox="1"/>
          <p:nvPr/>
        </p:nvSpPr>
        <p:spPr>
          <a:xfrm>
            <a:off x="-399811" y="1847429"/>
            <a:ext cx="398730" cy="369332"/>
          </a:xfrm>
          <a:prstGeom prst="rect">
            <a:avLst/>
          </a:prstGeom>
          <a:noFill/>
        </p:spPr>
        <p:txBody>
          <a:bodyPr wrap="square" lIns="0" tIns="0" rIns="0" bIns="0" rtlCol="0">
            <a:spAutoFit/>
          </a:bodyPr>
          <a:lstStyle/>
          <a:p>
            <a:r>
              <a:rPr lang="en-US" altLang="zh-CN" sz="1200" b="1" dirty="0"/>
              <a:t>20.6</a:t>
            </a:r>
          </a:p>
          <a:p>
            <a:r>
              <a:rPr lang="en-US" altLang="zh-CN" sz="1200" b="1" dirty="0"/>
              <a:t>cm</a:t>
            </a:r>
            <a:endParaRPr lang="zh-CN" altLang="en-US" sz="1200" b="1" dirty="0"/>
          </a:p>
        </p:txBody>
      </p:sp>
      <p:sp>
        <p:nvSpPr>
          <p:cNvPr id="76" name="TextBox 75"/>
          <p:cNvSpPr txBox="1"/>
          <p:nvPr/>
        </p:nvSpPr>
        <p:spPr>
          <a:xfrm>
            <a:off x="-399811" y="2588904"/>
            <a:ext cx="398730" cy="369332"/>
          </a:xfrm>
          <a:prstGeom prst="rect">
            <a:avLst/>
          </a:prstGeom>
          <a:noFill/>
        </p:spPr>
        <p:txBody>
          <a:bodyPr wrap="square" lIns="0" tIns="0" rIns="0" bIns="0" rtlCol="0">
            <a:spAutoFit/>
          </a:bodyPr>
          <a:lstStyle/>
          <a:p>
            <a:r>
              <a:rPr lang="en-US" altLang="zh-CN" sz="1200" b="1" dirty="0"/>
              <a:t>20.6</a:t>
            </a:r>
          </a:p>
          <a:p>
            <a:r>
              <a:rPr lang="en-US" altLang="zh-CN" sz="1200" b="1" dirty="0"/>
              <a:t>cm</a:t>
            </a:r>
            <a:endParaRPr lang="zh-CN" altLang="en-US" sz="1200" b="1" dirty="0"/>
          </a:p>
        </p:txBody>
      </p:sp>
      <p:sp>
        <p:nvSpPr>
          <p:cNvPr id="77" name="TextBox 76"/>
          <p:cNvSpPr txBox="1"/>
          <p:nvPr/>
        </p:nvSpPr>
        <p:spPr>
          <a:xfrm>
            <a:off x="-399811" y="3322935"/>
            <a:ext cx="398730" cy="369332"/>
          </a:xfrm>
          <a:prstGeom prst="rect">
            <a:avLst/>
          </a:prstGeom>
          <a:noFill/>
        </p:spPr>
        <p:txBody>
          <a:bodyPr wrap="square" lIns="0" tIns="0" rIns="0" bIns="0" rtlCol="0">
            <a:spAutoFit/>
          </a:bodyPr>
          <a:lstStyle/>
          <a:p>
            <a:r>
              <a:rPr lang="en-US" altLang="zh-CN" sz="1200" b="1" dirty="0"/>
              <a:t>20.6</a:t>
            </a:r>
          </a:p>
          <a:p>
            <a:r>
              <a:rPr lang="en-US" altLang="zh-CN" sz="1200" b="1" dirty="0"/>
              <a:t>cm</a:t>
            </a:r>
            <a:endParaRPr lang="zh-CN" altLang="en-US" sz="1200" b="1" dirty="0"/>
          </a:p>
        </p:txBody>
      </p:sp>
      <p:grpSp>
        <p:nvGrpSpPr>
          <p:cNvPr id="93" name="Group 92"/>
          <p:cNvGrpSpPr/>
          <p:nvPr/>
        </p:nvGrpSpPr>
        <p:grpSpPr>
          <a:xfrm>
            <a:off x="5995" y="3876632"/>
            <a:ext cx="1440000" cy="216000"/>
            <a:chOff x="342900" y="1280160"/>
            <a:chExt cx="1767841" cy="216000"/>
          </a:xfrm>
        </p:grpSpPr>
        <p:cxnSp>
          <p:nvCxnSpPr>
            <p:cNvPr id="94" name="Straight Connector 93"/>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7" name="Group 96"/>
          <p:cNvGrpSpPr/>
          <p:nvPr/>
        </p:nvGrpSpPr>
        <p:grpSpPr>
          <a:xfrm>
            <a:off x="1445994" y="3876632"/>
            <a:ext cx="576000" cy="216000"/>
            <a:chOff x="342900" y="1280160"/>
            <a:chExt cx="1767841" cy="216000"/>
          </a:xfrm>
        </p:grpSpPr>
        <p:cxnSp>
          <p:nvCxnSpPr>
            <p:cNvPr id="98" name="Straight Connector 97"/>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01" name="Group 100"/>
          <p:cNvGrpSpPr/>
          <p:nvPr/>
        </p:nvGrpSpPr>
        <p:grpSpPr>
          <a:xfrm>
            <a:off x="2021995" y="3876632"/>
            <a:ext cx="1440000" cy="216000"/>
            <a:chOff x="342900" y="1280160"/>
            <a:chExt cx="1767841" cy="216000"/>
          </a:xfrm>
        </p:grpSpPr>
        <p:cxnSp>
          <p:nvCxnSpPr>
            <p:cNvPr id="102" name="Straight Connector 101"/>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105" name="TextBox 104"/>
          <p:cNvSpPr txBox="1"/>
          <p:nvPr/>
        </p:nvSpPr>
        <p:spPr>
          <a:xfrm>
            <a:off x="356425" y="3982872"/>
            <a:ext cx="739140" cy="276999"/>
          </a:xfrm>
          <a:prstGeom prst="rect">
            <a:avLst/>
          </a:prstGeom>
          <a:noFill/>
        </p:spPr>
        <p:txBody>
          <a:bodyPr wrap="square" lIns="0" tIns="0" rIns="0" bIns="0" rtlCol="0">
            <a:spAutoFit/>
          </a:bodyPr>
          <a:lstStyle/>
          <a:p>
            <a:pPr algn="ctr"/>
            <a:r>
              <a:rPr lang="en-US" altLang="zh-CN" dirty="0"/>
              <a:t>40cm</a:t>
            </a:r>
            <a:endParaRPr lang="zh-CN" altLang="en-US" dirty="0"/>
          </a:p>
        </p:txBody>
      </p:sp>
      <p:sp>
        <p:nvSpPr>
          <p:cNvPr id="106" name="TextBox 105"/>
          <p:cNvSpPr txBox="1"/>
          <p:nvPr/>
        </p:nvSpPr>
        <p:spPr>
          <a:xfrm>
            <a:off x="2372425" y="3982872"/>
            <a:ext cx="739140" cy="276999"/>
          </a:xfrm>
          <a:prstGeom prst="rect">
            <a:avLst/>
          </a:prstGeom>
          <a:noFill/>
        </p:spPr>
        <p:txBody>
          <a:bodyPr wrap="square" lIns="0" tIns="0" rIns="0" bIns="0" rtlCol="0">
            <a:spAutoFit/>
          </a:bodyPr>
          <a:lstStyle/>
          <a:p>
            <a:pPr algn="ctr"/>
            <a:r>
              <a:rPr lang="en-US" altLang="zh-CN" dirty="0"/>
              <a:t>40cm</a:t>
            </a:r>
            <a:endParaRPr lang="zh-CN" altLang="en-US" dirty="0"/>
          </a:p>
        </p:txBody>
      </p:sp>
      <p:sp>
        <p:nvSpPr>
          <p:cNvPr id="107" name="TextBox 106"/>
          <p:cNvSpPr txBox="1"/>
          <p:nvPr/>
        </p:nvSpPr>
        <p:spPr>
          <a:xfrm>
            <a:off x="1364423" y="3982872"/>
            <a:ext cx="739140" cy="276999"/>
          </a:xfrm>
          <a:prstGeom prst="rect">
            <a:avLst/>
          </a:prstGeom>
          <a:noFill/>
        </p:spPr>
        <p:txBody>
          <a:bodyPr wrap="square" lIns="0" tIns="0" rIns="0" bIns="0" rtlCol="0">
            <a:spAutoFit/>
          </a:bodyPr>
          <a:lstStyle/>
          <a:p>
            <a:pPr algn="ctr"/>
            <a:r>
              <a:rPr lang="en-US" altLang="zh-CN" dirty="0"/>
              <a:t>16cm</a:t>
            </a:r>
            <a:endParaRPr lang="zh-CN" altLang="en-US" dirty="0"/>
          </a:p>
        </p:txBody>
      </p:sp>
      <p:sp>
        <p:nvSpPr>
          <p:cNvPr id="108" name="Rectangle 107"/>
          <p:cNvSpPr/>
          <p:nvPr/>
        </p:nvSpPr>
        <p:spPr>
          <a:xfrm rot="19800000">
            <a:off x="4842756" y="2889666"/>
            <a:ext cx="2373378" cy="5713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尺寸</a:t>
            </a:r>
            <a:r>
              <a:rPr lang="en-US" altLang="zh-CN" sz="2800" dirty="0">
                <a:solidFill>
                  <a:srgbClr val="FF0000"/>
                </a:solidFill>
              </a:rPr>
              <a:t>sample</a:t>
            </a:r>
            <a:endParaRPr lang="zh-CN" altLang="en-US" sz="2800" dirty="0">
              <a:solidFill>
                <a:srgbClr val="FF0000"/>
              </a:solidFill>
            </a:endParaRPr>
          </a:p>
        </p:txBody>
      </p:sp>
    </p:spTree>
    <p:extLst>
      <p:ext uri="{BB962C8B-B14F-4D97-AF65-F5344CB8AC3E}">
        <p14:creationId xmlns:p14="http://schemas.microsoft.com/office/powerpoint/2010/main" val="136696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911975" cy="918000"/>
          </a:xfrm>
        </p:spPr>
        <p:txBody>
          <a:bodyPr tIns="0" bIns="0">
            <a:noAutofit/>
          </a:bodyPr>
          <a:lstStyle/>
          <a:p>
            <a:pPr algn="ctr"/>
            <a:r>
              <a:rPr lang="en-US" sz="6600" b="1" dirty="0">
                <a:solidFill>
                  <a:srgbClr val="003478"/>
                </a:solidFill>
                <a:latin typeface="Arial" panose="020B0604020202020204" pitchFamily="34" charset="0"/>
                <a:cs typeface="Arial" panose="020B0604020202020204" pitchFamily="34" charset="0"/>
              </a:rPr>
              <a:t>C1UL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0"/>
            <a:ext cx="1553864" cy="918000"/>
          </a:xfrm>
          <a:prstGeom prst="rect">
            <a:avLst/>
          </a:prstGeom>
        </p:spPr>
      </p:pic>
      <p:sp>
        <p:nvSpPr>
          <p:cNvPr id="5" name="Rectangle 4"/>
          <p:cNvSpPr/>
          <p:nvPr/>
        </p:nvSpPr>
        <p:spPr>
          <a:xfrm>
            <a:off x="-1" y="918000"/>
            <a:ext cx="6911975" cy="2970000"/>
          </a:xfrm>
          <a:prstGeom prst="rect">
            <a:avLst/>
          </a:prstGeom>
          <a:solidFill>
            <a:srgbClr val="00347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graphicFrame>
        <p:nvGraphicFramePr>
          <p:cNvPr id="7" name="Table 6"/>
          <p:cNvGraphicFramePr>
            <a:graphicFrameLocks noGrp="1"/>
          </p:cNvGraphicFramePr>
          <p:nvPr/>
        </p:nvGraphicFramePr>
        <p:xfrm>
          <a:off x="-26" y="917242"/>
          <a:ext cx="6912000" cy="2971516"/>
        </p:xfrm>
        <a:graphic>
          <a:graphicData uri="http://schemas.openxmlformats.org/drawingml/2006/table">
            <a:tbl>
              <a:tblPr firstRow="1" bandRow="1">
                <a:tableStyleId>{2D5ABB26-0587-4C30-8999-92F81FD0307C}</a:tableStyleId>
              </a:tblPr>
              <a:tblGrid>
                <a:gridCol w="1440000">
                  <a:extLst>
                    <a:ext uri="{9D8B030D-6E8A-4147-A177-3AD203B41FA5}">
                      <a16:colId xmlns:a16="http://schemas.microsoft.com/office/drawing/2014/main" val="4134703847"/>
                    </a:ext>
                  </a:extLst>
                </a:gridCol>
                <a:gridCol w="576000">
                  <a:extLst>
                    <a:ext uri="{9D8B030D-6E8A-4147-A177-3AD203B41FA5}">
                      <a16:colId xmlns:a16="http://schemas.microsoft.com/office/drawing/2014/main" val="3470778598"/>
                    </a:ext>
                  </a:extLst>
                </a:gridCol>
                <a:gridCol w="1440000">
                  <a:extLst>
                    <a:ext uri="{9D8B030D-6E8A-4147-A177-3AD203B41FA5}">
                      <a16:colId xmlns:a16="http://schemas.microsoft.com/office/drawing/2014/main" val="225901878"/>
                    </a:ext>
                  </a:extLst>
                </a:gridCol>
                <a:gridCol w="1440000">
                  <a:extLst>
                    <a:ext uri="{9D8B030D-6E8A-4147-A177-3AD203B41FA5}">
                      <a16:colId xmlns:a16="http://schemas.microsoft.com/office/drawing/2014/main" val="3334872532"/>
                    </a:ext>
                  </a:extLst>
                </a:gridCol>
                <a:gridCol w="576000">
                  <a:extLst>
                    <a:ext uri="{9D8B030D-6E8A-4147-A177-3AD203B41FA5}">
                      <a16:colId xmlns:a16="http://schemas.microsoft.com/office/drawing/2014/main" val="3933936346"/>
                    </a:ext>
                  </a:extLst>
                </a:gridCol>
                <a:gridCol w="1440000">
                  <a:extLst>
                    <a:ext uri="{9D8B030D-6E8A-4147-A177-3AD203B41FA5}">
                      <a16:colId xmlns:a16="http://schemas.microsoft.com/office/drawing/2014/main" val="3909314538"/>
                    </a:ext>
                  </a:extLst>
                </a:gridCol>
              </a:tblGrid>
              <a:tr h="742879">
                <a:tc>
                  <a:txBody>
                    <a:bodyPr/>
                    <a:lstStyle/>
                    <a:p>
                      <a:pPr algn="r"/>
                      <a:r>
                        <a:rPr lang="en-US" sz="2800" b="1" dirty="0">
                          <a:solidFill>
                            <a:schemeClr val="bg1"/>
                          </a:solidFill>
                          <a:latin typeface="Arial" panose="020B0604020202020204" pitchFamily="34" charset="0"/>
                          <a:cs typeface="Arial" panose="020B0604020202020204" pitchFamily="34" charset="0"/>
                        </a:rPr>
                        <a:t>Plan</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latin typeface="Arial" panose="020B0604020202020204" pitchFamily="34" charset="0"/>
                          <a:cs typeface="Arial" panose="020B0604020202020204" pitchFamily="34" charset="0"/>
                        </a:rPr>
                        <a:t>BTS(%)</a:t>
                      </a: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300</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dirty="0">
                          <a:solidFill>
                            <a:srgbClr val="FF0000"/>
                          </a:solidFill>
                          <a:latin typeface="Arial" panose="020B0604020202020204" pitchFamily="34" charset="0"/>
                          <a:cs typeface="Arial" panose="020B0604020202020204" pitchFamily="34" charset="0"/>
                        </a:rPr>
                        <a:t>94.5%</a:t>
                      </a:r>
                    </a:p>
                  </a:txBody>
                  <a:tcPr marL="0" marR="0" anchor="ctr" anchorCtr="1"/>
                </a:tc>
                <a:extLst>
                  <a:ext uri="{0D108BD9-81ED-4DB2-BD59-A6C34878D82A}">
                    <a16:rowId xmlns:a16="http://schemas.microsoft.com/office/drawing/2014/main" val="387643576"/>
                  </a:ext>
                </a:extLst>
              </a:tr>
              <a:tr h="742879">
                <a:tc>
                  <a:txBody>
                    <a:bodyPr/>
                    <a:lstStyle/>
                    <a:p>
                      <a:pPr algn="r"/>
                      <a:r>
                        <a:rPr lang="en-US" sz="2800" b="1" dirty="0">
                          <a:solidFill>
                            <a:schemeClr val="bg1"/>
                          </a:solidFill>
                          <a:latin typeface="Arial" panose="020B0604020202020204" pitchFamily="34" charset="0"/>
                          <a:cs typeface="Arial" panose="020B0604020202020204" pitchFamily="34" charset="0"/>
                        </a:rPr>
                        <a:t>Target</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baseline="0" dirty="0">
                          <a:solidFill>
                            <a:schemeClr val="bg1"/>
                          </a:solidFill>
                          <a:latin typeface="Arial" panose="020B0604020202020204" pitchFamily="34" charset="0"/>
                          <a:cs typeface="Arial" panose="020B0604020202020204" pitchFamily="34" charset="0"/>
                        </a:rPr>
                        <a:t>Actual</a:t>
                      </a:r>
                      <a:endParaRPr lang="en-US" altLang="zh-CN" sz="2800" b="1" dirty="0">
                        <a:solidFill>
                          <a:schemeClr val="bg1"/>
                        </a:solidFill>
                        <a:latin typeface="Arial" panose="020B0604020202020204" pitchFamily="34" charset="0"/>
                        <a:cs typeface="Arial" panose="020B0604020202020204" pitchFamily="34" charset="0"/>
                      </a:endParaRP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199</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baseline="0" dirty="0">
                          <a:solidFill>
                            <a:schemeClr val="bg1"/>
                          </a:solidFill>
                          <a:latin typeface="Arial" panose="020B0604020202020204" pitchFamily="34" charset="0"/>
                          <a:cs typeface="Arial" panose="020B0604020202020204" pitchFamily="34" charset="0"/>
                        </a:rPr>
                        <a:t>188</a:t>
                      </a: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531313824"/>
                  </a:ext>
                </a:extLst>
              </a:tr>
              <a:tr h="742879">
                <a:tc>
                  <a:txBody>
                    <a:bodyPr/>
                    <a:lstStyle/>
                    <a:p>
                      <a:pPr algn="r"/>
                      <a:r>
                        <a:rPr lang="en-US" sz="2800" b="1" dirty="0">
                          <a:solidFill>
                            <a:schemeClr val="bg1"/>
                          </a:solidFill>
                          <a:latin typeface="Arial" panose="020B0604020202020204" pitchFamily="34" charset="0"/>
                          <a:cs typeface="Arial" panose="020B0604020202020204" pitchFamily="34" charset="0"/>
                        </a:rPr>
                        <a:t>Pass</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latin typeface="Arial" panose="020B0604020202020204" pitchFamily="34" charset="0"/>
                          <a:cs typeface="Arial" panose="020B0604020202020204" pitchFamily="34" charset="0"/>
                        </a:rPr>
                        <a:t>FTT(%)</a:t>
                      </a: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180</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baseline="0" dirty="0">
                          <a:solidFill>
                            <a:schemeClr val="bg1"/>
                          </a:solidFill>
                          <a:latin typeface="Arial" panose="020B0604020202020204" pitchFamily="34" charset="0"/>
                          <a:cs typeface="Arial" panose="020B0604020202020204" pitchFamily="34" charset="0"/>
                        </a:rPr>
                        <a:t>95.7%</a:t>
                      </a: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3306505381"/>
                  </a:ext>
                </a:extLst>
              </a:tr>
              <a:tr h="742879">
                <a:tc gridSpan="3">
                  <a:txBody>
                    <a:bodyPr/>
                    <a:lstStyle/>
                    <a:p>
                      <a:pPr algn="l"/>
                      <a:r>
                        <a:rPr lang="en-US" sz="2800" b="1" dirty="0">
                          <a:solidFill>
                            <a:schemeClr val="bg1"/>
                          </a:solidFill>
                          <a:latin typeface="Arial" panose="020B0604020202020204" pitchFamily="34" charset="0"/>
                          <a:cs typeface="Arial" panose="020B0604020202020204" pitchFamily="34" charset="0"/>
                        </a:rPr>
                        <a:t>Reject</a:t>
                      </a:r>
                    </a:p>
                  </a:txBody>
                  <a:tcPr marL="0" marR="0" anchor="ctr" anchorCtr="1"/>
                </a:tc>
                <a:tc hMerge="1">
                  <a:txBody>
                    <a:bodyPr/>
                    <a:lstStyle/>
                    <a:p>
                      <a:endParaRPr lang="zh-CN" altLang="en-US"/>
                    </a:p>
                  </a:txBody>
                  <a:tcPr/>
                </a:tc>
                <a:tc hMerge="1">
                  <a:txBody>
                    <a:bodyPr/>
                    <a:lstStyle/>
                    <a:p>
                      <a:endParaRPr lang="zh-CN" altLang="en-US"/>
                    </a:p>
                  </a:txBody>
                  <a:tcPr/>
                </a:tc>
                <a:tc>
                  <a:txBody>
                    <a:bodyPr/>
                    <a:lstStyle/>
                    <a:p>
                      <a:pPr algn="ctr"/>
                      <a:r>
                        <a:rPr lang="en-US" sz="2800" b="1" dirty="0">
                          <a:solidFill>
                            <a:schemeClr val="bg1"/>
                          </a:solidFill>
                          <a:latin typeface="Arial" panose="020B0604020202020204" pitchFamily="34" charset="0"/>
                          <a:cs typeface="Arial" panose="020B0604020202020204" pitchFamily="34" charset="0"/>
                        </a:rPr>
                        <a:t>8</a:t>
                      </a:r>
                    </a:p>
                  </a:txBody>
                  <a:tcPr marL="0" marR="0" anchor="ctr" anchorCtr="1"/>
                </a:tc>
                <a:tc>
                  <a:txBody>
                    <a:bodyPr/>
                    <a:lstStyle/>
                    <a:p>
                      <a:pPr algn="ct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tc>
                  <a:txBody>
                    <a:bodyPr/>
                    <a:lstStyle/>
                    <a:p>
                      <a:pPr algn="ct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2327047090"/>
                  </a:ext>
                </a:extLst>
              </a:tr>
            </a:tbl>
          </a:graphicData>
        </a:graphic>
      </p:graphicFrame>
    </p:spTree>
    <p:extLst>
      <p:ext uri="{BB962C8B-B14F-4D97-AF65-F5344CB8AC3E}">
        <p14:creationId xmlns:p14="http://schemas.microsoft.com/office/powerpoint/2010/main" val="163840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911975" cy="918000"/>
          </a:xfrm>
        </p:spPr>
        <p:txBody>
          <a:bodyPr tIns="0" bIns="0">
            <a:noAutofit/>
          </a:bodyPr>
          <a:lstStyle/>
          <a:p>
            <a:pPr algn="ctr"/>
            <a:r>
              <a:rPr lang="en-US" sz="6600" b="1" dirty="0">
                <a:solidFill>
                  <a:srgbClr val="003478"/>
                </a:solidFill>
                <a:latin typeface="Arial" panose="020B0604020202020204" pitchFamily="34" charset="0"/>
                <a:cs typeface="Arial" panose="020B0604020202020204" pitchFamily="34" charset="0"/>
              </a:rPr>
              <a:t>FA1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0"/>
            <a:ext cx="1553864" cy="918000"/>
          </a:xfrm>
          <a:prstGeom prst="rect">
            <a:avLst/>
          </a:prstGeom>
        </p:spPr>
      </p:pic>
      <p:sp>
        <p:nvSpPr>
          <p:cNvPr id="5" name="Rectangle 4"/>
          <p:cNvSpPr/>
          <p:nvPr/>
        </p:nvSpPr>
        <p:spPr>
          <a:xfrm>
            <a:off x="-1" y="918000"/>
            <a:ext cx="6911975" cy="2970000"/>
          </a:xfrm>
          <a:prstGeom prst="rect">
            <a:avLst/>
          </a:prstGeom>
          <a:solidFill>
            <a:srgbClr val="00347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graphicFrame>
        <p:nvGraphicFramePr>
          <p:cNvPr id="7" name="Table 6"/>
          <p:cNvGraphicFramePr>
            <a:graphicFrameLocks noGrp="1"/>
          </p:cNvGraphicFramePr>
          <p:nvPr>
            <p:extLst>
              <p:ext uri="{D42A27DB-BD31-4B8C-83A1-F6EECF244321}">
                <p14:modId xmlns:p14="http://schemas.microsoft.com/office/powerpoint/2010/main" val="4294936347"/>
              </p:ext>
            </p:extLst>
          </p:nvPr>
        </p:nvGraphicFramePr>
        <p:xfrm>
          <a:off x="-26" y="917242"/>
          <a:ext cx="6912000" cy="2971516"/>
        </p:xfrm>
        <a:graphic>
          <a:graphicData uri="http://schemas.openxmlformats.org/drawingml/2006/table">
            <a:tbl>
              <a:tblPr firstRow="1" bandRow="1">
                <a:tableStyleId>{2D5ABB26-0587-4C30-8999-92F81FD0307C}</a:tableStyleId>
              </a:tblPr>
              <a:tblGrid>
                <a:gridCol w="1440000">
                  <a:extLst>
                    <a:ext uri="{9D8B030D-6E8A-4147-A177-3AD203B41FA5}">
                      <a16:colId xmlns:a16="http://schemas.microsoft.com/office/drawing/2014/main" val="4134703847"/>
                    </a:ext>
                  </a:extLst>
                </a:gridCol>
                <a:gridCol w="576000">
                  <a:extLst>
                    <a:ext uri="{9D8B030D-6E8A-4147-A177-3AD203B41FA5}">
                      <a16:colId xmlns:a16="http://schemas.microsoft.com/office/drawing/2014/main" val="3470778598"/>
                    </a:ext>
                  </a:extLst>
                </a:gridCol>
                <a:gridCol w="1440000">
                  <a:extLst>
                    <a:ext uri="{9D8B030D-6E8A-4147-A177-3AD203B41FA5}">
                      <a16:colId xmlns:a16="http://schemas.microsoft.com/office/drawing/2014/main" val="225901878"/>
                    </a:ext>
                  </a:extLst>
                </a:gridCol>
                <a:gridCol w="1440000">
                  <a:extLst>
                    <a:ext uri="{9D8B030D-6E8A-4147-A177-3AD203B41FA5}">
                      <a16:colId xmlns:a16="http://schemas.microsoft.com/office/drawing/2014/main" val="3334872532"/>
                    </a:ext>
                  </a:extLst>
                </a:gridCol>
                <a:gridCol w="576000">
                  <a:extLst>
                    <a:ext uri="{9D8B030D-6E8A-4147-A177-3AD203B41FA5}">
                      <a16:colId xmlns:a16="http://schemas.microsoft.com/office/drawing/2014/main" val="3933936346"/>
                    </a:ext>
                  </a:extLst>
                </a:gridCol>
                <a:gridCol w="1440000">
                  <a:extLst>
                    <a:ext uri="{9D8B030D-6E8A-4147-A177-3AD203B41FA5}">
                      <a16:colId xmlns:a16="http://schemas.microsoft.com/office/drawing/2014/main" val="3909314538"/>
                    </a:ext>
                  </a:extLst>
                </a:gridCol>
              </a:tblGrid>
              <a:tr h="742879">
                <a:tc>
                  <a:txBody>
                    <a:bodyPr/>
                    <a:lstStyle/>
                    <a:p>
                      <a:pPr algn="r"/>
                      <a:r>
                        <a:rPr lang="en-US" sz="2800" b="1" dirty="0">
                          <a:solidFill>
                            <a:schemeClr val="bg1"/>
                          </a:solidFill>
                          <a:latin typeface="Arial" panose="020B0604020202020204" pitchFamily="34" charset="0"/>
                          <a:cs typeface="Arial" panose="020B0604020202020204" pitchFamily="34" charset="0"/>
                        </a:rPr>
                        <a:t>Plan</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latin typeface="Arial" panose="020B0604020202020204" pitchFamily="34" charset="0"/>
                          <a:cs typeface="Arial" panose="020B0604020202020204" pitchFamily="34" charset="0"/>
                        </a:rPr>
                        <a:t>BTS(%)</a:t>
                      </a: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extLst>
                  <a:ext uri="{0D108BD9-81ED-4DB2-BD59-A6C34878D82A}">
                    <a16:rowId xmlns:a16="http://schemas.microsoft.com/office/drawing/2014/main" val="387643576"/>
                  </a:ext>
                </a:extLst>
              </a:tr>
              <a:tr h="742879">
                <a:tc>
                  <a:txBody>
                    <a:bodyPr/>
                    <a:lstStyle/>
                    <a:p>
                      <a:pPr algn="r"/>
                      <a:r>
                        <a:rPr lang="en-US" sz="2800" b="1" dirty="0">
                          <a:solidFill>
                            <a:schemeClr val="bg1"/>
                          </a:solidFill>
                          <a:latin typeface="Arial" panose="020B0604020202020204" pitchFamily="34" charset="0"/>
                          <a:cs typeface="Arial" panose="020B0604020202020204" pitchFamily="34" charset="0"/>
                        </a:rPr>
                        <a:t>Target</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baseline="0" dirty="0">
                          <a:solidFill>
                            <a:schemeClr val="bg1"/>
                          </a:solidFill>
                          <a:latin typeface="Arial" panose="020B0604020202020204" pitchFamily="34" charset="0"/>
                          <a:cs typeface="Arial" panose="020B0604020202020204" pitchFamily="34" charset="0"/>
                        </a:rPr>
                        <a:t>Actual</a:t>
                      </a:r>
                      <a:endParaRPr lang="en-US" altLang="zh-CN" sz="2800" b="1" dirty="0">
                        <a:solidFill>
                          <a:schemeClr val="bg1"/>
                        </a:solidFill>
                        <a:latin typeface="Arial" panose="020B0604020202020204" pitchFamily="34" charset="0"/>
                        <a:cs typeface="Arial" panose="020B0604020202020204" pitchFamily="34" charset="0"/>
                      </a:endParaRP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baseline="0" dirty="0">
                          <a:solidFill>
                            <a:schemeClr val="bg1"/>
                          </a:solidFill>
                          <a:latin typeface="Arial" panose="020B0604020202020204" pitchFamily="34" charset="0"/>
                          <a:cs typeface="Arial" panose="020B0604020202020204" pitchFamily="34" charset="0"/>
                        </a:rPr>
                        <a:t>-</a:t>
                      </a: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531313824"/>
                  </a:ext>
                </a:extLst>
              </a:tr>
              <a:tr h="742879">
                <a:tc>
                  <a:txBody>
                    <a:bodyPr/>
                    <a:lstStyle/>
                    <a:p>
                      <a:pPr algn="r"/>
                      <a:r>
                        <a:rPr lang="en-US" sz="2800" b="1" dirty="0">
                          <a:solidFill>
                            <a:schemeClr val="bg1"/>
                          </a:solidFill>
                          <a:latin typeface="Arial" panose="020B0604020202020204" pitchFamily="34" charset="0"/>
                          <a:cs typeface="Arial" panose="020B0604020202020204" pitchFamily="34" charset="0"/>
                        </a:rPr>
                        <a:t>Pass</a:t>
                      </a:r>
                    </a:p>
                  </a:txBody>
                  <a:tcPr marL="0" marR="0" anchor="ctr"/>
                </a:tc>
                <a:tc>
                  <a:txBody>
                    <a:bodyPr/>
                    <a:lstStyle/>
                    <a:p>
                      <a:pPr algn="l"/>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marL="0" marR="0" lvl="0" indent="0" algn="l" defTabSz="518373"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latin typeface="Arial" panose="020B0604020202020204" pitchFamily="34" charset="0"/>
                          <a:cs typeface="Arial" panose="020B0604020202020204" pitchFamily="34" charset="0"/>
                        </a:rPr>
                        <a:t>FTT(%)</a:t>
                      </a:r>
                    </a:p>
                  </a:txBody>
                  <a:tcPr marL="0" marR="0" anchor="ctr"/>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r>
                        <a:rPr lang="en-US" sz="2800" b="1" baseline="0" dirty="0">
                          <a:solidFill>
                            <a:schemeClr val="bg1"/>
                          </a:solidFill>
                          <a:latin typeface="Arial" panose="020B0604020202020204" pitchFamily="34" charset="0"/>
                          <a:cs typeface="Arial" panose="020B0604020202020204" pitchFamily="34" charset="0"/>
                        </a:rPr>
                        <a:t>-</a:t>
                      </a: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3306505381"/>
                  </a:ext>
                </a:extLst>
              </a:tr>
              <a:tr h="742879">
                <a:tc gridSpan="3">
                  <a:txBody>
                    <a:bodyPr/>
                    <a:lstStyle/>
                    <a:p>
                      <a:pPr algn="l"/>
                      <a:r>
                        <a:rPr lang="en-US" sz="2800" b="1" dirty="0">
                          <a:solidFill>
                            <a:schemeClr val="bg1"/>
                          </a:solidFill>
                          <a:latin typeface="Arial" panose="020B0604020202020204" pitchFamily="34" charset="0"/>
                          <a:cs typeface="Arial" panose="020B0604020202020204" pitchFamily="34" charset="0"/>
                        </a:rPr>
                        <a:t>Reject</a:t>
                      </a:r>
                    </a:p>
                  </a:txBody>
                  <a:tcPr marL="0" marR="0" anchor="ctr" anchorCtr="1"/>
                </a:tc>
                <a:tc hMerge="1">
                  <a:txBody>
                    <a:bodyPr/>
                    <a:lstStyle/>
                    <a:p>
                      <a:endParaRPr lang="zh-CN" altLang="en-US"/>
                    </a:p>
                  </a:txBody>
                  <a:tcPr/>
                </a:tc>
                <a:tc hMerge="1">
                  <a:txBody>
                    <a:bodyPr/>
                    <a:lstStyle/>
                    <a:p>
                      <a:endParaRPr lang="zh-CN" altLang="en-US"/>
                    </a:p>
                  </a:txBody>
                  <a:tcPr/>
                </a:tc>
                <a:tc>
                  <a:txBody>
                    <a:bodyPr/>
                    <a:lstStyle/>
                    <a:p>
                      <a:pPr algn="ctr"/>
                      <a:r>
                        <a:rPr lang="en-US" sz="2800" b="1" dirty="0">
                          <a:solidFill>
                            <a:schemeClr val="bg1"/>
                          </a:solidFill>
                          <a:latin typeface="Arial" panose="020B0604020202020204" pitchFamily="34" charset="0"/>
                          <a:cs typeface="Arial" panose="020B0604020202020204" pitchFamily="34" charset="0"/>
                        </a:rPr>
                        <a:t>-</a:t>
                      </a:r>
                    </a:p>
                  </a:txBody>
                  <a:tcPr marL="0" marR="0" anchor="ctr" anchorCtr="1"/>
                </a:tc>
                <a:tc>
                  <a:txBody>
                    <a:bodyPr/>
                    <a:lstStyle/>
                    <a:p>
                      <a:pPr algn="ct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tc>
                  <a:txBody>
                    <a:bodyPr/>
                    <a:lstStyle/>
                    <a:p>
                      <a:pPr algn="ctr"/>
                      <a:endParaRPr lang="en-US" sz="2800" b="1" dirty="0">
                        <a:solidFill>
                          <a:schemeClr val="bg1"/>
                        </a:solidFill>
                        <a:latin typeface="Arial" panose="020B0604020202020204" pitchFamily="34" charset="0"/>
                        <a:cs typeface="Arial" panose="020B0604020202020204" pitchFamily="34" charset="0"/>
                      </a:endParaRPr>
                    </a:p>
                  </a:txBody>
                  <a:tcPr marL="0" marR="0" anchor="ctr" anchorCtr="1"/>
                </a:tc>
                <a:extLst>
                  <a:ext uri="{0D108BD9-81ED-4DB2-BD59-A6C34878D82A}">
                    <a16:rowId xmlns:a16="http://schemas.microsoft.com/office/drawing/2014/main" val="2327047090"/>
                  </a:ext>
                </a:extLst>
              </a:tr>
            </a:tbl>
          </a:graphicData>
        </a:graphic>
      </p:graphicFrame>
    </p:spTree>
    <p:extLst>
      <p:ext uri="{BB962C8B-B14F-4D97-AF65-F5344CB8AC3E}">
        <p14:creationId xmlns:p14="http://schemas.microsoft.com/office/powerpoint/2010/main" val="352120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altLang="zh-CN" sz="5000" dirty="0"/>
              <a:t>3. </a:t>
            </a:r>
            <a:r>
              <a:rPr lang="zh-CN" altLang="en-US" sz="5000" dirty="0"/>
              <a:t>停线状态看板</a:t>
            </a:r>
            <a:endParaRPr lang="en-US" altLang="zh-CN" sz="5000" dirty="0"/>
          </a:p>
          <a:p>
            <a:pPr marL="0" indent="0">
              <a:buNone/>
            </a:pPr>
            <a:r>
              <a:rPr lang="en-US" sz="4000" dirty="0"/>
              <a:t>(</a:t>
            </a:r>
            <a:r>
              <a:rPr lang="zh-CN" altLang="en-US" sz="4000" dirty="0"/>
              <a:t>页面</a:t>
            </a:r>
            <a:r>
              <a:rPr lang="en-US" altLang="zh-CN" sz="4000" dirty="0"/>
              <a:t>3-5pages</a:t>
            </a:r>
            <a:r>
              <a:rPr lang="en-US" sz="4000" dirty="0"/>
              <a:t>)</a:t>
            </a:r>
          </a:p>
          <a:p>
            <a:pPr marL="0" indent="0">
              <a:buNone/>
            </a:pPr>
            <a:endParaRPr lang="en-US" sz="5000" dirty="0"/>
          </a:p>
        </p:txBody>
      </p:sp>
    </p:spTree>
    <p:extLst>
      <p:ext uri="{BB962C8B-B14F-4D97-AF65-F5344CB8AC3E}">
        <p14:creationId xmlns:p14="http://schemas.microsoft.com/office/powerpoint/2010/main" val="203284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3" y="917788"/>
            <a:ext cx="6911974" cy="2970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8161468"/>
              </p:ext>
            </p:extLst>
          </p:nvPr>
        </p:nvGraphicFramePr>
        <p:xfrm>
          <a:off x="-3948" y="921176"/>
          <a:ext cx="6912000" cy="2970000"/>
        </p:xfrm>
        <a:graphic>
          <a:graphicData uri="http://schemas.openxmlformats.org/drawingml/2006/table">
            <a:tbl>
              <a:tblPr firstRow="1" bandRow="1">
                <a:tableStyleId>{2D5ABB26-0587-4C30-8999-92F81FD0307C}</a:tableStyleId>
              </a:tblPr>
              <a:tblGrid>
                <a:gridCol w="6912000">
                  <a:extLst>
                    <a:ext uri="{9D8B030D-6E8A-4147-A177-3AD203B41FA5}">
                      <a16:colId xmlns:a16="http://schemas.microsoft.com/office/drawing/2014/main" val="4134703847"/>
                    </a:ext>
                  </a:extLst>
                </a:gridCol>
              </a:tblGrid>
              <a:tr h="2970000">
                <a:tc>
                  <a:txBody>
                    <a:bodyPr/>
                    <a:lstStyle/>
                    <a:p>
                      <a:pPr algn="ctr"/>
                      <a:r>
                        <a:rPr lang="zh-CN" altLang="en-US"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计划停线</a:t>
                      </a:r>
                      <a:endParaRPr lang="en-US" altLang="zh-CN"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3200" b="1" dirty="0">
                          <a:solidFill>
                            <a:schemeClr val="bg1"/>
                          </a:solidFill>
                          <a:latin typeface="Arial" panose="020B0604020202020204" pitchFamily="34" charset="0"/>
                          <a:cs typeface="Arial" panose="020B0604020202020204" pitchFamily="34" charset="0"/>
                        </a:rPr>
                        <a:t>Planned Shut-down</a:t>
                      </a:r>
                      <a:endParaRPr lang="en-US" sz="3200" b="1" dirty="0">
                        <a:solidFill>
                          <a:schemeClr val="bg1"/>
                        </a:solidFill>
                        <a:latin typeface="Arial" panose="020B0604020202020204" pitchFamily="34" charset="0"/>
                        <a:cs typeface="Arial" panose="020B0604020202020204" pitchFamily="34" charset="0"/>
                      </a:endParaRPr>
                    </a:p>
                  </a:txBody>
                  <a:tcPr marL="0" marR="0" marT="0" marB="0" anchor="ctr" anchorCtr="1"/>
                </a:tc>
                <a:extLst>
                  <a:ext uri="{0D108BD9-81ED-4DB2-BD59-A6C34878D82A}">
                    <a16:rowId xmlns:a16="http://schemas.microsoft.com/office/drawing/2014/main" val="3306505381"/>
                  </a:ext>
                </a:extLst>
              </a:tr>
            </a:tbl>
          </a:graphicData>
        </a:graphic>
      </p:graphicFrame>
      <p:sp>
        <p:nvSpPr>
          <p:cNvPr id="8" name="Title 1"/>
          <p:cNvSpPr txBox="1">
            <a:spLocks/>
          </p:cNvSpPr>
          <p:nvPr/>
        </p:nvSpPr>
        <p:spPr>
          <a:xfrm>
            <a:off x="0" y="0"/>
            <a:ext cx="6911975" cy="918000"/>
          </a:xfrm>
          <a:prstGeom prst="rect">
            <a:avLst/>
          </a:prstGeom>
        </p:spPr>
        <p:txBody>
          <a:bodyPr vert="horz" lIns="91440" tIns="0" rIns="91440" bIns="0" rtlCol="0" anchor="ctr">
            <a:noAutofit/>
          </a:bodyPr>
          <a:lstStyle>
            <a:lvl1pPr algn="l" defTabSz="518373" rtl="0" eaLnBrk="1" latinLnBrk="0" hangingPunct="1">
              <a:lnSpc>
                <a:spcPct val="90000"/>
              </a:lnSpc>
              <a:spcBef>
                <a:spcPct val="0"/>
              </a:spcBef>
              <a:buNone/>
              <a:defRPr sz="2494" kern="1200">
                <a:solidFill>
                  <a:schemeClr val="tx1"/>
                </a:solidFill>
                <a:latin typeface="+mj-lt"/>
                <a:ea typeface="+mj-ea"/>
                <a:cs typeface="+mj-cs"/>
              </a:defRPr>
            </a:lvl1pPr>
          </a:lstStyle>
          <a:p>
            <a:pPr algn="ctr"/>
            <a:r>
              <a:rPr lang="en-US" sz="6600" b="1">
                <a:solidFill>
                  <a:srgbClr val="003478"/>
                </a:solidFill>
                <a:latin typeface="Arial" panose="020B0604020202020204" pitchFamily="34" charset="0"/>
                <a:cs typeface="Arial" panose="020B0604020202020204" pitchFamily="34" charset="0"/>
              </a:rPr>
              <a:t>FA1</a:t>
            </a:r>
            <a:endParaRPr lang="en-US" sz="6600" b="1" dirty="0">
              <a:solidFill>
                <a:srgbClr val="003478"/>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0"/>
            <a:ext cx="1553864" cy="918000"/>
          </a:xfrm>
          <a:prstGeom prst="rect">
            <a:avLst/>
          </a:prstGeom>
        </p:spPr>
      </p:pic>
      <p:sp>
        <p:nvSpPr>
          <p:cNvPr id="10" name="TextBox 9"/>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grpSp>
        <p:nvGrpSpPr>
          <p:cNvPr id="11" name="Group 10"/>
          <p:cNvGrpSpPr/>
          <p:nvPr/>
        </p:nvGrpSpPr>
        <p:grpSpPr>
          <a:xfrm rot="5400000">
            <a:off x="-1589232" y="2298561"/>
            <a:ext cx="2962458" cy="216000"/>
            <a:chOff x="342900" y="1280160"/>
            <a:chExt cx="1767841" cy="216000"/>
          </a:xfrm>
        </p:grpSpPr>
        <p:cxnSp>
          <p:nvCxnSpPr>
            <p:cNvPr id="12" name="Straight Connector 11"/>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rot="5400000">
            <a:off x="-567002" y="350712"/>
            <a:ext cx="918001" cy="216000"/>
            <a:chOff x="342900" y="1280160"/>
            <a:chExt cx="1767841" cy="216000"/>
          </a:xfrm>
        </p:grpSpPr>
        <p:cxnSp>
          <p:nvCxnSpPr>
            <p:cNvPr id="16" name="Straight Connector 15"/>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19" name="TextBox 18"/>
          <p:cNvSpPr txBox="1"/>
          <p:nvPr/>
        </p:nvSpPr>
        <p:spPr>
          <a:xfrm>
            <a:off x="-814861" y="302813"/>
            <a:ext cx="739140" cy="276999"/>
          </a:xfrm>
          <a:prstGeom prst="rect">
            <a:avLst/>
          </a:prstGeom>
          <a:noFill/>
        </p:spPr>
        <p:txBody>
          <a:bodyPr wrap="square" lIns="0" tIns="0" rIns="0" bIns="0" rtlCol="0">
            <a:spAutoFit/>
          </a:bodyPr>
          <a:lstStyle/>
          <a:p>
            <a:r>
              <a:rPr lang="en-US" altLang="zh-CN" dirty="0"/>
              <a:t>25.5cm</a:t>
            </a:r>
            <a:endParaRPr lang="zh-CN" altLang="en-US" dirty="0"/>
          </a:p>
        </p:txBody>
      </p:sp>
      <p:sp>
        <p:nvSpPr>
          <p:cNvPr id="20" name="TextBox 19"/>
          <p:cNvSpPr txBox="1"/>
          <p:nvPr/>
        </p:nvSpPr>
        <p:spPr>
          <a:xfrm>
            <a:off x="-814861" y="2294702"/>
            <a:ext cx="739140" cy="276999"/>
          </a:xfrm>
          <a:prstGeom prst="rect">
            <a:avLst/>
          </a:prstGeom>
          <a:noFill/>
        </p:spPr>
        <p:txBody>
          <a:bodyPr wrap="square" lIns="0" tIns="0" rIns="0" bIns="0" rtlCol="0">
            <a:spAutoFit/>
          </a:bodyPr>
          <a:lstStyle/>
          <a:p>
            <a:r>
              <a:rPr lang="en-US" altLang="zh-CN" dirty="0"/>
              <a:t>82.5cm</a:t>
            </a:r>
            <a:endParaRPr lang="zh-CN" altLang="en-US" dirty="0"/>
          </a:p>
        </p:txBody>
      </p:sp>
      <p:sp>
        <p:nvSpPr>
          <p:cNvPr id="21" name="TextBox 20"/>
          <p:cNvSpPr txBox="1"/>
          <p:nvPr/>
        </p:nvSpPr>
        <p:spPr>
          <a:xfrm>
            <a:off x="5435976" y="-414616"/>
            <a:ext cx="1476000" cy="276999"/>
          </a:xfrm>
          <a:prstGeom prst="rect">
            <a:avLst/>
          </a:prstGeom>
          <a:noFill/>
        </p:spPr>
        <p:txBody>
          <a:bodyPr wrap="square" lIns="0" tIns="0" rIns="0" bIns="0" rtlCol="0">
            <a:spAutoFit/>
          </a:bodyPr>
          <a:lstStyle/>
          <a:p>
            <a:pPr algn="ctr"/>
            <a:r>
              <a:rPr lang="en-US" altLang="zh-CN" dirty="0"/>
              <a:t>41cm</a:t>
            </a:r>
            <a:endParaRPr lang="zh-CN" altLang="en-US" dirty="0"/>
          </a:p>
        </p:txBody>
      </p:sp>
      <p:grpSp>
        <p:nvGrpSpPr>
          <p:cNvPr id="22" name="Group 21"/>
          <p:cNvGrpSpPr/>
          <p:nvPr/>
        </p:nvGrpSpPr>
        <p:grpSpPr>
          <a:xfrm>
            <a:off x="6799862" y="767566"/>
            <a:ext cx="108000" cy="156969"/>
            <a:chOff x="342900" y="1280160"/>
            <a:chExt cx="1767841" cy="216000"/>
          </a:xfrm>
        </p:grpSpPr>
        <p:cxnSp>
          <p:nvCxnSpPr>
            <p:cNvPr id="23" name="Straight Connector 22"/>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6456781" y="935634"/>
            <a:ext cx="730387" cy="276999"/>
          </a:xfrm>
          <a:prstGeom prst="rect">
            <a:avLst/>
          </a:prstGeom>
          <a:noFill/>
        </p:spPr>
        <p:txBody>
          <a:bodyPr wrap="square" lIns="0" tIns="0" rIns="0" bIns="0" rtlCol="0">
            <a:spAutoFit/>
          </a:bodyPr>
          <a:lstStyle/>
          <a:p>
            <a:pPr algn="ctr"/>
            <a:r>
              <a:rPr lang="en-US" altLang="zh-CN" dirty="0"/>
              <a:t>3cm</a:t>
            </a:r>
            <a:endParaRPr lang="zh-CN" altLang="en-US" dirty="0"/>
          </a:p>
        </p:txBody>
      </p:sp>
      <p:grpSp>
        <p:nvGrpSpPr>
          <p:cNvPr id="27" name="Group 26"/>
          <p:cNvGrpSpPr/>
          <p:nvPr/>
        </p:nvGrpSpPr>
        <p:grpSpPr>
          <a:xfrm>
            <a:off x="8313" y="-181278"/>
            <a:ext cx="108000" cy="156969"/>
            <a:chOff x="342900" y="1280160"/>
            <a:chExt cx="1767841" cy="216000"/>
          </a:xfrm>
        </p:grpSpPr>
        <p:cxnSp>
          <p:nvCxnSpPr>
            <p:cNvPr id="28" name="Straight Connector 27"/>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31" name="TextBox 30"/>
          <p:cNvSpPr txBox="1"/>
          <p:nvPr/>
        </p:nvSpPr>
        <p:spPr>
          <a:xfrm>
            <a:off x="-216003" y="-421909"/>
            <a:ext cx="730387" cy="276999"/>
          </a:xfrm>
          <a:prstGeom prst="rect">
            <a:avLst/>
          </a:prstGeom>
          <a:noFill/>
        </p:spPr>
        <p:txBody>
          <a:bodyPr wrap="square" lIns="0" tIns="0" rIns="0" bIns="0" rtlCol="0">
            <a:spAutoFit/>
          </a:bodyPr>
          <a:lstStyle/>
          <a:p>
            <a:pPr algn="ctr"/>
            <a:r>
              <a:rPr lang="en-US" altLang="zh-CN" dirty="0"/>
              <a:t>3cm</a:t>
            </a:r>
            <a:endParaRPr lang="zh-CN" altLang="en-US" dirty="0"/>
          </a:p>
        </p:txBody>
      </p:sp>
      <p:grpSp>
        <p:nvGrpSpPr>
          <p:cNvPr id="32" name="Group 31"/>
          <p:cNvGrpSpPr/>
          <p:nvPr/>
        </p:nvGrpSpPr>
        <p:grpSpPr>
          <a:xfrm>
            <a:off x="5435976" y="-215119"/>
            <a:ext cx="1476000" cy="216000"/>
            <a:chOff x="342900" y="1280160"/>
            <a:chExt cx="1767841" cy="216000"/>
          </a:xfrm>
        </p:grpSpPr>
        <p:cxnSp>
          <p:nvCxnSpPr>
            <p:cNvPr id="33" name="Straight Connector 32"/>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36" name="Rectangle 35"/>
          <p:cNvSpPr/>
          <p:nvPr/>
        </p:nvSpPr>
        <p:spPr>
          <a:xfrm rot="19800000">
            <a:off x="4845860" y="2935306"/>
            <a:ext cx="2373378" cy="5713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尺寸</a:t>
            </a:r>
            <a:r>
              <a:rPr lang="en-US" altLang="zh-CN" sz="2800" dirty="0">
                <a:solidFill>
                  <a:srgbClr val="FF0000"/>
                </a:solidFill>
              </a:rPr>
              <a:t>sample</a:t>
            </a:r>
            <a:endParaRPr lang="zh-CN" altLang="en-US" sz="2800" dirty="0">
              <a:solidFill>
                <a:srgbClr val="FF0000"/>
              </a:solidFill>
            </a:endParaRPr>
          </a:p>
        </p:txBody>
      </p:sp>
    </p:spTree>
    <p:extLst>
      <p:ext uri="{BB962C8B-B14F-4D97-AF65-F5344CB8AC3E}">
        <p14:creationId xmlns:p14="http://schemas.microsoft.com/office/powerpoint/2010/main" val="396232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3" y="917788"/>
            <a:ext cx="6911974" cy="2970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65830008"/>
              </p:ext>
            </p:extLst>
          </p:nvPr>
        </p:nvGraphicFramePr>
        <p:xfrm>
          <a:off x="-3948" y="921176"/>
          <a:ext cx="6912000" cy="2970000"/>
        </p:xfrm>
        <a:graphic>
          <a:graphicData uri="http://schemas.openxmlformats.org/drawingml/2006/table">
            <a:tbl>
              <a:tblPr firstRow="1" bandRow="1">
                <a:tableStyleId>{2D5ABB26-0587-4C30-8999-92F81FD0307C}</a:tableStyleId>
              </a:tblPr>
              <a:tblGrid>
                <a:gridCol w="6912000">
                  <a:extLst>
                    <a:ext uri="{9D8B030D-6E8A-4147-A177-3AD203B41FA5}">
                      <a16:colId xmlns:a16="http://schemas.microsoft.com/office/drawing/2014/main" val="4134703847"/>
                    </a:ext>
                  </a:extLst>
                </a:gridCol>
              </a:tblGrid>
              <a:tr h="2970000">
                <a:tc>
                  <a:txBody>
                    <a:bodyPr/>
                    <a:lstStyle/>
                    <a:p>
                      <a:pPr algn="ctr"/>
                      <a:r>
                        <a:rPr lang="zh-CN" altLang="en-US"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计划停线</a:t>
                      </a:r>
                      <a:endParaRPr lang="en-US" altLang="zh-CN"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3200" b="1" dirty="0">
                          <a:solidFill>
                            <a:schemeClr val="bg1"/>
                          </a:solidFill>
                          <a:latin typeface="Arial" panose="020B0604020202020204" pitchFamily="34" charset="0"/>
                          <a:cs typeface="Arial" panose="020B0604020202020204" pitchFamily="34" charset="0"/>
                        </a:rPr>
                        <a:t>Planned Shut-down</a:t>
                      </a:r>
                      <a:endParaRPr lang="en-US" sz="3200" b="1" dirty="0">
                        <a:solidFill>
                          <a:schemeClr val="bg1"/>
                        </a:solidFill>
                        <a:latin typeface="Arial" panose="020B0604020202020204" pitchFamily="34" charset="0"/>
                        <a:cs typeface="Arial" panose="020B0604020202020204" pitchFamily="34" charset="0"/>
                      </a:endParaRPr>
                    </a:p>
                  </a:txBody>
                  <a:tcPr marL="0" marR="0" marT="0" marB="0" anchor="ctr" anchorCtr="1"/>
                </a:tc>
                <a:extLst>
                  <a:ext uri="{0D108BD9-81ED-4DB2-BD59-A6C34878D82A}">
                    <a16:rowId xmlns:a16="http://schemas.microsoft.com/office/drawing/2014/main" val="3306505381"/>
                  </a:ext>
                </a:extLst>
              </a:tr>
            </a:tbl>
          </a:graphicData>
        </a:graphic>
      </p:graphicFrame>
      <p:sp>
        <p:nvSpPr>
          <p:cNvPr id="8" name="Title 1"/>
          <p:cNvSpPr txBox="1">
            <a:spLocks/>
          </p:cNvSpPr>
          <p:nvPr/>
        </p:nvSpPr>
        <p:spPr>
          <a:xfrm>
            <a:off x="0" y="0"/>
            <a:ext cx="6911975" cy="918000"/>
          </a:xfrm>
          <a:prstGeom prst="rect">
            <a:avLst/>
          </a:prstGeom>
        </p:spPr>
        <p:txBody>
          <a:bodyPr vert="horz" lIns="91440" tIns="0" rIns="91440" bIns="0" rtlCol="0" anchor="ctr">
            <a:noAutofit/>
          </a:bodyPr>
          <a:lstStyle>
            <a:lvl1pPr algn="l" defTabSz="518373" rtl="0" eaLnBrk="1" latinLnBrk="0" hangingPunct="1">
              <a:lnSpc>
                <a:spcPct val="90000"/>
              </a:lnSpc>
              <a:spcBef>
                <a:spcPct val="0"/>
              </a:spcBef>
              <a:buNone/>
              <a:defRPr sz="2494" kern="1200">
                <a:solidFill>
                  <a:schemeClr val="tx1"/>
                </a:solidFill>
                <a:latin typeface="+mj-lt"/>
                <a:ea typeface="+mj-ea"/>
                <a:cs typeface="+mj-cs"/>
              </a:defRPr>
            </a:lvl1pPr>
          </a:lstStyle>
          <a:p>
            <a:pPr algn="ctr"/>
            <a:r>
              <a:rPr lang="en-US" sz="6600" b="1">
                <a:solidFill>
                  <a:srgbClr val="003478"/>
                </a:solidFill>
                <a:latin typeface="Arial" panose="020B0604020202020204" pitchFamily="34" charset="0"/>
                <a:cs typeface="Arial" panose="020B0604020202020204" pitchFamily="34" charset="0"/>
              </a:rPr>
              <a:t>FA1</a:t>
            </a:r>
            <a:endParaRPr lang="en-US" sz="6600" b="1" dirty="0">
              <a:solidFill>
                <a:srgbClr val="003478"/>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0"/>
            <a:ext cx="1553864" cy="918000"/>
          </a:xfrm>
          <a:prstGeom prst="rect">
            <a:avLst/>
          </a:prstGeom>
        </p:spPr>
      </p:pic>
      <p:sp>
        <p:nvSpPr>
          <p:cNvPr id="10" name="TextBox 9"/>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spTree>
    <p:extLst>
      <p:ext uri="{BB962C8B-B14F-4D97-AF65-F5344CB8AC3E}">
        <p14:creationId xmlns:p14="http://schemas.microsoft.com/office/powerpoint/2010/main" val="2640593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3" y="917788"/>
            <a:ext cx="6911974" cy="2970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13969748"/>
              </p:ext>
            </p:extLst>
          </p:nvPr>
        </p:nvGraphicFramePr>
        <p:xfrm>
          <a:off x="-3948" y="921176"/>
          <a:ext cx="6912000" cy="2970000"/>
        </p:xfrm>
        <a:graphic>
          <a:graphicData uri="http://schemas.openxmlformats.org/drawingml/2006/table">
            <a:tbl>
              <a:tblPr firstRow="1" bandRow="1">
                <a:tableStyleId>{2D5ABB26-0587-4C30-8999-92F81FD0307C}</a:tableStyleId>
              </a:tblPr>
              <a:tblGrid>
                <a:gridCol w="6912000">
                  <a:extLst>
                    <a:ext uri="{9D8B030D-6E8A-4147-A177-3AD203B41FA5}">
                      <a16:colId xmlns:a16="http://schemas.microsoft.com/office/drawing/2014/main" val="4134703847"/>
                    </a:ext>
                  </a:extLst>
                </a:gridCol>
              </a:tblGrid>
              <a:tr h="2970000">
                <a:tc>
                  <a:txBody>
                    <a:bodyPr/>
                    <a:lstStyle/>
                    <a:p>
                      <a:pPr algn="ctr"/>
                      <a:r>
                        <a:rPr lang="zh-CN" altLang="en-US"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保养调试</a:t>
                      </a:r>
                      <a:endParaRPr lang="en-US" altLang="zh-CN" sz="9600" b="1"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3200" b="1" dirty="0">
                          <a:solidFill>
                            <a:schemeClr val="bg1"/>
                          </a:solidFill>
                          <a:latin typeface="Arial" panose="020B0604020202020204" pitchFamily="34" charset="0"/>
                          <a:cs typeface="Arial" panose="020B0604020202020204" pitchFamily="34" charset="0"/>
                        </a:rPr>
                        <a:t>Maintenance</a:t>
                      </a:r>
                    </a:p>
                  </a:txBody>
                  <a:tcPr marL="0" marR="0" marT="0" marB="0" anchor="ctr" anchorCtr="1"/>
                </a:tc>
                <a:extLst>
                  <a:ext uri="{0D108BD9-81ED-4DB2-BD59-A6C34878D82A}">
                    <a16:rowId xmlns:a16="http://schemas.microsoft.com/office/drawing/2014/main" val="3306505381"/>
                  </a:ext>
                </a:extLst>
              </a:tr>
            </a:tbl>
          </a:graphicData>
        </a:graphic>
      </p:graphicFrame>
      <p:sp>
        <p:nvSpPr>
          <p:cNvPr id="8" name="Title 1"/>
          <p:cNvSpPr txBox="1">
            <a:spLocks/>
          </p:cNvSpPr>
          <p:nvPr/>
        </p:nvSpPr>
        <p:spPr>
          <a:xfrm>
            <a:off x="0" y="0"/>
            <a:ext cx="6911975" cy="918000"/>
          </a:xfrm>
          <a:prstGeom prst="rect">
            <a:avLst/>
          </a:prstGeom>
        </p:spPr>
        <p:txBody>
          <a:bodyPr vert="horz" lIns="91440" tIns="0" rIns="91440" bIns="0" rtlCol="0" anchor="ctr">
            <a:noAutofit/>
          </a:bodyPr>
          <a:lstStyle>
            <a:lvl1pPr algn="l" defTabSz="518373" rtl="0" eaLnBrk="1" latinLnBrk="0" hangingPunct="1">
              <a:lnSpc>
                <a:spcPct val="90000"/>
              </a:lnSpc>
              <a:spcBef>
                <a:spcPct val="0"/>
              </a:spcBef>
              <a:buNone/>
              <a:defRPr sz="2494" kern="1200">
                <a:solidFill>
                  <a:schemeClr val="tx1"/>
                </a:solidFill>
                <a:latin typeface="+mj-lt"/>
                <a:ea typeface="+mj-ea"/>
                <a:cs typeface="+mj-cs"/>
              </a:defRPr>
            </a:lvl1pPr>
          </a:lstStyle>
          <a:p>
            <a:pPr algn="ctr"/>
            <a:r>
              <a:rPr lang="en-US" sz="6600" b="1">
                <a:solidFill>
                  <a:srgbClr val="003478"/>
                </a:solidFill>
                <a:latin typeface="Arial" panose="020B0604020202020204" pitchFamily="34" charset="0"/>
                <a:cs typeface="Arial" panose="020B0604020202020204" pitchFamily="34" charset="0"/>
              </a:rPr>
              <a:t>FA1</a:t>
            </a:r>
            <a:endParaRPr lang="en-US" sz="6600" b="1" dirty="0">
              <a:solidFill>
                <a:srgbClr val="003478"/>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0"/>
            <a:ext cx="1553864" cy="918000"/>
          </a:xfrm>
          <a:prstGeom prst="rect">
            <a:avLst/>
          </a:prstGeom>
        </p:spPr>
      </p:pic>
      <p:sp>
        <p:nvSpPr>
          <p:cNvPr id="10" name="TextBox 9"/>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spTree>
    <p:extLst>
      <p:ext uri="{BB962C8B-B14F-4D97-AF65-F5344CB8AC3E}">
        <p14:creationId xmlns:p14="http://schemas.microsoft.com/office/powerpoint/2010/main" val="120339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3" y="917788"/>
            <a:ext cx="6911974" cy="2970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64361392"/>
              </p:ext>
            </p:extLst>
          </p:nvPr>
        </p:nvGraphicFramePr>
        <p:xfrm>
          <a:off x="-3948" y="921176"/>
          <a:ext cx="6912000" cy="2970000"/>
        </p:xfrm>
        <a:graphic>
          <a:graphicData uri="http://schemas.openxmlformats.org/drawingml/2006/table">
            <a:tbl>
              <a:tblPr firstRow="1" bandRow="1">
                <a:tableStyleId>{2D5ABB26-0587-4C30-8999-92F81FD0307C}</a:tableStyleId>
              </a:tblPr>
              <a:tblGrid>
                <a:gridCol w="6912000">
                  <a:extLst>
                    <a:ext uri="{9D8B030D-6E8A-4147-A177-3AD203B41FA5}">
                      <a16:colId xmlns:a16="http://schemas.microsoft.com/office/drawing/2014/main" val="4134703847"/>
                    </a:ext>
                  </a:extLst>
                </a:gridCol>
              </a:tblGrid>
              <a:tr h="2970000">
                <a:tc>
                  <a:txBody>
                    <a:bodyPr/>
                    <a:lstStyle/>
                    <a:p>
                      <a:pPr algn="ctr"/>
                      <a:r>
                        <a:rPr lang="zh-CN" altLang="en-US" sz="9600" b="1" dirty="0">
                          <a:solidFill>
                            <a:srgbClr val="FFFF00"/>
                          </a:solidFill>
                          <a:latin typeface="Microsoft YaHei" panose="020B0503020204020204" pitchFamily="34" charset="-122"/>
                          <a:ea typeface="Microsoft YaHei" panose="020B0503020204020204" pitchFamily="34" charset="-122"/>
                          <a:cs typeface="+mn-cs"/>
                        </a:rPr>
                        <a:t>物料停机</a:t>
                      </a:r>
                      <a:endParaRPr lang="en-US" altLang="zh-CN" sz="9600" b="1" dirty="0">
                        <a:solidFill>
                          <a:srgbClr val="FFFF00"/>
                        </a:solidFill>
                        <a:latin typeface="Microsoft YaHei" panose="020B0503020204020204" pitchFamily="34" charset="-122"/>
                        <a:ea typeface="Microsoft YaHei" panose="020B0503020204020204" pitchFamily="34" charset="-122"/>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3200" b="1" dirty="0">
                          <a:solidFill>
                            <a:srgbClr val="FFFF00"/>
                          </a:solidFill>
                          <a:latin typeface="Arial" panose="020B0604020202020204" pitchFamily="34" charset="0"/>
                          <a:cs typeface="Arial" panose="020B0604020202020204" pitchFamily="34" charset="0"/>
                        </a:rPr>
                        <a:t>Stoppage-Material</a:t>
                      </a:r>
                      <a:endParaRPr lang="en-US" sz="3200" b="1" dirty="0">
                        <a:solidFill>
                          <a:srgbClr val="FFFF00"/>
                        </a:solidFill>
                        <a:latin typeface="Arial" panose="020B0604020202020204" pitchFamily="34" charset="0"/>
                        <a:cs typeface="Arial" panose="020B0604020202020204" pitchFamily="34" charset="0"/>
                      </a:endParaRPr>
                    </a:p>
                  </a:txBody>
                  <a:tcPr marL="0" marR="0" marT="0" marB="0" anchor="ctr" anchorCtr="1"/>
                </a:tc>
                <a:extLst>
                  <a:ext uri="{0D108BD9-81ED-4DB2-BD59-A6C34878D82A}">
                    <a16:rowId xmlns:a16="http://schemas.microsoft.com/office/drawing/2014/main" val="3306505381"/>
                  </a:ext>
                </a:extLst>
              </a:tr>
            </a:tbl>
          </a:graphicData>
        </a:graphic>
      </p:graphicFrame>
      <p:sp>
        <p:nvSpPr>
          <p:cNvPr id="8" name="Title 1"/>
          <p:cNvSpPr txBox="1">
            <a:spLocks/>
          </p:cNvSpPr>
          <p:nvPr/>
        </p:nvSpPr>
        <p:spPr>
          <a:xfrm>
            <a:off x="0" y="0"/>
            <a:ext cx="6911975" cy="918000"/>
          </a:xfrm>
          <a:prstGeom prst="rect">
            <a:avLst/>
          </a:prstGeom>
        </p:spPr>
        <p:txBody>
          <a:bodyPr vert="horz" lIns="91440" tIns="0" rIns="91440" bIns="0" rtlCol="0" anchor="ctr">
            <a:noAutofit/>
          </a:bodyPr>
          <a:lstStyle>
            <a:lvl1pPr algn="l" defTabSz="518373" rtl="0" eaLnBrk="1" latinLnBrk="0" hangingPunct="1">
              <a:lnSpc>
                <a:spcPct val="90000"/>
              </a:lnSpc>
              <a:spcBef>
                <a:spcPct val="0"/>
              </a:spcBef>
              <a:buNone/>
              <a:defRPr sz="2494" kern="1200">
                <a:solidFill>
                  <a:schemeClr val="tx1"/>
                </a:solidFill>
                <a:latin typeface="+mj-lt"/>
                <a:ea typeface="+mj-ea"/>
                <a:cs typeface="+mj-cs"/>
              </a:defRPr>
            </a:lvl1pPr>
          </a:lstStyle>
          <a:p>
            <a:pPr algn="ctr"/>
            <a:r>
              <a:rPr lang="en-US" sz="6600" b="1" dirty="0">
                <a:solidFill>
                  <a:srgbClr val="003478"/>
                </a:solidFill>
                <a:latin typeface="Arial" panose="020B0604020202020204" pitchFamily="34" charset="0"/>
                <a:cs typeface="Arial" panose="020B0604020202020204" pitchFamily="34" charset="0"/>
              </a:rPr>
              <a:t>C1UL</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0"/>
            <a:ext cx="1553864" cy="918000"/>
          </a:xfrm>
          <a:prstGeom prst="rect">
            <a:avLst/>
          </a:prstGeom>
        </p:spPr>
      </p:pic>
      <p:sp>
        <p:nvSpPr>
          <p:cNvPr id="10" name="TextBox 9"/>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spTree>
    <p:extLst>
      <p:ext uri="{BB962C8B-B14F-4D97-AF65-F5344CB8AC3E}">
        <p14:creationId xmlns:p14="http://schemas.microsoft.com/office/powerpoint/2010/main" val="9983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3" y="917788"/>
            <a:ext cx="6911974" cy="2970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69905785"/>
              </p:ext>
            </p:extLst>
          </p:nvPr>
        </p:nvGraphicFramePr>
        <p:xfrm>
          <a:off x="-3948" y="921176"/>
          <a:ext cx="6912000" cy="2970000"/>
        </p:xfrm>
        <a:graphic>
          <a:graphicData uri="http://schemas.openxmlformats.org/drawingml/2006/table">
            <a:tbl>
              <a:tblPr firstRow="1" bandRow="1">
                <a:tableStyleId>{2D5ABB26-0587-4C30-8999-92F81FD0307C}</a:tableStyleId>
              </a:tblPr>
              <a:tblGrid>
                <a:gridCol w="6912000">
                  <a:extLst>
                    <a:ext uri="{9D8B030D-6E8A-4147-A177-3AD203B41FA5}">
                      <a16:colId xmlns:a16="http://schemas.microsoft.com/office/drawing/2014/main" val="4134703847"/>
                    </a:ext>
                  </a:extLst>
                </a:gridCol>
              </a:tblGrid>
              <a:tr h="2970000">
                <a:tc>
                  <a:txBody>
                    <a:bodyPr/>
                    <a:lstStyle/>
                    <a:p>
                      <a:pPr algn="ctr"/>
                      <a:r>
                        <a:rPr lang="zh-CN" altLang="en-US" sz="9600" b="1" dirty="0">
                          <a:solidFill>
                            <a:srgbClr val="FFFF00"/>
                          </a:solidFill>
                          <a:latin typeface="Microsoft YaHei" panose="020B0503020204020204" pitchFamily="34" charset="-122"/>
                          <a:ea typeface="Microsoft YaHei" panose="020B0503020204020204" pitchFamily="34" charset="-122"/>
                          <a:cs typeface="+mn-cs"/>
                        </a:rPr>
                        <a:t>质量停机</a:t>
                      </a:r>
                      <a:endParaRPr lang="en-US" altLang="zh-CN" sz="9600" b="1" dirty="0">
                        <a:solidFill>
                          <a:srgbClr val="FFFF00"/>
                        </a:solidFill>
                        <a:latin typeface="Microsoft YaHei" panose="020B0503020204020204" pitchFamily="34" charset="-122"/>
                        <a:ea typeface="Microsoft YaHei" panose="020B0503020204020204" pitchFamily="34" charset="-122"/>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3200" b="1" dirty="0">
                          <a:solidFill>
                            <a:srgbClr val="FFFF00"/>
                          </a:solidFill>
                          <a:latin typeface="Arial" panose="020B0604020202020204" pitchFamily="34" charset="0"/>
                          <a:cs typeface="Arial" panose="020B0604020202020204" pitchFamily="34" charset="0"/>
                        </a:rPr>
                        <a:t>Stoppage-Quality</a:t>
                      </a:r>
                      <a:endParaRPr lang="en-US" sz="3200" b="1" dirty="0">
                        <a:solidFill>
                          <a:srgbClr val="FFFF00"/>
                        </a:solidFill>
                        <a:latin typeface="Arial" panose="020B0604020202020204" pitchFamily="34" charset="0"/>
                        <a:cs typeface="Arial" panose="020B0604020202020204" pitchFamily="34" charset="0"/>
                      </a:endParaRPr>
                    </a:p>
                  </a:txBody>
                  <a:tcPr marL="0" marR="0" marT="0" marB="0" anchor="ctr" anchorCtr="1"/>
                </a:tc>
                <a:extLst>
                  <a:ext uri="{0D108BD9-81ED-4DB2-BD59-A6C34878D82A}">
                    <a16:rowId xmlns:a16="http://schemas.microsoft.com/office/drawing/2014/main" val="3306505381"/>
                  </a:ext>
                </a:extLst>
              </a:tr>
            </a:tbl>
          </a:graphicData>
        </a:graphic>
      </p:graphicFrame>
      <p:sp>
        <p:nvSpPr>
          <p:cNvPr id="8" name="Title 1"/>
          <p:cNvSpPr txBox="1">
            <a:spLocks/>
          </p:cNvSpPr>
          <p:nvPr/>
        </p:nvSpPr>
        <p:spPr>
          <a:xfrm>
            <a:off x="0" y="0"/>
            <a:ext cx="6911975" cy="918000"/>
          </a:xfrm>
          <a:prstGeom prst="rect">
            <a:avLst/>
          </a:prstGeom>
        </p:spPr>
        <p:txBody>
          <a:bodyPr vert="horz" lIns="91440" tIns="0" rIns="91440" bIns="0" rtlCol="0" anchor="ctr">
            <a:noAutofit/>
          </a:bodyPr>
          <a:lstStyle>
            <a:lvl1pPr algn="l" defTabSz="518373" rtl="0" eaLnBrk="1" latinLnBrk="0" hangingPunct="1">
              <a:lnSpc>
                <a:spcPct val="90000"/>
              </a:lnSpc>
              <a:spcBef>
                <a:spcPct val="0"/>
              </a:spcBef>
              <a:buNone/>
              <a:defRPr sz="2494" kern="1200">
                <a:solidFill>
                  <a:schemeClr val="tx1"/>
                </a:solidFill>
                <a:latin typeface="+mj-lt"/>
                <a:ea typeface="+mj-ea"/>
                <a:cs typeface="+mj-cs"/>
              </a:defRPr>
            </a:lvl1pPr>
          </a:lstStyle>
          <a:p>
            <a:pPr algn="ctr"/>
            <a:r>
              <a:rPr lang="en-US" sz="6600" b="1" dirty="0">
                <a:solidFill>
                  <a:srgbClr val="003478"/>
                </a:solidFill>
                <a:latin typeface="Arial" panose="020B0604020202020204" pitchFamily="34" charset="0"/>
                <a:cs typeface="Arial" panose="020B0604020202020204" pitchFamily="34" charset="0"/>
              </a:rPr>
              <a:t>C1UL</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00" y="0"/>
            <a:ext cx="1553864" cy="918000"/>
          </a:xfrm>
          <a:prstGeom prst="rect">
            <a:avLst/>
          </a:prstGeom>
        </p:spPr>
      </p:pic>
      <p:sp>
        <p:nvSpPr>
          <p:cNvPr id="10" name="TextBox 9"/>
          <p:cNvSpPr txBox="1"/>
          <p:nvPr/>
        </p:nvSpPr>
        <p:spPr>
          <a:xfrm>
            <a:off x="5435976" y="0"/>
            <a:ext cx="1476000" cy="918000"/>
          </a:xfrm>
          <a:prstGeom prst="rect">
            <a:avLst/>
          </a:prstGeom>
          <a:noFill/>
        </p:spPr>
        <p:txBody>
          <a:bodyPr wrap="square" lIns="0" rIns="108000" rtlCol="0" anchor="ctr" anchorCtr="1">
            <a:noAutofit/>
          </a:bodyPr>
          <a:lstStyle/>
          <a:p>
            <a:pPr algn="r"/>
            <a:r>
              <a:rPr lang="en-US" sz="2400" b="1" dirty="0">
                <a:solidFill>
                  <a:srgbClr val="003478"/>
                </a:solidFill>
                <a:latin typeface="Arial" panose="020B0604020202020204" pitchFamily="34" charset="0"/>
                <a:cs typeface="Arial" panose="020B0604020202020204" pitchFamily="34" charset="0"/>
              </a:rPr>
              <a:t>2021/1/15</a:t>
            </a:r>
          </a:p>
          <a:p>
            <a:pPr algn="r"/>
            <a:r>
              <a:rPr lang="en-US" sz="2400" b="1" dirty="0">
                <a:solidFill>
                  <a:srgbClr val="003478"/>
                </a:solidFill>
                <a:latin typeface="Arial" panose="020B0604020202020204" pitchFamily="34" charset="0"/>
                <a:cs typeface="Arial" panose="020B0604020202020204" pitchFamily="34" charset="0"/>
              </a:rPr>
              <a:t>16:36:56</a:t>
            </a:r>
          </a:p>
        </p:txBody>
      </p:sp>
    </p:spTree>
    <p:extLst>
      <p:ext uri="{BB962C8B-B14F-4D97-AF65-F5344CB8AC3E}">
        <p14:creationId xmlns:p14="http://schemas.microsoft.com/office/powerpoint/2010/main" val="390759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99" y="0"/>
            <a:ext cx="5961578" cy="751459"/>
          </a:xfrm>
        </p:spPr>
        <p:txBody>
          <a:bodyPr/>
          <a:lstStyle/>
          <a:p>
            <a:r>
              <a:rPr lang="en-US" altLang="zh-CN" dirty="0"/>
              <a:t>Summary</a:t>
            </a:r>
            <a:endParaRPr lang="en-US" dirty="0"/>
          </a:p>
        </p:txBody>
      </p:sp>
      <p:sp>
        <p:nvSpPr>
          <p:cNvPr id="3" name="Content Placeholder 2"/>
          <p:cNvSpPr>
            <a:spLocks noGrp="1"/>
          </p:cNvSpPr>
          <p:nvPr>
            <p:ph idx="1"/>
          </p:nvPr>
        </p:nvSpPr>
        <p:spPr>
          <a:xfrm>
            <a:off x="475199" y="751458"/>
            <a:ext cx="5961578" cy="3136330"/>
          </a:xfrm>
        </p:spPr>
        <p:txBody>
          <a:bodyPr>
            <a:normAutofit fontScale="85000" lnSpcReduction="20000"/>
          </a:bodyPr>
          <a:lstStyle/>
          <a:p>
            <a:pPr>
              <a:lnSpc>
                <a:spcPct val="120000"/>
              </a:lnSpc>
            </a:pPr>
            <a:r>
              <a:rPr lang="zh-CN" altLang="en-US" dirty="0"/>
              <a:t>共设计</a:t>
            </a:r>
            <a:r>
              <a:rPr lang="en-US" altLang="zh-CN" dirty="0"/>
              <a:t>3</a:t>
            </a:r>
            <a:r>
              <a:rPr lang="zh-CN" altLang="en-US" dirty="0"/>
              <a:t>页</a:t>
            </a:r>
            <a:r>
              <a:rPr lang="en-US" altLang="zh-CN" dirty="0"/>
              <a:t>/</a:t>
            </a:r>
            <a:r>
              <a:rPr lang="zh-CN" altLang="en-US" dirty="0"/>
              <a:t>类看板</a:t>
            </a:r>
            <a:endParaRPr lang="en-US" altLang="zh-CN" dirty="0"/>
          </a:p>
          <a:p>
            <a:pPr marL="800100" lvl="1" indent="-457200">
              <a:lnSpc>
                <a:spcPct val="120000"/>
              </a:lnSpc>
              <a:buFont typeface="+mj-lt"/>
              <a:buAutoNum type="arabicPeriod"/>
            </a:pPr>
            <a:r>
              <a:rPr lang="zh-CN" altLang="en-US" sz="2000" dirty="0"/>
              <a:t>产线基础信息看板</a:t>
            </a:r>
            <a:endParaRPr lang="en-US" altLang="zh-CN" sz="2000" dirty="0"/>
          </a:p>
          <a:p>
            <a:pPr lvl="2">
              <a:lnSpc>
                <a:spcPct val="120000"/>
              </a:lnSpc>
              <a:buFont typeface="Courier New" panose="02070309020205020404" pitchFamily="49" charset="0"/>
              <a:buChar char="o"/>
            </a:pPr>
            <a:r>
              <a:rPr lang="zh-CN" altLang="en-US" sz="1600" dirty="0"/>
              <a:t>使用状态：生产中</a:t>
            </a:r>
            <a:endParaRPr lang="en-US" altLang="zh-CN" sz="1600" dirty="0"/>
          </a:p>
          <a:p>
            <a:pPr marL="800100" lvl="1" indent="-457200">
              <a:lnSpc>
                <a:spcPct val="120000"/>
              </a:lnSpc>
              <a:buFont typeface="+mj-lt"/>
              <a:buAutoNum type="arabicPeriod"/>
            </a:pPr>
            <a:r>
              <a:rPr lang="zh-CN" altLang="en-US" sz="2000" dirty="0"/>
              <a:t>实时生产信息看板</a:t>
            </a:r>
            <a:endParaRPr lang="en-US" altLang="zh-CN" sz="2000" dirty="0"/>
          </a:p>
          <a:p>
            <a:pPr lvl="2">
              <a:lnSpc>
                <a:spcPct val="120000"/>
              </a:lnSpc>
              <a:buFont typeface="Courier New" panose="02070309020205020404" pitchFamily="49" charset="0"/>
              <a:buChar char="o"/>
            </a:pPr>
            <a:r>
              <a:rPr lang="zh-CN" altLang="en-US" sz="1600" dirty="0"/>
              <a:t>使用状态：生产中</a:t>
            </a:r>
            <a:endParaRPr lang="en-US" altLang="zh-CN" sz="1600" dirty="0"/>
          </a:p>
          <a:p>
            <a:pPr marL="800100" lvl="1" indent="-457200">
              <a:lnSpc>
                <a:spcPct val="120000"/>
              </a:lnSpc>
              <a:buFont typeface="+mj-lt"/>
              <a:buAutoNum type="arabicPeriod"/>
            </a:pPr>
            <a:r>
              <a:rPr lang="zh-CN" altLang="en-US" sz="2000" dirty="0"/>
              <a:t>产线</a:t>
            </a:r>
            <a:r>
              <a:rPr lang="en-US" altLang="zh-CN" sz="2000" dirty="0"/>
              <a:t>(</a:t>
            </a:r>
            <a:r>
              <a:rPr lang="zh-CN" altLang="en-US" sz="2000" dirty="0"/>
              <a:t>停线</a:t>
            </a:r>
            <a:r>
              <a:rPr lang="en-US" altLang="zh-CN" sz="2000" dirty="0"/>
              <a:t>)</a:t>
            </a:r>
            <a:r>
              <a:rPr lang="zh-CN" altLang="en-US" sz="2000" dirty="0"/>
              <a:t>状态看板</a:t>
            </a:r>
            <a:endParaRPr lang="en-US" altLang="zh-CN" sz="2000" dirty="0"/>
          </a:p>
          <a:p>
            <a:pPr lvl="2">
              <a:lnSpc>
                <a:spcPct val="120000"/>
              </a:lnSpc>
              <a:buFont typeface="Courier New" panose="02070309020205020404" pitchFamily="49" charset="0"/>
              <a:buChar char="o"/>
            </a:pPr>
            <a:r>
              <a:rPr lang="zh-CN" altLang="en-US" sz="1600" dirty="0"/>
              <a:t>使用状态：非生产中</a:t>
            </a:r>
            <a:endParaRPr lang="en-US" altLang="zh-CN" sz="1600" dirty="0"/>
          </a:p>
          <a:p>
            <a:pPr>
              <a:lnSpc>
                <a:spcPct val="120000"/>
              </a:lnSpc>
            </a:pPr>
            <a:r>
              <a:rPr lang="zh-CN" altLang="zh-CN" dirty="0"/>
              <a:t>日常显示规则如下：</a:t>
            </a:r>
          </a:p>
          <a:p>
            <a:pPr lvl="1">
              <a:lnSpc>
                <a:spcPct val="120000"/>
              </a:lnSpc>
            </a:pPr>
            <a:r>
              <a:rPr lang="zh-CN" altLang="zh-CN" dirty="0"/>
              <a:t>产线生产时：无异常停线，页面</a:t>
            </a:r>
            <a:r>
              <a:rPr lang="en-US" altLang="zh-CN" dirty="0"/>
              <a:t>1</a:t>
            </a:r>
            <a:r>
              <a:rPr lang="zh-CN" altLang="zh-CN" dirty="0"/>
              <a:t>与页面</a:t>
            </a:r>
            <a:r>
              <a:rPr lang="en-US" altLang="zh-CN" dirty="0"/>
              <a:t>2</a:t>
            </a:r>
            <a:r>
              <a:rPr lang="zh-CN" altLang="zh-CN" dirty="0"/>
              <a:t>循环播放</a:t>
            </a:r>
          </a:p>
          <a:p>
            <a:pPr lvl="1">
              <a:lnSpc>
                <a:spcPct val="120000"/>
              </a:lnSpc>
            </a:pPr>
            <a:r>
              <a:rPr lang="zh-CN" altLang="zh-CN" dirty="0"/>
              <a:t>产线生产时：有异常停线，页面</a:t>
            </a:r>
            <a:r>
              <a:rPr lang="en-US" altLang="zh-CN" dirty="0"/>
              <a:t>1</a:t>
            </a:r>
            <a:r>
              <a:rPr lang="zh-CN" altLang="zh-CN" dirty="0"/>
              <a:t>与页面</a:t>
            </a:r>
            <a:r>
              <a:rPr lang="en-US" altLang="zh-CN" dirty="0"/>
              <a:t>2</a:t>
            </a:r>
            <a:r>
              <a:rPr lang="zh-CN" altLang="zh-CN" dirty="0"/>
              <a:t>与页面</a:t>
            </a:r>
            <a:r>
              <a:rPr lang="en-US" altLang="zh-CN" dirty="0"/>
              <a:t>3</a:t>
            </a:r>
            <a:r>
              <a:rPr lang="zh-CN" altLang="zh-CN" dirty="0"/>
              <a:t>循环播放</a:t>
            </a:r>
          </a:p>
          <a:p>
            <a:pPr lvl="1">
              <a:lnSpc>
                <a:spcPct val="120000"/>
              </a:lnSpc>
            </a:pPr>
            <a:r>
              <a:rPr lang="zh-CN" altLang="zh-CN" dirty="0"/>
              <a:t>产线无生产时：页面</a:t>
            </a:r>
            <a:r>
              <a:rPr lang="en-US" altLang="zh-CN" dirty="0"/>
              <a:t>1</a:t>
            </a:r>
            <a:r>
              <a:rPr lang="zh-CN" altLang="zh-CN" dirty="0"/>
              <a:t>和页面</a:t>
            </a:r>
            <a:r>
              <a:rPr lang="en-US" altLang="zh-CN" dirty="0"/>
              <a:t>3</a:t>
            </a:r>
            <a:r>
              <a:rPr lang="zh-CN" altLang="zh-CN" dirty="0"/>
              <a:t>循环播放</a:t>
            </a:r>
            <a:endParaRPr lang="en-US" altLang="zh-CN" dirty="0"/>
          </a:p>
          <a:p>
            <a:pPr lvl="1">
              <a:lnSpc>
                <a:spcPct val="120000"/>
              </a:lnSpc>
            </a:pPr>
            <a:r>
              <a:rPr lang="zh-CN" altLang="zh-CN" dirty="0"/>
              <a:t>每个页面的停顿显示时间可由各工厂自行定义并可根据不同情况进行临时调整。</a:t>
            </a:r>
          </a:p>
        </p:txBody>
      </p:sp>
    </p:spTree>
    <p:extLst>
      <p:ext uri="{BB962C8B-B14F-4D97-AF65-F5344CB8AC3E}">
        <p14:creationId xmlns:p14="http://schemas.microsoft.com/office/powerpoint/2010/main" val="353559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5275" y="1034943"/>
            <a:ext cx="6321426" cy="2466766"/>
          </a:xfrm>
        </p:spPr>
        <p:txBody>
          <a:bodyPr>
            <a:normAutofit/>
          </a:bodyPr>
          <a:lstStyle/>
          <a:p>
            <a:pPr marL="914400" indent="-914400">
              <a:buAutoNum type="arabicPeriod"/>
            </a:pPr>
            <a:r>
              <a:rPr lang="zh-CN" altLang="en-US" sz="5000" dirty="0"/>
              <a:t>产线基础信息看板</a:t>
            </a:r>
            <a:endParaRPr lang="en-US" altLang="zh-CN" sz="5000" dirty="0"/>
          </a:p>
          <a:p>
            <a:pPr marL="0" indent="0">
              <a:buNone/>
            </a:pPr>
            <a:r>
              <a:rPr lang="en-US" sz="4000" dirty="0"/>
              <a:t>(</a:t>
            </a:r>
            <a:r>
              <a:rPr lang="zh-CN" altLang="en-US" sz="4000" dirty="0"/>
              <a:t>页面</a:t>
            </a:r>
            <a:r>
              <a:rPr lang="en-US" altLang="zh-CN" sz="4000" dirty="0"/>
              <a:t>1</a:t>
            </a:r>
            <a:r>
              <a:rPr lang="zh-CN" altLang="en-US" sz="4000" dirty="0"/>
              <a:t>，</a:t>
            </a:r>
            <a:r>
              <a:rPr lang="en-US" altLang="zh-CN" sz="4000" dirty="0"/>
              <a:t>5</a:t>
            </a:r>
            <a:r>
              <a:rPr lang="en-US" sz="4000" dirty="0"/>
              <a:t> pages)</a:t>
            </a:r>
          </a:p>
        </p:txBody>
      </p:sp>
    </p:spTree>
    <p:extLst>
      <p:ext uri="{BB962C8B-B14F-4D97-AF65-F5344CB8AC3E}">
        <p14:creationId xmlns:p14="http://schemas.microsoft.com/office/powerpoint/2010/main" val="201846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790700"/>
          <a:ext cx="6911976" cy="1035236"/>
        </p:xfrm>
        <a:graphic>
          <a:graphicData uri="http://schemas.openxmlformats.org/drawingml/2006/table">
            <a:tbl>
              <a:tblPr firstRow="1" bandRow="1">
                <a:tableStyleId>{5940675A-B579-460E-94D1-54222C63F5DA}</a:tableStyleId>
              </a:tblPr>
              <a:tblGrid>
                <a:gridCol w="2303992">
                  <a:extLst>
                    <a:ext uri="{9D8B030D-6E8A-4147-A177-3AD203B41FA5}">
                      <a16:colId xmlns:a16="http://schemas.microsoft.com/office/drawing/2014/main" val="1220663274"/>
                    </a:ext>
                  </a:extLst>
                </a:gridCol>
                <a:gridCol w="2303992">
                  <a:extLst>
                    <a:ext uri="{9D8B030D-6E8A-4147-A177-3AD203B41FA5}">
                      <a16:colId xmlns:a16="http://schemas.microsoft.com/office/drawing/2014/main" val="69248019"/>
                    </a:ext>
                  </a:extLst>
                </a:gridCol>
                <a:gridCol w="2303992">
                  <a:extLst>
                    <a:ext uri="{9D8B030D-6E8A-4147-A177-3AD203B41FA5}">
                      <a16:colId xmlns:a16="http://schemas.microsoft.com/office/drawing/2014/main" val="3258095973"/>
                    </a:ext>
                  </a:extLst>
                </a:gridCol>
              </a:tblGrid>
              <a:tr h="1035236">
                <a:tc>
                  <a:txBody>
                    <a:bodyPr/>
                    <a:lstStyle/>
                    <a:p>
                      <a:pPr algn="ctr"/>
                      <a:endParaRPr lang="en-US" sz="2400" b="1" dirty="0">
                        <a:latin typeface="Arial" panose="020B0604020202020204" pitchFamily="34" charset="0"/>
                        <a:cs typeface="Arial" panose="020B0604020202020204" pitchFamily="34" charset="0"/>
                      </a:endParaRPr>
                    </a:p>
                  </a:txBody>
                  <a:tcPr marL="69120" marR="69120" marT="34560" marB="34560"/>
                </a:tc>
                <a:tc>
                  <a:txBody>
                    <a:bodyPr/>
                    <a:lstStyle/>
                    <a:p>
                      <a:pPr algn="ctr"/>
                      <a:r>
                        <a:rPr lang="en-US" altLang="zh-CN" sz="2400" b="1" dirty="0">
                          <a:latin typeface="Arial" panose="020B0604020202020204" pitchFamily="34" charset="0"/>
                          <a:cs typeface="Arial" panose="020B0604020202020204" pitchFamily="34" charset="0"/>
                        </a:rPr>
                        <a:t>L541</a:t>
                      </a:r>
                      <a:endParaRPr lang="en-US" sz="2400" b="1" dirty="0">
                        <a:latin typeface="Arial" panose="020B0604020202020204" pitchFamily="34" charset="0"/>
                        <a:cs typeface="Arial" panose="020B0604020202020204" pitchFamily="34" charset="0"/>
                      </a:endParaRPr>
                    </a:p>
                  </a:txBody>
                  <a:tcPr marL="69120" marR="69120" marT="34560" marB="3456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400" b="1" dirty="0">
                          <a:latin typeface="Arial" panose="020B0604020202020204" pitchFamily="34" charset="0"/>
                          <a:ea typeface="Microsoft YaHei" panose="020B0503020204020204" pitchFamily="34" charset="-122"/>
                          <a:cs typeface="Arial" panose="020B0604020202020204" pitchFamily="34" charset="0"/>
                        </a:rPr>
                        <a:t>S90</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a:txBody>
                  <a:tcPr marL="69120" marR="69120" marT="34560" marB="34560" anchor="ctr" anchorCtr="1"/>
                </a:tc>
                <a:extLst>
                  <a:ext uri="{0D108BD9-81ED-4DB2-BD59-A6C34878D82A}">
                    <a16:rowId xmlns:a16="http://schemas.microsoft.com/office/drawing/2014/main" val="724511606"/>
                  </a:ext>
                </a:extLst>
              </a:tr>
            </a:tbl>
          </a:graphicData>
        </a:graphic>
      </p:graphicFrame>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709" y="1872159"/>
            <a:ext cx="870037" cy="863019"/>
          </a:xfrm>
          <a:prstGeom prst="rect">
            <a:avLst/>
          </a:prstGeom>
        </p:spPr>
      </p:pic>
      <p:sp>
        <p:nvSpPr>
          <p:cNvPr id="7" name="Rectangle 6"/>
          <p:cNvSpPr/>
          <p:nvPr/>
        </p:nvSpPr>
        <p:spPr>
          <a:xfrm>
            <a:off x="0" y="0"/>
            <a:ext cx="6911975" cy="918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Arial" panose="020B0604020202020204" pitchFamily="34" charset="0"/>
                <a:cs typeface="Arial" panose="020B0604020202020204" pitchFamily="34" charset="0"/>
              </a:rPr>
              <a:t>FA1</a:t>
            </a:r>
          </a:p>
        </p:txBody>
      </p:sp>
      <p:sp>
        <p:nvSpPr>
          <p:cNvPr id="9" name="TextBox 8"/>
          <p:cNvSpPr txBox="1"/>
          <p:nvPr/>
        </p:nvSpPr>
        <p:spPr>
          <a:xfrm>
            <a:off x="5478784" y="-1056"/>
            <a:ext cx="1440000" cy="918000"/>
          </a:xfrm>
          <a:prstGeom prst="rect">
            <a:avLst/>
          </a:prstGeom>
          <a:noFill/>
        </p:spPr>
        <p:txBody>
          <a:bodyPr wrap="square" rtlCol="0" anchor="ctr" anchorCtr="1">
            <a:noAutofit/>
          </a:bodyPr>
          <a:lstStyle/>
          <a:p>
            <a:pPr algn="r"/>
            <a:r>
              <a:rPr lang="en-US" sz="2000" b="1" dirty="0">
                <a:solidFill>
                  <a:schemeClr val="bg1"/>
                </a:solidFill>
                <a:latin typeface="Arial" panose="020B0604020202020204" pitchFamily="34" charset="0"/>
                <a:cs typeface="Arial" panose="020B0604020202020204" pitchFamily="34" charset="0"/>
              </a:rPr>
              <a:t>2021/1/15</a:t>
            </a:r>
          </a:p>
          <a:p>
            <a:pPr algn="r"/>
            <a:r>
              <a:rPr lang="en-US" sz="2000" b="1" dirty="0">
                <a:solidFill>
                  <a:schemeClr val="bg1"/>
                </a:solidFill>
                <a:latin typeface="Arial" panose="020B0604020202020204" pitchFamily="34" charset="0"/>
                <a:cs typeface="Arial" panose="020B0604020202020204" pitchFamily="34" charset="0"/>
              </a:rPr>
              <a:t>16:18:28</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 y="0"/>
            <a:ext cx="1574257" cy="918000"/>
          </a:xfrm>
          <a:prstGeom prst="rect">
            <a:avLst/>
          </a:prstGeom>
        </p:spPr>
      </p:pic>
      <p:grpSp>
        <p:nvGrpSpPr>
          <p:cNvPr id="10" name="Group 9"/>
          <p:cNvGrpSpPr/>
          <p:nvPr/>
        </p:nvGrpSpPr>
        <p:grpSpPr>
          <a:xfrm rot="5400000">
            <a:off x="-1650804" y="2298561"/>
            <a:ext cx="2962458" cy="216000"/>
            <a:chOff x="342900" y="1280160"/>
            <a:chExt cx="1767841" cy="216000"/>
          </a:xfrm>
        </p:grpSpPr>
        <p:cxnSp>
          <p:nvCxnSpPr>
            <p:cNvPr id="11" name="Straight Connector 10"/>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rot="5400000">
            <a:off x="-628574" y="350712"/>
            <a:ext cx="918001" cy="216000"/>
            <a:chOff x="342900" y="1280160"/>
            <a:chExt cx="1767841" cy="216000"/>
          </a:xfrm>
        </p:grpSpPr>
        <p:cxnSp>
          <p:nvCxnSpPr>
            <p:cNvPr id="16" name="Straight Connector 15"/>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19" name="TextBox 18"/>
          <p:cNvSpPr txBox="1"/>
          <p:nvPr/>
        </p:nvSpPr>
        <p:spPr>
          <a:xfrm>
            <a:off x="-876433" y="302813"/>
            <a:ext cx="739140" cy="276999"/>
          </a:xfrm>
          <a:prstGeom prst="rect">
            <a:avLst/>
          </a:prstGeom>
          <a:noFill/>
        </p:spPr>
        <p:txBody>
          <a:bodyPr wrap="square" lIns="0" tIns="0" rIns="0" bIns="0" rtlCol="0">
            <a:spAutoFit/>
          </a:bodyPr>
          <a:lstStyle/>
          <a:p>
            <a:r>
              <a:rPr lang="en-US" altLang="zh-CN" dirty="0"/>
              <a:t>25.5cm</a:t>
            </a:r>
            <a:endParaRPr lang="zh-CN" altLang="en-US" dirty="0"/>
          </a:p>
        </p:txBody>
      </p:sp>
      <p:sp>
        <p:nvSpPr>
          <p:cNvPr id="20" name="TextBox 19"/>
          <p:cNvSpPr txBox="1"/>
          <p:nvPr/>
        </p:nvSpPr>
        <p:spPr>
          <a:xfrm>
            <a:off x="-876433" y="2294702"/>
            <a:ext cx="739140" cy="276999"/>
          </a:xfrm>
          <a:prstGeom prst="rect">
            <a:avLst/>
          </a:prstGeom>
          <a:noFill/>
        </p:spPr>
        <p:txBody>
          <a:bodyPr wrap="square" lIns="0" tIns="0" rIns="0" bIns="0" rtlCol="0">
            <a:spAutoFit/>
          </a:bodyPr>
          <a:lstStyle/>
          <a:p>
            <a:r>
              <a:rPr lang="en-US" altLang="zh-CN" dirty="0"/>
              <a:t>82.5cm</a:t>
            </a:r>
            <a:endParaRPr lang="zh-CN" altLang="en-US" dirty="0"/>
          </a:p>
        </p:txBody>
      </p:sp>
      <p:sp>
        <p:nvSpPr>
          <p:cNvPr id="21" name="TextBox 20"/>
          <p:cNvSpPr txBox="1"/>
          <p:nvPr/>
        </p:nvSpPr>
        <p:spPr>
          <a:xfrm>
            <a:off x="5435976" y="-414616"/>
            <a:ext cx="1476000" cy="276999"/>
          </a:xfrm>
          <a:prstGeom prst="rect">
            <a:avLst/>
          </a:prstGeom>
          <a:noFill/>
        </p:spPr>
        <p:txBody>
          <a:bodyPr wrap="square" lIns="0" tIns="0" rIns="0" bIns="0" rtlCol="0">
            <a:spAutoFit/>
          </a:bodyPr>
          <a:lstStyle/>
          <a:p>
            <a:pPr algn="ctr"/>
            <a:r>
              <a:rPr lang="en-US" altLang="zh-CN" dirty="0"/>
              <a:t>41cm</a:t>
            </a:r>
            <a:endParaRPr lang="zh-CN" altLang="en-US" dirty="0"/>
          </a:p>
        </p:txBody>
      </p:sp>
      <p:grpSp>
        <p:nvGrpSpPr>
          <p:cNvPr id="22" name="Group 21"/>
          <p:cNvGrpSpPr/>
          <p:nvPr/>
        </p:nvGrpSpPr>
        <p:grpSpPr>
          <a:xfrm>
            <a:off x="5435976" y="-215119"/>
            <a:ext cx="1476000" cy="216000"/>
            <a:chOff x="342900" y="1280160"/>
            <a:chExt cx="1767841" cy="216000"/>
          </a:xfrm>
        </p:grpSpPr>
        <p:cxnSp>
          <p:nvCxnSpPr>
            <p:cNvPr id="23" name="Straight Connector 22"/>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p:cNvGrpSpPr/>
          <p:nvPr/>
        </p:nvGrpSpPr>
        <p:grpSpPr>
          <a:xfrm>
            <a:off x="6799862" y="924237"/>
            <a:ext cx="108000" cy="156969"/>
            <a:chOff x="342900" y="1280160"/>
            <a:chExt cx="1767841" cy="216000"/>
          </a:xfrm>
        </p:grpSpPr>
        <p:cxnSp>
          <p:nvCxnSpPr>
            <p:cNvPr id="27" name="Straight Connector 26"/>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30" name="TextBox 29"/>
          <p:cNvSpPr txBox="1"/>
          <p:nvPr/>
        </p:nvSpPr>
        <p:spPr>
          <a:xfrm>
            <a:off x="6456781" y="1092305"/>
            <a:ext cx="730387" cy="276999"/>
          </a:xfrm>
          <a:prstGeom prst="rect">
            <a:avLst/>
          </a:prstGeom>
          <a:noFill/>
        </p:spPr>
        <p:txBody>
          <a:bodyPr wrap="square" lIns="0" tIns="0" rIns="0" bIns="0" rtlCol="0">
            <a:spAutoFit/>
          </a:bodyPr>
          <a:lstStyle/>
          <a:p>
            <a:pPr algn="ctr"/>
            <a:r>
              <a:rPr lang="en-US" altLang="zh-CN" dirty="0"/>
              <a:t>3cm</a:t>
            </a:r>
            <a:endParaRPr lang="zh-CN" altLang="en-US" dirty="0"/>
          </a:p>
        </p:txBody>
      </p:sp>
      <p:grpSp>
        <p:nvGrpSpPr>
          <p:cNvPr id="31" name="Group 30"/>
          <p:cNvGrpSpPr/>
          <p:nvPr/>
        </p:nvGrpSpPr>
        <p:grpSpPr>
          <a:xfrm>
            <a:off x="8313" y="-181278"/>
            <a:ext cx="108000" cy="156969"/>
            <a:chOff x="342900" y="1280160"/>
            <a:chExt cx="1767841" cy="216000"/>
          </a:xfrm>
        </p:grpSpPr>
        <p:cxnSp>
          <p:nvCxnSpPr>
            <p:cNvPr id="32" name="Straight Connector 31"/>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35" name="TextBox 34"/>
          <p:cNvSpPr txBox="1"/>
          <p:nvPr/>
        </p:nvSpPr>
        <p:spPr>
          <a:xfrm>
            <a:off x="-216003" y="-421909"/>
            <a:ext cx="730387" cy="276999"/>
          </a:xfrm>
          <a:prstGeom prst="rect">
            <a:avLst/>
          </a:prstGeom>
          <a:noFill/>
        </p:spPr>
        <p:txBody>
          <a:bodyPr wrap="square" lIns="0" tIns="0" rIns="0" bIns="0" rtlCol="0">
            <a:spAutoFit/>
          </a:bodyPr>
          <a:lstStyle/>
          <a:p>
            <a:pPr algn="ctr"/>
            <a:r>
              <a:rPr lang="en-US" altLang="zh-CN" dirty="0"/>
              <a:t>3cm</a:t>
            </a:r>
            <a:endParaRPr lang="zh-CN" altLang="en-US" dirty="0"/>
          </a:p>
        </p:txBody>
      </p:sp>
      <p:grpSp>
        <p:nvGrpSpPr>
          <p:cNvPr id="53" name="Group 52"/>
          <p:cNvGrpSpPr/>
          <p:nvPr/>
        </p:nvGrpSpPr>
        <p:grpSpPr>
          <a:xfrm>
            <a:off x="-26" y="3887790"/>
            <a:ext cx="6912000" cy="216000"/>
            <a:chOff x="342900" y="1280160"/>
            <a:chExt cx="1767841" cy="216000"/>
          </a:xfrm>
        </p:grpSpPr>
        <p:cxnSp>
          <p:nvCxnSpPr>
            <p:cNvPr id="54" name="Straight Connector 53"/>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69" name="TextBox 68"/>
          <p:cNvSpPr txBox="1"/>
          <p:nvPr/>
        </p:nvSpPr>
        <p:spPr>
          <a:xfrm>
            <a:off x="2987431" y="3994030"/>
            <a:ext cx="937087" cy="276999"/>
          </a:xfrm>
          <a:prstGeom prst="rect">
            <a:avLst/>
          </a:prstGeom>
          <a:noFill/>
        </p:spPr>
        <p:txBody>
          <a:bodyPr wrap="square" lIns="0" tIns="0" rIns="0" bIns="0" rtlCol="0">
            <a:spAutoFit/>
          </a:bodyPr>
          <a:lstStyle/>
          <a:p>
            <a:pPr algn="ctr"/>
            <a:r>
              <a:rPr lang="en-US" altLang="zh-CN" dirty="0"/>
              <a:t>192cm</a:t>
            </a:r>
            <a:endParaRPr lang="zh-CN" altLang="en-US" dirty="0"/>
          </a:p>
        </p:txBody>
      </p:sp>
      <p:grpSp>
        <p:nvGrpSpPr>
          <p:cNvPr id="91" name="Group 90"/>
          <p:cNvGrpSpPr/>
          <p:nvPr/>
        </p:nvGrpSpPr>
        <p:grpSpPr>
          <a:xfrm>
            <a:off x="-26" y="1512474"/>
            <a:ext cx="2304000" cy="216000"/>
            <a:chOff x="342900" y="1280160"/>
            <a:chExt cx="1767841" cy="216000"/>
          </a:xfrm>
        </p:grpSpPr>
        <p:cxnSp>
          <p:nvCxnSpPr>
            <p:cNvPr id="92" name="Straight Connector 91"/>
            <p:cNvCxnSpPr/>
            <p:nvPr/>
          </p:nvCxnSpPr>
          <p:spPr>
            <a:xfrm flipV="1">
              <a:off x="342900" y="1382750"/>
              <a:ext cx="1767841" cy="1510"/>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342900" y="128016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2110741" y="1280160"/>
              <a:ext cx="0" cy="216000"/>
            </a:xfrm>
            <a:prstGeom prst="line">
              <a:avLst/>
            </a:prstGeom>
            <a:ln w="12700"/>
          </p:spPr>
          <p:style>
            <a:lnRef idx="1">
              <a:schemeClr val="dk1"/>
            </a:lnRef>
            <a:fillRef idx="0">
              <a:schemeClr val="dk1"/>
            </a:fillRef>
            <a:effectRef idx="0">
              <a:schemeClr val="dk1"/>
            </a:effectRef>
            <a:fontRef idx="minor">
              <a:schemeClr val="tx1"/>
            </a:fontRef>
          </p:style>
        </p:cxnSp>
      </p:grpSp>
      <p:sp>
        <p:nvSpPr>
          <p:cNvPr id="95" name="TextBox 94"/>
          <p:cNvSpPr txBox="1"/>
          <p:nvPr/>
        </p:nvSpPr>
        <p:spPr>
          <a:xfrm>
            <a:off x="186528" y="1334472"/>
            <a:ext cx="1880398" cy="276999"/>
          </a:xfrm>
          <a:prstGeom prst="rect">
            <a:avLst/>
          </a:prstGeom>
          <a:noFill/>
        </p:spPr>
        <p:txBody>
          <a:bodyPr wrap="square" lIns="0" tIns="0" rIns="0" bIns="0" rtlCol="0">
            <a:spAutoFit/>
          </a:bodyPr>
          <a:lstStyle/>
          <a:p>
            <a:pPr algn="ctr"/>
            <a:r>
              <a:rPr lang="en-US" altLang="zh-CN" dirty="0"/>
              <a:t>64cm,3</a:t>
            </a:r>
            <a:r>
              <a:rPr lang="zh-CN" altLang="en-US" dirty="0"/>
              <a:t>列等分</a:t>
            </a:r>
          </a:p>
        </p:txBody>
      </p:sp>
    </p:spTree>
    <p:extLst>
      <p:ext uri="{BB962C8B-B14F-4D97-AF65-F5344CB8AC3E}">
        <p14:creationId xmlns:p14="http://schemas.microsoft.com/office/powerpoint/2010/main" val="157457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08486504"/>
              </p:ext>
            </p:extLst>
          </p:nvPr>
        </p:nvGraphicFramePr>
        <p:xfrm>
          <a:off x="0" y="1790700"/>
          <a:ext cx="6911976" cy="1035236"/>
        </p:xfrm>
        <a:graphic>
          <a:graphicData uri="http://schemas.openxmlformats.org/drawingml/2006/table">
            <a:tbl>
              <a:tblPr firstRow="1" bandRow="1">
                <a:tableStyleId>{5940675A-B579-460E-94D1-54222C63F5DA}</a:tableStyleId>
              </a:tblPr>
              <a:tblGrid>
                <a:gridCol w="2303992">
                  <a:extLst>
                    <a:ext uri="{9D8B030D-6E8A-4147-A177-3AD203B41FA5}">
                      <a16:colId xmlns:a16="http://schemas.microsoft.com/office/drawing/2014/main" val="1220663274"/>
                    </a:ext>
                  </a:extLst>
                </a:gridCol>
                <a:gridCol w="2303992">
                  <a:extLst>
                    <a:ext uri="{9D8B030D-6E8A-4147-A177-3AD203B41FA5}">
                      <a16:colId xmlns:a16="http://schemas.microsoft.com/office/drawing/2014/main" val="69248019"/>
                    </a:ext>
                  </a:extLst>
                </a:gridCol>
                <a:gridCol w="2303992">
                  <a:extLst>
                    <a:ext uri="{9D8B030D-6E8A-4147-A177-3AD203B41FA5}">
                      <a16:colId xmlns:a16="http://schemas.microsoft.com/office/drawing/2014/main" val="3258095973"/>
                    </a:ext>
                  </a:extLst>
                </a:gridCol>
              </a:tblGrid>
              <a:tr h="1035236">
                <a:tc>
                  <a:txBody>
                    <a:bodyPr/>
                    <a:lstStyle/>
                    <a:p>
                      <a:pPr algn="ctr"/>
                      <a:endParaRPr lang="en-US" sz="2400" b="1" dirty="0">
                        <a:latin typeface="Arial" panose="020B0604020202020204" pitchFamily="34" charset="0"/>
                        <a:cs typeface="Arial" panose="020B0604020202020204" pitchFamily="34" charset="0"/>
                      </a:endParaRPr>
                    </a:p>
                  </a:txBody>
                  <a:tcPr marL="69120" marR="69120" marT="34560" marB="34560"/>
                </a:tc>
                <a:tc>
                  <a:txBody>
                    <a:bodyPr/>
                    <a:lstStyle/>
                    <a:p>
                      <a:pPr algn="ctr"/>
                      <a:r>
                        <a:rPr lang="en-US" altLang="zh-CN" sz="2400" b="1" dirty="0">
                          <a:latin typeface="Arial" panose="020B0604020202020204" pitchFamily="34" charset="0"/>
                          <a:cs typeface="Arial" panose="020B0604020202020204" pitchFamily="34" charset="0"/>
                        </a:rPr>
                        <a:t>L541</a:t>
                      </a:r>
                      <a:endParaRPr lang="en-US" sz="2400" b="1" dirty="0">
                        <a:latin typeface="Arial" panose="020B0604020202020204" pitchFamily="34" charset="0"/>
                        <a:cs typeface="Arial" panose="020B0604020202020204" pitchFamily="34" charset="0"/>
                      </a:endParaRPr>
                    </a:p>
                  </a:txBody>
                  <a:tcPr marL="69120" marR="69120" marT="34560" marB="3456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400" b="1" dirty="0">
                          <a:latin typeface="Arial" panose="020B0604020202020204" pitchFamily="34" charset="0"/>
                          <a:ea typeface="Microsoft YaHei" panose="020B0503020204020204" pitchFamily="34" charset="-122"/>
                          <a:cs typeface="Arial" panose="020B0604020202020204" pitchFamily="34" charset="0"/>
                        </a:rPr>
                        <a:t>S90</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a:txBody>
                  <a:tcPr marL="69120" marR="69120" marT="34560" marB="34560" anchor="ctr" anchorCtr="1"/>
                </a:tc>
                <a:extLst>
                  <a:ext uri="{0D108BD9-81ED-4DB2-BD59-A6C34878D82A}">
                    <a16:rowId xmlns:a16="http://schemas.microsoft.com/office/drawing/2014/main" val="724511606"/>
                  </a:ext>
                </a:extLst>
              </a:tr>
            </a:tbl>
          </a:graphicData>
        </a:graphic>
      </p:graphicFrame>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709" y="1872159"/>
            <a:ext cx="870037" cy="863019"/>
          </a:xfrm>
          <a:prstGeom prst="rect">
            <a:avLst/>
          </a:prstGeom>
        </p:spPr>
      </p:pic>
      <p:sp>
        <p:nvSpPr>
          <p:cNvPr id="7" name="Rectangle 6"/>
          <p:cNvSpPr/>
          <p:nvPr/>
        </p:nvSpPr>
        <p:spPr>
          <a:xfrm>
            <a:off x="0" y="0"/>
            <a:ext cx="6911975" cy="918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Arial" panose="020B0604020202020204" pitchFamily="34" charset="0"/>
                <a:cs typeface="Arial" panose="020B0604020202020204" pitchFamily="34" charset="0"/>
              </a:rPr>
              <a:t>FA1</a:t>
            </a:r>
          </a:p>
        </p:txBody>
      </p:sp>
      <p:sp>
        <p:nvSpPr>
          <p:cNvPr id="9" name="TextBox 8"/>
          <p:cNvSpPr txBox="1"/>
          <p:nvPr/>
        </p:nvSpPr>
        <p:spPr>
          <a:xfrm>
            <a:off x="5478784" y="-1056"/>
            <a:ext cx="1440000" cy="918000"/>
          </a:xfrm>
          <a:prstGeom prst="rect">
            <a:avLst/>
          </a:prstGeom>
          <a:noFill/>
        </p:spPr>
        <p:txBody>
          <a:bodyPr wrap="square" rtlCol="0" anchor="ctr" anchorCtr="1">
            <a:noAutofit/>
          </a:bodyPr>
          <a:lstStyle/>
          <a:p>
            <a:pPr algn="r"/>
            <a:r>
              <a:rPr lang="en-US" sz="2000" b="1" dirty="0">
                <a:solidFill>
                  <a:schemeClr val="bg1"/>
                </a:solidFill>
                <a:latin typeface="Arial" panose="020B0604020202020204" pitchFamily="34" charset="0"/>
                <a:cs typeface="Arial" panose="020B0604020202020204" pitchFamily="34" charset="0"/>
              </a:rPr>
              <a:t>2021/1/15</a:t>
            </a:r>
          </a:p>
          <a:p>
            <a:pPr algn="r"/>
            <a:r>
              <a:rPr lang="en-US" sz="2000" b="1" dirty="0">
                <a:solidFill>
                  <a:schemeClr val="bg1"/>
                </a:solidFill>
                <a:latin typeface="Arial" panose="020B0604020202020204" pitchFamily="34" charset="0"/>
                <a:cs typeface="Arial" panose="020B0604020202020204" pitchFamily="34" charset="0"/>
              </a:rPr>
              <a:t>16:18:28</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 y="0"/>
            <a:ext cx="1574257" cy="918000"/>
          </a:xfrm>
          <a:prstGeom prst="rect">
            <a:avLst/>
          </a:prstGeom>
        </p:spPr>
      </p:pic>
    </p:spTree>
    <p:extLst>
      <p:ext uri="{BB962C8B-B14F-4D97-AF65-F5344CB8AC3E}">
        <p14:creationId xmlns:p14="http://schemas.microsoft.com/office/powerpoint/2010/main" val="139740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88488769"/>
              </p:ext>
            </p:extLst>
          </p:nvPr>
        </p:nvGraphicFramePr>
        <p:xfrm>
          <a:off x="-2" y="916943"/>
          <a:ext cx="6911976" cy="2970846"/>
        </p:xfrm>
        <a:graphic>
          <a:graphicData uri="http://schemas.openxmlformats.org/drawingml/2006/table">
            <a:tbl>
              <a:tblPr firstRow="1" bandRow="1">
                <a:tableStyleId>{5940675A-B579-460E-94D1-54222C63F5DA}</a:tableStyleId>
              </a:tblPr>
              <a:tblGrid>
                <a:gridCol w="2303992">
                  <a:extLst>
                    <a:ext uri="{9D8B030D-6E8A-4147-A177-3AD203B41FA5}">
                      <a16:colId xmlns:a16="http://schemas.microsoft.com/office/drawing/2014/main" val="2439898418"/>
                    </a:ext>
                  </a:extLst>
                </a:gridCol>
                <a:gridCol w="2303992">
                  <a:extLst>
                    <a:ext uri="{9D8B030D-6E8A-4147-A177-3AD203B41FA5}">
                      <a16:colId xmlns:a16="http://schemas.microsoft.com/office/drawing/2014/main" val="69248019"/>
                    </a:ext>
                  </a:extLst>
                </a:gridCol>
                <a:gridCol w="2303992">
                  <a:extLst>
                    <a:ext uri="{9D8B030D-6E8A-4147-A177-3AD203B41FA5}">
                      <a16:colId xmlns:a16="http://schemas.microsoft.com/office/drawing/2014/main" val="3258095973"/>
                    </a:ext>
                  </a:extLst>
                </a:gridCol>
              </a:tblGrid>
              <a:tr h="1485423">
                <a:tc>
                  <a:txBody>
                    <a:bodyPr/>
                    <a:lstStyle/>
                    <a:p>
                      <a:endParaRPr lang="en-US" sz="800" dirty="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SA2FC</a:t>
                      </a:r>
                    </a:p>
                  </a:txBody>
                  <a:tcPr marL="69120" marR="69120" marT="34560" marB="3456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b="1" dirty="0">
                          <a:latin typeface="Arial" panose="020B0604020202020204" pitchFamily="34" charset="0"/>
                          <a:ea typeface="Microsoft YaHei" panose="020B0503020204020204" pitchFamily="34" charset="-122"/>
                          <a:cs typeface="Arial" panose="020B0604020202020204" pitchFamily="34" charset="0"/>
                        </a:rPr>
                        <a:t>宋</a:t>
                      </a:r>
                    </a:p>
                  </a:txBody>
                  <a:tcPr marL="69120" marR="69120" marT="34560" marB="34560" anchor="ctr" anchorCtr="1"/>
                </a:tc>
                <a:extLst>
                  <a:ext uri="{0D108BD9-81ED-4DB2-BD59-A6C34878D82A}">
                    <a16:rowId xmlns:a16="http://schemas.microsoft.com/office/drawing/2014/main" val="724511606"/>
                  </a:ext>
                </a:extLst>
              </a:tr>
              <a:tr h="1485423">
                <a:tc>
                  <a:txBody>
                    <a:bodyPr/>
                    <a:lstStyle/>
                    <a:p>
                      <a:endParaRPr lang="en-US" sz="800" dirty="0"/>
                    </a:p>
                  </a:txBody>
                  <a:tcPr marL="69120" marR="69120" marT="34560" marB="34560"/>
                </a:tc>
                <a:tc>
                  <a:txBody>
                    <a:bodyPr/>
                    <a:lstStyle/>
                    <a:p>
                      <a:pPr algn="ctr"/>
                      <a:r>
                        <a:rPr lang="en-US" altLang="zh-CN" sz="2400" b="1" dirty="0">
                          <a:latin typeface="Arial" panose="020B0604020202020204" pitchFamily="34" charset="0"/>
                          <a:cs typeface="Arial" panose="020B0604020202020204" pitchFamily="34" charset="0"/>
                        </a:rPr>
                        <a:t>BX11</a:t>
                      </a:r>
                      <a:endParaRPr lang="en-US" sz="2400" b="1" dirty="0">
                        <a:latin typeface="Arial" panose="020B0604020202020204" pitchFamily="34" charset="0"/>
                        <a:cs typeface="Arial" panose="020B0604020202020204" pitchFamily="34" charset="0"/>
                      </a:endParaRPr>
                    </a:p>
                  </a:txBody>
                  <a:tcPr marL="69120" marR="69120" marT="34560" marB="3456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b="1" dirty="0"/>
                        <a:t>领克</a:t>
                      </a:r>
                      <a:r>
                        <a:rPr lang="en-US" altLang="zh-CN" sz="2400" b="1" dirty="0"/>
                        <a:t>06</a:t>
                      </a:r>
                      <a:endParaRPr lang="en-US" sz="2400" b="1" dirty="0"/>
                    </a:p>
                  </a:txBody>
                  <a:tcPr marL="69120" marR="69120" marT="34560" marB="34560" anchor="ctr" anchorCtr="1"/>
                </a:tc>
                <a:extLst>
                  <a:ext uri="{0D108BD9-81ED-4DB2-BD59-A6C34878D82A}">
                    <a16:rowId xmlns:a16="http://schemas.microsoft.com/office/drawing/2014/main" val="582927993"/>
                  </a:ext>
                </a:extLst>
              </a:tr>
            </a:tbl>
          </a:graphicData>
        </a:graphic>
      </p:graphicFrame>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t="2301" b="22099"/>
          <a:stretch/>
        </p:blipFill>
        <p:spPr>
          <a:xfrm>
            <a:off x="438014" y="1206905"/>
            <a:ext cx="1434069" cy="937784"/>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22" y="2989552"/>
            <a:ext cx="1177852" cy="257388"/>
          </a:xfrm>
          <a:prstGeom prst="rect">
            <a:avLst/>
          </a:prstGeom>
        </p:spPr>
      </p:pic>
      <p:sp>
        <p:nvSpPr>
          <p:cNvPr id="8" name="Rectangle 7"/>
          <p:cNvSpPr/>
          <p:nvPr/>
        </p:nvSpPr>
        <p:spPr>
          <a:xfrm>
            <a:off x="0" y="0"/>
            <a:ext cx="6911975" cy="918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Arial" panose="020B0604020202020204" pitchFamily="34" charset="0"/>
                <a:cs typeface="Arial" panose="020B0604020202020204" pitchFamily="34" charset="0"/>
              </a:rPr>
              <a:t>FA2</a:t>
            </a:r>
          </a:p>
        </p:txBody>
      </p:sp>
      <p:sp>
        <p:nvSpPr>
          <p:cNvPr id="9" name="TextBox 8"/>
          <p:cNvSpPr txBox="1"/>
          <p:nvPr/>
        </p:nvSpPr>
        <p:spPr>
          <a:xfrm>
            <a:off x="5478784" y="-1056"/>
            <a:ext cx="1440000" cy="918000"/>
          </a:xfrm>
          <a:prstGeom prst="rect">
            <a:avLst/>
          </a:prstGeom>
          <a:noFill/>
        </p:spPr>
        <p:txBody>
          <a:bodyPr wrap="square" rtlCol="0" anchor="ctr" anchorCtr="1">
            <a:noAutofit/>
          </a:bodyPr>
          <a:lstStyle/>
          <a:p>
            <a:pPr algn="r"/>
            <a:r>
              <a:rPr lang="en-US" sz="2000" b="1" dirty="0">
                <a:solidFill>
                  <a:schemeClr val="bg1"/>
                </a:solidFill>
                <a:latin typeface="Arial" panose="020B0604020202020204" pitchFamily="34" charset="0"/>
                <a:cs typeface="Arial" panose="020B0604020202020204" pitchFamily="34" charset="0"/>
              </a:rPr>
              <a:t>2021/1/15</a:t>
            </a:r>
          </a:p>
          <a:p>
            <a:pPr algn="r"/>
            <a:r>
              <a:rPr lang="en-US" sz="2000" b="1" dirty="0">
                <a:solidFill>
                  <a:schemeClr val="bg1"/>
                </a:solidFill>
                <a:latin typeface="Arial" panose="020B0604020202020204" pitchFamily="34" charset="0"/>
                <a:cs typeface="Arial" panose="020B0604020202020204" pitchFamily="34" charset="0"/>
              </a:rPr>
              <a:t>16:18:28</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 y="0"/>
            <a:ext cx="1574257" cy="918000"/>
          </a:xfrm>
          <a:prstGeom prst="rect">
            <a:avLst/>
          </a:prstGeom>
        </p:spPr>
      </p:pic>
    </p:spTree>
    <p:extLst>
      <p:ext uri="{BB962C8B-B14F-4D97-AF65-F5344CB8AC3E}">
        <p14:creationId xmlns:p14="http://schemas.microsoft.com/office/powerpoint/2010/main" val="74405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18732664"/>
              </p:ext>
            </p:extLst>
          </p:nvPr>
        </p:nvGraphicFramePr>
        <p:xfrm>
          <a:off x="-2" y="916942"/>
          <a:ext cx="6911976" cy="2970846"/>
        </p:xfrm>
        <a:graphic>
          <a:graphicData uri="http://schemas.openxmlformats.org/drawingml/2006/table">
            <a:tbl>
              <a:tblPr firstRow="1" bandRow="1">
                <a:tableStyleId>{5940675A-B579-460E-94D1-54222C63F5DA}</a:tableStyleId>
              </a:tblPr>
              <a:tblGrid>
                <a:gridCol w="2303992">
                  <a:extLst>
                    <a:ext uri="{9D8B030D-6E8A-4147-A177-3AD203B41FA5}">
                      <a16:colId xmlns:a16="http://schemas.microsoft.com/office/drawing/2014/main" val="2439898418"/>
                    </a:ext>
                  </a:extLst>
                </a:gridCol>
                <a:gridCol w="2303992">
                  <a:extLst>
                    <a:ext uri="{9D8B030D-6E8A-4147-A177-3AD203B41FA5}">
                      <a16:colId xmlns:a16="http://schemas.microsoft.com/office/drawing/2014/main" val="69248019"/>
                    </a:ext>
                  </a:extLst>
                </a:gridCol>
                <a:gridCol w="2303992">
                  <a:extLst>
                    <a:ext uri="{9D8B030D-6E8A-4147-A177-3AD203B41FA5}">
                      <a16:colId xmlns:a16="http://schemas.microsoft.com/office/drawing/2014/main" val="3258095973"/>
                    </a:ext>
                  </a:extLst>
                </a:gridCol>
              </a:tblGrid>
              <a:tr h="990282">
                <a:tc>
                  <a:txBody>
                    <a:bodyPr/>
                    <a:lstStyle/>
                    <a:p>
                      <a:endParaRPr lang="en-US" sz="800" dirty="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L541</a:t>
                      </a:r>
                    </a:p>
                  </a:txBody>
                  <a:tcPr marL="69120" marR="69120" marT="34560" marB="3456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400" b="1" dirty="0">
                          <a:latin typeface="Arial" panose="020B0604020202020204" pitchFamily="34" charset="0"/>
                          <a:ea typeface="Microsoft YaHei" panose="020B0503020204020204" pitchFamily="34" charset="-122"/>
                          <a:cs typeface="Arial" panose="020B0604020202020204" pitchFamily="34" charset="0"/>
                        </a:rPr>
                        <a:t>S90</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a:txBody>
                  <a:tcPr marL="69120" marR="69120" marT="34560" marB="34560" anchor="ctr" anchorCtr="1"/>
                </a:tc>
                <a:extLst>
                  <a:ext uri="{0D108BD9-81ED-4DB2-BD59-A6C34878D82A}">
                    <a16:rowId xmlns:a16="http://schemas.microsoft.com/office/drawing/2014/main" val="724511606"/>
                  </a:ext>
                </a:extLst>
              </a:tr>
              <a:tr h="990282">
                <a:tc>
                  <a:txBody>
                    <a:bodyPr/>
                    <a:lstStyle/>
                    <a:p>
                      <a:endParaRPr lang="en-US" sz="800" dirty="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CS11</a:t>
                      </a:r>
                    </a:p>
                  </a:txBody>
                  <a:tcPr marL="69120" marR="69120" marT="34560" marB="3456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b="1" dirty="0"/>
                        <a:t>领克</a:t>
                      </a:r>
                      <a:r>
                        <a:rPr lang="en-US" altLang="zh-CN" sz="2400" b="1" dirty="0"/>
                        <a:t>03</a:t>
                      </a:r>
                      <a:endParaRPr lang="en-US" sz="2400" b="1" dirty="0"/>
                    </a:p>
                  </a:txBody>
                  <a:tcPr marL="69120" marR="69120" marT="34560" marB="34560" anchor="ctr" anchorCtr="1"/>
                </a:tc>
                <a:extLst>
                  <a:ext uri="{0D108BD9-81ED-4DB2-BD59-A6C34878D82A}">
                    <a16:rowId xmlns:a16="http://schemas.microsoft.com/office/drawing/2014/main" val="862033188"/>
                  </a:ext>
                </a:extLst>
              </a:tr>
              <a:tr h="990282">
                <a:tc>
                  <a:txBody>
                    <a:bodyPr/>
                    <a:lstStyle/>
                    <a:p>
                      <a:endParaRPr lang="en-US" sz="800" dirty="0"/>
                    </a:p>
                  </a:txBody>
                  <a:tcPr marL="69120" marR="69120" marT="34560" marB="3456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400" b="1" dirty="0"/>
                        <a:t>C53F</a:t>
                      </a:r>
                      <a:endParaRPr lang="en-US" sz="2400" b="1" dirty="0"/>
                    </a:p>
                  </a:txBody>
                  <a:tcPr marL="69120" marR="69120" marT="34560" marB="34560" anchor="ctr" anchorCtr="1"/>
                </a:tc>
                <a:tc>
                  <a:txBody>
                    <a:bodyPr/>
                    <a:lstStyle/>
                    <a:p>
                      <a:pPr algn="ctr"/>
                      <a:r>
                        <a:rPr lang="en-US" altLang="zh-CN" sz="2400" b="1" dirty="0">
                          <a:latin typeface="Arial" panose="020B0604020202020204" pitchFamily="34" charset="0"/>
                          <a:cs typeface="Arial" panose="020B0604020202020204" pitchFamily="34" charset="0"/>
                        </a:rPr>
                        <a:t>D70</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989717182"/>
                  </a:ext>
                </a:extLst>
              </a:tr>
            </a:tbl>
          </a:graphicData>
        </a:graphic>
      </p:graphicFrame>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554" y="1004997"/>
            <a:ext cx="812433" cy="80588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770" y="2335405"/>
            <a:ext cx="1296000" cy="283206"/>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017" y="2921969"/>
            <a:ext cx="1143506" cy="919706"/>
          </a:xfrm>
          <a:prstGeom prst="rect">
            <a:avLst/>
          </a:prstGeom>
        </p:spPr>
      </p:pic>
      <p:sp>
        <p:nvSpPr>
          <p:cNvPr id="10" name="Rectangle 9"/>
          <p:cNvSpPr/>
          <p:nvPr/>
        </p:nvSpPr>
        <p:spPr>
          <a:xfrm>
            <a:off x="0" y="0"/>
            <a:ext cx="6911975" cy="918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Arial" panose="020B0604020202020204" pitchFamily="34" charset="0"/>
                <a:cs typeface="Arial" panose="020B0604020202020204" pitchFamily="34" charset="0"/>
              </a:rPr>
              <a:t>FA3</a:t>
            </a:r>
          </a:p>
        </p:txBody>
      </p:sp>
      <p:sp>
        <p:nvSpPr>
          <p:cNvPr id="11" name="TextBox 10"/>
          <p:cNvSpPr txBox="1"/>
          <p:nvPr/>
        </p:nvSpPr>
        <p:spPr>
          <a:xfrm>
            <a:off x="5478784" y="-1056"/>
            <a:ext cx="1440000" cy="918000"/>
          </a:xfrm>
          <a:prstGeom prst="rect">
            <a:avLst/>
          </a:prstGeom>
          <a:noFill/>
        </p:spPr>
        <p:txBody>
          <a:bodyPr wrap="square" rtlCol="0" anchor="ctr" anchorCtr="1">
            <a:noAutofit/>
          </a:bodyPr>
          <a:lstStyle/>
          <a:p>
            <a:pPr algn="r"/>
            <a:r>
              <a:rPr lang="en-US" sz="2000" b="1" dirty="0">
                <a:solidFill>
                  <a:schemeClr val="bg1"/>
                </a:solidFill>
                <a:latin typeface="Arial" panose="020B0604020202020204" pitchFamily="34" charset="0"/>
                <a:cs typeface="Arial" panose="020B0604020202020204" pitchFamily="34" charset="0"/>
              </a:rPr>
              <a:t>2021/1/15</a:t>
            </a:r>
          </a:p>
          <a:p>
            <a:pPr algn="r"/>
            <a:r>
              <a:rPr lang="en-US" sz="2000" b="1" dirty="0">
                <a:solidFill>
                  <a:schemeClr val="bg1"/>
                </a:solidFill>
                <a:latin typeface="Arial" panose="020B0604020202020204" pitchFamily="34" charset="0"/>
                <a:cs typeface="Arial" panose="020B0604020202020204" pitchFamily="34" charset="0"/>
              </a:rPr>
              <a:t>16:18:28</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 y="0"/>
            <a:ext cx="1574257" cy="918000"/>
          </a:xfrm>
          <a:prstGeom prst="rect">
            <a:avLst/>
          </a:prstGeom>
        </p:spPr>
      </p:pic>
    </p:spTree>
    <p:extLst>
      <p:ext uri="{BB962C8B-B14F-4D97-AF65-F5344CB8AC3E}">
        <p14:creationId xmlns:p14="http://schemas.microsoft.com/office/powerpoint/2010/main" val="285316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22607126"/>
              </p:ext>
            </p:extLst>
          </p:nvPr>
        </p:nvGraphicFramePr>
        <p:xfrm>
          <a:off x="-2" y="916941"/>
          <a:ext cx="6911976" cy="2970848"/>
        </p:xfrm>
        <a:graphic>
          <a:graphicData uri="http://schemas.openxmlformats.org/drawingml/2006/table">
            <a:tbl>
              <a:tblPr firstRow="1" bandRow="1">
                <a:tableStyleId>{5940675A-B579-460E-94D1-54222C63F5DA}</a:tableStyleId>
              </a:tblPr>
              <a:tblGrid>
                <a:gridCol w="2303992">
                  <a:extLst>
                    <a:ext uri="{9D8B030D-6E8A-4147-A177-3AD203B41FA5}">
                      <a16:colId xmlns:a16="http://schemas.microsoft.com/office/drawing/2014/main" val="2439898418"/>
                    </a:ext>
                  </a:extLst>
                </a:gridCol>
                <a:gridCol w="2303992">
                  <a:extLst>
                    <a:ext uri="{9D8B030D-6E8A-4147-A177-3AD203B41FA5}">
                      <a16:colId xmlns:a16="http://schemas.microsoft.com/office/drawing/2014/main" val="69248019"/>
                    </a:ext>
                  </a:extLst>
                </a:gridCol>
                <a:gridCol w="2303992">
                  <a:extLst>
                    <a:ext uri="{9D8B030D-6E8A-4147-A177-3AD203B41FA5}">
                      <a16:colId xmlns:a16="http://schemas.microsoft.com/office/drawing/2014/main" val="3258095973"/>
                    </a:ext>
                  </a:extLst>
                </a:gridCol>
              </a:tblGrid>
              <a:tr h="742712">
                <a:tc>
                  <a:txBody>
                    <a:bodyPr/>
                    <a:lstStyle/>
                    <a:p>
                      <a:endParaRPr lang="en-US" sz="800" dirty="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NL-3A</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博越</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862033188"/>
                  </a:ext>
                </a:extLst>
              </a:tr>
              <a:tr h="742712">
                <a:tc>
                  <a:txBody>
                    <a:bodyPr/>
                    <a:lstStyle/>
                    <a:p>
                      <a:endParaRPr lang="en-US" sz="80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NL-3B</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博越</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426044477"/>
                  </a:ext>
                </a:extLst>
              </a:tr>
              <a:tr h="742712">
                <a:tc>
                  <a:txBody>
                    <a:bodyPr/>
                    <a:lstStyle/>
                    <a:p>
                      <a:endParaRPr lang="en-US" sz="80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FS11</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星瑞</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597915581"/>
                  </a:ext>
                </a:extLst>
              </a:tr>
              <a:tr h="742712">
                <a:tc>
                  <a:txBody>
                    <a:bodyPr/>
                    <a:lstStyle/>
                    <a:p>
                      <a:endParaRPr lang="en-US" sz="80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FX11</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博越</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1533242641"/>
                  </a:ext>
                </a:extLst>
              </a:tr>
            </a:tbl>
          </a:graphicData>
        </a:graphic>
      </p:graphicFrame>
      <p:pic>
        <p:nvPicPr>
          <p:cNvPr id="13" name="Picture 12"/>
          <p:cNvPicPr>
            <a:picLocks noChangeAspect="1"/>
          </p:cNvPicPr>
          <p:nvPr/>
        </p:nvPicPr>
        <p:blipFill rotWithShape="1">
          <a:blip r:embed="rId2"/>
          <a:srcRect l="5051" t="17778" r="3904" b="12091"/>
          <a:stretch/>
        </p:blipFill>
        <p:spPr>
          <a:xfrm>
            <a:off x="424885" y="945516"/>
            <a:ext cx="1260000" cy="685425"/>
          </a:xfrm>
          <a:prstGeom prst="rect">
            <a:avLst/>
          </a:prstGeom>
        </p:spPr>
      </p:pic>
      <p:pic>
        <p:nvPicPr>
          <p:cNvPr id="14" name="Picture 13"/>
          <p:cNvPicPr>
            <a:picLocks noChangeAspect="1"/>
          </p:cNvPicPr>
          <p:nvPr/>
        </p:nvPicPr>
        <p:blipFill rotWithShape="1">
          <a:blip r:embed="rId2"/>
          <a:srcRect l="5051" t="17778" r="3904" b="12091"/>
          <a:stretch/>
        </p:blipFill>
        <p:spPr>
          <a:xfrm>
            <a:off x="424885" y="1691093"/>
            <a:ext cx="1260000" cy="685425"/>
          </a:xfrm>
          <a:prstGeom prst="rect">
            <a:avLst/>
          </a:prstGeom>
        </p:spPr>
      </p:pic>
      <p:pic>
        <p:nvPicPr>
          <p:cNvPr id="15" name="Picture 14"/>
          <p:cNvPicPr>
            <a:picLocks noChangeAspect="1"/>
          </p:cNvPicPr>
          <p:nvPr/>
        </p:nvPicPr>
        <p:blipFill rotWithShape="1">
          <a:blip r:embed="rId2"/>
          <a:srcRect l="5051" t="17778" r="3904" b="12091"/>
          <a:stretch/>
        </p:blipFill>
        <p:spPr>
          <a:xfrm>
            <a:off x="424885" y="2436670"/>
            <a:ext cx="1260000" cy="685425"/>
          </a:xfrm>
          <a:prstGeom prst="rect">
            <a:avLst/>
          </a:prstGeom>
        </p:spPr>
      </p:pic>
      <p:pic>
        <p:nvPicPr>
          <p:cNvPr id="16" name="Picture 15"/>
          <p:cNvPicPr>
            <a:picLocks noChangeAspect="1"/>
          </p:cNvPicPr>
          <p:nvPr/>
        </p:nvPicPr>
        <p:blipFill rotWithShape="1">
          <a:blip r:embed="rId2"/>
          <a:srcRect l="5051" t="17778" r="3904" b="12091"/>
          <a:stretch/>
        </p:blipFill>
        <p:spPr>
          <a:xfrm>
            <a:off x="424885" y="3182247"/>
            <a:ext cx="1260000" cy="685425"/>
          </a:xfrm>
          <a:prstGeom prst="rect">
            <a:avLst/>
          </a:prstGeom>
        </p:spPr>
      </p:pic>
      <p:sp>
        <p:nvSpPr>
          <p:cNvPr id="9" name="Rectangle 8"/>
          <p:cNvSpPr/>
          <p:nvPr/>
        </p:nvSpPr>
        <p:spPr>
          <a:xfrm>
            <a:off x="0" y="0"/>
            <a:ext cx="6911975" cy="918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Arial" panose="020B0604020202020204" pitchFamily="34" charset="0"/>
                <a:cs typeface="Arial" panose="020B0604020202020204" pitchFamily="34" charset="0"/>
              </a:rPr>
              <a:t>FA4</a:t>
            </a:r>
          </a:p>
        </p:txBody>
      </p:sp>
      <p:sp>
        <p:nvSpPr>
          <p:cNvPr id="10" name="TextBox 9"/>
          <p:cNvSpPr txBox="1"/>
          <p:nvPr/>
        </p:nvSpPr>
        <p:spPr>
          <a:xfrm>
            <a:off x="5478784" y="-1056"/>
            <a:ext cx="1440000" cy="918000"/>
          </a:xfrm>
          <a:prstGeom prst="rect">
            <a:avLst/>
          </a:prstGeom>
          <a:noFill/>
        </p:spPr>
        <p:txBody>
          <a:bodyPr wrap="square" rtlCol="0" anchor="ctr" anchorCtr="1">
            <a:noAutofit/>
          </a:bodyPr>
          <a:lstStyle/>
          <a:p>
            <a:pPr algn="r"/>
            <a:r>
              <a:rPr lang="en-US" sz="2000" b="1" dirty="0">
                <a:solidFill>
                  <a:schemeClr val="bg1"/>
                </a:solidFill>
                <a:latin typeface="Arial" panose="020B0604020202020204" pitchFamily="34" charset="0"/>
                <a:cs typeface="Arial" panose="020B0604020202020204" pitchFamily="34" charset="0"/>
              </a:rPr>
              <a:t>2021/1/15</a:t>
            </a:r>
          </a:p>
          <a:p>
            <a:pPr algn="r"/>
            <a:r>
              <a:rPr lang="en-US" sz="2000" b="1" dirty="0">
                <a:solidFill>
                  <a:schemeClr val="bg1"/>
                </a:solidFill>
                <a:latin typeface="Arial" panose="020B0604020202020204" pitchFamily="34" charset="0"/>
                <a:cs typeface="Arial" panose="020B0604020202020204" pitchFamily="34" charset="0"/>
              </a:rPr>
              <a:t>16:18:28</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 y="0"/>
            <a:ext cx="1574257" cy="918000"/>
          </a:xfrm>
          <a:prstGeom prst="rect">
            <a:avLst/>
          </a:prstGeom>
        </p:spPr>
      </p:pic>
    </p:spTree>
    <p:extLst>
      <p:ext uri="{BB962C8B-B14F-4D97-AF65-F5344CB8AC3E}">
        <p14:creationId xmlns:p14="http://schemas.microsoft.com/office/powerpoint/2010/main" val="279753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33171752"/>
              </p:ext>
            </p:extLst>
          </p:nvPr>
        </p:nvGraphicFramePr>
        <p:xfrm>
          <a:off x="-2" y="921388"/>
          <a:ext cx="6911976" cy="2970845"/>
        </p:xfrm>
        <a:graphic>
          <a:graphicData uri="http://schemas.openxmlformats.org/drawingml/2006/table">
            <a:tbl>
              <a:tblPr firstRow="1" bandRow="1">
                <a:tableStyleId>{5940675A-B579-460E-94D1-54222C63F5DA}</a:tableStyleId>
              </a:tblPr>
              <a:tblGrid>
                <a:gridCol w="2303992">
                  <a:extLst>
                    <a:ext uri="{9D8B030D-6E8A-4147-A177-3AD203B41FA5}">
                      <a16:colId xmlns:a16="http://schemas.microsoft.com/office/drawing/2014/main" val="2439898418"/>
                    </a:ext>
                  </a:extLst>
                </a:gridCol>
                <a:gridCol w="2303992">
                  <a:extLst>
                    <a:ext uri="{9D8B030D-6E8A-4147-A177-3AD203B41FA5}">
                      <a16:colId xmlns:a16="http://schemas.microsoft.com/office/drawing/2014/main" val="69248019"/>
                    </a:ext>
                  </a:extLst>
                </a:gridCol>
                <a:gridCol w="2303992">
                  <a:extLst>
                    <a:ext uri="{9D8B030D-6E8A-4147-A177-3AD203B41FA5}">
                      <a16:colId xmlns:a16="http://schemas.microsoft.com/office/drawing/2014/main" val="3258095973"/>
                    </a:ext>
                  </a:extLst>
                </a:gridCol>
              </a:tblGrid>
              <a:tr h="594169">
                <a:tc>
                  <a:txBody>
                    <a:bodyPr/>
                    <a:lstStyle/>
                    <a:p>
                      <a:endParaRPr lang="en-US" sz="800" dirty="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D568</a:t>
                      </a:r>
                    </a:p>
                  </a:txBody>
                  <a:tcPr marL="69120" marR="69120" marT="34560" marB="34560" anchor="ctr" anchorCtr="1"/>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400" b="1" dirty="0">
                          <a:latin typeface="Arial" panose="020B0604020202020204" pitchFamily="34" charset="0"/>
                          <a:ea typeface="Microsoft YaHei" panose="020B0503020204020204" pitchFamily="34" charset="-122"/>
                          <a:cs typeface="Arial" panose="020B0604020202020204" pitchFamily="34" charset="0"/>
                        </a:rPr>
                        <a:t>Taurus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a:txBody>
                  <a:tcPr marL="69120" marR="69120" marT="34560" marB="34560" anchor="ctr" anchorCtr="1"/>
                </a:tc>
                <a:extLst>
                  <a:ext uri="{0D108BD9-81ED-4DB2-BD59-A6C34878D82A}">
                    <a16:rowId xmlns:a16="http://schemas.microsoft.com/office/drawing/2014/main" val="724511606"/>
                  </a:ext>
                </a:extLst>
              </a:tr>
              <a:tr h="594169">
                <a:tc>
                  <a:txBody>
                    <a:bodyPr/>
                    <a:lstStyle/>
                    <a:p>
                      <a:endParaRPr lang="en-US" sz="800" dirty="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NL-3A</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博越</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862033188"/>
                  </a:ext>
                </a:extLst>
              </a:tr>
              <a:tr h="594169">
                <a:tc>
                  <a:txBody>
                    <a:bodyPr/>
                    <a:lstStyle/>
                    <a:p>
                      <a:endParaRPr lang="en-US" sz="80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NL-3B</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博越</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426044477"/>
                  </a:ext>
                </a:extLst>
              </a:tr>
              <a:tr h="594169">
                <a:tc>
                  <a:txBody>
                    <a:bodyPr/>
                    <a:lstStyle/>
                    <a:p>
                      <a:endParaRPr lang="en-US" sz="80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FS11</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星瑞</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597915581"/>
                  </a:ext>
                </a:extLst>
              </a:tr>
              <a:tr h="594169">
                <a:tc>
                  <a:txBody>
                    <a:bodyPr/>
                    <a:lstStyle/>
                    <a:p>
                      <a:endParaRPr lang="en-US" sz="800"/>
                    </a:p>
                  </a:txBody>
                  <a:tcPr marL="69120" marR="69120" marT="34560" marB="34560"/>
                </a:tc>
                <a:tc>
                  <a:txBody>
                    <a:bodyPr/>
                    <a:lstStyle/>
                    <a:p>
                      <a:pPr algn="ctr"/>
                      <a:r>
                        <a:rPr lang="en-US" sz="2400" b="1" dirty="0">
                          <a:latin typeface="Arial" panose="020B0604020202020204" pitchFamily="34" charset="0"/>
                          <a:cs typeface="Arial" panose="020B0604020202020204" pitchFamily="34" charset="0"/>
                        </a:rPr>
                        <a:t>FX11</a:t>
                      </a:r>
                    </a:p>
                  </a:txBody>
                  <a:tcPr marL="69120" marR="69120" marT="34560" marB="34560" anchor="ctr" anchorCtr="1"/>
                </a:tc>
                <a:tc>
                  <a:txBody>
                    <a:bodyPr/>
                    <a:lstStyle/>
                    <a:p>
                      <a:pPr algn="ctr"/>
                      <a:r>
                        <a:rPr lang="zh-CN" altLang="en-US" sz="2400" b="1" dirty="0">
                          <a:latin typeface="Arial" panose="020B0604020202020204" pitchFamily="34" charset="0"/>
                          <a:cs typeface="Arial" panose="020B0604020202020204" pitchFamily="34" charset="0"/>
                        </a:rPr>
                        <a:t>博越</a:t>
                      </a:r>
                      <a:endParaRPr lang="en-US" sz="2400" b="1" dirty="0">
                        <a:latin typeface="Arial" panose="020B0604020202020204" pitchFamily="34" charset="0"/>
                        <a:cs typeface="Arial" panose="020B0604020202020204" pitchFamily="34" charset="0"/>
                      </a:endParaRPr>
                    </a:p>
                  </a:txBody>
                  <a:tcPr marL="69120" marR="69120" marT="34560" marB="34560" anchor="ctr" anchorCtr="1"/>
                </a:tc>
                <a:extLst>
                  <a:ext uri="{0D108BD9-81ED-4DB2-BD59-A6C34878D82A}">
                    <a16:rowId xmlns:a16="http://schemas.microsoft.com/office/drawing/2014/main" val="1533242641"/>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738" y="908224"/>
            <a:ext cx="1068519" cy="576000"/>
          </a:xfrm>
          <a:prstGeom prst="rect">
            <a:avLst/>
          </a:prstGeom>
        </p:spPr>
      </p:pic>
      <p:pic>
        <p:nvPicPr>
          <p:cNvPr id="8" name="Picture 7"/>
          <p:cNvPicPr>
            <a:picLocks noChangeAspect="1"/>
          </p:cNvPicPr>
          <p:nvPr/>
        </p:nvPicPr>
        <p:blipFill rotWithShape="1">
          <a:blip r:embed="rId3"/>
          <a:srcRect l="5051" t="17778" r="3904" b="12091"/>
          <a:stretch/>
        </p:blipFill>
        <p:spPr>
          <a:xfrm>
            <a:off x="643997" y="1530448"/>
            <a:ext cx="1008000" cy="548342"/>
          </a:xfrm>
          <a:prstGeom prst="rect">
            <a:avLst/>
          </a:prstGeom>
        </p:spPr>
      </p:pic>
      <p:pic>
        <p:nvPicPr>
          <p:cNvPr id="9" name="Picture 8"/>
          <p:cNvPicPr>
            <a:picLocks noChangeAspect="1"/>
          </p:cNvPicPr>
          <p:nvPr/>
        </p:nvPicPr>
        <p:blipFill rotWithShape="1">
          <a:blip r:embed="rId3"/>
          <a:srcRect l="5051" t="17778" r="3904" b="12091"/>
          <a:stretch/>
        </p:blipFill>
        <p:spPr>
          <a:xfrm>
            <a:off x="643997" y="2129492"/>
            <a:ext cx="1008000" cy="548342"/>
          </a:xfrm>
          <a:prstGeom prst="rect">
            <a:avLst/>
          </a:prstGeom>
        </p:spPr>
      </p:pic>
      <p:pic>
        <p:nvPicPr>
          <p:cNvPr id="10" name="Picture 9"/>
          <p:cNvPicPr>
            <a:picLocks noChangeAspect="1"/>
          </p:cNvPicPr>
          <p:nvPr/>
        </p:nvPicPr>
        <p:blipFill rotWithShape="1">
          <a:blip r:embed="rId3"/>
          <a:srcRect l="5051" t="17778" r="3904" b="12091"/>
          <a:stretch/>
        </p:blipFill>
        <p:spPr>
          <a:xfrm>
            <a:off x="643997" y="2728536"/>
            <a:ext cx="1008000" cy="548342"/>
          </a:xfrm>
          <a:prstGeom prst="rect">
            <a:avLst/>
          </a:prstGeom>
        </p:spPr>
      </p:pic>
      <p:pic>
        <p:nvPicPr>
          <p:cNvPr id="11" name="Picture 10"/>
          <p:cNvPicPr>
            <a:picLocks noChangeAspect="1"/>
          </p:cNvPicPr>
          <p:nvPr/>
        </p:nvPicPr>
        <p:blipFill rotWithShape="1">
          <a:blip r:embed="rId3"/>
          <a:srcRect l="5051" t="17778" r="3904" b="12091"/>
          <a:stretch/>
        </p:blipFill>
        <p:spPr>
          <a:xfrm>
            <a:off x="643997" y="3327580"/>
            <a:ext cx="1008000" cy="548342"/>
          </a:xfrm>
          <a:prstGeom prst="rect">
            <a:avLst/>
          </a:prstGeom>
        </p:spPr>
      </p:pic>
      <p:sp>
        <p:nvSpPr>
          <p:cNvPr id="13" name="Rectangle 12"/>
          <p:cNvSpPr/>
          <p:nvPr/>
        </p:nvSpPr>
        <p:spPr>
          <a:xfrm>
            <a:off x="0" y="0"/>
            <a:ext cx="6911975" cy="918000"/>
          </a:xfrm>
          <a:prstGeom prst="rect">
            <a:avLst/>
          </a:prstGeom>
          <a:solidFill>
            <a:srgbClr val="003478">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Arial" panose="020B0604020202020204" pitchFamily="34" charset="0"/>
                <a:cs typeface="Arial" panose="020B0604020202020204" pitchFamily="34" charset="0"/>
              </a:rPr>
              <a:t>FA5</a:t>
            </a:r>
          </a:p>
        </p:txBody>
      </p:sp>
      <p:sp>
        <p:nvSpPr>
          <p:cNvPr id="14" name="TextBox 13"/>
          <p:cNvSpPr txBox="1"/>
          <p:nvPr/>
        </p:nvSpPr>
        <p:spPr>
          <a:xfrm>
            <a:off x="5478784" y="-1056"/>
            <a:ext cx="1440000" cy="918000"/>
          </a:xfrm>
          <a:prstGeom prst="rect">
            <a:avLst/>
          </a:prstGeom>
          <a:noFill/>
        </p:spPr>
        <p:txBody>
          <a:bodyPr wrap="square" rtlCol="0" anchor="ctr" anchorCtr="1">
            <a:noAutofit/>
          </a:bodyPr>
          <a:lstStyle/>
          <a:p>
            <a:pPr algn="r"/>
            <a:r>
              <a:rPr lang="en-US" sz="2000" b="1" dirty="0">
                <a:solidFill>
                  <a:schemeClr val="bg1"/>
                </a:solidFill>
                <a:latin typeface="Arial" panose="020B0604020202020204" pitchFamily="34" charset="0"/>
                <a:cs typeface="Arial" panose="020B0604020202020204" pitchFamily="34" charset="0"/>
              </a:rPr>
              <a:t>2021/1/15</a:t>
            </a:r>
          </a:p>
          <a:p>
            <a:pPr algn="r"/>
            <a:r>
              <a:rPr lang="en-US" sz="2000" b="1" dirty="0">
                <a:solidFill>
                  <a:schemeClr val="bg1"/>
                </a:solidFill>
                <a:latin typeface="Arial" panose="020B0604020202020204" pitchFamily="34" charset="0"/>
                <a:cs typeface="Arial" panose="020B0604020202020204" pitchFamily="34" charset="0"/>
              </a:rPr>
              <a:t>16:18:28</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 y="0"/>
            <a:ext cx="1574257" cy="918000"/>
          </a:xfrm>
          <a:prstGeom prst="rect">
            <a:avLst/>
          </a:prstGeom>
        </p:spPr>
      </p:pic>
    </p:spTree>
    <p:extLst>
      <p:ext uri="{BB962C8B-B14F-4D97-AF65-F5344CB8AC3E}">
        <p14:creationId xmlns:p14="http://schemas.microsoft.com/office/powerpoint/2010/main" val="4287027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3337</TotalTime>
  <Words>378</Words>
  <Application>Microsoft Office PowerPoint</Application>
  <PresentationFormat>自定义</PresentationFormat>
  <Paragraphs>199</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Microsoft YaHei</vt:lpstr>
      <vt:lpstr>Arial</vt:lpstr>
      <vt:lpstr>Calibri</vt:lpstr>
      <vt:lpstr>Calibri Light</vt:lpstr>
      <vt:lpstr>Courier New</vt:lpstr>
      <vt:lpstr>Office Theme</vt:lpstr>
      <vt:lpstr>电子看板设计参考模板</vt:lpstr>
      <vt:lpstr>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C1UL</vt:lpstr>
      <vt:lpstr>C1UL</vt:lpstr>
      <vt:lpstr>FA1</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FA2</dc:title>
  <dc:creator>Xiaofeng Liu (刘小峰);Daren Shen(沈达仁)</dc:creator>
  <cp:lastModifiedBy>xf zhang</cp:lastModifiedBy>
  <cp:revision>59</cp:revision>
  <dcterms:created xsi:type="dcterms:W3CDTF">2021-01-15T04:48:21Z</dcterms:created>
  <dcterms:modified xsi:type="dcterms:W3CDTF">2022-05-13T00:11:48Z</dcterms:modified>
</cp:coreProperties>
</file>