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2D33-10CF-4454-8E09-70B2ABAC2C4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3201-87D4-4A61-9066-47FDD3C9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4" b="89848" l="2181" r="97614">
                        <a14:foregroundMark x1="3681" y1="38240" x2="5044" y2="62098"/>
                        <a14:foregroundMark x1="2249" y1="27750" x2="81936" y2="23181"/>
                        <a14:foregroundMark x1="92672" y1="55499" x2="96933" y2="62606"/>
                        <a14:foregroundMark x1="84083" y1="27073" x2="89332" y2="33164"/>
                        <a14:foregroundMark x1="82175" y1="25381" x2="85651" y2="27750"/>
                        <a14:foregroundMark x1="93592" y1="48731" x2="97614" y2="55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620"/>
            <a:ext cx="12192000" cy="2456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8370"/>
            <a:ext cx="121920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Wenfeng Mo</dc:creator>
  <cp:lastModifiedBy>Wenfeng Mo</cp:lastModifiedBy>
  <cp:revision>2</cp:revision>
  <dcterms:created xsi:type="dcterms:W3CDTF">2014-06-05T01:44:08Z</dcterms:created>
  <dcterms:modified xsi:type="dcterms:W3CDTF">2014-06-05T19:09:49Z</dcterms:modified>
</cp:coreProperties>
</file>