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-114300" y="2540000"/>
            <a:ext cx="5876629" cy="19177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4847" y="590034"/>
            <a:ext cx="1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1487" y="1822966"/>
            <a:ext cx="146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Button_detail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7341" y="1638300"/>
            <a:ext cx="13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Table_detail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790700"/>
            <a:ext cx="140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Image_detail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84398" y="299720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Template Wrapper</a:t>
            </a:r>
          </a:p>
          <a:p>
            <a:pPr algn="ctr"/>
            <a:r>
              <a:rPr lang="en-US" dirty="0" smtClean="0"/>
              <a:t>(to return correct Widget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ype from base class!)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1765" y="327146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2154414" y="959366"/>
            <a:ext cx="150971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558221" y="959366"/>
            <a:ext cx="105903" cy="678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3664124" y="959366"/>
            <a:ext cx="1382391" cy="83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9114" y="3351431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</a:p>
        </p:txBody>
      </p:sp>
      <p:cxnSp>
        <p:nvCxnSpPr>
          <p:cNvPr id="22" name="Straight Arrow Connector 21"/>
          <p:cNvCxnSpPr>
            <a:stCxn id="5" idx="2"/>
            <a:endCxn id="21" idx="0"/>
          </p:cNvCxnSpPr>
          <p:nvPr/>
        </p:nvCxnSpPr>
        <p:spPr>
          <a:xfrm>
            <a:off x="2154414" y="2192298"/>
            <a:ext cx="703388" cy="1159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275" y="32536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</a:p>
        </p:txBody>
      </p:sp>
      <p:cxnSp>
        <p:nvCxnSpPr>
          <p:cNvPr id="27" name="Straight Arrow Connector 26"/>
          <p:cNvCxnSpPr>
            <a:stCxn id="6" idx="2"/>
            <a:endCxn id="26" idx="0"/>
          </p:cNvCxnSpPr>
          <p:nvPr/>
        </p:nvCxnSpPr>
        <p:spPr>
          <a:xfrm>
            <a:off x="3558221" y="2007632"/>
            <a:ext cx="329280" cy="124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5381" y="32714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 flipH="1">
            <a:off x="4892667" y="2160032"/>
            <a:ext cx="153848" cy="111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9004" y="5801225"/>
            <a:ext cx="159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ButtonElement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46198" y="56165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TableElement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762158" y="56470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ImageElement</a:t>
            </a:r>
            <a:endParaRPr lang="en-US" dirty="0" smtClean="0"/>
          </a:p>
        </p:txBody>
      </p:sp>
      <p:cxnSp>
        <p:nvCxnSpPr>
          <p:cNvPr id="44" name="Straight Arrow Connector 43"/>
          <p:cNvCxnSpPr>
            <a:stCxn id="21" idx="2"/>
            <a:endCxn id="41" idx="0"/>
          </p:cNvCxnSpPr>
          <p:nvPr/>
        </p:nvCxnSpPr>
        <p:spPr>
          <a:xfrm flipH="1">
            <a:off x="2528656" y="3720763"/>
            <a:ext cx="329146" cy="208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41" idx="0"/>
          </p:cNvCxnSpPr>
          <p:nvPr/>
        </p:nvCxnSpPr>
        <p:spPr>
          <a:xfrm flipH="1">
            <a:off x="2528656" y="3640793"/>
            <a:ext cx="5156575" cy="216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2" idx="0"/>
          </p:cNvCxnSpPr>
          <p:nvPr/>
        </p:nvCxnSpPr>
        <p:spPr>
          <a:xfrm>
            <a:off x="3887501" y="3622954"/>
            <a:ext cx="1298643" cy="199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  <a:endCxn id="43" idx="0"/>
          </p:cNvCxnSpPr>
          <p:nvPr/>
        </p:nvCxnSpPr>
        <p:spPr>
          <a:xfrm>
            <a:off x="4892667" y="3640793"/>
            <a:ext cx="264149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 flipH="1">
            <a:off x="5186144" y="3640793"/>
            <a:ext cx="2499087" cy="197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43" idx="0"/>
          </p:cNvCxnSpPr>
          <p:nvPr/>
        </p:nvCxnSpPr>
        <p:spPr>
          <a:xfrm flipH="1">
            <a:off x="7534164" y="3640793"/>
            <a:ext cx="15106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-114300" y="2540000"/>
            <a:ext cx="5876629" cy="19177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4847" y="590034"/>
            <a:ext cx="1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1487" y="1822966"/>
            <a:ext cx="14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Button_detail</a:t>
            </a:r>
            <a:endParaRPr lang="en-US" b="1" dirty="0" smtClean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341" y="1638300"/>
            <a:ext cx="13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Table_detail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790700"/>
            <a:ext cx="14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Image_detail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4398" y="299720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Template Wrapper</a:t>
            </a:r>
          </a:p>
          <a:p>
            <a:pPr algn="ctr"/>
            <a:r>
              <a:rPr lang="en-US" dirty="0" smtClean="0"/>
              <a:t>(to return correct Widget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ype from base class!)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1765" y="327146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2171377" y="959366"/>
            <a:ext cx="1492747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573380" y="959366"/>
            <a:ext cx="90744" cy="678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3664124" y="959366"/>
            <a:ext cx="1397269" cy="83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9114" y="3351431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</a:p>
        </p:txBody>
      </p:sp>
      <p:cxnSp>
        <p:nvCxnSpPr>
          <p:cNvPr id="22" name="Straight Arrow Connector 21"/>
          <p:cNvCxnSpPr>
            <a:stCxn id="5" idx="2"/>
            <a:endCxn id="21" idx="0"/>
          </p:cNvCxnSpPr>
          <p:nvPr/>
        </p:nvCxnSpPr>
        <p:spPr>
          <a:xfrm>
            <a:off x="2171377" y="2192298"/>
            <a:ext cx="686425" cy="1159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275" y="32536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</a:p>
        </p:txBody>
      </p:sp>
      <p:cxnSp>
        <p:nvCxnSpPr>
          <p:cNvPr id="27" name="Straight Arrow Connector 26"/>
          <p:cNvCxnSpPr>
            <a:stCxn id="6" idx="2"/>
            <a:endCxn id="26" idx="0"/>
          </p:cNvCxnSpPr>
          <p:nvPr/>
        </p:nvCxnSpPr>
        <p:spPr>
          <a:xfrm>
            <a:off x="3573380" y="2007632"/>
            <a:ext cx="314121" cy="124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5381" y="32714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 flipH="1">
            <a:off x="4892667" y="2160032"/>
            <a:ext cx="168726" cy="111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9004" y="5801225"/>
            <a:ext cx="159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ButtonElement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46198" y="56165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TableElement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762158" y="56470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ImageElement</a:t>
            </a:r>
            <a:endParaRPr lang="en-US" dirty="0" smtClean="0"/>
          </a:p>
        </p:txBody>
      </p:sp>
      <p:cxnSp>
        <p:nvCxnSpPr>
          <p:cNvPr id="44" name="Straight Arrow Connector 43"/>
          <p:cNvCxnSpPr>
            <a:stCxn id="21" idx="2"/>
            <a:endCxn id="41" idx="0"/>
          </p:cNvCxnSpPr>
          <p:nvPr/>
        </p:nvCxnSpPr>
        <p:spPr>
          <a:xfrm flipH="1">
            <a:off x="2528656" y="3720763"/>
            <a:ext cx="329146" cy="208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41" idx="0"/>
          </p:cNvCxnSpPr>
          <p:nvPr/>
        </p:nvCxnSpPr>
        <p:spPr>
          <a:xfrm flipH="1">
            <a:off x="2528656" y="3640793"/>
            <a:ext cx="5156575" cy="216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2" idx="0"/>
          </p:cNvCxnSpPr>
          <p:nvPr/>
        </p:nvCxnSpPr>
        <p:spPr>
          <a:xfrm>
            <a:off x="3887501" y="3622954"/>
            <a:ext cx="1298643" cy="199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  <a:endCxn id="43" idx="0"/>
          </p:cNvCxnSpPr>
          <p:nvPr/>
        </p:nvCxnSpPr>
        <p:spPr>
          <a:xfrm>
            <a:off x="4892667" y="3640793"/>
            <a:ext cx="264149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 flipH="1">
            <a:off x="5186144" y="3640793"/>
            <a:ext cx="2499087" cy="197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43" idx="0"/>
          </p:cNvCxnSpPr>
          <p:nvPr/>
        </p:nvCxnSpPr>
        <p:spPr>
          <a:xfrm flipH="1">
            <a:off x="7534164" y="3640793"/>
            <a:ext cx="15106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0596" y="1361301"/>
            <a:ext cx="280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Should we make these templates with an optional element base class?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3455" y="2618660"/>
            <a:ext cx="207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Widget</a:t>
            </a:r>
            <a:endParaRPr lang="en-US" b="1" dirty="0" smtClean="0"/>
          </a:p>
          <a:p>
            <a:pPr algn="ctr"/>
            <a:r>
              <a:rPr lang="en-US" dirty="0" smtClean="0"/>
              <a:t>(template taking return type for </a:t>
            </a:r>
            <a:r>
              <a:rPr lang="en-US" dirty="0" err="1" smtClean="0"/>
              <a:t>accessor</a:t>
            </a:r>
            <a:r>
              <a:rPr lang="en-US" dirty="0"/>
              <a:t> </a:t>
            </a:r>
            <a:r>
              <a:rPr lang="en-US" dirty="0" smtClean="0"/>
              <a:t>member functions!)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665" y="549950"/>
            <a:ext cx="124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Element</a:t>
            </a:r>
            <a:endParaRPr lang="en-US" sz="2400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2265142" y="2723412"/>
            <a:ext cx="2094920" cy="1558336"/>
            <a:chOff x="2265142" y="2016336"/>
            <a:chExt cx="2094920" cy="1558336"/>
          </a:xfrm>
        </p:grpSpPr>
        <p:sp>
          <p:nvSpPr>
            <p:cNvPr id="35" name="Oval 34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Table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" idx="3"/>
            <a:endCxn id="46" idx="1"/>
          </p:cNvCxnSpPr>
          <p:nvPr/>
        </p:nvCxnSpPr>
        <p:spPr>
          <a:xfrm>
            <a:off x="1990179" y="3403490"/>
            <a:ext cx="3012042" cy="1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02221" y="32361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54" name="Straight Arrow Connector 53"/>
          <p:cNvCxnSpPr>
            <a:stCxn id="9" idx="2"/>
            <a:endCxn id="52" idx="0"/>
          </p:cNvCxnSpPr>
          <p:nvPr/>
        </p:nvCxnSpPr>
        <p:spPr>
          <a:xfrm flipH="1">
            <a:off x="6992439" y="1011615"/>
            <a:ext cx="1500475" cy="222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40915" y="3236103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TableElement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46" idx="3"/>
            <a:endCxn id="52" idx="1"/>
          </p:cNvCxnSpPr>
          <p:nvPr/>
        </p:nvCxnSpPr>
        <p:spPr>
          <a:xfrm>
            <a:off x="5712672" y="3420769"/>
            <a:ext cx="528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265142" y="4722070"/>
            <a:ext cx="2094920" cy="1558336"/>
            <a:chOff x="2265142" y="2016336"/>
            <a:chExt cx="2094920" cy="1558336"/>
          </a:xfrm>
        </p:grpSpPr>
        <p:sp>
          <p:nvSpPr>
            <p:cNvPr id="73" name="Oval 72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Image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65142" y="946260"/>
            <a:ext cx="2094920" cy="1558336"/>
            <a:chOff x="2265142" y="2016336"/>
            <a:chExt cx="2094920" cy="1558336"/>
          </a:xfrm>
        </p:grpSpPr>
        <p:sp>
          <p:nvSpPr>
            <p:cNvPr id="76" name="Oval 75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Button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002221" y="1424549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2221" y="52347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31591" y="1424549"/>
            <a:ext cx="1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ButtonElement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9" idx="3"/>
            <a:endCxn id="82" idx="1"/>
          </p:cNvCxnSpPr>
          <p:nvPr/>
        </p:nvCxnSpPr>
        <p:spPr>
          <a:xfrm>
            <a:off x="5839597" y="1609215"/>
            <a:ext cx="491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40915" y="5221515"/>
            <a:ext cx="1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ButtonElement</a:t>
            </a:r>
            <a:endParaRPr lang="en-US" b="1" dirty="0"/>
          </a:p>
        </p:txBody>
      </p:sp>
      <p:cxnSp>
        <p:nvCxnSpPr>
          <p:cNvPr id="85" name="Straight Arrow Connector 84"/>
          <p:cNvCxnSpPr>
            <a:stCxn id="80" idx="3"/>
            <a:endCxn id="84" idx="1"/>
          </p:cNvCxnSpPr>
          <p:nvPr/>
        </p:nvCxnSpPr>
        <p:spPr>
          <a:xfrm flipV="1">
            <a:off x="5776792" y="5406181"/>
            <a:ext cx="464123" cy="13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3"/>
            <a:endCxn id="79" idx="1"/>
          </p:cNvCxnSpPr>
          <p:nvPr/>
        </p:nvCxnSpPr>
        <p:spPr>
          <a:xfrm flipV="1">
            <a:off x="1990179" y="1609215"/>
            <a:ext cx="3012042" cy="1794275"/>
          </a:xfrm>
          <a:prstGeom prst="bentConnector3">
            <a:avLst>
              <a:gd name="adj1" fmla="val 65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" idx="3"/>
            <a:endCxn id="80" idx="1"/>
          </p:cNvCxnSpPr>
          <p:nvPr/>
        </p:nvCxnSpPr>
        <p:spPr>
          <a:xfrm>
            <a:off x="1990179" y="3403490"/>
            <a:ext cx="3012042" cy="2015937"/>
          </a:xfrm>
          <a:prstGeom prst="bentConnector3">
            <a:avLst>
              <a:gd name="adj1" fmla="val 69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" idx="2"/>
            <a:endCxn id="82" idx="0"/>
          </p:cNvCxnSpPr>
          <p:nvPr/>
        </p:nvCxnSpPr>
        <p:spPr>
          <a:xfrm flipH="1">
            <a:off x="7146966" y="1011615"/>
            <a:ext cx="1345948" cy="41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2"/>
            <a:endCxn id="84" idx="0"/>
          </p:cNvCxnSpPr>
          <p:nvPr/>
        </p:nvCxnSpPr>
        <p:spPr>
          <a:xfrm flipH="1">
            <a:off x="7056290" y="1011615"/>
            <a:ext cx="1436624" cy="420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Ofria</dc:creator>
  <cp:lastModifiedBy>Charles Ofria</cp:lastModifiedBy>
  <cp:revision>34</cp:revision>
  <dcterms:created xsi:type="dcterms:W3CDTF">2015-06-16T14:07:17Z</dcterms:created>
  <dcterms:modified xsi:type="dcterms:W3CDTF">2015-06-16T15:15:19Z</dcterms:modified>
</cp:coreProperties>
</file>