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1C27-F927-402D-9DCF-856AA5D7350A}" type="datetimeFigureOut">
              <a:rPr lang="ru-RU"/>
              <a:pPr>
                <a:defRPr/>
              </a:pPr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D3FC1-C69F-48E3-80E1-95E022D3B7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792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EE8EC-60C5-428E-9DA6-A61D9A62A3CC}" type="datetimeFigureOut">
              <a:rPr lang="ru-RU"/>
              <a:pPr>
                <a:defRPr/>
              </a:pPr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7F524-27A3-40D8-B75C-EB66424D5ED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228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AEE9D-A2F9-4F86-92F0-43819B362D52}" type="datetimeFigureOut">
              <a:rPr lang="ru-RU"/>
              <a:pPr>
                <a:defRPr/>
              </a:pPr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D0A5B-3AB3-4563-8DE0-CE99CABB010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698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9E3C-99C1-480B-88F2-27DB098A9EBF}" type="datetimeFigureOut">
              <a:rPr lang="ru-RU"/>
              <a:pPr>
                <a:defRPr/>
              </a:pPr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380CF-DBD5-441F-8C60-BF21C1C971B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4736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5020-E4F4-44C8-9BF5-7221CE3FB47D}" type="datetimeFigureOut">
              <a:rPr lang="ru-RU"/>
              <a:pPr>
                <a:defRPr/>
              </a:pPr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91626-6FED-4F17-8673-EDE87E3ADAF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7794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59C65-0D41-4A70-993C-C0DD402B4ED5}" type="datetimeFigureOut">
              <a:rPr lang="ru-RU"/>
              <a:pPr>
                <a:defRPr/>
              </a:pPr>
              <a:t>11.10.2020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6F57A-059C-4C05-BA9C-49AF23DCF9B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723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F9C5A-DC20-43C6-B6AA-150CA0583B45}" type="datetimeFigureOut">
              <a:rPr lang="ru-RU"/>
              <a:pPr>
                <a:defRPr/>
              </a:pPr>
              <a:t>11.10.2020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E39C9-B2E0-4346-9DCA-7B7AA5B6740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149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A5694-6BF3-44B1-8B56-03BA6B476D49}" type="datetimeFigureOut">
              <a:rPr lang="ru-RU"/>
              <a:pPr>
                <a:defRPr/>
              </a:pPr>
              <a:t>11.10.2020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25361-489E-4450-97D7-5731B3CC4B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220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E9D78-800E-4274-B8ED-C043E4D362DB}" type="datetimeFigureOut">
              <a:rPr lang="ru-RU"/>
              <a:pPr>
                <a:defRPr/>
              </a:pPr>
              <a:t>11.10.2020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DB7F0D-25A0-48FA-BF1B-3B0F4CC8EFB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1830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28E4D-6B3E-45EC-9868-668E7B47F880}" type="datetimeFigureOut">
              <a:rPr lang="ru-RU"/>
              <a:pPr>
                <a:defRPr/>
              </a:pPr>
              <a:t>11.10.2020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73EA8-3481-4DEE-A132-0D412AA0BB1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12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1FEA-7BFC-4ACB-89BE-F0ED52CE7C49}" type="datetimeFigureOut">
              <a:rPr lang="ru-RU"/>
              <a:pPr>
                <a:defRPr/>
              </a:pPr>
              <a:t>11.10.2020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2D729-A45A-490B-8981-8CDBBA84A83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832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2D1D92-81AC-4E8F-B663-04FCCC11E88A}" type="datetimeFigureOut">
              <a:rPr lang="ru-RU"/>
              <a:pPr>
                <a:defRPr/>
              </a:pPr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1FB493B-BDDF-4E88-B16C-11C029A0D7B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14363" y="1989138"/>
            <a:ext cx="7989887" cy="1470025"/>
          </a:xfrm>
        </p:spPr>
        <p:txBody>
          <a:bodyPr/>
          <a:lstStyle/>
          <a:p>
            <a:pPr eaLnBrk="1" hangingPunct="1"/>
            <a:r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t>Вспомогательные алгоритмы</a:t>
            </a: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619250" y="3783013"/>
            <a:ext cx="604837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>
                <a:latin typeface="Arial" panose="020B0604020202020204" pitchFamily="34" charset="0"/>
              </a:rPr>
              <a:t>Функция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>
                <a:latin typeface="Arial" panose="020B0604020202020204" pitchFamily="34" charset="0"/>
              </a:rPr>
              <a:t>		Процедура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>
                <a:latin typeface="Arial" panose="020B0604020202020204" pitchFamily="34" charset="0"/>
              </a:rPr>
              <a:t>				   Параметр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1042988" y="2465388"/>
            <a:ext cx="6842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>
                <a:latin typeface="Arial" panose="020B0604020202020204" pitchFamily="34" charset="0"/>
              </a:rPr>
              <a:t>При вызове функций и процедур параметры передаются через СТЕК.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213" y="1531938"/>
            <a:ext cx="8135937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latin typeface="Arial" panose="020B0604020202020204" pitchFamily="34" charset="0"/>
              </a:rPr>
              <a:t>Написать программу статистической обработки последовательности данных: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ru-RU" sz="2400" b="1" dirty="0">
                <a:latin typeface="Arial" panose="020B0604020202020204" pitchFamily="34" charset="0"/>
              </a:rPr>
              <a:t>сумма значений;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ru-RU" sz="2400" b="1" dirty="0">
                <a:latin typeface="Arial" panose="020B0604020202020204" pitchFamily="34" charset="0"/>
              </a:rPr>
              <a:t>среднее значение;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ru-RU" sz="2400" b="1" dirty="0">
                <a:latin typeface="Arial" panose="020B0604020202020204" pitchFamily="34" charset="0"/>
              </a:rPr>
              <a:t>максимальное значение;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ru-RU" sz="2400" b="1" dirty="0">
                <a:latin typeface="Arial" panose="020B0604020202020204" pitchFamily="34" charset="0"/>
              </a:rPr>
              <a:t>минимальное значение.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ru-RU" sz="2400" b="1" dirty="0">
              <a:latin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latin typeface="Arial" panose="020B0604020202020204" pitchFamily="34" charset="0"/>
              </a:rPr>
              <a:t>Применить эту программу для двух разных последовательностей.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354640"/>
            <a:ext cx="4674542" cy="1706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92862" y="4077072"/>
            <a:ext cx="2595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Переменные разные,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действия одинаковые.</a:t>
            </a: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4664"/>
            <a:ext cx="8888166" cy="3096344"/>
          </a:xfrm>
          <a:prstGeom prst="rect">
            <a:avLst/>
          </a:prstGeom>
        </p:spPr>
      </p:pic>
      <p:sp>
        <p:nvSpPr>
          <p:cNvPr id="8" name="Выноска 1 7"/>
          <p:cNvSpPr/>
          <p:nvPr/>
        </p:nvSpPr>
        <p:spPr>
          <a:xfrm>
            <a:off x="5580260" y="3976599"/>
            <a:ext cx="3024188" cy="896938"/>
          </a:xfrm>
          <a:prstGeom prst="borderCallout1">
            <a:avLst>
              <a:gd name="adj1" fmla="val 18750"/>
              <a:gd name="adj2" fmla="val -8333"/>
              <a:gd name="adj3" fmla="val -80963"/>
              <a:gd name="adj4" fmla="val -743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3203575" y="2708275"/>
            <a:ext cx="45719" cy="79273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66606" y="5282604"/>
            <a:ext cx="2593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Переменные разные,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действия одинаковые.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8776355" cy="5832648"/>
          </a:xfrm>
          <a:prstGeom prst="rect">
            <a:avLst/>
          </a:prstGeom>
        </p:spPr>
      </p:pic>
      <p:sp>
        <p:nvSpPr>
          <p:cNvPr id="11" name="Правая фигурная скобка 10"/>
          <p:cNvSpPr/>
          <p:nvPr/>
        </p:nvSpPr>
        <p:spPr>
          <a:xfrm>
            <a:off x="2771799" y="4005064"/>
            <a:ext cx="72007" cy="1656184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Выноска 1 9"/>
          <p:cNvSpPr/>
          <p:nvPr/>
        </p:nvSpPr>
        <p:spPr>
          <a:xfrm>
            <a:off x="5651500" y="5157192"/>
            <a:ext cx="3024188" cy="896937"/>
          </a:xfrm>
          <a:prstGeom prst="borderCallout1">
            <a:avLst>
              <a:gd name="adj1" fmla="val 18750"/>
              <a:gd name="adj2" fmla="val -8333"/>
              <a:gd name="adj3" fmla="val -55875"/>
              <a:gd name="adj4" fmla="val -887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91272" y="5293333"/>
            <a:ext cx="2595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Переменные разные,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действия одинаковые.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9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987550"/>
            <a:ext cx="541972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1733550" y="981075"/>
            <a:ext cx="464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</a:rPr>
              <a:t>Вспомогательный алгоритм - функция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93913" y="3779838"/>
            <a:ext cx="2159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00625" y="3779838"/>
            <a:ext cx="245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B050"/>
                </a:solidFill>
                <a:latin typeface="Arial" panose="020B0604020202020204" pitchFamily="34" charset="0"/>
              </a:rPr>
              <a:t>параметры</a:t>
            </a:r>
            <a:r>
              <a:rPr lang="ru-RU" altLang="ru-RU" sz="1800">
                <a:latin typeface="Arial" panose="020B0604020202020204" pitchFamily="34" charset="0"/>
              </a:rPr>
              <a:t> входные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      формальные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657600" y="3214688"/>
            <a:ext cx="3044825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endCxn id="7170" idx="2"/>
          </p:cNvCxnSpPr>
          <p:nvPr/>
        </p:nvCxnSpPr>
        <p:spPr>
          <a:xfrm>
            <a:off x="2886075" y="3779838"/>
            <a:ext cx="1627188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33550" y="4078288"/>
            <a:ext cx="1577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результат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803400" y="4510088"/>
            <a:ext cx="1082675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075238" y="4222750"/>
            <a:ext cx="2147887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908175" y="736600"/>
            <a:ext cx="2598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Оформление функции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08175" y="4395788"/>
            <a:ext cx="1843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Вызов функции</a:t>
            </a:r>
          </a:p>
        </p:txBody>
      </p:sp>
      <p:pic>
        <p:nvPicPr>
          <p:cNvPr id="8196" name="Рисунок 5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00213"/>
            <a:ext cx="5467350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11863" y="3035300"/>
            <a:ext cx="2881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Передача значений фактических параметров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5940425" y="2928938"/>
            <a:ext cx="3024188" cy="896937"/>
          </a:xfrm>
          <a:prstGeom prst="borderCallout1">
            <a:avLst>
              <a:gd name="adj1" fmla="val 18750"/>
              <a:gd name="adj2" fmla="val -8333"/>
              <a:gd name="adj3" fmla="val -93472"/>
              <a:gd name="adj4" fmla="val -454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3492500" y="3573463"/>
            <a:ext cx="2087563" cy="1439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5157788"/>
            <a:ext cx="20002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Рисунок 25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268413"/>
            <a:ext cx="6373813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1908175" y="260350"/>
            <a:ext cx="4883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</a:rPr>
              <a:t>Вспомогательный алгоритм - процедура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51500" y="5516563"/>
            <a:ext cx="2452688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B050"/>
                </a:solidFill>
                <a:latin typeface="Arial" panose="020B0604020202020204" pitchFamily="34" charset="0"/>
              </a:rPr>
              <a:t>параметры</a:t>
            </a:r>
            <a:r>
              <a:rPr lang="ru-RU" altLang="ru-RU" sz="1800">
                <a:latin typeface="Arial" panose="020B0604020202020204" pitchFamily="34" charset="0"/>
              </a:rPr>
              <a:t> входные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      формальные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727700" y="5961063"/>
            <a:ext cx="2147888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916238" y="2205038"/>
            <a:ext cx="3095625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916238" y="4005263"/>
            <a:ext cx="1463675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476375" y="2198688"/>
            <a:ext cx="28733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484313" y="2781300"/>
            <a:ext cx="4953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216400" y="2781300"/>
            <a:ext cx="4953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484313" y="5516563"/>
            <a:ext cx="26177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</a:rPr>
              <a:t>результаты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chemeClr val="accent1"/>
                </a:solidFill>
                <a:latin typeface="Arial" panose="020B0604020202020204" pitchFamily="34" charset="0"/>
              </a:rPr>
              <a:t>параметры</a:t>
            </a:r>
            <a:r>
              <a:rPr lang="ru-RU" altLang="ru-RU" sz="1800">
                <a:latin typeface="Arial" panose="020B0604020202020204" pitchFamily="34" charset="0"/>
              </a:rPr>
              <a:t> выходные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        формальные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1604963" y="6256338"/>
            <a:ext cx="2376487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Выноска 1 22"/>
          <p:cNvSpPr/>
          <p:nvPr/>
        </p:nvSpPr>
        <p:spPr>
          <a:xfrm>
            <a:off x="6867525" y="1096963"/>
            <a:ext cx="2014538" cy="612775"/>
          </a:xfrm>
          <a:prstGeom prst="borderCallout1">
            <a:avLst>
              <a:gd name="adj1" fmla="val 18750"/>
              <a:gd name="adj2" fmla="val -8333"/>
              <a:gd name="adj3" fmla="val 117787"/>
              <a:gd name="adj4" fmla="val -225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926263" y="1228725"/>
            <a:ext cx="184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Вызов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Рисунок 12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1125538"/>
            <a:ext cx="66690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1266825" y="368300"/>
            <a:ext cx="2855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Оформление процедуры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66825" y="5084763"/>
            <a:ext cx="2100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Вызов процедуры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745163"/>
            <a:ext cx="3743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Выноска 1 7"/>
          <p:cNvSpPr/>
          <p:nvPr/>
        </p:nvSpPr>
        <p:spPr>
          <a:xfrm>
            <a:off x="6011863" y="2928938"/>
            <a:ext cx="3024187" cy="896937"/>
          </a:xfrm>
          <a:prstGeom prst="borderCallout1">
            <a:avLst>
              <a:gd name="adj1" fmla="val 18750"/>
              <a:gd name="adj2" fmla="val -8333"/>
              <a:gd name="adj3" fmla="val -145662"/>
              <a:gd name="adj4" fmla="val -652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5375" y="4005263"/>
            <a:ext cx="2376488" cy="173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11863" y="3035300"/>
            <a:ext cx="2881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Передача адресов фактических параметров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98</Words>
  <Application>Microsoft Office PowerPoint</Application>
  <PresentationFormat>Экран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Вспомогательные алгоритмы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алгоритмы</dc:title>
  <dc:creator>irina</dc:creator>
  <cp:lastModifiedBy>Foox</cp:lastModifiedBy>
  <cp:revision>36</cp:revision>
  <dcterms:created xsi:type="dcterms:W3CDTF">2015-10-06T03:49:18Z</dcterms:created>
  <dcterms:modified xsi:type="dcterms:W3CDTF">2020-10-11T12:54:57Z</dcterms:modified>
</cp:coreProperties>
</file>