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069d622a6c_0_482:notes"/>
          <p:cNvSpPr txBox="1"/>
          <p:nvPr>
            <p:ph idx="1" type="body"/>
          </p:nvPr>
        </p:nvSpPr>
        <p:spPr>
          <a:xfrm>
            <a:off x="915394" y="4343400"/>
            <a:ext cx="5027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069d622a6c_0_482:notes"/>
          <p:cNvSpPr/>
          <p:nvPr>
            <p:ph idx="2" type="sldImg"/>
          </p:nvPr>
        </p:nvSpPr>
        <p:spPr>
          <a:xfrm>
            <a:off x="427375" y="685800"/>
            <a:ext cx="600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69d622a6c_0_491:notes"/>
          <p:cNvSpPr/>
          <p:nvPr>
            <p:ph idx="2" type="sldImg"/>
          </p:nvPr>
        </p:nvSpPr>
        <p:spPr>
          <a:xfrm>
            <a:off x="427375" y="685800"/>
            <a:ext cx="600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1" name="Google Shape;601;g1069d622a6c_0_491:notes"/>
          <p:cNvSpPr txBox="1"/>
          <p:nvPr>
            <p:ph idx="1" type="body"/>
          </p:nvPr>
        </p:nvSpPr>
        <p:spPr>
          <a:xfrm>
            <a:off x="915394" y="4343400"/>
            <a:ext cx="5027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9d622a6c_0_0:notes"/>
          <p:cNvSpPr/>
          <p:nvPr>
            <p:ph idx="2" type="sldImg"/>
          </p:nvPr>
        </p:nvSpPr>
        <p:spPr>
          <a:xfrm>
            <a:off x="427375" y="685800"/>
            <a:ext cx="600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g1069d622a6c_0_0:notes"/>
          <p:cNvSpPr txBox="1"/>
          <p:nvPr>
            <p:ph idx="1" type="body"/>
          </p:nvPr>
        </p:nvSpPr>
        <p:spPr>
          <a:xfrm>
            <a:off x="915394" y="4343400"/>
            <a:ext cx="5027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9d622a6c_0_6:notes"/>
          <p:cNvSpPr/>
          <p:nvPr>
            <p:ph idx="2" type="sldImg"/>
          </p:nvPr>
        </p:nvSpPr>
        <p:spPr>
          <a:xfrm>
            <a:off x="427375" y="685800"/>
            <a:ext cx="600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" name="Google Shape;108;g1069d622a6c_0_6:notes"/>
          <p:cNvSpPr txBox="1"/>
          <p:nvPr>
            <p:ph idx="1" type="body"/>
          </p:nvPr>
        </p:nvSpPr>
        <p:spPr>
          <a:xfrm>
            <a:off x="915394" y="4343400"/>
            <a:ext cx="5027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9d622a6c_0_12:notes"/>
          <p:cNvSpPr txBox="1"/>
          <p:nvPr>
            <p:ph idx="1" type="body"/>
          </p:nvPr>
        </p:nvSpPr>
        <p:spPr>
          <a:xfrm>
            <a:off x="915394" y="4343400"/>
            <a:ext cx="5027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069d622a6c_0_12:notes"/>
          <p:cNvSpPr/>
          <p:nvPr>
            <p:ph idx="2" type="sldImg"/>
          </p:nvPr>
        </p:nvSpPr>
        <p:spPr>
          <a:xfrm>
            <a:off x="427375" y="685800"/>
            <a:ext cx="600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69d622a6c_0_155:notes"/>
          <p:cNvSpPr txBox="1"/>
          <p:nvPr>
            <p:ph idx="1" type="body"/>
          </p:nvPr>
        </p:nvSpPr>
        <p:spPr>
          <a:xfrm>
            <a:off x="915394" y="4343400"/>
            <a:ext cx="5027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069d622a6c_0_155:notes"/>
          <p:cNvSpPr/>
          <p:nvPr>
            <p:ph idx="2" type="sldImg"/>
          </p:nvPr>
        </p:nvSpPr>
        <p:spPr>
          <a:xfrm>
            <a:off x="427375" y="685800"/>
            <a:ext cx="600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69d622a6c_0_388:notes"/>
          <p:cNvSpPr/>
          <p:nvPr>
            <p:ph idx="2" type="sldImg"/>
          </p:nvPr>
        </p:nvSpPr>
        <p:spPr>
          <a:xfrm>
            <a:off x="427375" y="685800"/>
            <a:ext cx="600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3" name="Google Shape;493;g1069d622a6c_0_388:notes"/>
          <p:cNvSpPr txBox="1"/>
          <p:nvPr>
            <p:ph idx="1" type="body"/>
          </p:nvPr>
        </p:nvSpPr>
        <p:spPr>
          <a:xfrm>
            <a:off x="915394" y="4343400"/>
            <a:ext cx="5027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69d622a6c_0_397:notes"/>
          <p:cNvSpPr txBox="1"/>
          <p:nvPr>
            <p:ph idx="1" type="body"/>
          </p:nvPr>
        </p:nvSpPr>
        <p:spPr>
          <a:xfrm>
            <a:off x="915394" y="4343400"/>
            <a:ext cx="5027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1069d622a6c_0_397:notes"/>
          <p:cNvSpPr/>
          <p:nvPr>
            <p:ph idx="2" type="sldImg"/>
          </p:nvPr>
        </p:nvSpPr>
        <p:spPr>
          <a:xfrm>
            <a:off x="427375" y="685800"/>
            <a:ext cx="600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69d622a6c_0_409:notes"/>
          <p:cNvSpPr txBox="1"/>
          <p:nvPr>
            <p:ph idx="1" type="body"/>
          </p:nvPr>
        </p:nvSpPr>
        <p:spPr>
          <a:xfrm>
            <a:off x="915394" y="4343400"/>
            <a:ext cx="5027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069d622a6c_0_409:notes"/>
          <p:cNvSpPr/>
          <p:nvPr>
            <p:ph idx="2" type="sldImg"/>
          </p:nvPr>
        </p:nvSpPr>
        <p:spPr>
          <a:xfrm>
            <a:off x="427375" y="685800"/>
            <a:ext cx="600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69d622a6c_0_473:notes"/>
          <p:cNvSpPr txBox="1"/>
          <p:nvPr>
            <p:ph idx="1" type="body"/>
          </p:nvPr>
        </p:nvSpPr>
        <p:spPr>
          <a:xfrm>
            <a:off x="915394" y="4343400"/>
            <a:ext cx="5027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069d622a6c_0_473:notes"/>
          <p:cNvSpPr/>
          <p:nvPr>
            <p:ph idx="2" type="sldImg"/>
          </p:nvPr>
        </p:nvSpPr>
        <p:spPr>
          <a:xfrm>
            <a:off x="427375" y="685800"/>
            <a:ext cx="600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99669" y="588368"/>
            <a:ext cx="1468331" cy="172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0" y="0"/>
            <a:ext cx="12189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06400" y="1219200"/>
            <a:ext cx="11277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0" y="0"/>
            <a:ext cx="39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876800" y="63817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10668000" y="6418262"/>
            <a:ext cx="1219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hlink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hlink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hlink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hlink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hlink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hlink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hlink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hlink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hlink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Structure &amp; Algorithms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Divide and Conquer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3"/>
          <p:cNvSpPr txBox="1"/>
          <p:nvPr>
            <p:ph type="title"/>
          </p:nvPr>
        </p:nvSpPr>
        <p:spPr>
          <a:xfrm>
            <a:off x="0" y="-103187"/>
            <a:ext cx="12189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Times New Roman"/>
              <a:buNone/>
            </a:pPr>
            <a:r>
              <a:rPr i="0" lang="en-US" sz="4400"/>
              <a:t>Correctness of Merge</a:t>
            </a:r>
            <a:endParaRPr/>
          </a:p>
        </p:txBody>
      </p:sp>
      <p:sp>
        <p:nvSpPr>
          <p:cNvPr id="594" name="Google Shape;594;p23"/>
          <p:cNvSpPr txBox="1"/>
          <p:nvPr>
            <p:ph idx="1" type="body"/>
          </p:nvPr>
        </p:nvSpPr>
        <p:spPr>
          <a:xfrm>
            <a:off x="286600" y="739775"/>
            <a:ext cx="5238000" cy="57324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Merge(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1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lain" startAt="3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1]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lain" startAt="3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∞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∞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lain" startAt="3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≤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t/>
            </a:r>
            <a:endParaRPr b="1" i="1" sz="2000" u="non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595" name="Google Shape;595;p23"/>
          <p:cNvSpPr txBox="1"/>
          <p:nvPr/>
        </p:nvSpPr>
        <p:spPr>
          <a:xfrm>
            <a:off x="5734049" y="815975"/>
            <a:ext cx="2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23"/>
          <p:cNvSpPr txBox="1"/>
          <p:nvPr/>
        </p:nvSpPr>
        <p:spPr>
          <a:xfrm>
            <a:off x="5655733" y="757237"/>
            <a:ext cx="6212400" cy="354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1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1</a:t>
            </a:r>
            <a:r>
              <a:rPr b="1" i="0" lang="en-US" sz="24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≤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LI,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smallest elements    of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sorted order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LI,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are the smallest elements of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yet copied into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13 results in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containing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 smallest elements (again in sorted order).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Incrementing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reestablishes the LI for the next iteration.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 for </a:t>
            </a:r>
            <a:r>
              <a:rPr b="1" i="1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i="1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</a:t>
            </a:r>
            <a:r>
              <a:rPr b="1" i="1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i="1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endParaRPr/>
          </a:p>
        </p:txBody>
      </p:sp>
      <p:sp>
        <p:nvSpPr>
          <p:cNvPr id="597" name="Google Shape;597;p23"/>
          <p:cNvSpPr txBox="1"/>
          <p:nvPr/>
        </p:nvSpPr>
        <p:spPr>
          <a:xfrm>
            <a:off x="5719233" y="4254500"/>
            <a:ext cx="6328800" cy="2247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1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Termination:</a:t>
            </a:r>
            <a:endParaRPr b="1" i="0" sz="2000" u="non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termination,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LI,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– p +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smallest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elements of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sorted order.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together contain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+ 3 elements.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but the two sentinels have been copied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 into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endParaRPr/>
          </a:p>
        </p:txBody>
      </p:sp>
      <p:sp>
        <p:nvSpPr>
          <p:cNvPr id="598" name="Google Shape;598;p23"/>
          <p:cNvSpPr txBox="1"/>
          <p:nvPr>
            <p:ph idx="11" type="ftr"/>
          </p:nvPr>
        </p:nvSpPr>
        <p:spPr>
          <a:xfrm>
            <a:off x="4038600" y="6508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4"/>
          <p:cNvSpPr txBox="1"/>
          <p:nvPr>
            <p:ph type="title"/>
          </p:nvPr>
        </p:nvSpPr>
        <p:spPr>
          <a:xfrm>
            <a:off x="0" y="304800"/>
            <a:ext cx="12189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Times New Roman"/>
              <a:buNone/>
            </a:pPr>
            <a:r>
              <a:rPr i="0" lang="en-US" sz="4400"/>
              <a:t>Analysis of Merge Sort</a:t>
            </a:r>
            <a:endParaRPr/>
          </a:p>
        </p:txBody>
      </p:sp>
      <p:sp>
        <p:nvSpPr>
          <p:cNvPr id="604" name="Google Shape;604;p24"/>
          <p:cNvSpPr txBox="1"/>
          <p:nvPr>
            <p:ph idx="1" type="body"/>
          </p:nvPr>
        </p:nvSpPr>
        <p:spPr>
          <a:xfrm>
            <a:off x="605367" y="1385887"/>
            <a:ext cx="1112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000"/>
              <a:buFont typeface="Noto Sans Symbols"/>
              <a:buChar char="⬥"/>
            </a:pPr>
            <a:r>
              <a:rPr i="0" lang="en-US" sz="3000" u="none">
                <a:solidFill>
                  <a:srgbClr val="CC3300"/>
                </a:solidFill>
              </a:rPr>
              <a:t>Running time </a:t>
            </a:r>
            <a:r>
              <a:rPr b="1" i="1" lang="en-US" sz="3000" u="none">
                <a:solidFill>
                  <a:schemeClr val="hlink"/>
                </a:solidFill>
              </a:rPr>
              <a:t>T</a:t>
            </a:r>
            <a:r>
              <a:rPr b="1" i="0" lang="en-US" sz="3000" u="none">
                <a:solidFill>
                  <a:schemeClr val="hlink"/>
                </a:solidFill>
              </a:rPr>
              <a:t>(</a:t>
            </a:r>
            <a:r>
              <a:rPr b="1" i="1" lang="en-US" sz="3000" u="none">
                <a:solidFill>
                  <a:schemeClr val="hlink"/>
                </a:solidFill>
              </a:rPr>
              <a:t>n</a:t>
            </a:r>
            <a:r>
              <a:rPr b="1" i="0" lang="en-US" sz="3000" u="none">
                <a:solidFill>
                  <a:schemeClr val="hlink"/>
                </a:solidFill>
              </a:rPr>
              <a:t>)</a:t>
            </a:r>
            <a:r>
              <a:rPr i="0" lang="en-US" sz="3000" u="none">
                <a:solidFill>
                  <a:srgbClr val="CC3300"/>
                </a:solidFill>
              </a:rPr>
              <a:t> of Merge Sort:</a:t>
            </a:r>
            <a:endParaRPr sz="3000"/>
          </a:p>
          <a:p>
            <a:pPr indent="-3556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10000"/>
              </a:buClr>
              <a:buSzPts val="3000"/>
              <a:buFont typeface="Calibri"/>
              <a:buChar char="⬥"/>
            </a:pPr>
            <a:r>
              <a:rPr i="0" lang="en-US" sz="3000" u="none">
                <a:solidFill>
                  <a:srgbClr val="010000"/>
                </a:solidFill>
              </a:rPr>
              <a:t>Divide: computing the middle takes </a:t>
            </a:r>
            <a:r>
              <a:rPr i="0" lang="en-US" sz="3000" u="none">
                <a:solidFill>
                  <a:srgbClr val="CC3300"/>
                </a:solidFill>
              </a:rPr>
              <a:t>Θ(1)</a:t>
            </a:r>
            <a:r>
              <a:rPr i="1" lang="en-US" sz="3000" u="none">
                <a:solidFill>
                  <a:srgbClr val="3DDE2C"/>
                </a:solidFill>
              </a:rPr>
              <a:t> </a:t>
            </a:r>
            <a:endParaRPr sz="3000"/>
          </a:p>
          <a:p>
            <a:pPr indent="-3556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10000"/>
              </a:buClr>
              <a:buSzPts val="3000"/>
              <a:buFont typeface="Calibri"/>
              <a:buChar char="⬥"/>
            </a:pPr>
            <a:r>
              <a:rPr i="0" lang="en-US" sz="3000" u="none">
                <a:solidFill>
                  <a:srgbClr val="010000"/>
                </a:solidFill>
              </a:rPr>
              <a:t>Conquer: solving 2 subproblems takes </a:t>
            </a:r>
            <a:r>
              <a:rPr i="0" lang="en-US" sz="3000" u="none">
                <a:solidFill>
                  <a:srgbClr val="CC3300"/>
                </a:solidFill>
              </a:rPr>
              <a:t>2</a:t>
            </a:r>
            <a:r>
              <a:rPr i="1" lang="en-US" sz="3000" u="none">
                <a:solidFill>
                  <a:srgbClr val="CC3300"/>
                </a:solidFill>
              </a:rPr>
              <a:t>T</a:t>
            </a:r>
            <a:r>
              <a:rPr i="0" lang="en-US" sz="3000" u="none">
                <a:solidFill>
                  <a:srgbClr val="CC3300"/>
                </a:solidFill>
              </a:rPr>
              <a:t>(</a:t>
            </a:r>
            <a:r>
              <a:rPr i="1" lang="en-US" sz="3000" u="none">
                <a:solidFill>
                  <a:srgbClr val="CC3300"/>
                </a:solidFill>
              </a:rPr>
              <a:t>n</a:t>
            </a:r>
            <a:r>
              <a:rPr i="0" lang="en-US" sz="3000" u="none">
                <a:solidFill>
                  <a:srgbClr val="CC3300"/>
                </a:solidFill>
              </a:rPr>
              <a:t>/2)</a:t>
            </a:r>
            <a:r>
              <a:rPr i="1" lang="en-US" sz="3000" u="none">
                <a:solidFill>
                  <a:srgbClr val="3DDE2C"/>
                </a:solidFill>
              </a:rPr>
              <a:t> </a:t>
            </a:r>
            <a:endParaRPr sz="3000"/>
          </a:p>
          <a:p>
            <a:pPr indent="-3556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10000"/>
              </a:buClr>
              <a:buSzPts val="3000"/>
              <a:buFont typeface="Calibri"/>
              <a:buChar char="⬥"/>
            </a:pPr>
            <a:r>
              <a:rPr i="0" lang="en-US" sz="3000" u="none">
                <a:solidFill>
                  <a:srgbClr val="010000"/>
                </a:solidFill>
              </a:rPr>
              <a:t>Combine: merging </a:t>
            </a:r>
            <a:r>
              <a:rPr i="1" lang="en-US" sz="3000" u="none">
                <a:solidFill>
                  <a:srgbClr val="010000"/>
                </a:solidFill>
              </a:rPr>
              <a:t>n</a:t>
            </a:r>
            <a:r>
              <a:rPr i="0" lang="en-US" sz="3000" u="none">
                <a:solidFill>
                  <a:srgbClr val="010000"/>
                </a:solidFill>
              </a:rPr>
              <a:t> elements takes </a:t>
            </a:r>
            <a:r>
              <a:rPr i="0" lang="en-US" sz="3000" u="none">
                <a:solidFill>
                  <a:srgbClr val="CC3300"/>
                </a:solidFill>
              </a:rPr>
              <a:t>Θ(</a:t>
            </a:r>
            <a:r>
              <a:rPr i="1" lang="en-US" sz="3000" u="none">
                <a:solidFill>
                  <a:srgbClr val="CC3300"/>
                </a:solidFill>
              </a:rPr>
              <a:t>n</a:t>
            </a:r>
            <a:r>
              <a:rPr i="0" lang="en-US" sz="3000" u="none">
                <a:solidFill>
                  <a:srgbClr val="CC3300"/>
                </a:solidFill>
              </a:rPr>
              <a:t>)</a:t>
            </a:r>
            <a:r>
              <a:rPr i="1" lang="en-US" sz="3000" u="none">
                <a:solidFill>
                  <a:srgbClr val="3DDE2C"/>
                </a:solidFill>
              </a:rPr>
              <a:t> </a:t>
            </a:r>
            <a:endParaRPr i="0" sz="3000" u="none">
              <a:solidFill>
                <a:srgbClr val="010000"/>
              </a:solidFill>
            </a:endParaRPr>
          </a:p>
          <a:p>
            <a:pPr indent="-3556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10000"/>
              </a:buClr>
              <a:buSzPts val="3000"/>
              <a:buFont typeface="Calibri"/>
              <a:buChar char="⬥"/>
            </a:pPr>
            <a:r>
              <a:rPr i="0" lang="en-US" sz="3000" u="none">
                <a:solidFill>
                  <a:srgbClr val="010000"/>
                </a:solidFill>
              </a:rPr>
              <a:t>Total:</a:t>
            </a:r>
            <a:endParaRPr sz="3000"/>
          </a:p>
          <a:p>
            <a:pPr indent="-228600" lvl="2" marL="1085850" marR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Times New Roman"/>
              <a:buNone/>
            </a:pPr>
            <a:r>
              <a:rPr i="1" lang="en-US" sz="3000" u="none" cap="none" strike="noStrike">
                <a:solidFill>
                  <a:srgbClr val="CC3300"/>
                </a:solidFill>
              </a:rPr>
              <a:t>T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(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n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)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 = 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Θ(1)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 			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if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 n = 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1</a:t>
            </a:r>
            <a:endParaRPr sz="3000"/>
          </a:p>
          <a:p>
            <a:pPr indent="-228600" lvl="2" marL="1085850" marR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Times New Roman"/>
              <a:buNone/>
            </a:pPr>
            <a:r>
              <a:rPr i="1" lang="en-US" sz="3000" u="none" cap="none" strike="noStrike">
                <a:solidFill>
                  <a:srgbClr val="CC3300"/>
                </a:solidFill>
              </a:rPr>
              <a:t>T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(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n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)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 = 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2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T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(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n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/2)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 + 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Θ(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n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)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 	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if</a:t>
            </a:r>
            <a:r>
              <a:rPr i="1" lang="en-US" sz="3000" u="none" cap="none" strike="noStrike">
                <a:solidFill>
                  <a:srgbClr val="CC3300"/>
                </a:solidFill>
              </a:rPr>
              <a:t> n &gt; </a:t>
            </a:r>
            <a:r>
              <a:rPr i="0" lang="en-US" sz="3000" u="none" cap="none" strike="noStrike">
                <a:solidFill>
                  <a:srgbClr val="CC3300"/>
                </a:solidFill>
              </a:rPr>
              <a:t>1</a:t>
            </a:r>
            <a:endParaRPr i="1" sz="3000" u="none" cap="none" strike="noStrike">
              <a:solidFill>
                <a:srgbClr val="CC3300"/>
              </a:solidFill>
            </a:endParaRPr>
          </a:p>
          <a:p>
            <a:pPr indent="-228600" lvl="2" marL="108585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i="1" sz="3000" u="none" cap="none" strike="noStrike">
              <a:solidFill>
                <a:srgbClr val="CC3300"/>
              </a:solidFill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i="0" lang="en-US" sz="3000" u="none" cap="none" strike="noStrike">
                <a:solidFill>
                  <a:schemeClr val="hlink"/>
                </a:solidFill>
              </a:rPr>
              <a:t>⇒ </a:t>
            </a:r>
            <a:r>
              <a:rPr i="1" lang="en-US" sz="3000" u="none" cap="none" strike="noStrike">
                <a:solidFill>
                  <a:schemeClr val="hlink"/>
                </a:solidFill>
              </a:rPr>
              <a:t>T</a:t>
            </a:r>
            <a:r>
              <a:rPr i="0" lang="en-US" sz="3000" u="none" cap="none" strike="noStrike">
                <a:solidFill>
                  <a:schemeClr val="hlink"/>
                </a:solidFill>
              </a:rPr>
              <a:t>(</a:t>
            </a:r>
            <a:r>
              <a:rPr i="1" lang="en-US" sz="3000" u="none" cap="none" strike="noStrike">
                <a:solidFill>
                  <a:schemeClr val="hlink"/>
                </a:solidFill>
              </a:rPr>
              <a:t>n</a:t>
            </a:r>
            <a:r>
              <a:rPr i="0" lang="en-US" sz="3000" u="none" cap="none" strike="noStrike">
                <a:solidFill>
                  <a:schemeClr val="hlink"/>
                </a:solidFill>
              </a:rPr>
              <a:t>)</a:t>
            </a:r>
            <a:r>
              <a:rPr i="1" lang="en-US" sz="3000" u="none" cap="none" strike="noStrike">
                <a:solidFill>
                  <a:schemeClr val="hlink"/>
                </a:solidFill>
              </a:rPr>
              <a:t> = </a:t>
            </a:r>
            <a:r>
              <a:rPr i="0" lang="en-US" sz="3000" u="none" cap="none" strike="noStrike">
                <a:solidFill>
                  <a:schemeClr val="hlink"/>
                </a:solidFill>
              </a:rPr>
              <a:t>Θ(</a:t>
            </a:r>
            <a:r>
              <a:rPr i="1" lang="en-US" sz="3000" u="none" cap="none" strike="noStrike">
                <a:solidFill>
                  <a:schemeClr val="hlink"/>
                </a:solidFill>
              </a:rPr>
              <a:t>n </a:t>
            </a:r>
            <a:r>
              <a:rPr i="0" lang="en-US" sz="3000" u="none" cap="none" strike="noStrike">
                <a:solidFill>
                  <a:schemeClr val="hlink"/>
                </a:solidFill>
              </a:rPr>
              <a:t>lg</a:t>
            </a:r>
            <a:r>
              <a:rPr i="1" lang="en-US" sz="3000" u="none" cap="none" strike="noStrike">
                <a:solidFill>
                  <a:schemeClr val="hlink"/>
                </a:solidFill>
              </a:rPr>
              <a:t> n</a:t>
            </a:r>
            <a:r>
              <a:rPr i="0" lang="en-US" sz="3000" u="none" cap="none" strike="noStrike">
                <a:solidFill>
                  <a:schemeClr val="hlink"/>
                </a:solidFill>
              </a:rPr>
              <a:t>) </a:t>
            </a:r>
            <a:endParaRPr sz="3000"/>
          </a:p>
        </p:txBody>
      </p:sp>
      <p:sp>
        <p:nvSpPr>
          <p:cNvPr id="605" name="Google Shape;605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0" y="381000"/>
            <a:ext cx="12189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Times New Roman"/>
              <a:buNone/>
            </a:pPr>
            <a:r>
              <a:rPr i="0" lang="en-US" sz="4400"/>
              <a:t>Divide and Conquer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956733" y="1473200"/>
            <a:ext cx="10363200" cy="4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3000"/>
              <a:buFont typeface="Calibri"/>
              <a:buChar char="⬥"/>
            </a:pPr>
            <a:r>
              <a:rPr i="0" lang="en-US" sz="3000" u="none" cap="none" strike="noStrike">
                <a:solidFill>
                  <a:srgbClr val="010000"/>
                </a:solidFill>
              </a:rPr>
              <a:t>Recursive in structure  </a:t>
            </a:r>
            <a:endParaRPr sz="3000"/>
          </a:p>
          <a:p>
            <a:pPr indent="-2984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3000"/>
              <a:buFont typeface="Noto Sans Symbols"/>
              <a:buChar char="⬧"/>
            </a:pPr>
            <a:r>
              <a:rPr b="1" i="1" lang="en-US" sz="3000" u="none" cap="none" strike="noStrike">
                <a:solidFill>
                  <a:srgbClr val="CC3300"/>
                </a:solidFill>
              </a:rPr>
              <a:t>Divide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the problem into </a:t>
            </a:r>
            <a:r>
              <a:rPr lang="en-US" sz="3000"/>
              <a:t>subproblems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that are similar to the original but smaller in size</a:t>
            </a:r>
            <a:endParaRPr sz="3000"/>
          </a:p>
          <a:p>
            <a:pPr indent="-2984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3000"/>
              <a:buFont typeface="Noto Sans Symbols"/>
              <a:buChar char="⬧"/>
            </a:pPr>
            <a:r>
              <a:rPr b="1" i="1" lang="en-US" sz="3000" u="none" cap="none" strike="noStrike">
                <a:solidFill>
                  <a:srgbClr val="CC3300"/>
                </a:solidFill>
              </a:rPr>
              <a:t>Conquer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the sub-problems by solving them </a:t>
            </a:r>
            <a:r>
              <a:rPr i="0" lang="en-US" sz="3000" u="none" cap="none" strike="noStrike">
                <a:solidFill>
                  <a:schemeClr val="hlink"/>
                </a:solidFill>
              </a:rPr>
              <a:t>recursively</a:t>
            </a:r>
            <a:r>
              <a:rPr i="0" lang="en-US" sz="3000" u="none" cap="none" strike="noStrike">
                <a:solidFill>
                  <a:schemeClr val="dk1"/>
                </a:solidFill>
              </a:rPr>
              <a:t>.  If they are small enough, just solve them in a straightforward manner.</a:t>
            </a:r>
            <a:endParaRPr sz="3000"/>
          </a:p>
          <a:p>
            <a:pPr indent="-2984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3000"/>
              <a:buFont typeface="Noto Sans Symbols"/>
              <a:buChar char="⬧"/>
            </a:pPr>
            <a:r>
              <a:rPr b="1" i="1" lang="en-US" sz="3000" u="none" cap="none" strike="noStrike">
                <a:solidFill>
                  <a:srgbClr val="CC3300"/>
                </a:solidFill>
              </a:rPr>
              <a:t>Combine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the solutions to create a solution to the original problem</a:t>
            </a:r>
            <a:endParaRPr sz="3000"/>
          </a:p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0" y="228600"/>
            <a:ext cx="12189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Times New Roman"/>
              <a:buNone/>
            </a:pPr>
            <a:r>
              <a:rPr i="0" lang="en-US" sz="4400"/>
              <a:t>An Example:  Merge Sort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973667" y="1438275"/>
            <a:ext cx="10363200" cy="4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None/>
            </a:pPr>
            <a:r>
              <a:rPr b="1" i="1" lang="en-US" u="sng" cap="none" strike="noStrike">
                <a:solidFill>
                  <a:srgbClr val="CC3300"/>
                </a:solidFill>
              </a:rPr>
              <a:t>Sorting Problem</a:t>
            </a:r>
            <a:r>
              <a:rPr b="1" i="0" lang="en-US" u="sng" cap="none" strike="noStrike">
                <a:solidFill>
                  <a:srgbClr val="CC3300"/>
                </a:solidFill>
              </a:rPr>
              <a:t>:</a:t>
            </a:r>
            <a:r>
              <a:rPr i="0" lang="en-US" u="none" cap="none" strike="noStrike">
                <a:solidFill>
                  <a:srgbClr val="CC99FF"/>
                </a:solidFill>
              </a:rPr>
              <a:t> </a:t>
            </a:r>
            <a:r>
              <a:rPr i="0" lang="en-US" u="none" cap="none" strike="noStrike">
                <a:solidFill>
                  <a:schemeClr val="dk1"/>
                </a:solidFill>
              </a:rPr>
              <a:t>Sort a sequence of </a:t>
            </a:r>
            <a:r>
              <a:rPr i="1" lang="en-US" u="none" cap="none" strike="noStrike">
                <a:solidFill>
                  <a:schemeClr val="dk1"/>
                </a:solidFill>
              </a:rPr>
              <a:t>n</a:t>
            </a:r>
            <a:r>
              <a:rPr i="0" lang="en-US" u="none" cap="none" strike="noStrike">
                <a:solidFill>
                  <a:schemeClr val="dk1"/>
                </a:solidFill>
              </a:rPr>
              <a:t> elements into non-decreasing order.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0000"/>
              </a:buClr>
              <a:buSzPts val="2800"/>
              <a:buFont typeface="Noto Sans Symbols"/>
              <a:buNone/>
            </a:pPr>
            <a:r>
              <a:t/>
            </a:r>
            <a:endParaRPr i="1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⬥"/>
            </a:pPr>
            <a:r>
              <a:rPr b="1" i="1" lang="en-US" u="none" cap="none" strike="noStrike">
                <a:solidFill>
                  <a:srgbClr val="CC3300"/>
                </a:solidFill>
              </a:rPr>
              <a:t>Divide</a:t>
            </a:r>
            <a:r>
              <a:rPr b="1" i="0" lang="en-US" u="none" cap="none" strike="noStrike">
                <a:solidFill>
                  <a:srgbClr val="CC3300"/>
                </a:solidFill>
              </a:rPr>
              <a:t>:</a:t>
            </a:r>
            <a:r>
              <a:rPr i="0" lang="en-US" u="none" cap="none" strike="noStrike">
                <a:solidFill>
                  <a:srgbClr val="010000"/>
                </a:solidFill>
              </a:rPr>
              <a:t>  Divide the </a:t>
            </a:r>
            <a:r>
              <a:rPr i="1" lang="en-US" u="none" cap="none" strike="noStrike">
                <a:solidFill>
                  <a:srgbClr val="010000"/>
                </a:solidFill>
              </a:rPr>
              <a:t>n</a:t>
            </a:r>
            <a:r>
              <a:rPr i="0" lang="en-US" u="none" cap="none" strike="noStrike">
                <a:solidFill>
                  <a:srgbClr val="010000"/>
                </a:solidFill>
              </a:rPr>
              <a:t>-element sequence to be sorted into two subsequences of </a:t>
            </a:r>
            <a:r>
              <a:rPr i="1" lang="en-US" u="none" cap="none" strike="noStrike">
                <a:solidFill>
                  <a:srgbClr val="010000"/>
                </a:solidFill>
              </a:rPr>
              <a:t>n/2</a:t>
            </a:r>
            <a:r>
              <a:rPr i="0" lang="en-US" u="none" cap="none" strike="noStrike">
                <a:solidFill>
                  <a:srgbClr val="010000"/>
                </a:solidFill>
              </a:rPr>
              <a:t> elements each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10000"/>
              </a:buClr>
              <a:buSzPts val="1000"/>
              <a:buFont typeface="Noto Sans Symbols"/>
              <a:buNone/>
            </a:pPr>
            <a:r>
              <a:t/>
            </a:r>
            <a:endParaRPr i="0" u="none" cap="none" strike="noStrike">
              <a:solidFill>
                <a:srgbClr val="01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⬥"/>
            </a:pPr>
            <a:r>
              <a:rPr b="1" i="1" lang="en-US" u="none" cap="none" strike="noStrike">
                <a:solidFill>
                  <a:srgbClr val="CC3300"/>
                </a:solidFill>
              </a:rPr>
              <a:t>Conquer:</a:t>
            </a:r>
            <a:r>
              <a:rPr i="0" lang="en-US" u="none" cap="none" strike="noStrike">
                <a:solidFill>
                  <a:srgbClr val="010000"/>
                </a:solidFill>
              </a:rPr>
              <a:t>  Sort the two subsequences recursively using merge sort.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10000"/>
              </a:buClr>
              <a:buSzPts val="1000"/>
              <a:buFont typeface="Noto Sans Symbols"/>
              <a:buNone/>
            </a:pPr>
            <a:r>
              <a:t/>
            </a:r>
            <a:endParaRPr i="0" u="none" cap="none" strike="noStrike">
              <a:solidFill>
                <a:srgbClr val="01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⬥"/>
            </a:pPr>
            <a:r>
              <a:rPr b="1" i="1" lang="en-US" u="none" cap="none" strike="noStrike">
                <a:solidFill>
                  <a:srgbClr val="CC3300"/>
                </a:solidFill>
              </a:rPr>
              <a:t>Combine</a:t>
            </a:r>
            <a:r>
              <a:rPr b="1" i="0" lang="en-US" u="none" cap="none" strike="noStrike">
                <a:solidFill>
                  <a:srgbClr val="CC3300"/>
                </a:solidFill>
              </a:rPr>
              <a:t>:</a:t>
            </a:r>
            <a:r>
              <a:rPr i="0" lang="en-US" u="none" cap="none" strike="noStrike">
                <a:solidFill>
                  <a:srgbClr val="CC99FF"/>
                </a:solidFill>
              </a:rPr>
              <a:t> </a:t>
            </a:r>
            <a:r>
              <a:rPr i="0" lang="en-US" u="none" cap="none" strike="noStrike">
                <a:solidFill>
                  <a:srgbClr val="010000"/>
                </a:solidFill>
              </a:rPr>
              <a:t> Merge the two sorted subsequences to produce the sorted answer.</a:t>
            </a:r>
            <a:endParaRPr/>
          </a:p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-787400" y="-9207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Times New Roman"/>
              <a:buNone/>
            </a:pPr>
            <a:r>
              <a:rPr i="0" lang="en-US" sz="4400"/>
              <a:t>Merge Sort – Example 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094567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3850216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607983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5363633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6121400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6877049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7634816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8390467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148233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9903882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0661649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1419416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628649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1331383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034116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2736849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3439583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142316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4845049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5547783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6250516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6953249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7655983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8358716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9061449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9764182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10466916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11171767" y="11763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402167" y="25479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1104900" y="25479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1807633" y="25479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2510367" y="25479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3213100" y="25479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3915833" y="25479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4618567" y="25479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5321300" y="25479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6136216" y="25352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6838949" y="25352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7541683" y="25352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8244416" y="25352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8947149" y="25352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9649882" y="25352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10352616" y="25352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11057467" y="25352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endParaRPr/>
          </a:p>
        </p:txBody>
      </p:sp>
      <p:cxnSp>
        <p:nvCxnSpPr>
          <p:cNvPr id="162" name="Google Shape;162;p17"/>
          <p:cNvCxnSpPr/>
          <p:nvPr/>
        </p:nvCxnSpPr>
        <p:spPr>
          <a:xfrm flipH="1">
            <a:off x="3443532" y="1655762"/>
            <a:ext cx="2783700" cy="8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3" name="Google Shape;163;p17"/>
          <p:cNvCxnSpPr/>
          <p:nvPr/>
        </p:nvCxnSpPr>
        <p:spPr>
          <a:xfrm>
            <a:off x="6210300" y="1655762"/>
            <a:ext cx="2702700" cy="87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6047316" y="2519362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/>
          <p:nvPr/>
        </p:nvCxnSpPr>
        <p:spPr>
          <a:xfrm>
            <a:off x="6053667" y="3611562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3043767" y="4764087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" name="Google Shape;167;p17"/>
          <p:cNvSpPr txBox="1"/>
          <p:nvPr/>
        </p:nvSpPr>
        <p:spPr>
          <a:xfrm>
            <a:off x="222249" y="3649662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924983" y="3649662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627716" y="3649662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2330449" y="3649662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3151716" y="36385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3854449" y="36385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4557183" y="36385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5259916" y="36385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cxnSp>
        <p:nvCxnSpPr>
          <p:cNvPr id="175" name="Google Shape;175;p17"/>
          <p:cNvCxnSpPr/>
          <p:nvPr/>
        </p:nvCxnSpPr>
        <p:spPr>
          <a:xfrm>
            <a:off x="3088216" y="3659187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/>
          <p:nvPr/>
        </p:nvCxnSpPr>
        <p:spPr>
          <a:xfrm flipH="1">
            <a:off x="1597799" y="3027362"/>
            <a:ext cx="1564500" cy="59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/>
          <p:nvPr/>
        </p:nvCxnSpPr>
        <p:spPr>
          <a:xfrm>
            <a:off x="3147483" y="3052762"/>
            <a:ext cx="1384500" cy="55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8" name="Google Shape;178;p17"/>
          <p:cNvSpPr txBox="1"/>
          <p:nvPr/>
        </p:nvSpPr>
        <p:spPr>
          <a:xfrm>
            <a:off x="6176433" y="36258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6879167" y="36258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7581900" y="36258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8284633" y="36258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9137649" y="36020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9840382" y="36020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10543116" y="36020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11247967" y="360203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endParaRPr/>
          </a:p>
        </p:txBody>
      </p:sp>
      <p:cxnSp>
        <p:nvCxnSpPr>
          <p:cNvPr id="186" name="Google Shape;186;p17"/>
          <p:cNvCxnSpPr/>
          <p:nvPr/>
        </p:nvCxnSpPr>
        <p:spPr>
          <a:xfrm>
            <a:off x="9052982" y="3598862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17"/>
          <p:cNvCxnSpPr/>
          <p:nvPr/>
        </p:nvCxnSpPr>
        <p:spPr>
          <a:xfrm flipH="1">
            <a:off x="7580049" y="3001962"/>
            <a:ext cx="1367100" cy="60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8961967" y="3001962"/>
            <a:ext cx="1615200" cy="58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89" name="Google Shape;189;p17"/>
          <p:cNvGrpSpPr/>
          <p:nvPr/>
        </p:nvGrpSpPr>
        <p:grpSpPr>
          <a:xfrm>
            <a:off x="129116" y="4140200"/>
            <a:ext cx="2827867" cy="1065213"/>
            <a:chOff x="61" y="2608"/>
            <a:chExt cx="1336" cy="671"/>
          </a:xfrm>
        </p:grpSpPr>
        <p:sp>
          <p:nvSpPr>
            <p:cNvPr id="190" name="Google Shape;190;p17"/>
            <p:cNvSpPr txBox="1"/>
            <p:nvPr/>
          </p:nvSpPr>
          <p:spPr>
            <a:xfrm>
              <a:off x="61" y="2979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393" y="2979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765" y="2979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1097" y="2979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 </a:t>
              </a:r>
              <a:endParaRPr/>
            </a:p>
          </p:txBody>
        </p:sp>
        <p:cxnSp>
          <p:nvCxnSpPr>
            <p:cNvPr id="194" name="Google Shape;194;p17"/>
            <p:cNvCxnSpPr/>
            <p:nvPr/>
          </p:nvCxnSpPr>
          <p:spPr>
            <a:xfrm>
              <a:off x="725" y="2972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" name="Google Shape;195;p17"/>
            <p:cNvCxnSpPr/>
            <p:nvPr/>
          </p:nvCxnSpPr>
          <p:spPr>
            <a:xfrm flipH="1">
              <a:off x="447" y="260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6" name="Google Shape;196;p17"/>
            <p:cNvCxnSpPr/>
            <p:nvPr/>
          </p:nvCxnSpPr>
          <p:spPr>
            <a:xfrm>
              <a:off x="739" y="260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197" name="Google Shape;197;p17"/>
          <p:cNvCxnSpPr/>
          <p:nvPr/>
        </p:nvCxnSpPr>
        <p:spPr>
          <a:xfrm flipH="1">
            <a:off x="3805900" y="4114800"/>
            <a:ext cx="740700" cy="59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8" name="Google Shape;198;p17"/>
          <p:cNvSpPr txBox="1"/>
          <p:nvPr/>
        </p:nvSpPr>
        <p:spPr>
          <a:xfrm>
            <a:off x="3107267" y="47307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3810000" y="47307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4578349" y="47307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5281083" y="47307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>
            <a:off x="4510616" y="4716462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" name="Google Shape;203;p17"/>
          <p:cNvCxnSpPr/>
          <p:nvPr/>
        </p:nvCxnSpPr>
        <p:spPr>
          <a:xfrm>
            <a:off x="4563533" y="4140200"/>
            <a:ext cx="757500" cy="57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4" name="Google Shape;204;p17"/>
          <p:cNvSpPr txBox="1"/>
          <p:nvPr/>
        </p:nvSpPr>
        <p:spPr>
          <a:xfrm>
            <a:off x="6112933" y="4729162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6815667" y="4729162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7603067" y="4729162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8305800" y="4729162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/>
          </a:p>
        </p:txBody>
      </p:sp>
      <p:cxnSp>
        <p:nvCxnSpPr>
          <p:cNvPr id="208" name="Google Shape;208;p17"/>
          <p:cNvCxnSpPr/>
          <p:nvPr/>
        </p:nvCxnSpPr>
        <p:spPr>
          <a:xfrm>
            <a:off x="6036733" y="4733925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" name="Google Shape;209;p17"/>
          <p:cNvCxnSpPr/>
          <p:nvPr/>
        </p:nvCxnSpPr>
        <p:spPr>
          <a:xfrm>
            <a:off x="7524749" y="4725987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" name="Google Shape;210;p17"/>
          <p:cNvCxnSpPr/>
          <p:nvPr/>
        </p:nvCxnSpPr>
        <p:spPr>
          <a:xfrm>
            <a:off x="9029700" y="4705350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" name="Google Shape;211;p17"/>
          <p:cNvCxnSpPr/>
          <p:nvPr/>
        </p:nvCxnSpPr>
        <p:spPr>
          <a:xfrm flipH="1">
            <a:off x="6788083" y="4114800"/>
            <a:ext cx="791700" cy="6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2" name="Google Shape;212;p17"/>
          <p:cNvCxnSpPr/>
          <p:nvPr/>
        </p:nvCxnSpPr>
        <p:spPr>
          <a:xfrm>
            <a:off x="7579783" y="4102100"/>
            <a:ext cx="706800" cy="60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3" name="Google Shape;213;p17"/>
          <p:cNvSpPr txBox="1"/>
          <p:nvPr/>
        </p:nvSpPr>
        <p:spPr>
          <a:xfrm>
            <a:off x="9093200" y="47180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9795933" y="47180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10581216" y="47180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11286067" y="4718050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endParaRPr/>
          </a:p>
        </p:txBody>
      </p:sp>
      <p:cxnSp>
        <p:nvCxnSpPr>
          <p:cNvPr id="217" name="Google Shape;217;p17"/>
          <p:cNvCxnSpPr/>
          <p:nvPr/>
        </p:nvCxnSpPr>
        <p:spPr>
          <a:xfrm>
            <a:off x="10534649" y="4722812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" name="Google Shape;218;p17"/>
          <p:cNvCxnSpPr/>
          <p:nvPr/>
        </p:nvCxnSpPr>
        <p:spPr>
          <a:xfrm flipH="1">
            <a:off x="9787600" y="4040187"/>
            <a:ext cx="740700" cy="66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9" name="Google Shape;219;p17"/>
          <p:cNvCxnSpPr/>
          <p:nvPr/>
        </p:nvCxnSpPr>
        <p:spPr>
          <a:xfrm>
            <a:off x="10528300" y="4029075"/>
            <a:ext cx="757500" cy="69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0" name="Google Shape;220;p17"/>
          <p:cNvCxnSpPr/>
          <p:nvPr/>
        </p:nvCxnSpPr>
        <p:spPr>
          <a:xfrm flipH="1">
            <a:off x="3409799" y="5176837"/>
            <a:ext cx="362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1" name="Google Shape;221;p17"/>
          <p:cNvCxnSpPr/>
          <p:nvPr/>
        </p:nvCxnSpPr>
        <p:spPr>
          <a:xfrm>
            <a:off x="3788833" y="5214937"/>
            <a:ext cx="396000" cy="48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2" name="Google Shape;222;p17"/>
          <p:cNvCxnSpPr/>
          <p:nvPr/>
        </p:nvCxnSpPr>
        <p:spPr>
          <a:xfrm flipH="1">
            <a:off x="4910649" y="5214937"/>
            <a:ext cx="378900" cy="4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3" name="Google Shape;223;p17"/>
          <p:cNvCxnSpPr/>
          <p:nvPr/>
        </p:nvCxnSpPr>
        <p:spPr>
          <a:xfrm>
            <a:off x="5321300" y="5214937"/>
            <a:ext cx="396000" cy="48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4" name="Google Shape;224;p17"/>
          <p:cNvCxnSpPr/>
          <p:nvPr/>
        </p:nvCxnSpPr>
        <p:spPr>
          <a:xfrm flipH="1">
            <a:off x="6426049" y="5176837"/>
            <a:ext cx="362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5" name="Google Shape;225;p17"/>
          <p:cNvCxnSpPr/>
          <p:nvPr/>
        </p:nvCxnSpPr>
        <p:spPr>
          <a:xfrm>
            <a:off x="6805083" y="5189537"/>
            <a:ext cx="410700" cy="49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6" name="Google Shape;226;p17"/>
          <p:cNvCxnSpPr/>
          <p:nvPr/>
        </p:nvCxnSpPr>
        <p:spPr>
          <a:xfrm flipH="1">
            <a:off x="7924649" y="5214937"/>
            <a:ext cx="362100" cy="48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7" name="Google Shape;227;p17"/>
          <p:cNvCxnSpPr/>
          <p:nvPr/>
        </p:nvCxnSpPr>
        <p:spPr>
          <a:xfrm>
            <a:off x="8320616" y="5227637"/>
            <a:ext cx="396000" cy="46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8" name="Google Shape;228;p17"/>
          <p:cNvCxnSpPr/>
          <p:nvPr/>
        </p:nvCxnSpPr>
        <p:spPr>
          <a:xfrm flipH="1">
            <a:off x="9456982" y="5165725"/>
            <a:ext cx="3453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9" name="Google Shape;229;p17"/>
          <p:cNvCxnSpPr/>
          <p:nvPr/>
        </p:nvCxnSpPr>
        <p:spPr>
          <a:xfrm>
            <a:off x="9802282" y="5189537"/>
            <a:ext cx="461700" cy="49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0" name="Google Shape;230;p17"/>
          <p:cNvCxnSpPr/>
          <p:nvPr/>
        </p:nvCxnSpPr>
        <p:spPr>
          <a:xfrm flipH="1">
            <a:off x="10924299" y="5176837"/>
            <a:ext cx="3279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1" name="Google Shape;231;p17"/>
          <p:cNvCxnSpPr/>
          <p:nvPr/>
        </p:nvCxnSpPr>
        <p:spPr>
          <a:xfrm>
            <a:off x="11303000" y="5153025"/>
            <a:ext cx="410700" cy="54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32" name="Google Shape;232;p17"/>
          <p:cNvGrpSpPr/>
          <p:nvPr/>
        </p:nvGrpSpPr>
        <p:grpSpPr>
          <a:xfrm>
            <a:off x="67733" y="5165725"/>
            <a:ext cx="1479549" cy="1008062"/>
            <a:chOff x="32" y="3254"/>
            <a:chExt cx="699" cy="635"/>
          </a:xfrm>
        </p:grpSpPr>
        <p:sp>
          <p:nvSpPr>
            <p:cNvPr id="233" name="Google Shape;233;p17"/>
            <p:cNvSpPr txBox="1"/>
            <p:nvPr/>
          </p:nvSpPr>
          <p:spPr>
            <a:xfrm>
              <a:off x="32" y="3586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389" y="3586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cxnSp>
          <p:nvCxnSpPr>
            <p:cNvPr id="235" name="Google Shape;235;p17"/>
            <p:cNvCxnSpPr/>
            <p:nvPr/>
          </p:nvCxnSpPr>
          <p:spPr>
            <a:xfrm flipH="1">
              <a:off x="89" y="3254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6" name="Google Shape;236;p17"/>
            <p:cNvCxnSpPr/>
            <p:nvPr/>
          </p:nvCxnSpPr>
          <p:spPr>
            <a:xfrm>
              <a:off x="389" y="3261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7" name="Google Shape;237;p17"/>
            <p:cNvCxnSpPr/>
            <p:nvPr/>
          </p:nvCxnSpPr>
          <p:spPr>
            <a:xfrm>
              <a:off x="362" y="3589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17"/>
            <p:cNvCxnSpPr/>
            <p:nvPr/>
          </p:nvCxnSpPr>
          <p:spPr>
            <a:xfrm>
              <a:off x="731" y="3584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39" name="Google Shape;239;p17"/>
          <p:cNvSpPr txBox="1"/>
          <p:nvPr/>
        </p:nvSpPr>
        <p:spPr>
          <a:xfrm>
            <a:off x="1581149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2336800" y="569277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cxnSp>
        <p:nvCxnSpPr>
          <p:cNvPr id="241" name="Google Shape;241;p17"/>
          <p:cNvCxnSpPr/>
          <p:nvPr/>
        </p:nvCxnSpPr>
        <p:spPr>
          <a:xfrm flipH="1">
            <a:off x="1811733" y="5189537"/>
            <a:ext cx="478500" cy="50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2" name="Google Shape;242;p17"/>
          <p:cNvCxnSpPr/>
          <p:nvPr/>
        </p:nvCxnSpPr>
        <p:spPr>
          <a:xfrm>
            <a:off x="2307167" y="5176837"/>
            <a:ext cx="345300" cy="50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3" name="Google Shape;243;p17"/>
          <p:cNvCxnSpPr/>
          <p:nvPr/>
        </p:nvCxnSpPr>
        <p:spPr>
          <a:xfrm>
            <a:off x="2288116" y="5689600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" name="Google Shape;244;p17"/>
          <p:cNvCxnSpPr/>
          <p:nvPr/>
        </p:nvCxnSpPr>
        <p:spPr>
          <a:xfrm>
            <a:off x="3050116" y="5681662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" name="Google Shape;245;p17"/>
          <p:cNvCxnSpPr/>
          <p:nvPr/>
        </p:nvCxnSpPr>
        <p:spPr>
          <a:xfrm>
            <a:off x="3807883" y="5680075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" name="Google Shape;246;p17"/>
          <p:cNvCxnSpPr/>
          <p:nvPr/>
        </p:nvCxnSpPr>
        <p:spPr>
          <a:xfrm>
            <a:off x="4586816" y="5710237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Google Shape;247;p17"/>
          <p:cNvCxnSpPr/>
          <p:nvPr/>
        </p:nvCxnSpPr>
        <p:spPr>
          <a:xfrm>
            <a:off x="5329767" y="5708650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" name="Google Shape;248;p17"/>
          <p:cNvCxnSpPr/>
          <p:nvPr/>
        </p:nvCxnSpPr>
        <p:spPr>
          <a:xfrm>
            <a:off x="6076949" y="5713412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" name="Google Shape;249;p17"/>
          <p:cNvCxnSpPr/>
          <p:nvPr/>
        </p:nvCxnSpPr>
        <p:spPr>
          <a:xfrm>
            <a:off x="6838949" y="5716587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0" name="Google Shape;250;p17"/>
          <p:cNvCxnSpPr/>
          <p:nvPr/>
        </p:nvCxnSpPr>
        <p:spPr>
          <a:xfrm>
            <a:off x="7586133" y="5683250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1" name="Google Shape;251;p17"/>
          <p:cNvCxnSpPr/>
          <p:nvPr/>
        </p:nvCxnSpPr>
        <p:spPr>
          <a:xfrm>
            <a:off x="8333316" y="5688012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2" name="Google Shape;252;p17"/>
          <p:cNvCxnSpPr/>
          <p:nvPr/>
        </p:nvCxnSpPr>
        <p:spPr>
          <a:xfrm>
            <a:off x="9097433" y="5692775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3" name="Google Shape;253;p17"/>
          <p:cNvCxnSpPr/>
          <p:nvPr/>
        </p:nvCxnSpPr>
        <p:spPr>
          <a:xfrm>
            <a:off x="9876367" y="5710237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" name="Google Shape;254;p17"/>
          <p:cNvCxnSpPr/>
          <p:nvPr/>
        </p:nvCxnSpPr>
        <p:spPr>
          <a:xfrm>
            <a:off x="10602382" y="5697537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5" name="Google Shape;255;p17"/>
          <p:cNvCxnSpPr/>
          <p:nvPr/>
        </p:nvCxnSpPr>
        <p:spPr>
          <a:xfrm>
            <a:off x="11366500" y="5726112"/>
            <a:ext cx="0" cy="52080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6" name="Google Shape;256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-532275" y="145575"/>
            <a:ext cx="129996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Times New Roman"/>
              <a:buNone/>
            </a:pPr>
            <a:r>
              <a:rPr i="0" lang="en-US" sz="4400"/>
              <a:t>Merge Sort – Example </a:t>
            </a:r>
            <a:endParaRPr/>
          </a:p>
        </p:txBody>
      </p:sp>
      <p:grpSp>
        <p:nvGrpSpPr>
          <p:cNvPr id="262" name="Google Shape;262;p18"/>
          <p:cNvGrpSpPr/>
          <p:nvPr/>
        </p:nvGrpSpPr>
        <p:grpSpPr>
          <a:xfrm>
            <a:off x="696229" y="1806983"/>
            <a:ext cx="5149513" cy="456770"/>
            <a:chOff x="182" y="833"/>
            <a:chExt cx="2624" cy="300"/>
          </a:xfrm>
        </p:grpSpPr>
        <p:sp>
          <p:nvSpPr>
            <p:cNvPr id="263" name="Google Shape;263;p18"/>
            <p:cNvSpPr txBox="1"/>
            <p:nvPr/>
          </p:nvSpPr>
          <p:spPr>
            <a:xfrm>
              <a:off x="182" y="833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264" name="Google Shape;264;p18"/>
            <p:cNvSpPr txBox="1"/>
            <p:nvPr/>
          </p:nvSpPr>
          <p:spPr>
            <a:xfrm>
              <a:off x="514" y="833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sp>
          <p:nvSpPr>
            <p:cNvPr id="265" name="Google Shape;265;p18"/>
            <p:cNvSpPr txBox="1"/>
            <p:nvPr/>
          </p:nvSpPr>
          <p:spPr>
            <a:xfrm>
              <a:off x="846" y="833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1178" y="833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 </a:t>
              </a:r>
              <a:endParaRPr/>
            </a:p>
          </p:txBody>
        </p:sp>
        <p:sp>
          <p:nvSpPr>
            <p:cNvPr id="267" name="Google Shape;267;p18"/>
            <p:cNvSpPr txBox="1"/>
            <p:nvPr/>
          </p:nvSpPr>
          <p:spPr>
            <a:xfrm>
              <a:off x="1510" y="833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43</a:t>
              </a:r>
              <a:endParaRPr/>
            </a:p>
          </p:txBody>
        </p:sp>
        <p:sp>
          <p:nvSpPr>
            <p:cNvPr id="268" name="Google Shape;268;p18"/>
            <p:cNvSpPr txBox="1"/>
            <p:nvPr/>
          </p:nvSpPr>
          <p:spPr>
            <a:xfrm>
              <a:off x="1842" y="833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sp>
          <p:nvSpPr>
            <p:cNvPr id="269" name="Google Shape;269;p18"/>
            <p:cNvSpPr txBox="1"/>
            <p:nvPr/>
          </p:nvSpPr>
          <p:spPr>
            <a:xfrm>
              <a:off x="2174" y="833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9 </a:t>
              </a:r>
              <a:endParaRPr/>
            </a:p>
          </p:txBody>
        </p:sp>
        <p:sp>
          <p:nvSpPr>
            <p:cNvPr id="270" name="Google Shape;270;p18"/>
            <p:cNvSpPr txBox="1"/>
            <p:nvPr/>
          </p:nvSpPr>
          <p:spPr>
            <a:xfrm>
              <a:off x="2506" y="833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 </a:t>
              </a:r>
              <a:endParaRPr/>
            </a:p>
          </p:txBody>
        </p:sp>
      </p:grpSp>
      <p:grpSp>
        <p:nvGrpSpPr>
          <p:cNvPr id="271" name="Google Shape;271;p18"/>
          <p:cNvGrpSpPr/>
          <p:nvPr/>
        </p:nvGrpSpPr>
        <p:grpSpPr>
          <a:xfrm>
            <a:off x="529419" y="2266799"/>
            <a:ext cx="2725866" cy="1053617"/>
            <a:chOff x="97" y="1135"/>
            <a:chExt cx="1389" cy="692"/>
          </a:xfrm>
        </p:grpSpPr>
        <p:sp>
          <p:nvSpPr>
            <p:cNvPr id="272" name="Google Shape;272;p18"/>
            <p:cNvSpPr txBox="1"/>
            <p:nvPr/>
          </p:nvSpPr>
          <p:spPr>
            <a:xfrm>
              <a:off x="97" y="1527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273" name="Google Shape;273;p18"/>
            <p:cNvSpPr txBox="1"/>
            <p:nvPr/>
          </p:nvSpPr>
          <p:spPr>
            <a:xfrm>
              <a:off x="429" y="1527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sp>
          <p:nvSpPr>
            <p:cNvPr id="274" name="Google Shape;274;p18"/>
            <p:cNvSpPr txBox="1"/>
            <p:nvPr/>
          </p:nvSpPr>
          <p:spPr>
            <a:xfrm>
              <a:off x="761" y="1527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275" name="Google Shape;275;p18"/>
            <p:cNvSpPr txBox="1"/>
            <p:nvPr/>
          </p:nvSpPr>
          <p:spPr>
            <a:xfrm>
              <a:off x="1093" y="1527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 </a:t>
              </a:r>
              <a:endParaRPr/>
            </a:p>
          </p:txBody>
        </p:sp>
        <p:cxnSp>
          <p:nvCxnSpPr>
            <p:cNvPr id="276" name="Google Shape;276;p18"/>
            <p:cNvCxnSpPr/>
            <p:nvPr/>
          </p:nvCxnSpPr>
          <p:spPr>
            <a:xfrm flipH="1">
              <a:off x="886" y="1135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77" name="Google Shape;277;p18"/>
          <p:cNvGrpSpPr/>
          <p:nvPr/>
        </p:nvGrpSpPr>
        <p:grpSpPr>
          <a:xfrm>
            <a:off x="3186599" y="2291160"/>
            <a:ext cx="2602231" cy="1038392"/>
            <a:chOff x="1451" y="1151"/>
            <a:chExt cx="1326" cy="682"/>
          </a:xfrm>
        </p:grpSpPr>
        <p:sp>
          <p:nvSpPr>
            <p:cNvPr id="278" name="Google Shape;278;p18"/>
            <p:cNvSpPr txBox="1"/>
            <p:nvPr/>
          </p:nvSpPr>
          <p:spPr>
            <a:xfrm>
              <a:off x="1481" y="1520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43</a:t>
              </a:r>
              <a:endParaRPr/>
            </a:p>
          </p:txBody>
        </p:sp>
        <p:sp>
          <p:nvSpPr>
            <p:cNvPr id="279" name="Google Shape;279;p18"/>
            <p:cNvSpPr txBox="1"/>
            <p:nvPr/>
          </p:nvSpPr>
          <p:spPr>
            <a:xfrm>
              <a:off x="1813" y="1520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2145" y="1520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9 </a:t>
              </a:r>
              <a:endParaRPr/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2477" y="1520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 </a:t>
              </a:r>
              <a:endParaRPr/>
            </a:p>
          </p:txBody>
        </p:sp>
        <p:cxnSp>
          <p:nvCxnSpPr>
            <p:cNvPr id="282" name="Google Shape;282;p18"/>
            <p:cNvCxnSpPr/>
            <p:nvPr/>
          </p:nvCxnSpPr>
          <p:spPr>
            <a:xfrm>
              <a:off x="1451" y="1533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18"/>
            <p:cNvCxnSpPr/>
            <p:nvPr/>
          </p:nvCxnSpPr>
          <p:spPr>
            <a:xfrm>
              <a:off x="1479" y="1151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84" name="Google Shape;284;p18"/>
          <p:cNvGrpSpPr/>
          <p:nvPr/>
        </p:nvGrpSpPr>
        <p:grpSpPr>
          <a:xfrm>
            <a:off x="443070" y="3334119"/>
            <a:ext cx="1346252" cy="1021643"/>
            <a:chOff x="53" y="1836"/>
            <a:chExt cx="686" cy="671"/>
          </a:xfrm>
        </p:grpSpPr>
        <p:sp>
          <p:nvSpPr>
            <p:cNvPr id="285" name="Google Shape;285;p18"/>
            <p:cNvSpPr txBox="1"/>
            <p:nvPr/>
          </p:nvSpPr>
          <p:spPr>
            <a:xfrm>
              <a:off x="53" y="2207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385" y="2207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cxnSp>
          <p:nvCxnSpPr>
            <p:cNvPr id="287" name="Google Shape;287;p18"/>
            <p:cNvCxnSpPr/>
            <p:nvPr/>
          </p:nvCxnSpPr>
          <p:spPr>
            <a:xfrm>
              <a:off x="717" y="2200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8" name="Google Shape;288;p18"/>
            <p:cNvCxnSpPr/>
            <p:nvPr/>
          </p:nvCxnSpPr>
          <p:spPr>
            <a:xfrm flipH="1">
              <a:off x="439" y="183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89" name="Google Shape;289;p18"/>
          <p:cNvGrpSpPr/>
          <p:nvPr/>
        </p:nvGrpSpPr>
        <p:grpSpPr>
          <a:xfrm>
            <a:off x="1773623" y="3334119"/>
            <a:ext cx="1291303" cy="1021643"/>
            <a:chOff x="731" y="1836"/>
            <a:chExt cx="658" cy="671"/>
          </a:xfrm>
        </p:grpSpPr>
        <p:sp>
          <p:nvSpPr>
            <p:cNvPr id="290" name="Google Shape;290;p18"/>
            <p:cNvSpPr txBox="1"/>
            <p:nvPr/>
          </p:nvSpPr>
          <p:spPr>
            <a:xfrm>
              <a:off x="757" y="2207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291" name="Google Shape;291;p18"/>
            <p:cNvSpPr txBox="1"/>
            <p:nvPr/>
          </p:nvSpPr>
          <p:spPr>
            <a:xfrm>
              <a:off x="1089" y="2207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 </a:t>
              </a:r>
              <a:endParaRPr/>
            </a:p>
          </p:txBody>
        </p:sp>
        <p:cxnSp>
          <p:nvCxnSpPr>
            <p:cNvPr id="292" name="Google Shape;292;p18"/>
            <p:cNvCxnSpPr/>
            <p:nvPr/>
          </p:nvCxnSpPr>
          <p:spPr>
            <a:xfrm>
              <a:off x="731" y="183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93" name="Google Shape;293;p18"/>
          <p:cNvGrpSpPr/>
          <p:nvPr/>
        </p:nvGrpSpPr>
        <p:grpSpPr>
          <a:xfrm>
            <a:off x="3204262" y="3309758"/>
            <a:ext cx="1334477" cy="1047527"/>
            <a:chOff x="1460" y="1820"/>
            <a:chExt cx="680" cy="688"/>
          </a:xfrm>
        </p:grpSpPr>
        <p:cxnSp>
          <p:nvCxnSpPr>
            <p:cNvPr id="294" name="Google Shape;294;p18"/>
            <p:cNvCxnSpPr/>
            <p:nvPr/>
          </p:nvCxnSpPr>
          <p:spPr>
            <a:xfrm flipH="1">
              <a:off x="1840" y="182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95" name="Google Shape;295;p18"/>
            <p:cNvSpPr txBox="1"/>
            <p:nvPr/>
          </p:nvSpPr>
          <p:spPr>
            <a:xfrm>
              <a:off x="1460" y="2208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43</a:t>
              </a:r>
              <a:endParaRPr/>
            </a:p>
          </p:txBody>
        </p:sp>
        <p:sp>
          <p:nvSpPr>
            <p:cNvPr id="296" name="Google Shape;296;p18"/>
            <p:cNvSpPr txBox="1"/>
            <p:nvPr/>
          </p:nvSpPr>
          <p:spPr>
            <a:xfrm>
              <a:off x="1792" y="2208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cxnSp>
          <p:nvCxnSpPr>
            <p:cNvPr id="297" name="Google Shape;297;p18"/>
            <p:cNvCxnSpPr/>
            <p:nvPr/>
          </p:nvCxnSpPr>
          <p:spPr>
            <a:xfrm>
              <a:off x="2123" y="2199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98" name="Google Shape;298;p18"/>
          <p:cNvGrpSpPr/>
          <p:nvPr/>
        </p:nvGrpSpPr>
        <p:grpSpPr>
          <a:xfrm>
            <a:off x="4554439" y="3334119"/>
            <a:ext cx="1254016" cy="1023166"/>
            <a:chOff x="2148" y="1836"/>
            <a:chExt cx="639" cy="672"/>
          </a:xfrm>
        </p:grpSpPr>
        <p:sp>
          <p:nvSpPr>
            <p:cNvPr id="299" name="Google Shape;299;p18"/>
            <p:cNvSpPr txBox="1"/>
            <p:nvPr/>
          </p:nvSpPr>
          <p:spPr>
            <a:xfrm>
              <a:off x="2155" y="2208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9 </a:t>
              </a:r>
              <a:endParaRPr/>
            </a:p>
          </p:txBody>
        </p:sp>
        <p:sp>
          <p:nvSpPr>
            <p:cNvPr id="300" name="Google Shape;300;p18"/>
            <p:cNvSpPr txBox="1"/>
            <p:nvPr/>
          </p:nvSpPr>
          <p:spPr>
            <a:xfrm>
              <a:off x="2487" y="2208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 </a:t>
              </a:r>
              <a:endParaRPr/>
            </a:p>
          </p:txBody>
        </p:sp>
        <p:cxnSp>
          <p:nvCxnSpPr>
            <p:cNvPr id="301" name="Google Shape;301;p18"/>
            <p:cNvCxnSpPr/>
            <p:nvPr/>
          </p:nvCxnSpPr>
          <p:spPr>
            <a:xfrm>
              <a:off x="2148" y="183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02" name="Google Shape;302;p18"/>
          <p:cNvGrpSpPr/>
          <p:nvPr/>
        </p:nvGrpSpPr>
        <p:grpSpPr>
          <a:xfrm>
            <a:off x="1086760" y="4328356"/>
            <a:ext cx="588740" cy="951605"/>
            <a:chOff x="381" y="2489"/>
            <a:chExt cx="300" cy="625"/>
          </a:xfrm>
        </p:grpSpPr>
        <p:sp>
          <p:nvSpPr>
            <p:cNvPr id="303" name="Google Shape;303;p18"/>
            <p:cNvSpPr txBox="1"/>
            <p:nvPr/>
          </p:nvSpPr>
          <p:spPr>
            <a:xfrm>
              <a:off x="381" y="2814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cxnSp>
          <p:nvCxnSpPr>
            <p:cNvPr id="304" name="Google Shape;304;p18"/>
            <p:cNvCxnSpPr/>
            <p:nvPr/>
          </p:nvCxnSpPr>
          <p:spPr>
            <a:xfrm>
              <a:off x="381" y="2489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05" name="Google Shape;305;p18"/>
          <p:cNvGrpSpPr/>
          <p:nvPr/>
        </p:nvGrpSpPr>
        <p:grpSpPr>
          <a:xfrm>
            <a:off x="386160" y="4317699"/>
            <a:ext cx="700600" cy="966830"/>
            <a:chOff x="24" y="2482"/>
            <a:chExt cx="357" cy="635"/>
          </a:xfrm>
        </p:grpSpPr>
        <p:sp>
          <p:nvSpPr>
            <p:cNvPr id="306" name="Google Shape;306;p18"/>
            <p:cNvSpPr txBox="1"/>
            <p:nvPr/>
          </p:nvSpPr>
          <p:spPr>
            <a:xfrm>
              <a:off x="24" y="2814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cxnSp>
          <p:nvCxnSpPr>
            <p:cNvPr id="307" name="Google Shape;307;p18"/>
            <p:cNvCxnSpPr/>
            <p:nvPr/>
          </p:nvCxnSpPr>
          <p:spPr>
            <a:xfrm flipH="1">
              <a:off x="81" y="2482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8" name="Google Shape;308;p18"/>
            <p:cNvCxnSpPr/>
            <p:nvPr/>
          </p:nvCxnSpPr>
          <p:spPr>
            <a:xfrm>
              <a:off x="354" y="2817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09" name="Google Shape;309;p18"/>
          <p:cNvGrpSpPr/>
          <p:nvPr/>
        </p:nvGrpSpPr>
        <p:grpSpPr>
          <a:xfrm>
            <a:off x="2462449" y="4328356"/>
            <a:ext cx="616215" cy="951605"/>
            <a:chOff x="1082" y="2489"/>
            <a:chExt cx="314" cy="625"/>
          </a:xfrm>
        </p:grpSpPr>
        <p:sp>
          <p:nvSpPr>
            <p:cNvPr id="310" name="Google Shape;310;p18"/>
            <p:cNvSpPr txBox="1"/>
            <p:nvPr/>
          </p:nvSpPr>
          <p:spPr>
            <a:xfrm>
              <a:off x="1096" y="2814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 </a:t>
              </a:r>
              <a:endParaRPr/>
            </a:p>
          </p:txBody>
        </p:sp>
        <p:cxnSp>
          <p:nvCxnSpPr>
            <p:cNvPr id="311" name="Google Shape;311;p18"/>
            <p:cNvCxnSpPr/>
            <p:nvPr/>
          </p:nvCxnSpPr>
          <p:spPr>
            <a:xfrm>
              <a:off x="1082" y="248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12" name="Google Shape;312;p18"/>
          <p:cNvGrpSpPr/>
          <p:nvPr/>
        </p:nvGrpSpPr>
        <p:grpSpPr>
          <a:xfrm>
            <a:off x="1789323" y="4340537"/>
            <a:ext cx="657426" cy="939424"/>
            <a:chOff x="739" y="2497"/>
            <a:chExt cx="335" cy="617"/>
          </a:xfrm>
        </p:grpSpPr>
        <p:sp>
          <p:nvSpPr>
            <p:cNvPr id="313" name="Google Shape;313;p18"/>
            <p:cNvSpPr txBox="1"/>
            <p:nvPr/>
          </p:nvSpPr>
          <p:spPr>
            <a:xfrm>
              <a:off x="739" y="2814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cxnSp>
          <p:nvCxnSpPr>
            <p:cNvPr id="314" name="Google Shape;314;p18"/>
            <p:cNvCxnSpPr/>
            <p:nvPr/>
          </p:nvCxnSpPr>
          <p:spPr>
            <a:xfrm flipH="1">
              <a:off x="774" y="2497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5" name="Google Shape;315;p18"/>
            <p:cNvCxnSpPr/>
            <p:nvPr/>
          </p:nvCxnSpPr>
          <p:spPr>
            <a:xfrm>
              <a:off x="1073" y="2812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16" name="Google Shape;316;p18"/>
          <p:cNvGrpSpPr/>
          <p:nvPr/>
        </p:nvGrpSpPr>
        <p:grpSpPr>
          <a:xfrm>
            <a:off x="3836176" y="4364897"/>
            <a:ext cx="645651" cy="915063"/>
            <a:chOff x="1782" y="2513"/>
            <a:chExt cx="329" cy="601"/>
          </a:xfrm>
        </p:grpSpPr>
        <p:sp>
          <p:nvSpPr>
            <p:cNvPr id="317" name="Google Shape;317;p18"/>
            <p:cNvSpPr txBox="1"/>
            <p:nvPr/>
          </p:nvSpPr>
          <p:spPr>
            <a:xfrm>
              <a:off x="1811" y="2814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cxnSp>
          <p:nvCxnSpPr>
            <p:cNvPr id="318" name="Google Shape;318;p18"/>
            <p:cNvCxnSpPr/>
            <p:nvPr/>
          </p:nvCxnSpPr>
          <p:spPr>
            <a:xfrm>
              <a:off x="1782" y="2513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19" name="Google Shape;319;p18"/>
          <p:cNvGrpSpPr/>
          <p:nvPr/>
        </p:nvGrpSpPr>
        <p:grpSpPr>
          <a:xfrm>
            <a:off x="3192487" y="4328356"/>
            <a:ext cx="661351" cy="951605"/>
            <a:chOff x="1454" y="2489"/>
            <a:chExt cx="337" cy="625"/>
          </a:xfrm>
        </p:grpSpPr>
        <p:sp>
          <p:nvSpPr>
            <p:cNvPr id="320" name="Google Shape;320;p18"/>
            <p:cNvSpPr txBox="1"/>
            <p:nvPr/>
          </p:nvSpPr>
          <p:spPr>
            <a:xfrm>
              <a:off x="1454" y="2814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43</a:t>
              </a:r>
              <a:endParaRPr/>
            </a:p>
          </p:txBody>
        </p:sp>
        <p:cxnSp>
          <p:nvCxnSpPr>
            <p:cNvPr id="321" name="Google Shape;321;p18"/>
            <p:cNvCxnSpPr/>
            <p:nvPr/>
          </p:nvCxnSpPr>
          <p:spPr>
            <a:xfrm flipH="1">
              <a:off x="1474" y="248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1791" y="2806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18"/>
          <p:cNvGrpSpPr/>
          <p:nvPr/>
        </p:nvGrpSpPr>
        <p:grpSpPr>
          <a:xfrm>
            <a:off x="5257002" y="4364897"/>
            <a:ext cx="627989" cy="915063"/>
            <a:chOff x="2506" y="2513"/>
            <a:chExt cx="320" cy="601"/>
          </a:xfrm>
        </p:grpSpPr>
        <p:sp>
          <p:nvSpPr>
            <p:cNvPr id="324" name="Google Shape;324;p18"/>
            <p:cNvSpPr txBox="1"/>
            <p:nvPr/>
          </p:nvSpPr>
          <p:spPr>
            <a:xfrm>
              <a:off x="2526" y="2814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 </a:t>
              </a:r>
              <a:endParaRPr/>
            </a:p>
          </p:txBody>
        </p:sp>
        <p:cxnSp>
          <p:nvCxnSpPr>
            <p:cNvPr id="325" name="Google Shape;325;p18"/>
            <p:cNvCxnSpPr/>
            <p:nvPr/>
          </p:nvCxnSpPr>
          <p:spPr>
            <a:xfrm>
              <a:off x="2506" y="2513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26" name="Google Shape;326;p18"/>
          <p:cNvGrpSpPr/>
          <p:nvPr/>
        </p:nvGrpSpPr>
        <p:grpSpPr>
          <a:xfrm>
            <a:off x="4595650" y="4364898"/>
            <a:ext cx="669201" cy="930289"/>
            <a:chOff x="2169" y="2513"/>
            <a:chExt cx="341" cy="611"/>
          </a:xfrm>
        </p:grpSpPr>
        <p:grpSp>
          <p:nvGrpSpPr>
            <p:cNvPr id="327" name="Google Shape;327;p18"/>
            <p:cNvGrpSpPr/>
            <p:nvPr/>
          </p:nvGrpSpPr>
          <p:grpSpPr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328" name="Google Shape;328;p18"/>
              <p:cNvSpPr txBox="1"/>
              <p:nvPr/>
            </p:nvSpPr>
            <p:spPr>
              <a:xfrm>
                <a:off x="2169" y="2814"/>
                <a:ext cx="300" cy="300"/>
              </a:xfrm>
              <a:prstGeom prst="rect">
                <a:avLst/>
              </a:prstGeom>
              <a:solidFill>
                <a:srgbClr val="CCECFF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9 </a:t>
                </a:r>
                <a:endParaRPr/>
              </a:p>
            </p:txBody>
          </p:sp>
          <p:cxnSp>
            <p:nvCxnSpPr>
              <p:cNvPr id="329" name="Google Shape;329;p18"/>
              <p:cNvCxnSpPr/>
              <p:nvPr/>
            </p:nvCxnSpPr>
            <p:spPr>
              <a:xfrm flipH="1">
                <a:off x="2191" y="2513"/>
                <a:ext cx="300" cy="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330" name="Google Shape;330;p18"/>
            <p:cNvCxnSpPr/>
            <p:nvPr/>
          </p:nvCxnSpPr>
          <p:spPr>
            <a:xfrm>
              <a:off x="2510" y="2824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31" name="Google Shape;331;p18"/>
          <p:cNvGrpSpPr/>
          <p:nvPr/>
        </p:nvGrpSpPr>
        <p:grpSpPr>
          <a:xfrm>
            <a:off x="339060" y="5290619"/>
            <a:ext cx="588740" cy="732355"/>
            <a:chOff x="0" y="3121"/>
            <a:chExt cx="300" cy="481"/>
          </a:xfrm>
        </p:grpSpPr>
        <p:sp>
          <p:nvSpPr>
            <p:cNvPr id="332" name="Google Shape;332;p18"/>
            <p:cNvSpPr txBox="1"/>
            <p:nvPr/>
          </p:nvSpPr>
          <p:spPr>
            <a:xfrm>
              <a:off x="0" y="3302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cxnSp>
          <p:nvCxnSpPr>
            <p:cNvPr id="333" name="Google Shape;333;p18"/>
            <p:cNvCxnSpPr/>
            <p:nvPr/>
          </p:nvCxnSpPr>
          <p:spPr>
            <a:xfrm>
              <a:off x="156" y="3121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34" name="Google Shape;334;p18"/>
          <p:cNvGrpSpPr/>
          <p:nvPr/>
        </p:nvGrpSpPr>
        <p:grpSpPr>
          <a:xfrm>
            <a:off x="1043585" y="5295187"/>
            <a:ext cx="588740" cy="727788"/>
            <a:chOff x="359" y="3124"/>
            <a:chExt cx="300" cy="478"/>
          </a:xfrm>
        </p:grpSpPr>
        <p:sp>
          <p:nvSpPr>
            <p:cNvPr id="335" name="Google Shape;335;p18"/>
            <p:cNvSpPr txBox="1"/>
            <p:nvPr/>
          </p:nvSpPr>
          <p:spPr>
            <a:xfrm>
              <a:off x="359" y="3302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cxnSp>
          <p:nvCxnSpPr>
            <p:cNvPr id="336" name="Google Shape;336;p18"/>
            <p:cNvCxnSpPr/>
            <p:nvPr/>
          </p:nvCxnSpPr>
          <p:spPr>
            <a:xfrm>
              <a:off x="533" y="3124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37" name="Google Shape;337;p18"/>
          <p:cNvGrpSpPr/>
          <p:nvPr/>
        </p:nvGrpSpPr>
        <p:grpSpPr>
          <a:xfrm>
            <a:off x="1750073" y="5298232"/>
            <a:ext cx="588740" cy="724743"/>
            <a:chOff x="719" y="3126"/>
            <a:chExt cx="300" cy="476"/>
          </a:xfrm>
        </p:grpSpPr>
        <p:sp>
          <p:nvSpPr>
            <p:cNvPr id="338" name="Google Shape;338;p18"/>
            <p:cNvSpPr txBox="1"/>
            <p:nvPr/>
          </p:nvSpPr>
          <p:spPr>
            <a:xfrm>
              <a:off x="719" y="3302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cxnSp>
          <p:nvCxnSpPr>
            <p:cNvPr id="339" name="Google Shape;339;p18"/>
            <p:cNvCxnSpPr/>
            <p:nvPr/>
          </p:nvCxnSpPr>
          <p:spPr>
            <a:xfrm>
              <a:off x="878" y="3126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40" name="Google Shape;340;p18"/>
          <p:cNvGrpSpPr/>
          <p:nvPr/>
        </p:nvGrpSpPr>
        <p:grpSpPr>
          <a:xfrm>
            <a:off x="2456561" y="5278439"/>
            <a:ext cx="588740" cy="744535"/>
            <a:chOff x="1079" y="3113"/>
            <a:chExt cx="300" cy="489"/>
          </a:xfrm>
        </p:grpSpPr>
        <p:sp>
          <p:nvSpPr>
            <p:cNvPr id="341" name="Google Shape;341;p18"/>
            <p:cNvSpPr txBox="1"/>
            <p:nvPr/>
          </p:nvSpPr>
          <p:spPr>
            <a:xfrm>
              <a:off x="1079" y="3302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 </a:t>
              </a:r>
              <a:endParaRPr/>
            </a:p>
          </p:txBody>
        </p:sp>
        <p:cxnSp>
          <p:nvCxnSpPr>
            <p:cNvPr id="342" name="Google Shape;342;p18"/>
            <p:cNvCxnSpPr/>
            <p:nvPr/>
          </p:nvCxnSpPr>
          <p:spPr>
            <a:xfrm>
              <a:off x="1231" y="3113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43" name="Google Shape;343;p18"/>
          <p:cNvGrpSpPr/>
          <p:nvPr/>
        </p:nvGrpSpPr>
        <p:grpSpPr>
          <a:xfrm>
            <a:off x="3163050" y="5305845"/>
            <a:ext cx="588740" cy="717129"/>
            <a:chOff x="1439" y="3131"/>
            <a:chExt cx="300" cy="471"/>
          </a:xfrm>
        </p:grpSpPr>
        <p:sp>
          <p:nvSpPr>
            <p:cNvPr id="344" name="Google Shape;344;p18"/>
            <p:cNvSpPr txBox="1"/>
            <p:nvPr/>
          </p:nvSpPr>
          <p:spPr>
            <a:xfrm>
              <a:off x="1439" y="3302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43</a:t>
              </a:r>
              <a:endParaRPr/>
            </a:p>
          </p:txBody>
        </p:sp>
        <p:cxnSp>
          <p:nvCxnSpPr>
            <p:cNvPr id="345" name="Google Shape;345;p18"/>
            <p:cNvCxnSpPr/>
            <p:nvPr/>
          </p:nvCxnSpPr>
          <p:spPr>
            <a:xfrm>
              <a:off x="1615" y="3131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46" name="Google Shape;346;p18"/>
          <p:cNvGrpSpPr/>
          <p:nvPr/>
        </p:nvGrpSpPr>
        <p:grpSpPr>
          <a:xfrm>
            <a:off x="3869538" y="5286052"/>
            <a:ext cx="588740" cy="736923"/>
            <a:chOff x="1799" y="3118"/>
            <a:chExt cx="300" cy="484"/>
          </a:xfrm>
        </p:grpSpPr>
        <p:sp>
          <p:nvSpPr>
            <p:cNvPr id="347" name="Google Shape;347;p18"/>
            <p:cNvSpPr txBox="1"/>
            <p:nvPr/>
          </p:nvSpPr>
          <p:spPr>
            <a:xfrm>
              <a:off x="1799" y="3302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cxnSp>
          <p:nvCxnSpPr>
            <p:cNvPr id="348" name="Google Shape;348;p18"/>
            <p:cNvCxnSpPr/>
            <p:nvPr/>
          </p:nvCxnSpPr>
          <p:spPr>
            <a:xfrm>
              <a:off x="1968" y="3118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49" name="Google Shape;349;p18"/>
          <p:cNvGrpSpPr/>
          <p:nvPr/>
        </p:nvGrpSpPr>
        <p:grpSpPr>
          <a:xfrm>
            <a:off x="4576026" y="5278439"/>
            <a:ext cx="588740" cy="744535"/>
            <a:chOff x="2159" y="3113"/>
            <a:chExt cx="300" cy="489"/>
          </a:xfrm>
        </p:grpSpPr>
        <p:sp>
          <p:nvSpPr>
            <p:cNvPr id="350" name="Google Shape;350;p18"/>
            <p:cNvSpPr txBox="1"/>
            <p:nvPr/>
          </p:nvSpPr>
          <p:spPr>
            <a:xfrm>
              <a:off x="2159" y="3302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9 </a:t>
              </a:r>
              <a:endParaRPr/>
            </a:p>
          </p:txBody>
        </p:sp>
        <p:cxnSp>
          <p:nvCxnSpPr>
            <p:cNvPr id="351" name="Google Shape;351;p18"/>
            <p:cNvCxnSpPr/>
            <p:nvPr/>
          </p:nvCxnSpPr>
          <p:spPr>
            <a:xfrm>
              <a:off x="2321" y="3113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52" name="Google Shape;352;p18"/>
          <p:cNvGrpSpPr/>
          <p:nvPr/>
        </p:nvGrpSpPr>
        <p:grpSpPr>
          <a:xfrm>
            <a:off x="5282514" y="5293664"/>
            <a:ext cx="588740" cy="729310"/>
            <a:chOff x="2519" y="3123"/>
            <a:chExt cx="300" cy="479"/>
          </a:xfrm>
        </p:grpSpPr>
        <p:sp>
          <p:nvSpPr>
            <p:cNvPr id="353" name="Google Shape;353;p18"/>
            <p:cNvSpPr txBox="1"/>
            <p:nvPr/>
          </p:nvSpPr>
          <p:spPr>
            <a:xfrm>
              <a:off x="2519" y="3302"/>
              <a:ext cx="300" cy="300"/>
            </a:xfrm>
            <a:prstGeom prst="rect">
              <a:avLst/>
            </a:prstGeom>
            <a:solidFill>
              <a:srgbClr val="CCE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 </a:t>
              </a:r>
              <a:endParaRPr/>
            </a:p>
          </p:txBody>
        </p:sp>
        <p:cxnSp>
          <p:nvCxnSpPr>
            <p:cNvPr id="354" name="Google Shape;354;p18"/>
            <p:cNvCxnSpPr/>
            <p:nvPr/>
          </p:nvCxnSpPr>
          <p:spPr>
            <a:xfrm>
              <a:off x="2689" y="3123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55" name="Google Shape;355;p18"/>
          <p:cNvSpPr txBox="1"/>
          <p:nvPr/>
        </p:nvSpPr>
        <p:spPr>
          <a:xfrm>
            <a:off x="6071426" y="4814056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356" name="Google Shape;356;p18"/>
          <p:cNvSpPr txBox="1"/>
          <p:nvPr/>
        </p:nvSpPr>
        <p:spPr>
          <a:xfrm>
            <a:off x="6775952" y="4814056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57" name="Google Shape;357;p18"/>
          <p:cNvSpPr txBox="1"/>
          <p:nvPr/>
        </p:nvSpPr>
        <p:spPr>
          <a:xfrm>
            <a:off x="7482440" y="4814056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358" name="Google Shape;358;p18"/>
          <p:cNvSpPr txBox="1"/>
          <p:nvPr/>
        </p:nvSpPr>
        <p:spPr>
          <a:xfrm>
            <a:off x="8188928" y="4814056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359" name="Google Shape;359;p18"/>
          <p:cNvSpPr txBox="1"/>
          <p:nvPr/>
        </p:nvSpPr>
        <p:spPr>
          <a:xfrm>
            <a:off x="8895416" y="4814056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360" name="Google Shape;360;p18"/>
          <p:cNvSpPr txBox="1"/>
          <p:nvPr/>
        </p:nvSpPr>
        <p:spPr>
          <a:xfrm>
            <a:off x="9601904" y="4814056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10308392" y="4814056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362" name="Google Shape;362;p18"/>
          <p:cNvSpPr txBox="1"/>
          <p:nvPr/>
        </p:nvSpPr>
        <p:spPr>
          <a:xfrm>
            <a:off x="11014880" y="4814056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363" name="Google Shape;363;p18"/>
          <p:cNvSpPr txBox="1"/>
          <p:nvPr/>
        </p:nvSpPr>
        <p:spPr>
          <a:xfrm>
            <a:off x="6169549" y="3915740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364" name="Google Shape;364;p18"/>
          <p:cNvSpPr txBox="1"/>
          <p:nvPr/>
        </p:nvSpPr>
        <p:spPr>
          <a:xfrm>
            <a:off x="6799501" y="3915740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65" name="Google Shape;365;p18"/>
          <p:cNvSpPr txBox="1"/>
          <p:nvPr/>
        </p:nvSpPr>
        <p:spPr>
          <a:xfrm>
            <a:off x="8161453" y="3915740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366" name="Google Shape;366;p18"/>
          <p:cNvSpPr txBox="1"/>
          <p:nvPr/>
        </p:nvSpPr>
        <p:spPr>
          <a:xfrm>
            <a:off x="7539351" y="3915740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367" name="Google Shape;367;p18"/>
          <p:cNvSpPr txBox="1"/>
          <p:nvPr/>
        </p:nvSpPr>
        <p:spPr>
          <a:xfrm>
            <a:off x="8934665" y="3915740"/>
            <a:ext cx="7203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368" name="Google Shape;368;p18"/>
          <p:cNvSpPr txBox="1"/>
          <p:nvPr/>
        </p:nvSpPr>
        <p:spPr>
          <a:xfrm>
            <a:off x="9572466" y="3915740"/>
            <a:ext cx="7203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369" name="Google Shape;369;p18"/>
          <p:cNvSpPr txBox="1"/>
          <p:nvPr/>
        </p:nvSpPr>
        <p:spPr>
          <a:xfrm>
            <a:off x="10390816" y="3927921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370" name="Google Shape;370;p18"/>
          <p:cNvSpPr txBox="1"/>
          <p:nvPr/>
        </p:nvSpPr>
        <p:spPr>
          <a:xfrm>
            <a:off x="11014880" y="3927921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371" name="Google Shape;371;p18"/>
          <p:cNvSpPr txBox="1"/>
          <p:nvPr/>
        </p:nvSpPr>
        <p:spPr>
          <a:xfrm>
            <a:off x="6138149" y="2889529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372" name="Google Shape;372;p18"/>
          <p:cNvSpPr txBox="1"/>
          <p:nvPr/>
        </p:nvSpPr>
        <p:spPr>
          <a:xfrm>
            <a:off x="6768102" y="2889529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373" name="Google Shape;373;p18"/>
          <p:cNvSpPr txBox="1"/>
          <p:nvPr/>
        </p:nvSpPr>
        <p:spPr>
          <a:xfrm>
            <a:off x="7384316" y="2888006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74" name="Google Shape;374;p18"/>
          <p:cNvSpPr txBox="1"/>
          <p:nvPr/>
        </p:nvSpPr>
        <p:spPr>
          <a:xfrm>
            <a:off x="7996606" y="2888006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grpSp>
        <p:nvGrpSpPr>
          <p:cNvPr id="375" name="Google Shape;375;p18"/>
          <p:cNvGrpSpPr/>
          <p:nvPr/>
        </p:nvGrpSpPr>
        <p:grpSpPr>
          <a:xfrm>
            <a:off x="6724928" y="3341732"/>
            <a:ext cx="1358027" cy="468951"/>
            <a:chOff x="3254" y="1841"/>
            <a:chExt cx="692" cy="308"/>
          </a:xfrm>
        </p:grpSpPr>
        <p:cxnSp>
          <p:nvCxnSpPr>
            <p:cNvPr id="376" name="Google Shape;376;p18"/>
            <p:cNvCxnSpPr/>
            <p:nvPr/>
          </p:nvCxnSpPr>
          <p:spPr>
            <a:xfrm flipH="1" rot="10800000">
              <a:off x="3254" y="1841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77" name="Google Shape;377;p18"/>
            <p:cNvCxnSpPr/>
            <p:nvPr/>
          </p:nvCxnSpPr>
          <p:spPr>
            <a:xfrm rot="10800000">
              <a:off x="3646" y="184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78" name="Google Shape;378;p18"/>
          <p:cNvSpPr txBox="1"/>
          <p:nvPr/>
        </p:nvSpPr>
        <p:spPr>
          <a:xfrm>
            <a:off x="8958215" y="2900187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379" name="Google Shape;379;p18"/>
          <p:cNvSpPr txBox="1"/>
          <p:nvPr/>
        </p:nvSpPr>
        <p:spPr>
          <a:xfrm>
            <a:off x="9580316" y="2900187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380" name="Google Shape;380;p18"/>
          <p:cNvSpPr txBox="1"/>
          <p:nvPr/>
        </p:nvSpPr>
        <p:spPr>
          <a:xfrm>
            <a:off x="10204380" y="2900187"/>
            <a:ext cx="7203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381" name="Google Shape;381;p18"/>
          <p:cNvSpPr txBox="1"/>
          <p:nvPr/>
        </p:nvSpPr>
        <p:spPr>
          <a:xfrm>
            <a:off x="10875544" y="2900187"/>
            <a:ext cx="7203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grpSp>
        <p:nvGrpSpPr>
          <p:cNvPr id="382" name="Google Shape;382;p18"/>
          <p:cNvGrpSpPr/>
          <p:nvPr/>
        </p:nvGrpSpPr>
        <p:grpSpPr>
          <a:xfrm>
            <a:off x="9572466" y="3334119"/>
            <a:ext cx="1310928" cy="468951"/>
            <a:chOff x="4705" y="1836"/>
            <a:chExt cx="668" cy="308"/>
          </a:xfrm>
        </p:grpSpPr>
        <p:cxnSp>
          <p:nvCxnSpPr>
            <p:cNvPr id="383" name="Google Shape;383;p18"/>
            <p:cNvCxnSpPr/>
            <p:nvPr/>
          </p:nvCxnSpPr>
          <p:spPr>
            <a:xfrm flipH="1" rot="10800000">
              <a:off x="4705" y="183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4" name="Google Shape;384;p18"/>
            <p:cNvCxnSpPr/>
            <p:nvPr/>
          </p:nvCxnSpPr>
          <p:spPr>
            <a:xfrm rot="10800000">
              <a:off x="5073" y="1844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85" name="Google Shape;385;p18"/>
          <p:cNvSpPr txBox="1"/>
          <p:nvPr/>
        </p:nvSpPr>
        <p:spPr>
          <a:xfrm>
            <a:off x="6246086" y="1826777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386" name="Google Shape;386;p18"/>
          <p:cNvSpPr txBox="1"/>
          <p:nvPr/>
        </p:nvSpPr>
        <p:spPr>
          <a:xfrm>
            <a:off x="6874075" y="1826777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387" name="Google Shape;387;p18"/>
          <p:cNvSpPr txBox="1"/>
          <p:nvPr/>
        </p:nvSpPr>
        <p:spPr>
          <a:xfrm>
            <a:off x="7507951" y="1826777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388" name="Google Shape;388;p18"/>
          <p:cNvSpPr txBox="1"/>
          <p:nvPr/>
        </p:nvSpPr>
        <p:spPr>
          <a:xfrm>
            <a:off x="8147716" y="1826777"/>
            <a:ext cx="7203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389" name="Google Shape;389;p18"/>
          <p:cNvSpPr txBox="1"/>
          <p:nvPr/>
        </p:nvSpPr>
        <p:spPr>
          <a:xfrm>
            <a:off x="8865978" y="1826777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9484156" y="1826777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91" name="Google Shape;391;p18"/>
          <p:cNvSpPr txBox="1"/>
          <p:nvPr/>
        </p:nvSpPr>
        <p:spPr>
          <a:xfrm>
            <a:off x="10112145" y="1826777"/>
            <a:ext cx="6276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392" name="Google Shape;392;p18"/>
          <p:cNvSpPr txBox="1"/>
          <p:nvPr/>
        </p:nvSpPr>
        <p:spPr>
          <a:xfrm>
            <a:off x="10710697" y="1826777"/>
            <a:ext cx="7203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grpSp>
        <p:nvGrpSpPr>
          <p:cNvPr id="393" name="Google Shape;393;p18"/>
          <p:cNvGrpSpPr/>
          <p:nvPr/>
        </p:nvGrpSpPr>
        <p:grpSpPr>
          <a:xfrm>
            <a:off x="7380392" y="2417533"/>
            <a:ext cx="2825952" cy="479609"/>
            <a:chOff x="3588" y="1234"/>
            <a:chExt cx="1440" cy="315"/>
          </a:xfrm>
        </p:grpSpPr>
        <p:cxnSp>
          <p:nvCxnSpPr>
            <p:cNvPr id="394" name="Google Shape;394;p18"/>
            <p:cNvCxnSpPr/>
            <p:nvPr/>
          </p:nvCxnSpPr>
          <p:spPr>
            <a:xfrm flipH="1" rot="10800000">
              <a:off x="3588" y="1234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5" name="Google Shape;395;p18"/>
            <p:cNvCxnSpPr/>
            <p:nvPr/>
          </p:nvCxnSpPr>
          <p:spPr>
            <a:xfrm rot="10800000">
              <a:off x="4428" y="1249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96" name="Google Shape;396;p18"/>
          <p:cNvGrpSpPr/>
          <p:nvPr/>
        </p:nvGrpSpPr>
        <p:grpSpPr>
          <a:xfrm>
            <a:off x="6342246" y="4348150"/>
            <a:ext cx="763399" cy="468951"/>
            <a:chOff x="3059" y="2502"/>
            <a:chExt cx="389" cy="308"/>
          </a:xfrm>
        </p:grpSpPr>
        <p:cxnSp>
          <p:nvCxnSpPr>
            <p:cNvPr id="397" name="Google Shape;397;p18"/>
            <p:cNvCxnSpPr/>
            <p:nvPr/>
          </p:nvCxnSpPr>
          <p:spPr>
            <a:xfrm flipH="1" rot="10800000">
              <a:off x="3059" y="2502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8" name="Google Shape;398;p18"/>
            <p:cNvCxnSpPr/>
            <p:nvPr/>
          </p:nvCxnSpPr>
          <p:spPr>
            <a:xfrm rot="10800000">
              <a:off x="3148" y="251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99" name="Google Shape;399;p18"/>
          <p:cNvGrpSpPr/>
          <p:nvPr/>
        </p:nvGrpSpPr>
        <p:grpSpPr>
          <a:xfrm>
            <a:off x="7721861" y="4303995"/>
            <a:ext cx="777137" cy="481132"/>
            <a:chOff x="3762" y="2473"/>
            <a:chExt cx="396" cy="316"/>
          </a:xfrm>
        </p:grpSpPr>
        <p:cxnSp>
          <p:nvCxnSpPr>
            <p:cNvPr id="400" name="Google Shape;400;p18"/>
            <p:cNvCxnSpPr/>
            <p:nvPr/>
          </p:nvCxnSpPr>
          <p:spPr>
            <a:xfrm flipH="1" rot="10800000">
              <a:off x="3762" y="2473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1" name="Google Shape;401;p18"/>
            <p:cNvCxnSpPr/>
            <p:nvPr/>
          </p:nvCxnSpPr>
          <p:spPr>
            <a:xfrm rot="10800000">
              <a:off x="3858" y="248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02" name="Google Shape;402;p18"/>
          <p:cNvGrpSpPr/>
          <p:nvPr/>
        </p:nvGrpSpPr>
        <p:grpSpPr>
          <a:xfrm>
            <a:off x="9085775" y="4319221"/>
            <a:ext cx="824236" cy="494834"/>
            <a:chOff x="4457" y="2483"/>
            <a:chExt cx="420" cy="325"/>
          </a:xfrm>
        </p:grpSpPr>
        <p:cxnSp>
          <p:nvCxnSpPr>
            <p:cNvPr id="403" name="Google Shape;403;p18"/>
            <p:cNvCxnSpPr/>
            <p:nvPr/>
          </p:nvCxnSpPr>
          <p:spPr>
            <a:xfrm flipH="1" rot="10800000">
              <a:off x="4457" y="2483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4" name="Google Shape;404;p18"/>
            <p:cNvCxnSpPr/>
            <p:nvPr/>
          </p:nvCxnSpPr>
          <p:spPr>
            <a:xfrm rot="10800000">
              <a:off x="4577" y="250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05" name="Google Shape;405;p18"/>
          <p:cNvGrpSpPr/>
          <p:nvPr/>
        </p:nvGrpSpPr>
        <p:grpSpPr>
          <a:xfrm>
            <a:off x="10557625" y="4322266"/>
            <a:ext cx="777137" cy="508538"/>
            <a:chOff x="5207" y="2485"/>
            <a:chExt cx="396" cy="334"/>
          </a:xfrm>
        </p:grpSpPr>
        <p:cxnSp>
          <p:nvCxnSpPr>
            <p:cNvPr id="406" name="Google Shape;406;p18"/>
            <p:cNvCxnSpPr/>
            <p:nvPr/>
          </p:nvCxnSpPr>
          <p:spPr>
            <a:xfrm flipH="1" rot="10800000">
              <a:off x="5207" y="248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7" name="Google Shape;407;p18"/>
            <p:cNvCxnSpPr/>
            <p:nvPr/>
          </p:nvCxnSpPr>
          <p:spPr>
            <a:xfrm rot="10800000">
              <a:off x="5303" y="251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08" name="Google Shape;408;p18"/>
          <p:cNvSpPr txBox="1"/>
          <p:nvPr/>
        </p:nvSpPr>
        <p:spPr>
          <a:xfrm>
            <a:off x="339060" y="5554024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409" name="Google Shape;409;p18"/>
          <p:cNvSpPr txBox="1"/>
          <p:nvPr/>
        </p:nvSpPr>
        <p:spPr>
          <a:xfrm>
            <a:off x="1053398" y="5554024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410" name="Google Shape;410;p18"/>
          <p:cNvSpPr txBox="1"/>
          <p:nvPr/>
        </p:nvSpPr>
        <p:spPr>
          <a:xfrm>
            <a:off x="370460" y="4833849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411" name="Google Shape;411;p18"/>
          <p:cNvSpPr txBox="1"/>
          <p:nvPr/>
        </p:nvSpPr>
        <p:spPr>
          <a:xfrm>
            <a:off x="1090685" y="4823191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grpSp>
        <p:nvGrpSpPr>
          <p:cNvPr id="412" name="Google Shape;412;p18"/>
          <p:cNvGrpSpPr/>
          <p:nvPr/>
        </p:nvGrpSpPr>
        <p:grpSpPr>
          <a:xfrm>
            <a:off x="462695" y="3326506"/>
            <a:ext cx="1346252" cy="1021643"/>
            <a:chOff x="53" y="1836"/>
            <a:chExt cx="686" cy="671"/>
          </a:xfrm>
        </p:grpSpPr>
        <p:sp>
          <p:nvSpPr>
            <p:cNvPr id="413" name="Google Shape;413;p18"/>
            <p:cNvSpPr txBox="1"/>
            <p:nvPr/>
          </p:nvSpPr>
          <p:spPr>
            <a:xfrm>
              <a:off x="53" y="2207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414" name="Google Shape;414;p18"/>
            <p:cNvSpPr txBox="1"/>
            <p:nvPr/>
          </p:nvSpPr>
          <p:spPr>
            <a:xfrm>
              <a:off x="385" y="2207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cxnSp>
          <p:nvCxnSpPr>
            <p:cNvPr id="415" name="Google Shape;415;p18"/>
            <p:cNvCxnSpPr/>
            <p:nvPr/>
          </p:nvCxnSpPr>
          <p:spPr>
            <a:xfrm>
              <a:off x="717" y="2200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18"/>
            <p:cNvCxnSpPr/>
            <p:nvPr/>
          </p:nvCxnSpPr>
          <p:spPr>
            <a:xfrm flipH="1">
              <a:off x="439" y="183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17" name="Google Shape;417;p18"/>
          <p:cNvSpPr txBox="1"/>
          <p:nvPr/>
        </p:nvSpPr>
        <p:spPr>
          <a:xfrm>
            <a:off x="1744187" y="5554024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418" name="Google Shape;418;p18"/>
          <p:cNvSpPr txBox="1"/>
          <p:nvPr/>
        </p:nvSpPr>
        <p:spPr>
          <a:xfrm>
            <a:off x="1791286" y="4829281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419" name="Google Shape;419;p18"/>
          <p:cNvSpPr txBox="1"/>
          <p:nvPr/>
        </p:nvSpPr>
        <p:spPr>
          <a:xfrm>
            <a:off x="2464411" y="5552501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420" name="Google Shape;420;p18"/>
          <p:cNvSpPr txBox="1"/>
          <p:nvPr/>
        </p:nvSpPr>
        <p:spPr>
          <a:xfrm>
            <a:off x="2495811" y="4830804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grpSp>
        <p:nvGrpSpPr>
          <p:cNvPr id="421" name="Google Shape;421;p18"/>
          <p:cNvGrpSpPr/>
          <p:nvPr/>
        </p:nvGrpSpPr>
        <p:grpSpPr>
          <a:xfrm>
            <a:off x="1763811" y="3338687"/>
            <a:ext cx="1291303" cy="1021643"/>
            <a:chOff x="731" y="1836"/>
            <a:chExt cx="658" cy="671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757" y="2207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1089" y="2207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 </a:t>
              </a:r>
              <a:endParaRPr/>
            </a:p>
          </p:txBody>
        </p:sp>
        <p:cxnSp>
          <p:nvCxnSpPr>
            <p:cNvPr id="424" name="Google Shape;424;p18"/>
            <p:cNvCxnSpPr/>
            <p:nvPr/>
          </p:nvCxnSpPr>
          <p:spPr>
            <a:xfrm>
              <a:off x="731" y="183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25" name="Google Shape;425;p18"/>
          <p:cNvGrpSpPr/>
          <p:nvPr/>
        </p:nvGrpSpPr>
        <p:grpSpPr>
          <a:xfrm>
            <a:off x="533344" y="2260708"/>
            <a:ext cx="2725866" cy="1053617"/>
            <a:chOff x="97" y="1135"/>
            <a:chExt cx="1389" cy="692"/>
          </a:xfrm>
        </p:grpSpPr>
        <p:sp>
          <p:nvSpPr>
            <p:cNvPr id="426" name="Google Shape;426;p18"/>
            <p:cNvSpPr txBox="1"/>
            <p:nvPr/>
          </p:nvSpPr>
          <p:spPr>
            <a:xfrm>
              <a:off x="97" y="1527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427" name="Google Shape;427;p18"/>
            <p:cNvSpPr txBox="1"/>
            <p:nvPr/>
          </p:nvSpPr>
          <p:spPr>
            <a:xfrm>
              <a:off x="429" y="1527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sp>
          <p:nvSpPr>
            <p:cNvPr id="428" name="Google Shape;428;p18"/>
            <p:cNvSpPr txBox="1"/>
            <p:nvPr/>
          </p:nvSpPr>
          <p:spPr>
            <a:xfrm>
              <a:off x="761" y="1527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429" name="Google Shape;429;p18"/>
            <p:cNvSpPr txBox="1"/>
            <p:nvPr/>
          </p:nvSpPr>
          <p:spPr>
            <a:xfrm>
              <a:off x="1093" y="1527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 </a:t>
              </a:r>
              <a:endParaRPr/>
            </a:p>
          </p:txBody>
        </p:sp>
        <p:cxnSp>
          <p:nvCxnSpPr>
            <p:cNvPr id="430" name="Google Shape;430;p18"/>
            <p:cNvCxnSpPr/>
            <p:nvPr/>
          </p:nvCxnSpPr>
          <p:spPr>
            <a:xfrm flipH="1">
              <a:off x="886" y="1135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31" name="Google Shape;431;p18"/>
          <p:cNvSpPr txBox="1"/>
          <p:nvPr/>
        </p:nvSpPr>
        <p:spPr>
          <a:xfrm>
            <a:off x="3159124" y="5552501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432" name="Google Shape;432;p18"/>
          <p:cNvSpPr txBox="1"/>
          <p:nvPr/>
        </p:nvSpPr>
        <p:spPr>
          <a:xfrm>
            <a:off x="3194449" y="4833849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433" name="Google Shape;433;p18"/>
          <p:cNvSpPr txBox="1"/>
          <p:nvPr/>
        </p:nvSpPr>
        <p:spPr>
          <a:xfrm>
            <a:off x="3863651" y="5564682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434" name="Google Shape;434;p18"/>
          <p:cNvSpPr txBox="1"/>
          <p:nvPr/>
        </p:nvSpPr>
        <p:spPr>
          <a:xfrm>
            <a:off x="3895050" y="4818623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grpSp>
        <p:nvGrpSpPr>
          <p:cNvPr id="435" name="Google Shape;435;p18"/>
          <p:cNvGrpSpPr/>
          <p:nvPr/>
        </p:nvGrpSpPr>
        <p:grpSpPr>
          <a:xfrm>
            <a:off x="3225848" y="3302145"/>
            <a:ext cx="1334477" cy="1047527"/>
            <a:chOff x="1460" y="1820"/>
            <a:chExt cx="680" cy="688"/>
          </a:xfrm>
        </p:grpSpPr>
        <p:cxnSp>
          <p:nvCxnSpPr>
            <p:cNvPr id="436" name="Google Shape;436;p18"/>
            <p:cNvCxnSpPr/>
            <p:nvPr/>
          </p:nvCxnSpPr>
          <p:spPr>
            <a:xfrm flipH="1">
              <a:off x="1840" y="182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7" name="Google Shape;437;p18"/>
            <p:cNvSpPr txBox="1"/>
            <p:nvPr/>
          </p:nvSpPr>
          <p:spPr>
            <a:xfrm>
              <a:off x="1460" y="2208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43</a:t>
              </a:r>
              <a:endParaRPr/>
            </a:p>
          </p:txBody>
        </p:sp>
        <p:sp>
          <p:nvSpPr>
            <p:cNvPr id="438" name="Google Shape;438;p18"/>
            <p:cNvSpPr txBox="1"/>
            <p:nvPr/>
          </p:nvSpPr>
          <p:spPr>
            <a:xfrm>
              <a:off x="1792" y="2208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cxnSp>
          <p:nvCxnSpPr>
            <p:cNvPr id="439" name="Google Shape;439;p18"/>
            <p:cNvCxnSpPr/>
            <p:nvPr/>
          </p:nvCxnSpPr>
          <p:spPr>
            <a:xfrm>
              <a:off x="2123" y="2199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40" name="Google Shape;440;p18"/>
          <p:cNvSpPr txBox="1"/>
          <p:nvPr/>
        </p:nvSpPr>
        <p:spPr>
          <a:xfrm>
            <a:off x="4570139" y="5564682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441" name="Google Shape;441;p18"/>
          <p:cNvSpPr txBox="1"/>
          <p:nvPr/>
        </p:nvSpPr>
        <p:spPr>
          <a:xfrm>
            <a:off x="4605463" y="4823191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442" name="Google Shape;442;p18"/>
          <p:cNvSpPr txBox="1"/>
          <p:nvPr/>
        </p:nvSpPr>
        <p:spPr>
          <a:xfrm>
            <a:off x="5288402" y="5554024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>
            <a:off x="5294289" y="4823191"/>
            <a:ext cx="6276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grpSp>
        <p:nvGrpSpPr>
          <p:cNvPr id="444" name="Google Shape;444;p18"/>
          <p:cNvGrpSpPr/>
          <p:nvPr/>
        </p:nvGrpSpPr>
        <p:grpSpPr>
          <a:xfrm>
            <a:off x="4562289" y="3328029"/>
            <a:ext cx="1254016" cy="1023166"/>
            <a:chOff x="2148" y="1836"/>
            <a:chExt cx="639" cy="672"/>
          </a:xfrm>
        </p:grpSpPr>
        <p:sp>
          <p:nvSpPr>
            <p:cNvPr id="445" name="Google Shape;445;p18"/>
            <p:cNvSpPr txBox="1"/>
            <p:nvPr/>
          </p:nvSpPr>
          <p:spPr>
            <a:xfrm>
              <a:off x="2155" y="2208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9 </a:t>
              </a:r>
              <a:endParaRPr/>
            </a:p>
          </p:txBody>
        </p:sp>
        <p:sp>
          <p:nvSpPr>
            <p:cNvPr id="446" name="Google Shape;446;p18"/>
            <p:cNvSpPr txBox="1"/>
            <p:nvPr/>
          </p:nvSpPr>
          <p:spPr>
            <a:xfrm>
              <a:off x="2487" y="2208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 </a:t>
              </a:r>
              <a:endParaRPr/>
            </a:p>
          </p:txBody>
        </p:sp>
        <p:cxnSp>
          <p:nvCxnSpPr>
            <p:cNvPr id="447" name="Google Shape;447;p18"/>
            <p:cNvCxnSpPr/>
            <p:nvPr/>
          </p:nvCxnSpPr>
          <p:spPr>
            <a:xfrm>
              <a:off x="2148" y="183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48" name="Google Shape;448;p18"/>
          <p:cNvGrpSpPr/>
          <p:nvPr/>
        </p:nvGrpSpPr>
        <p:grpSpPr>
          <a:xfrm>
            <a:off x="3192487" y="2295728"/>
            <a:ext cx="2602231" cy="1038392"/>
            <a:chOff x="1451" y="1151"/>
            <a:chExt cx="1326" cy="682"/>
          </a:xfrm>
        </p:grpSpPr>
        <p:sp>
          <p:nvSpPr>
            <p:cNvPr id="449" name="Google Shape;449;p18"/>
            <p:cNvSpPr txBox="1"/>
            <p:nvPr/>
          </p:nvSpPr>
          <p:spPr>
            <a:xfrm>
              <a:off x="1481" y="1520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43</a:t>
              </a:r>
              <a:endParaRPr/>
            </a:p>
          </p:txBody>
        </p:sp>
        <p:sp>
          <p:nvSpPr>
            <p:cNvPr id="450" name="Google Shape;450;p18"/>
            <p:cNvSpPr txBox="1"/>
            <p:nvPr/>
          </p:nvSpPr>
          <p:spPr>
            <a:xfrm>
              <a:off x="1813" y="1520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sp>
          <p:nvSpPr>
            <p:cNvPr id="451" name="Google Shape;451;p18"/>
            <p:cNvSpPr txBox="1"/>
            <p:nvPr/>
          </p:nvSpPr>
          <p:spPr>
            <a:xfrm>
              <a:off x="2145" y="1520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9 </a:t>
              </a:r>
              <a:endParaRPr/>
            </a:p>
          </p:txBody>
        </p:sp>
        <p:sp>
          <p:nvSpPr>
            <p:cNvPr id="452" name="Google Shape;452;p18"/>
            <p:cNvSpPr txBox="1"/>
            <p:nvPr/>
          </p:nvSpPr>
          <p:spPr>
            <a:xfrm>
              <a:off x="2477" y="1520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 </a:t>
              </a:r>
              <a:endParaRPr/>
            </a:p>
          </p:txBody>
        </p:sp>
        <p:cxnSp>
          <p:nvCxnSpPr>
            <p:cNvPr id="453" name="Google Shape;453;p18"/>
            <p:cNvCxnSpPr/>
            <p:nvPr/>
          </p:nvCxnSpPr>
          <p:spPr>
            <a:xfrm>
              <a:off x="1451" y="1533"/>
              <a:ext cx="0" cy="300"/>
            </a:xfrm>
            <a:prstGeom prst="straightConnector1">
              <a:avLst/>
            </a:prstGeom>
            <a:noFill/>
            <a:ln cap="flat" cmpd="sng" w="57150">
              <a:solidFill>
                <a:srgbClr val="CC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18"/>
            <p:cNvCxnSpPr/>
            <p:nvPr/>
          </p:nvCxnSpPr>
          <p:spPr>
            <a:xfrm>
              <a:off x="1479" y="1151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55" name="Google Shape;455;p18"/>
          <p:cNvGrpSpPr/>
          <p:nvPr/>
        </p:nvGrpSpPr>
        <p:grpSpPr>
          <a:xfrm>
            <a:off x="702116" y="1811551"/>
            <a:ext cx="5149513" cy="456770"/>
            <a:chOff x="182" y="833"/>
            <a:chExt cx="2624" cy="300"/>
          </a:xfrm>
        </p:grpSpPr>
        <p:sp>
          <p:nvSpPr>
            <p:cNvPr id="456" name="Google Shape;456;p18"/>
            <p:cNvSpPr txBox="1"/>
            <p:nvPr/>
          </p:nvSpPr>
          <p:spPr>
            <a:xfrm>
              <a:off x="182" y="833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457" name="Google Shape;457;p18"/>
            <p:cNvSpPr txBox="1"/>
            <p:nvPr/>
          </p:nvSpPr>
          <p:spPr>
            <a:xfrm>
              <a:off x="514" y="833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sp>
          <p:nvSpPr>
            <p:cNvPr id="458" name="Google Shape;458;p18"/>
            <p:cNvSpPr txBox="1"/>
            <p:nvPr/>
          </p:nvSpPr>
          <p:spPr>
            <a:xfrm>
              <a:off x="846" y="833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459" name="Google Shape;459;p18"/>
            <p:cNvSpPr txBox="1"/>
            <p:nvPr/>
          </p:nvSpPr>
          <p:spPr>
            <a:xfrm>
              <a:off x="1178" y="833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 </a:t>
              </a:r>
              <a:endParaRPr/>
            </a:p>
          </p:txBody>
        </p:sp>
        <p:sp>
          <p:nvSpPr>
            <p:cNvPr id="460" name="Google Shape;460;p18"/>
            <p:cNvSpPr txBox="1"/>
            <p:nvPr/>
          </p:nvSpPr>
          <p:spPr>
            <a:xfrm>
              <a:off x="1510" y="833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43</a:t>
              </a:r>
              <a:endParaRPr/>
            </a:p>
          </p:txBody>
        </p:sp>
        <p:sp>
          <p:nvSpPr>
            <p:cNvPr id="461" name="Google Shape;461;p18"/>
            <p:cNvSpPr txBox="1"/>
            <p:nvPr/>
          </p:nvSpPr>
          <p:spPr>
            <a:xfrm>
              <a:off x="1842" y="833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sp>
          <p:nvSpPr>
            <p:cNvPr id="462" name="Google Shape;462;p18"/>
            <p:cNvSpPr txBox="1"/>
            <p:nvPr/>
          </p:nvSpPr>
          <p:spPr>
            <a:xfrm>
              <a:off x="2174" y="833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9 </a:t>
              </a:r>
              <a:endParaRPr/>
            </a:p>
          </p:txBody>
        </p:sp>
        <p:sp>
          <p:nvSpPr>
            <p:cNvPr id="463" name="Google Shape;463;p18"/>
            <p:cNvSpPr txBox="1"/>
            <p:nvPr/>
          </p:nvSpPr>
          <p:spPr>
            <a:xfrm>
              <a:off x="2506" y="833"/>
              <a:ext cx="300" cy="300"/>
            </a:xfrm>
            <a:prstGeom prst="rect">
              <a:avLst/>
            </a:prstGeom>
            <a:solidFill>
              <a:srgbClr val="66CCFF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 </a:t>
              </a:r>
              <a:endParaRPr/>
            </a:p>
          </p:txBody>
        </p:sp>
      </p:grpSp>
      <p:sp>
        <p:nvSpPr>
          <p:cNvPr id="464" name="Google Shape;464;p18"/>
          <p:cNvSpPr txBox="1"/>
          <p:nvPr/>
        </p:nvSpPr>
        <p:spPr>
          <a:xfrm>
            <a:off x="6061614" y="4817101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465" name="Google Shape;465;p18"/>
          <p:cNvSpPr txBox="1"/>
          <p:nvPr/>
        </p:nvSpPr>
        <p:spPr>
          <a:xfrm>
            <a:off x="6766139" y="4806443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466" name="Google Shape;466;p18"/>
          <p:cNvSpPr txBox="1"/>
          <p:nvPr/>
        </p:nvSpPr>
        <p:spPr>
          <a:xfrm>
            <a:off x="8171265" y="4821668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467" name="Google Shape;467;p18"/>
          <p:cNvSpPr txBox="1"/>
          <p:nvPr/>
        </p:nvSpPr>
        <p:spPr>
          <a:xfrm>
            <a:off x="7494215" y="4807965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468" name="Google Shape;468;p18"/>
          <p:cNvSpPr txBox="1"/>
          <p:nvPr/>
        </p:nvSpPr>
        <p:spPr>
          <a:xfrm>
            <a:off x="7533464" y="3912695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469" name="Google Shape;469;p18"/>
          <p:cNvSpPr txBox="1"/>
          <p:nvPr/>
        </p:nvSpPr>
        <p:spPr>
          <a:xfrm>
            <a:off x="6795576" y="3911172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470" name="Google Shape;470;p18"/>
          <p:cNvSpPr txBox="1"/>
          <p:nvPr/>
        </p:nvSpPr>
        <p:spPr>
          <a:xfrm>
            <a:off x="8153603" y="3911172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471" name="Google Shape;471;p18"/>
          <p:cNvSpPr txBox="1"/>
          <p:nvPr/>
        </p:nvSpPr>
        <p:spPr>
          <a:xfrm>
            <a:off x="6177399" y="3912695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472" name="Google Shape;472;p18"/>
          <p:cNvSpPr txBox="1"/>
          <p:nvPr/>
        </p:nvSpPr>
        <p:spPr>
          <a:xfrm>
            <a:off x="9596016" y="4795785"/>
            <a:ext cx="6594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473" name="Google Shape;473;p18"/>
          <p:cNvSpPr txBox="1"/>
          <p:nvPr/>
        </p:nvSpPr>
        <p:spPr>
          <a:xfrm>
            <a:off x="8871866" y="4818623"/>
            <a:ext cx="6750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474" name="Google Shape;474;p18"/>
          <p:cNvSpPr txBox="1"/>
          <p:nvPr/>
        </p:nvSpPr>
        <p:spPr>
          <a:xfrm>
            <a:off x="11014880" y="4809488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475" name="Google Shape;475;p18"/>
          <p:cNvSpPr txBox="1"/>
          <p:nvPr/>
        </p:nvSpPr>
        <p:spPr>
          <a:xfrm>
            <a:off x="10314279" y="4820146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476" name="Google Shape;476;p18"/>
          <p:cNvSpPr txBox="1"/>
          <p:nvPr/>
        </p:nvSpPr>
        <p:spPr>
          <a:xfrm>
            <a:off x="10384927" y="3923353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477" name="Google Shape;477;p18"/>
          <p:cNvSpPr txBox="1"/>
          <p:nvPr/>
        </p:nvSpPr>
        <p:spPr>
          <a:xfrm>
            <a:off x="11014880" y="3923353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478" name="Google Shape;478;p18"/>
          <p:cNvSpPr txBox="1"/>
          <p:nvPr/>
        </p:nvSpPr>
        <p:spPr>
          <a:xfrm>
            <a:off x="8940552" y="3911172"/>
            <a:ext cx="7203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479" name="Google Shape;479;p18"/>
          <p:cNvSpPr txBox="1"/>
          <p:nvPr/>
        </p:nvSpPr>
        <p:spPr>
          <a:xfrm>
            <a:off x="9578354" y="3912695"/>
            <a:ext cx="7203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480" name="Google Shape;480;p18"/>
          <p:cNvSpPr txBox="1"/>
          <p:nvPr/>
        </p:nvSpPr>
        <p:spPr>
          <a:xfrm>
            <a:off x="8954290" y="2898665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481" name="Google Shape;481;p18"/>
          <p:cNvSpPr txBox="1"/>
          <p:nvPr/>
        </p:nvSpPr>
        <p:spPr>
          <a:xfrm>
            <a:off x="6145999" y="2884961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482" name="Google Shape;482;p18"/>
          <p:cNvSpPr txBox="1"/>
          <p:nvPr/>
        </p:nvSpPr>
        <p:spPr>
          <a:xfrm>
            <a:off x="9574429" y="2897142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483" name="Google Shape;483;p18"/>
          <p:cNvSpPr txBox="1"/>
          <p:nvPr/>
        </p:nvSpPr>
        <p:spPr>
          <a:xfrm>
            <a:off x="10200455" y="2897142"/>
            <a:ext cx="7203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484" name="Google Shape;484;p18"/>
          <p:cNvSpPr txBox="1"/>
          <p:nvPr/>
        </p:nvSpPr>
        <p:spPr>
          <a:xfrm>
            <a:off x="6762214" y="2897142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485" name="Google Shape;485;p18"/>
          <p:cNvSpPr txBox="1"/>
          <p:nvPr/>
        </p:nvSpPr>
        <p:spPr>
          <a:xfrm>
            <a:off x="7380391" y="2886484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486" name="Google Shape;486;p18"/>
          <p:cNvSpPr txBox="1"/>
          <p:nvPr/>
        </p:nvSpPr>
        <p:spPr>
          <a:xfrm>
            <a:off x="8008381" y="2884961"/>
            <a:ext cx="6276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487" name="Google Shape;487;p18"/>
          <p:cNvSpPr txBox="1"/>
          <p:nvPr/>
        </p:nvSpPr>
        <p:spPr>
          <a:xfrm>
            <a:off x="10922643" y="2898665"/>
            <a:ext cx="720300" cy="4617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488" name="Google Shape;488;p18"/>
          <p:cNvSpPr txBox="1"/>
          <p:nvPr/>
        </p:nvSpPr>
        <p:spPr>
          <a:xfrm>
            <a:off x="2060143" y="1360871"/>
            <a:ext cx="25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Sequence</a:t>
            </a:r>
            <a:endParaRPr/>
          </a:p>
        </p:txBody>
      </p:sp>
      <p:sp>
        <p:nvSpPr>
          <p:cNvPr id="489" name="Google Shape;489;p18"/>
          <p:cNvSpPr txBox="1"/>
          <p:nvPr/>
        </p:nvSpPr>
        <p:spPr>
          <a:xfrm>
            <a:off x="7472627" y="1386754"/>
            <a:ext cx="23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 Sequence</a:t>
            </a:r>
            <a:endParaRPr/>
          </a:p>
        </p:txBody>
      </p:sp>
      <p:sp>
        <p:nvSpPr>
          <p:cNvPr id="490" name="Google Shape;490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9"/>
          <p:cNvSpPr txBox="1"/>
          <p:nvPr>
            <p:ph type="title"/>
          </p:nvPr>
        </p:nvSpPr>
        <p:spPr>
          <a:xfrm>
            <a:off x="0" y="304800"/>
            <a:ext cx="12189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Times New Roman"/>
              <a:buNone/>
            </a:pPr>
            <a:r>
              <a:rPr i="0" lang="en-US" sz="4400"/>
              <a:t>Merge-Sort (A, p, r)</a:t>
            </a:r>
            <a:endParaRPr/>
          </a:p>
        </p:txBody>
      </p:sp>
      <p:sp>
        <p:nvSpPr>
          <p:cNvPr id="496" name="Google Shape;496;p19"/>
          <p:cNvSpPr txBox="1"/>
          <p:nvPr>
            <p:ph idx="1" type="body"/>
          </p:nvPr>
        </p:nvSpPr>
        <p:spPr>
          <a:xfrm>
            <a:off x="575733" y="1236662"/>
            <a:ext cx="111252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CC3300"/>
                </a:solidFill>
              </a:rPr>
              <a:t>INPUT: </a:t>
            </a:r>
            <a:r>
              <a:rPr b="1" i="0" lang="en-US" sz="2800" u="none" cap="none" strike="noStrike">
                <a:solidFill>
                  <a:schemeClr val="hlink"/>
                </a:solidFill>
              </a:rPr>
              <a:t>a sequence of </a:t>
            </a:r>
            <a:r>
              <a:rPr i="1" lang="en-US" sz="2800" u="none" cap="none" strike="noStrike">
                <a:solidFill>
                  <a:schemeClr val="hlink"/>
                </a:solidFill>
              </a:rPr>
              <a:t>n</a:t>
            </a:r>
            <a:r>
              <a:rPr b="1" i="0" lang="en-US" sz="2800" u="none" cap="none" strike="noStrike">
                <a:solidFill>
                  <a:schemeClr val="hlink"/>
                </a:solidFill>
              </a:rPr>
              <a:t> numbers stored in array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CC3300"/>
                </a:solidFill>
              </a:rPr>
              <a:t>OUTPUT: </a:t>
            </a:r>
            <a:r>
              <a:rPr b="1" i="0" lang="en-US" sz="2800" u="none" cap="none" strike="noStrike">
                <a:solidFill>
                  <a:schemeClr val="hlink"/>
                </a:solidFill>
              </a:rPr>
              <a:t>an ordered sequence of </a:t>
            </a:r>
            <a:r>
              <a:rPr i="1" lang="en-US" sz="2800" u="none" cap="none" strike="noStrike">
                <a:solidFill>
                  <a:schemeClr val="hlink"/>
                </a:solidFill>
              </a:rPr>
              <a:t>n</a:t>
            </a:r>
            <a:r>
              <a:rPr b="1" i="0" lang="en-US" sz="2800" u="none" cap="none" strike="noStrike">
                <a:solidFill>
                  <a:schemeClr val="hlink"/>
                </a:solidFill>
              </a:rPr>
              <a:t> numbers</a:t>
            </a:r>
            <a:endParaRPr i="0" sz="2800" u="none" cap="none" strike="noStrike">
              <a:solidFill>
                <a:schemeClr val="hlink"/>
              </a:solidFill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0000"/>
              </a:buClr>
              <a:buSzPts val="2800"/>
              <a:buFont typeface="Noto Sans Symbols"/>
              <a:buNone/>
            </a:pPr>
            <a:r>
              <a:t/>
            </a:r>
            <a:endParaRPr i="0" sz="2800" u="none">
              <a:solidFill>
                <a:schemeClr val="hlink"/>
              </a:solidFill>
            </a:endParaRPr>
          </a:p>
        </p:txBody>
      </p:sp>
      <p:sp>
        <p:nvSpPr>
          <p:cNvPr id="497" name="Google Shape;497;p19"/>
          <p:cNvSpPr txBox="1"/>
          <p:nvPr/>
        </p:nvSpPr>
        <p:spPr>
          <a:xfrm>
            <a:off x="734483" y="2370137"/>
            <a:ext cx="104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19"/>
          <p:cNvSpPr txBox="1"/>
          <p:nvPr/>
        </p:nvSpPr>
        <p:spPr>
          <a:xfrm>
            <a:off x="768349" y="2593975"/>
            <a:ext cx="9781200" cy="23088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//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p..r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by divide &amp; conquer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lain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lain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then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⎣(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)/2⎦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lain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lain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lain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//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p..q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with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q+1..r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/>
          </a:p>
        </p:txBody>
      </p:sp>
      <p:sp>
        <p:nvSpPr>
          <p:cNvPr id="499" name="Google Shape;499;p19"/>
          <p:cNvSpPr txBox="1"/>
          <p:nvPr/>
        </p:nvSpPr>
        <p:spPr>
          <a:xfrm>
            <a:off x="819149" y="5313362"/>
            <a:ext cx="52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Call: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MergeSort(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500" name="Google Shape;500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"/>
          <p:cNvSpPr txBox="1"/>
          <p:nvPr>
            <p:ph type="title"/>
          </p:nvPr>
        </p:nvSpPr>
        <p:spPr>
          <a:xfrm>
            <a:off x="0" y="-26987"/>
            <a:ext cx="12189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Times New Roman"/>
              <a:buNone/>
            </a:pPr>
            <a:r>
              <a:rPr i="0" lang="en-US" sz="4400"/>
              <a:t>Procedure Merge</a:t>
            </a:r>
            <a:endParaRPr/>
          </a:p>
        </p:txBody>
      </p:sp>
      <p:sp>
        <p:nvSpPr>
          <p:cNvPr id="506" name="Google Shape;506;p20"/>
          <p:cNvSpPr txBox="1"/>
          <p:nvPr>
            <p:ph idx="1" type="body"/>
          </p:nvPr>
        </p:nvSpPr>
        <p:spPr>
          <a:xfrm>
            <a:off x="385233" y="815975"/>
            <a:ext cx="5139300" cy="57324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Merge(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1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lain" startAt="3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1]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lain" startAt="3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∞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∞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lain" startAt="3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≤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t/>
            </a:r>
            <a:endParaRPr b="1" i="1" sz="2000" u="non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grpSp>
        <p:nvGrpSpPr>
          <p:cNvPr id="507" name="Google Shape;507;p20"/>
          <p:cNvGrpSpPr/>
          <p:nvPr/>
        </p:nvGrpSpPr>
        <p:grpSpPr>
          <a:xfrm>
            <a:off x="3179233" y="3405187"/>
            <a:ext cx="8832849" cy="2451100"/>
            <a:chOff x="1502" y="2049"/>
            <a:chExt cx="4173" cy="1544"/>
          </a:xfrm>
        </p:grpSpPr>
        <p:sp>
          <p:nvSpPr>
            <p:cNvPr id="508" name="Google Shape;508;p20"/>
            <p:cNvSpPr txBox="1"/>
            <p:nvPr/>
          </p:nvSpPr>
          <p:spPr>
            <a:xfrm>
              <a:off x="3275" y="2693"/>
              <a:ext cx="2400" cy="9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CC3300"/>
                  </a:solidFill>
                  <a:latin typeface="Calibri"/>
                  <a:ea typeface="Calibri"/>
                  <a:cs typeface="Calibri"/>
                  <a:sym typeface="Calibri"/>
                </a:rPr>
                <a:t>Sentinels</a:t>
              </a:r>
              <a:r>
                <a:rPr i="0" lang="en-US" sz="2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to avoid having to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0" lang="en-US" sz="2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 if either subarray is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0" lang="en-US" sz="2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fully copied at </a:t>
              </a:r>
              <a:r>
                <a:rPr i="0" lang="en-US" sz="2400" u="none">
                  <a:solidFill>
                    <a:srgbClr val="CC3300"/>
                  </a:solidFill>
                  <a:latin typeface="Calibri"/>
                  <a:ea typeface="Calibri"/>
                  <a:cs typeface="Calibri"/>
                  <a:sym typeface="Calibri"/>
                </a:rPr>
                <a:t>each step</a:t>
              </a:r>
              <a:r>
                <a:rPr i="0" lang="en-US" sz="2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502" y="2049"/>
              <a:ext cx="1762" cy="840"/>
            </a:xfrm>
            <a:custGeom>
              <a:rect b="b" l="l" r="r" t="t"/>
              <a:pathLst>
                <a:path extrusionOk="0" h="840" w="1762">
                  <a:moveTo>
                    <a:pt x="1762" y="84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1521" y="2238"/>
              <a:ext cx="1752" cy="669"/>
            </a:xfrm>
            <a:custGeom>
              <a:rect b="b" l="l" r="r" t="t"/>
              <a:pathLst>
                <a:path extrusionOk="0" h="669" w="1752">
                  <a:moveTo>
                    <a:pt x="1752" y="66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1814" y="3097"/>
              <a:ext cx="1459" cy="39"/>
            </a:xfrm>
            <a:custGeom>
              <a:rect b="b" l="l" r="r" t="t"/>
              <a:pathLst>
                <a:path extrusionOk="0" h="39" w="1459">
                  <a:moveTo>
                    <a:pt x="1459" y="3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12" name="Google Shape;512;p20"/>
          <p:cNvSpPr txBox="1"/>
          <p:nvPr/>
        </p:nvSpPr>
        <p:spPr>
          <a:xfrm>
            <a:off x="6754283" y="1284287"/>
            <a:ext cx="4527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Array containing sorted subarrays </a:t>
            </a:r>
            <a:r>
              <a:rPr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p..q</a:t>
            </a:r>
            <a:r>
              <a:rPr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and </a:t>
            </a:r>
            <a:r>
              <a:rPr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q+1..r</a:t>
            </a:r>
            <a:r>
              <a:rPr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Merged sorted subarray in </a:t>
            </a:r>
            <a:r>
              <a:rPr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p..r</a:t>
            </a:r>
            <a:r>
              <a:rPr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0"/>
          <p:cNvSpPr txBox="1"/>
          <p:nvPr>
            <p:ph idx="11" type="ftr"/>
          </p:nvPr>
        </p:nvSpPr>
        <p:spPr>
          <a:xfrm>
            <a:off x="4038600" y="6508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1"/>
          <p:cNvSpPr txBox="1"/>
          <p:nvPr/>
        </p:nvSpPr>
        <p:spPr>
          <a:xfrm>
            <a:off x="6502400" y="3827462"/>
            <a:ext cx="366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j </a:t>
            </a:r>
            <a:endParaRPr/>
          </a:p>
        </p:txBody>
      </p:sp>
      <p:sp>
        <p:nvSpPr>
          <p:cNvPr id="519" name="Google Shape;519;p21"/>
          <p:cNvSpPr txBox="1"/>
          <p:nvPr>
            <p:ph type="title"/>
          </p:nvPr>
        </p:nvSpPr>
        <p:spPr>
          <a:xfrm>
            <a:off x="0" y="0"/>
            <a:ext cx="12189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Times New Roman"/>
              <a:buNone/>
            </a:pPr>
            <a:r>
              <a:rPr i="0" lang="en-US" sz="4400"/>
              <a:t>Merge – Example </a:t>
            </a:r>
            <a:endParaRPr/>
          </a:p>
        </p:txBody>
      </p:sp>
      <p:sp>
        <p:nvSpPr>
          <p:cNvPr id="520" name="Google Shape;520;p21"/>
          <p:cNvSpPr txBox="1"/>
          <p:nvPr/>
        </p:nvSpPr>
        <p:spPr>
          <a:xfrm>
            <a:off x="3314700" y="134302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521" name="Google Shape;521;p21"/>
          <p:cNvSpPr txBox="1"/>
          <p:nvPr/>
        </p:nvSpPr>
        <p:spPr>
          <a:xfrm>
            <a:off x="3992033" y="134302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 </a:t>
            </a:r>
            <a:endParaRPr/>
          </a:p>
        </p:txBody>
      </p:sp>
      <p:sp>
        <p:nvSpPr>
          <p:cNvPr id="522" name="Google Shape;522;p21"/>
          <p:cNvSpPr txBox="1"/>
          <p:nvPr/>
        </p:nvSpPr>
        <p:spPr>
          <a:xfrm>
            <a:off x="4675716" y="134302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523" name="Google Shape;523;p21"/>
          <p:cNvSpPr txBox="1"/>
          <p:nvPr/>
        </p:nvSpPr>
        <p:spPr>
          <a:xfrm>
            <a:off x="5365749" y="1343025"/>
            <a:ext cx="7767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524" name="Google Shape;524;p21"/>
          <p:cNvSpPr txBox="1"/>
          <p:nvPr/>
        </p:nvSpPr>
        <p:spPr>
          <a:xfrm>
            <a:off x="6140449" y="134302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525" name="Google Shape;525;p21"/>
          <p:cNvSpPr txBox="1"/>
          <p:nvPr/>
        </p:nvSpPr>
        <p:spPr>
          <a:xfrm>
            <a:off x="6807200" y="134302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526" name="Google Shape;526;p21"/>
          <p:cNvSpPr txBox="1"/>
          <p:nvPr/>
        </p:nvSpPr>
        <p:spPr>
          <a:xfrm>
            <a:off x="7484533" y="1343025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endParaRPr/>
          </a:p>
        </p:txBody>
      </p:sp>
      <p:sp>
        <p:nvSpPr>
          <p:cNvPr id="527" name="Google Shape;527;p21"/>
          <p:cNvSpPr txBox="1"/>
          <p:nvPr/>
        </p:nvSpPr>
        <p:spPr>
          <a:xfrm>
            <a:off x="8130116" y="1343025"/>
            <a:ext cx="7767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528" name="Google Shape;528;p21"/>
          <p:cNvSpPr txBox="1"/>
          <p:nvPr/>
        </p:nvSpPr>
        <p:spPr>
          <a:xfrm>
            <a:off x="3056467" y="1398587"/>
            <a:ext cx="2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1858433" y="1343025"/>
            <a:ext cx="1466700" cy="461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…</a:t>
            </a:r>
            <a:endParaRPr/>
          </a:p>
        </p:txBody>
      </p:sp>
      <p:sp>
        <p:nvSpPr>
          <p:cNvPr id="530" name="Google Shape;530;p21"/>
          <p:cNvSpPr txBox="1"/>
          <p:nvPr/>
        </p:nvSpPr>
        <p:spPr>
          <a:xfrm>
            <a:off x="8917516" y="1344612"/>
            <a:ext cx="1466700" cy="461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…</a:t>
            </a:r>
            <a:endParaRPr/>
          </a:p>
        </p:txBody>
      </p:sp>
      <p:sp>
        <p:nvSpPr>
          <p:cNvPr id="531" name="Google Shape;531;p21"/>
          <p:cNvSpPr txBox="1"/>
          <p:nvPr/>
        </p:nvSpPr>
        <p:spPr>
          <a:xfrm>
            <a:off x="615949" y="1285875"/>
            <a:ext cx="63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32" name="Google Shape;532;p21"/>
          <p:cNvSpPr txBox="1"/>
          <p:nvPr/>
        </p:nvSpPr>
        <p:spPr>
          <a:xfrm>
            <a:off x="3354916" y="1952625"/>
            <a:ext cx="5630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                                                 </a:t>
            </a:r>
            <a:endParaRPr/>
          </a:p>
        </p:txBody>
      </p:sp>
      <p:sp>
        <p:nvSpPr>
          <p:cNvPr id="533" name="Google Shape;533;p21"/>
          <p:cNvSpPr txBox="1"/>
          <p:nvPr/>
        </p:nvSpPr>
        <p:spPr>
          <a:xfrm>
            <a:off x="1998133" y="326548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534" name="Google Shape;534;p21"/>
          <p:cNvSpPr txBox="1"/>
          <p:nvPr/>
        </p:nvSpPr>
        <p:spPr>
          <a:xfrm>
            <a:off x="2675467" y="326548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 </a:t>
            </a:r>
            <a:endParaRPr/>
          </a:p>
        </p:txBody>
      </p:sp>
      <p:sp>
        <p:nvSpPr>
          <p:cNvPr id="535" name="Google Shape;535;p21"/>
          <p:cNvSpPr txBox="1"/>
          <p:nvPr/>
        </p:nvSpPr>
        <p:spPr>
          <a:xfrm>
            <a:off x="3359149" y="326548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536" name="Google Shape;536;p21"/>
          <p:cNvSpPr txBox="1"/>
          <p:nvPr/>
        </p:nvSpPr>
        <p:spPr>
          <a:xfrm>
            <a:off x="4049183" y="3265487"/>
            <a:ext cx="7767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537" name="Google Shape;537;p21"/>
          <p:cNvSpPr txBox="1"/>
          <p:nvPr/>
        </p:nvSpPr>
        <p:spPr>
          <a:xfrm>
            <a:off x="6504516" y="327818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538" name="Google Shape;538;p21"/>
          <p:cNvSpPr txBox="1"/>
          <p:nvPr/>
        </p:nvSpPr>
        <p:spPr>
          <a:xfrm>
            <a:off x="7171267" y="327818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539" name="Google Shape;539;p21"/>
          <p:cNvSpPr txBox="1"/>
          <p:nvPr/>
        </p:nvSpPr>
        <p:spPr>
          <a:xfrm>
            <a:off x="7848600" y="327818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endParaRPr/>
          </a:p>
        </p:txBody>
      </p:sp>
      <p:sp>
        <p:nvSpPr>
          <p:cNvPr id="540" name="Google Shape;540;p21"/>
          <p:cNvSpPr txBox="1"/>
          <p:nvPr/>
        </p:nvSpPr>
        <p:spPr>
          <a:xfrm>
            <a:off x="8494183" y="3278187"/>
            <a:ext cx="7767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541" name="Google Shape;541;p21"/>
          <p:cNvSpPr txBox="1"/>
          <p:nvPr/>
        </p:nvSpPr>
        <p:spPr>
          <a:xfrm>
            <a:off x="3458633" y="1952625"/>
            <a:ext cx="5630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k                                            </a:t>
            </a:r>
            <a:endParaRPr/>
          </a:p>
        </p:txBody>
      </p:sp>
      <p:sp>
        <p:nvSpPr>
          <p:cNvPr id="542" name="Google Shape;542;p21"/>
          <p:cNvSpPr txBox="1"/>
          <p:nvPr/>
        </p:nvSpPr>
        <p:spPr>
          <a:xfrm>
            <a:off x="3221567" y="1952625"/>
            <a:ext cx="5732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k                                     </a:t>
            </a:r>
            <a:endParaRPr/>
          </a:p>
        </p:txBody>
      </p:sp>
      <p:sp>
        <p:nvSpPr>
          <p:cNvPr id="543" name="Google Shape;543;p21"/>
          <p:cNvSpPr txBox="1"/>
          <p:nvPr/>
        </p:nvSpPr>
        <p:spPr>
          <a:xfrm>
            <a:off x="3424767" y="1952625"/>
            <a:ext cx="54273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k                            </a:t>
            </a:r>
            <a:endParaRPr/>
          </a:p>
        </p:txBody>
      </p:sp>
      <p:sp>
        <p:nvSpPr>
          <p:cNvPr id="544" name="Google Shape;544;p21"/>
          <p:cNvSpPr txBox="1"/>
          <p:nvPr/>
        </p:nvSpPr>
        <p:spPr>
          <a:xfrm>
            <a:off x="3221567" y="1952625"/>
            <a:ext cx="6341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k                            </a:t>
            </a:r>
            <a:endParaRPr/>
          </a:p>
        </p:txBody>
      </p:sp>
      <p:sp>
        <p:nvSpPr>
          <p:cNvPr id="545" name="Google Shape;545;p21"/>
          <p:cNvSpPr txBox="1"/>
          <p:nvPr/>
        </p:nvSpPr>
        <p:spPr>
          <a:xfrm>
            <a:off x="3221567" y="1952625"/>
            <a:ext cx="6341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k                      </a:t>
            </a:r>
            <a:endParaRPr/>
          </a:p>
        </p:txBody>
      </p:sp>
      <p:sp>
        <p:nvSpPr>
          <p:cNvPr id="546" name="Google Shape;546;p21"/>
          <p:cNvSpPr txBox="1"/>
          <p:nvPr/>
        </p:nvSpPr>
        <p:spPr>
          <a:xfrm>
            <a:off x="3221567" y="1952625"/>
            <a:ext cx="65448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k                 </a:t>
            </a:r>
            <a:endParaRPr/>
          </a:p>
        </p:txBody>
      </p:sp>
      <p:sp>
        <p:nvSpPr>
          <p:cNvPr id="547" name="Google Shape;547;p21"/>
          <p:cNvSpPr txBox="1"/>
          <p:nvPr/>
        </p:nvSpPr>
        <p:spPr>
          <a:xfrm>
            <a:off x="3221567" y="1952625"/>
            <a:ext cx="68496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k             </a:t>
            </a:r>
            <a:endParaRPr/>
          </a:p>
        </p:txBody>
      </p:sp>
      <p:sp>
        <p:nvSpPr>
          <p:cNvPr id="548" name="Google Shape;548;p21"/>
          <p:cNvSpPr txBox="1"/>
          <p:nvPr/>
        </p:nvSpPr>
        <p:spPr>
          <a:xfrm>
            <a:off x="1996016" y="3827462"/>
            <a:ext cx="2999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                        </a:t>
            </a:r>
            <a:endParaRPr/>
          </a:p>
        </p:txBody>
      </p:sp>
      <p:sp>
        <p:nvSpPr>
          <p:cNvPr id="549" name="Google Shape;549;p21"/>
          <p:cNvSpPr txBox="1"/>
          <p:nvPr/>
        </p:nvSpPr>
        <p:spPr>
          <a:xfrm>
            <a:off x="1996016" y="3827462"/>
            <a:ext cx="3812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                          </a:t>
            </a:r>
            <a:endParaRPr/>
          </a:p>
        </p:txBody>
      </p:sp>
      <p:sp>
        <p:nvSpPr>
          <p:cNvPr id="550" name="Google Shape;550;p21"/>
          <p:cNvSpPr txBox="1"/>
          <p:nvPr/>
        </p:nvSpPr>
        <p:spPr>
          <a:xfrm>
            <a:off x="1996016" y="3827462"/>
            <a:ext cx="2999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i           </a:t>
            </a:r>
            <a:endParaRPr/>
          </a:p>
        </p:txBody>
      </p:sp>
      <p:sp>
        <p:nvSpPr>
          <p:cNvPr id="551" name="Google Shape;551;p21"/>
          <p:cNvSpPr txBox="1"/>
          <p:nvPr/>
        </p:nvSpPr>
        <p:spPr>
          <a:xfrm>
            <a:off x="1996016" y="3827462"/>
            <a:ext cx="2897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i   </a:t>
            </a:r>
            <a:endParaRPr/>
          </a:p>
        </p:txBody>
      </p:sp>
      <p:sp>
        <p:nvSpPr>
          <p:cNvPr id="552" name="Google Shape;552;p21"/>
          <p:cNvSpPr txBox="1"/>
          <p:nvPr/>
        </p:nvSpPr>
        <p:spPr>
          <a:xfrm>
            <a:off x="4819649" y="326548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 </a:t>
            </a:r>
            <a:endParaRPr/>
          </a:p>
        </p:txBody>
      </p:sp>
      <p:sp>
        <p:nvSpPr>
          <p:cNvPr id="553" name="Google Shape;553;p21"/>
          <p:cNvSpPr txBox="1"/>
          <p:nvPr/>
        </p:nvSpPr>
        <p:spPr>
          <a:xfrm>
            <a:off x="9302749" y="3278187"/>
            <a:ext cx="677100" cy="4617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 </a:t>
            </a:r>
            <a:endParaRPr/>
          </a:p>
        </p:txBody>
      </p:sp>
      <p:sp>
        <p:nvSpPr>
          <p:cNvPr id="554" name="Google Shape;554;p21"/>
          <p:cNvSpPr txBox="1"/>
          <p:nvPr/>
        </p:nvSpPr>
        <p:spPr>
          <a:xfrm>
            <a:off x="2199216" y="3827462"/>
            <a:ext cx="34056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i   </a:t>
            </a:r>
            <a:endParaRPr/>
          </a:p>
        </p:txBody>
      </p:sp>
      <p:sp>
        <p:nvSpPr>
          <p:cNvPr id="555" name="Google Shape;555;p21"/>
          <p:cNvSpPr txBox="1"/>
          <p:nvPr/>
        </p:nvSpPr>
        <p:spPr>
          <a:xfrm>
            <a:off x="6455833" y="3827462"/>
            <a:ext cx="34056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j                      </a:t>
            </a:r>
            <a:endParaRPr/>
          </a:p>
        </p:txBody>
      </p:sp>
      <p:sp>
        <p:nvSpPr>
          <p:cNvPr id="556" name="Google Shape;556;p21"/>
          <p:cNvSpPr txBox="1"/>
          <p:nvPr/>
        </p:nvSpPr>
        <p:spPr>
          <a:xfrm>
            <a:off x="6455833" y="3827462"/>
            <a:ext cx="2999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j           </a:t>
            </a:r>
            <a:endParaRPr/>
          </a:p>
        </p:txBody>
      </p:sp>
      <p:sp>
        <p:nvSpPr>
          <p:cNvPr id="557" name="Google Shape;557;p21"/>
          <p:cNvSpPr txBox="1"/>
          <p:nvPr/>
        </p:nvSpPr>
        <p:spPr>
          <a:xfrm>
            <a:off x="6455833" y="3827462"/>
            <a:ext cx="2897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j   </a:t>
            </a:r>
            <a:endParaRPr/>
          </a:p>
        </p:txBody>
      </p:sp>
      <p:sp>
        <p:nvSpPr>
          <p:cNvPr id="558" name="Google Shape;558;p21"/>
          <p:cNvSpPr txBox="1"/>
          <p:nvPr/>
        </p:nvSpPr>
        <p:spPr>
          <a:xfrm>
            <a:off x="6299200" y="3827462"/>
            <a:ext cx="366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j </a:t>
            </a:r>
            <a:endParaRPr/>
          </a:p>
        </p:txBody>
      </p:sp>
      <p:sp>
        <p:nvSpPr>
          <p:cNvPr id="559" name="Google Shape;559;p21"/>
          <p:cNvSpPr txBox="1"/>
          <p:nvPr/>
        </p:nvSpPr>
        <p:spPr>
          <a:xfrm>
            <a:off x="2000249" y="3267075"/>
            <a:ext cx="6771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560" name="Google Shape;560;p21"/>
          <p:cNvSpPr txBox="1"/>
          <p:nvPr/>
        </p:nvSpPr>
        <p:spPr>
          <a:xfrm>
            <a:off x="2677583" y="3267075"/>
            <a:ext cx="6771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 </a:t>
            </a:r>
            <a:endParaRPr/>
          </a:p>
        </p:txBody>
      </p:sp>
      <p:sp>
        <p:nvSpPr>
          <p:cNvPr id="561" name="Google Shape;561;p21"/>
          <p:cNvSpPr txBox="1"/>
          <p:nvPr/>
        </p:nvSpPr>
        <p:spPr>
          <a:xfrm>
            <a:off x="3361267" y="3267075"/>
            <a:ext cx="6771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562" name="Google Shape;562;p21"/>
          <p:cNvSpPr txBox="1"/>
          <p:nvPr/>
        </p:nvSpPr>
        <p:spPr>
          <a:xfrm>
            <a:off x="4051300" y="3267075"/>
            <a:ext cx="7767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563" name="Google Shape;563;p21"/>
          <p:cNvSpPr txBox="1"/>
          <p:nvPr/>
        </p:nvSpPr>
        <p:spPr>
          <a:xfrm>
            <a:off x="6487583" y="3281362"/>
            <a:ext cx="6771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564" name="Google Shape;564;p21"/>
          <p:cNvSpPr txBox="1"/>
          <p:nvPr/>
        </p:nvSpPr>
        <p:spPr>
          <a:xfrm>
            <a:off x="7154333" y="3281362"/>
            <a:ext cx="6771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565" name="Google Shape;565;p21"/>
          <p:cNvSpPr txBox="1"/>
          <p:nvPr/>
        </p:nvSpPr>
        <p:spPr>
          <a:xfrm>
            <a:off x="7831667" y="3281362"/>
            <a:ext cx="6771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endParaRPr/>
          </a:p>
        </p:txBody>
      </p:sp>
      <p:sp>
        <p:nvSpPr>
          <p:cNvPr id="566" name="Google Shape;566;p21"/>
          <p:cNvSpPr txBox="1"/>
          <p:nvPr/>
        </p:nvSpPr>
        <p:spPr>
          <a:xfrm>
            <a:off x="8477249" y="3281362"/>
            <a:ext cx="776700" cy="461700"/>
          </a:xfrm>
          <a:prstGeom prst="rect">
            <a:avLst/>
          </a:prstGeom>
          <a:solidFill>
            <a:srgbClr val="66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567" name="Google Shape;567;p21"/>
          <p:cNvSpPr txBox="1"/>
          <p:nvPr/>
        </p:nvSpPr>
        <p:spPr>
          <a:xfrm>
            <a:off x="3318933" y="1346200"/>
            <a:ext cx="677100" cy="461700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endParaRPr/>
          </a:p>
        </p:txBody>
      </p:sp>
      <p:sp>
        <p:nvSpPr>
          <p:cNvPr id="568" name="Google Shape;568;p21"/>
          <p:cNvSpPr txBox="1"/>
          <p:nvPr/>
        </p:nvSpPr>
        <p:spPr>
          <a:xfrm>
            <a:off x="3996267" y="1346200"/>
            <a:ext cx="677100" cy="461700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endParaRPr/>
          </a:p>
        </p:txBody>
      </p:sp>
      <p:sp>
        <p:nvSpPr>
          <p:cNvPr id="569" name="Google Shape;569;p21"/>
          <p:cNvSpPr txBox="1"/>
          <p:nvPr/>
        </p:nvSpPr>
        <p:spPr>
          <a:xfrm>
            <a:off x="4679949" y="1346200"/>
            <a:ext cx="677100" cy="461700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 </a:t>
            </a:r>
            <a:endParaRPr/>
          </a:p>
        </p:txBody>
      </p:sp>
      <p:sp>
        <p:nvSpPr>
          <p:cNvPr id="570" name="Google Shape;570;p21"/>
          <p:cNvSpPr txBox="1"/>
          <p:nvPr/>
        </p:nvSpPr>
        <p:spPr>
          <a:xfrm>
            <a:off x="5369983" y="1346200"/>
            <a:ext cx="776700" cy="461700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 </a:t>
            </a:r>
            <a:endParaRPr/>
          </a:p>
        </p:txBody>
      </p:sp>
      <p:sp>
        <p:nvSpPr>
          <p:cNvPr id="571" name="Google Shape;571;p21"/>
          <p:cNvSpPr txBox="1"/>
          <p:nvPr/>
        </p:nvSpPr>
        <p:spPr>
          <a:xfrm>
            <a:off x="6144683" y="1346200"/>
            <a:ext cx="677100" cy="461700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572" name="Google Shape;572;p21"/>
          <p:cNvSpPr txBox="1"/>
          <p:nvPr/>
        </p:nvSpPr>
        <p:spPr>
          <a:xfrm>
            <a:off x="6811433" y="1346200"/>
            <a:ext cx="677100" cy="461700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573" name="Google Shape;573;p21"/>
          <p:cNvSpPr txBox="1"/>
          <p:nvPr/>
        </p:nvSpPr>
        <p:spPr>
          <a:xfrm>
            <a:off x="7488767" y="1346200"/>
            <a:ext cx="677100" cy="461700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endParaRPr/>
          </a:p>
        </p:txBody>
      </p:sp>
      <p:sp>
        <p:nvSpPr>
          <p:cNvPr id="574" name="Google Shape;574;p21"/>
          <p:cNvSpPr txBox="1"/>
          <p:nvPr/>
        </p:nvSpPr>
        <p:spPr>
          <a:xfrm>
            <a:off x="8134349" y="1346200"/>
            <a:ext cx="776700" cy="461700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575" name="Google Shape;575;p21"/>
          <p:cNvSpPr txBox="1"/>
          <p:nvPr/>
        </p:nvSpPr>
        <p:spPr>
          <a:xfrm>
            <a:off x="3126316" y="1952625"/>
            <a:ext cx="7148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k             </a:t>
            </a:r>
            <a:endParaRPr/>
          </a:p>
        </p:txBody>
      </p:sp>
      <p:sp>
        <p:nvSpPr>
          <p:cNvPr id="576" name="Google Shape;576;p21"/>
          <p:cNvSpPr txBox="1"/>
          <p:nvPr/>
        </p:nvSpPr>
        <p:spPr>
          <a:xfrm>
            <a:off x="1416049" y="3190875"/>
            <a:ext cx="54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577" name="Google Shape;577;p21"/>
          <p:cNvSpPr txBox="1"/>
          <p:nvPr/>
        </p:nvSpPr>
        <p:spPr>
          <a:xfrm>
            <a:off x="5939367" y="3238500"/>
            <a:ext cx="57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78" name="Google Shape;578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/>
          <p:nvPr>
            <p:ph type="title"/>
          </p:nvPr>
        </p:nvSpPr>
        <p:spPr>
          <a:xfrm>
            <a:off x="0" y="-26987"/>
            <a:ext cx="12189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Times New Roman"/>
              <a:buNone/>
            </a:pPr>
            <a:r>
              <a:rPr i="0" lang="en-US" sz="4400"/>
              <a:t>Correctness of Merge</a:t>
            </a:r>
            <a:endParaRPr/>
          </a:p>
        </p:txBody>
      </p:sp>
      <p:sp>
        <p:nvSpPr>
          <p:cNvPr id="584" name="Google Shape;584;p22"/>
          <p:cNvSpPr txBox="1"/>
          <p:nvPr>
            <p:ph idx="1" type="body"/>
          </p:nvPr>
        </p:nvSpPr>
        <p:spPr>
          <a:xfrm>
            <a:off x="385233" y="815975"/>
            <a:ext cx="5139300" cy="5732400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Merge(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1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lain" startAt="3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1]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lain" startAt="3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∞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1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∞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lain" startAt="3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≤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lain" startAt="3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t/>
            </a:r>
            <a:endParaRPr b="1" i="1" sz="2000" u="non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1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585" name="Google Shape;585;p22"/>
          <p:cNvSpPr txBox="1"/>
          <p:nvPr/>
        </p:nvSpPr>
        <p:spPr>
          <a:xfrm>
            <a:off x="5734049" y="892175"/>
            <a:ext cx="2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22"/>
          <p:cNvSpPr txBox="1"/>
          <p:nvPr/>
        </p:nvSpPr>
        <p:spPr>
          <a:xfrm>
            <a:off x="5753100" y="865187"/>
            <a:ext cx="6276000" cy="2862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1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Invariant for the </a:t>
            </a:r>
            <a:r>
              <a:rPr b="1" i="1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1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start of each iteration of the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Subarray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1]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the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smallest elements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sorted order.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are the smallest elements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have not been copied back into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587" name="Google Shape;587;p22"/>
          <p:cNvSpPr txBox="1"/>
          <p:nvPr/>
        </p:nvSpPr>
        <p:spPr>
          <a:xfrm>
            <a:off x="5776383" y="4194175"/>
            <a:ext cx="5363700" cy="1939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1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the first iteration: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1] is empty.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are the smallest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 of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copied to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88" name="Google Shape;588;p22"/>
          <p:cNvSpPr txBox="1"/>
          <p:nvPr>
            <p:ph idx="11" type="ftr"/>
          </p:nvPr>
        </p:nvSpPr>
        <p:spPr>
          <a:xfrm>
            <a:off x="4038600" y="6508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