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310" r:id="rId3"/>
    <p:sldId id="313" r:id="rId4"/>
    <p:sldId id="311" r:id="rId5"/>
    <p:sldId id="312" r:id="rId6"/>
    <p:sldId id="303" r:id="rId7"/>
    <p:sldId id="308" r:id="rId8"/>
    <p:sldId id="305" r:id="rId9"/>
    <p:sldId id="309" r:id="rId10"/>
    <p:sldId id="307" r:id="rId11"/>
    <p:sldId id="306" r:id="rId12"/>
  </p:sldIdLst>
  <p:sldSz cx="9144000" cy="5143500" type="screen16x9"/>
  <p:notesSz cx="6858000" cy="9144000"/>
  <p:embeddedFontLst>
    <p:embeddedFont>
      <p:font typeface="Lora" panose="020B0604020202020204" charset="0"/>
      <p:regular r:id="rId14"/>
      <p:bold r:id="rId15"/>
      <p:italic r:id="rId16"/>
      <p:boldItalic r:id="rId17"/>
    </p:embeddedFont>
    <p:embeddedFont>
      <p:font typeface="Quattrocen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12885-67A2-4EBF-9E33-DDC629D06BFE}">
  <a:tblStyle styleId="{C4912885-67A2-4EBF-9E33-DDC629D0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1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4584 0 0,'0'0'5912'0'0,"6"-5"-3960"0"0,0 3 1233 0 0,4 0-2541 0 0,0 0 0 0 0,0-1 0 0 0,0 0 0 0 0,0 0 0 0 0,0-1 0 0 0,-1 0 0 0 0,13-8 0 0 0,-18 10-579 0 0,-1 0 0 0 0,1-1 0 0 0,-1 0 0 0 0,1 0 1 0 0,-1 0-1 0 0,0 0 0 0 0,0 0 0 0 0,0 0 0 0 0,0-1 0 0 0,-1 0 0 0 0,0 1 0 0 0,1-1 0 0 0,-1 0 0 0 0,0 0 0 0 0,-1 0 0 0 0,1-1 0 0 0,-1 1 1 0 0,0 0-1 0 0,1-8 0 0 0,-2 9-29 0 0,0 0 0 0 0,0-1 0 0 0,-1 1 0 0 0,1 0 0 0 0,-1-1 0 0 0,0 1 0 0 0,0 0 0 0 0,0 0 0 0 0,0-1 0 0 0,-1 1 0 0 0,1 0 0 0 0,-1 0 0 0 0,0 0 0 0 0,0 1 0 0 0,0-1 0 0 0,-3-3 0 0 0,1 1 120 0 0,2 3-70 0 0,0 1 0 0 0,1-1 0 0 0,-1 1-1 0 0,0 0 1 0 0,0-1 0 0 0,0 1-1 0 0,0 0 1 0 0,0 0 0 0 0,-1 0 0 0 0,1 1-1 0 0,0-1 1 0 0,0 0 0 0 0,-3 0 0 0 0,3 1 198 0 0,-1 2 20 0 0,-1-1-188 0 0,1 1 0 0 0,0 0 0 0 0,-1 0-1 0 0,1 1 1 0 0,0-1 0 0 0,0 1 0 0 0,1-1-1 0 0,-1 1 1 0 0,0 0 0 0 0,1 0 0 0 0,0 0-1 0 0,0 0 1 0 0,0 1 0 0 0,0-1 0 0 0,0 1 0 0 0,-2 5-1 0 0,2-2 55 0 0,0 0 0 0 0,1 0-1 0 0,0 0 1 0 0,0 0 0 0 0,0 0-1 0 0,1 1 1 0 0,0-1 0 0 0,2 13-1 0 0,-1-11-65 0 0,1 0 0 0 0,0 0 0 0 0,0 0 0 0 0,1 0 0 0 0,0-1 0 0 0,0 1 0 0 0,1-1 0 0 0,1 1 0 0 0,-1-1-1 0 0,1-1 1 0 0,0 1 0 0 0,1-1 0 0 0,0 0 0 0 0,13 13 0 0 0,-15-17-113 0 0,1 1-1 0 0,-1-1 1 0 0,1 0 0 0 0,0-1 0 0 0,0 1-1 0 0,0-1 1 0 0,0 0 0 0 0,0 0-1 0 0,0-1 1 0 0,1 0 0 0 0,-1 1 0 0 0,0-2-1 0 0,1 1 1 0 0,-1-1 0 0 0,1 0-1 0 0,-1 0 1 0 0,1 0 0 0 0,-1-1 0 0 0,1 1-1 0 0,-1-1 1 0 0,0-1 0 0 0,1 1-1 0 0,-1-1 1 0 0,0 0 0 0 0,0 0-1 0 0,0-1 1 0 0,0 1 0 0 0,-1-1 0 0 0,1 0-1 0 0,4-4 1 0 0,-3 1-62 0 0,0 0 0 0 0,0-1 0 0 0,-1 0 0 0 0,1 0 0 0 0,-1-1 0 0 0,-1 1 0 0 0,0-1 0 0 0,0 0 0 0 0,0 0 0 0 0,-1 0-1 0 0,4-17 1 0 0,-4 15 9 0 0,-1 0 130 0 0,-1 0 1 0 0,-1 0 0 0 0,0 0 0 0 0,0-1 0 0 0,-1 1 0 0 0,0 0-1 0 0,-3-11 1 0 0,4 19 57 0 0,-1-5-77 0 0,1 4 198 0 0,0 6 1298 0 0,9 51-745 0 0,22 74 1 0 0,-20-85-647 0 0,-4-16-154 0 0,3 14 0 0 0,-7-29 0 0 0,-3-12 0 0 0,0 1 0 0 0,0-1 0 0 0,0 0 0 0 0,0 0 0 0 0,0 0 0 0 0,0 1 0 0 0,0-1 0 0 0,0 0 0 0 0,0 0 0 0 0,0 0 0 0 0,0 0 0 0 0,0 1 0 0 0,0-1 0 0 0,0 0 0 0 0,0 0 0 0 0,0 0 0 0 0,0 0 0 0 0,1 1 0 0 0,-1-1 0 0 0,0 0 0 0 0,0 0 0 0 0,0 0 0 0 0,0 0 0 0 0,0 0 0 0 0,0 1 0 0 0,1-1 0 0 0,-1 0 0 0 0,0 0 0 0 0,0 0 0 0 0,0 0 0 0 0,0 0 0 0 0,0 0 0 0 0,1 0 0 0 0,-1 0 0 0 0,0 0 0 0 0,0 0 0 0 0,0 0 0 0 0,1 0 0 0 0,-1 1 0 0 0,0-1 0 0 0,0 0 0 0 0,0 0 0 0 0,0 0 0 0 0,1-1 0 0 0,-1 1 0 0 0,0 0 0 0 0,0 0 0 0 0,0 0 0 0 0,0 0 0 0 0,1 0 0 0 0,-1 0 0 0 0,0 0 0 0 0,0 0 0 0 0,0 0 0 0 0,1 0 0 0 0,4-13 0 0 0,0 0 0 0 0,-1-1 0 0 0,0 1 0 0 0,3-23 0 0 0,-1 9 0 0 0,0 2-580 0 0,0 2 0 0 0,12-26 0 0 0,-14 40 191 0 0,0 0 0 0 0,1 0 0 0 0,0 0 0 0 0,0 1 1 0 0,1 0-1 0 0,0 0 0 0 0,1 1 0 0 0,7-8 0 0 0,40-36-24266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5:5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 3304 0 0,'0'0'8870'0'0,"4"-2"-8416"0"0,-3 0-179 0 0,0 1-86 0 0,0 0 1 0 0,0 0-1 0 0,0 0 0 0 0,0 1 1 0 0,0-1-1 0 0,0 0 0 0 0,0 0 1 0 0,1 0-1 0 0,-1 1 0 0 0,0-1 0 0 0,0 1 1 0 0,3-1-1 0 0,-2 1-141 0 0,-1 0 0 0 0,1 0 0 0 0,-1 1 0 0 0,1-1-1 0 0,-1 1 1 0 0,1 0 0 0 0,-1-1 0 0 0,0 1 0 0 0,1 0 0 0 0,-1 0 0 0 0,0 0 0 0 0,3 2-1 0 0,-2-1 59 0 0,3 0 237 0 0,1 10 826 0 0,-6-9-1033 0 0,0 1-1 0 0,0 0 0 0 0,0-1 1 0 0,-1 1-1 0 0,1-1 1 0 0,-1 1-1 0 0,0-1 0 0 0,0 1 1 0 0,0-1-1 0 0,-1 1 0 0 0,1-1 1 0 0,-1 0-1 0 0,1 0 0 0 0,-1 0 1 0 0,0 0-1 0 0,0 0 1 0 0,-1 0-1 0 0,-4 4 0 0 0,0 0-306 0 0,0-1 0 0 0,0 0 0 0 0,-1-1 0 0 0,0 0 0 0 0,0 0 0 0 0,-10 4-1 0 0,8-6-1808 0 0,-16 2-11138 0 0,20-5 12190 0 0,3 0-1004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5:5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3828 0 0,'0'0'5375'0'0,"0"5"-4271"0"0,2 22 3034 0 0,10 53 0 0 0,1 5-1222 0 0,-1-23-1740 0 0,-10-44-991 0 0,-1-14-372 0 0,0 0 0 0 0,-1 0 0 0 0,0 1 1 0 0,0-1-1 0 0,0 0 0 0 0,0 0 0 0 0,-1 7 0 0 0,0-8-562 0 0,-5-1-3492 0 0,-2-29-11930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5:5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2904 0 0,'1'-4'502'0'0,"0"1"0"0"0,1 0 0 0 0,0-1 0 0 0,-1 1-1 0 0,1 0 1 0 0,0 0 0 0 0,0 0 0 0 0,1 0 0 0 0,-1 0-1 0 0,1 0 1 0 0,-1 1 0 0 0,1 0 0 0 0,0-1 0 0 0,0 1 0 0 0,4-3-1 0 0,5-1 738 0 0,-1 1-1 0 0,25-9 0 0 0,-31 12-932 0 0,-2 1-171 0 0,0 1-1 0 0,0-1 1 0 0,0 1 0 0 0,0-1-1 0 0,1 1 1 0 0,-1 0 0 0 0,0 0 0 0 0,0 0-1 0 0,0 0 1 0 0,0 1 0 0 0,0-1-1 0 0,0 1 1 0 0,0 0 0 0 0,0 0-1 0 0,0 0 1 0 0,0 0 0 0 0,0 1-1 0 0,0-1 1 0 0,-1 1 0 0 0,1-1 0 0 0,-1 1-1 0 0,1 0 1 0 0,-1 0 0 0 0,1 0-1 0 0,-1 0 1 0 0,0 1 0 0 0,0-1-1 0 0,0 1 1 0 0,0-1 0 0 0,-1 1-1 0 0,2 3 1 0 0,1 0 47 0 0,-1 0 0 0 0,0 0 0 0 0,0 1 0 0 0,-1-1 0 0 0,0 1 0 0 0,0 0 0 0 0,0 0 0 0 0,-1-1 0 0 0,0 1 0 0 0,0 0 0 0 0,-1 0-1 0 0,0 0 1 0 0,-1 8 0 0 0,0-12-54 0 0,0 1 0 0 0,0 0 0 0 0,0 0 0 0 0,-1-1 0 0 0,1 1 0 0 0,-1-1 0 0 0,-3 6 0 0 0,-23 23-2550 0 0,-6-6-3923 0 0,0-10-4400 0 0,32-15 8770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5:5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4636 0 0,'0'0'7250'0'0,"0"4"-6282"0"0,1 23 2382 0 0,0-25-2646 0 0,-1 14 1238 0 0,11 83 2858 0 0,-11-96-4897 0 0,2 3 1590 0 0,-1-3-3134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5:5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24 2232 0 0,'0'0'10661'0'0,"-3"-1"-10544"0"0,2 0 131 0 0,-6-6-519 0 0,1 5 3078 0 0,19-10-2213 0 0,-9 16-543 0 0,9 10 22 0 0,-9-10 106 0 0,0 33 800 0 0,-4-35-790 0 0,-7 26 519 0 0,-17 7 229 0 0,23-34-833 0 0,-34 20 605 0 0,27-17-675 0 0,-15 4-860 0 0,20-8 698 0 0,1 1-717 0 0,-5-2-1831 0 0,-1 2 715 0 0,-11-8-8442 0 0,12 4 8395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4512 0 0,'0'0'2723'0'0,"0"-2"-1512"0"0,0-10 7611 0 0,2 19-8146 0 0,1 9-156 0 0,2 13 964 0 0,2-1 0 0 0,1 0 0 0 0,13 31 0 0 0,-20-57-1500 0 0,5 9 413 0 0,-1-6-2743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3716 0 0,'0'0'18811'0'0,"-5"4"-18466"0"0,4-3-401 0 0,-3 1 175 0 0,1 1 1 0 0,0-1-1 0 0,-1 1 0 0 0,1 0 1 0 0,0 0-1 0 0,1 1 0 0 0,-1-1 1 0 0,1 0-1 0 0,-1 1 0 0 0,1 0 1 0 0,0-1-1 0 0,0 1 1 0 0,-1 4-1 0 0,-12 41 1275 0 0,7-27-977 0 0,4-7-152 0 0,2 0 0 0 0,-1 0-1 0 0,2 1 1 0 0,0-1 0 0 0,1 0 0 0 0,0 1 0 0 0,1-1 0 0 0,4 16 0 0 0,-2-16-125 0 0,0 0 1 0 0,1 0-1 0 0,1 0 1 0 0,1-1-1 0 0,0 0 1 0 0,0 0-1 0 0,1 0 1 0 0,1-1-1 0 0,1 0 1 0 0,0-1-1 0 0,0 0 1 0 0,17 16-1 0 0,-25-26-94 0 0,20 16-23 0 0,-19-17-1607 0 0,11 5 3955 0 0,-6-3-3842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2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3204 0 0,'0'0'15130'0'0,"-1"6"-14849"0"0,-1 8 98 0 0,0 0 0 0 0,2 0 1 0 0,1 26-1 0 0,1-11 276 0 0,0-10-343 0 0,-1-1 0 0 0,-1 1-1 0 0,-4 34 1 0 0,-1 9 88 0 0,5-59-360 0 0,2 12 825 0 0,-1-8-2156 0 0,0-40-9547 0 0,0 31 10458 0 0,-1 1 0 0 0,0-1 1 0 0,0 1-1 0 0,0-1 0 0 0,0 1 1 0 0,-1-1-1 0 0,1 1 0 0 0,0-1 0 0 0,-1 1 1 0 0,1-1-1 0 0,0 1 0 0 0,-1-1 1 0 0,0 1-1 0 0,0-2 0 0 0,-2-2-1395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3160 0 0,'4'-15'4431'0'0,"-3"13"-4087"0"0,0-1 0 0 0,0 1 0 0 0,0 0-1 0 0,0 0 1 0 0,0-1 0 0 0,1 1-1 0 0,-1 0 1 0 0,1 0 0 0 0,0 0 0 0 0,0 0-1 0 0,0 1 1 0 0,0-1 0 0 0,0 0 0 0 0,0 1-1 0 0,0-1 1 0 0,0 1 0 0 0,0 0 0 0 0,1 0-1 0 0,2-1 1 0 0,-3 1-17 0 0,0 0-35 0 0,3-1-126 0 0,0 0 0 0 0,-1 1 1 0 0,1 0-1 0 0,0-1 1 0 0,0 2-1 0 0,0-1 0 0 0,0 1 1 0 0,1-1-1 0 0,-1 1 0 0 0,0 1 1 0 0,0-1-1 0 0,0 1 0 0 0,0 0 1 0 0,0 0-1 0 0,0 0 1 0 0,-1 1-1 0 0,1 0 0 0 0,9 4 1 0 0,-11-3-71 0 0,1 0 0 0 0,0 0 0 0 0,-1 1 1 0 0,0-1-1 0 0,0 1 0 0 0,0-1 1 0 0,0 1-1 0 0,-1 0 0 0 0,1 1 0 0 0,-1-1 1 0 0,0 0-1 0 0,3 9 0 0 0,-2-6-38 0 0,-2-2 29 0 0,1 0 0 0 0,-1 0 0 0 0,-1 0 0 0 0,1 0 0 0 0,0 0 0 0 0,-1 0 0 0 0,0 0 1 0 0,-1 9-1 0 0,0-5-11 0 0,1-5-18 0 0,-1 0 0 0 0,1 0-1 0 0,-1 0 1 0 0,0-1 0 0 0,0 1-1 0 0,0 0 1 0 0,-1-1 0 0 0,1 1-1 0 0,-1-1 1 0 0,0 1 0 0 0,0-1-1 0 0,-4 5 1 0 0,-1 0 89 0 0,0 0 1 0 0,-15 14-1 0 0,14-16-644 0 0,1-1-1 0 0,-1 1 1 0 0,0-1-1 0 0,-16 7 1 0 0,-12 0-10236 0 0,22-8 3970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2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4084 0 0,'-3'0'1146'0'0,"-1"0"-521"0"0,1 0 0 0 0,-1 0 0 0 0,1 1 0 0 0,-1-1 0 0 0,1 1 0 0 0,-1 0 0 0 0,1 0 0 0 0,0 0 0 0 0,-6 3 0 0 0,8-3 17 0 0,0-1-556 0 0,0 1 0 0 0,0-1-1 0 0,1 0 1 0 0,-1 1-1 0 0,0 0 1 0 0,0-1-1 0 0,1 1 1 0 0,-1-1-1 0 0,1 1 1 0 0,-1 0-1 0 0,0-1 1 0 0,1 1-1 0 0,-1 0 1 0 0,1-1 0 0 0,-1 1-1 0 0,1 0 1 0 0,0 0-1 0 0,-1 0 1 0 0,1 0-1 0 0,0 1 1 0 0,-5 14 1093 0 0,4-13-598 0 0,3-1-371 0 0,0 2-129 0 0,1-1 0 0 0,0 0-1 0 0,0 0 1 0 0,0 0 0 0 0,0-1-1 0 0,0 1 1 0 0,1-1 0 0 0,-1 1-1 0 0,1-1 1 0 0,0 0 0 0 0,-1-1-1 0 0,1 1 1 0 0,0-1 0 0 0,0 1-1 0 0,0-1 1 0 0,0 0 0 0 0,0-1-1 0 0,6 1 1 0 0,-2 0 31 0 0,-1-1 0 0 0,0 0 0 0 0,0 0 0 0 0,0-1 0 0 0,0 0 0 0 0,0 0 0 0 0,0-1 0 0 0,0 1 0 0 0,0-2 0 0 0,7-2 0 0 0,-13 4-79 0 0,1 1 0 0 0,-1-1 0 0 0,0 0 0 0 0,0 1 0 0 0,0-1 0 0 0,0 0 0 0 0,0 0 0 0 0,-1 0 1 0 0,1 0-1 0 0,0 0 0 0 0,0 0 0 0 0,-1 0 0 0 0,1 0 0 0 0,0 0 0 0 0,-1 0 0 0 0,1 0 0 0 0,-1-1 0 0 0,1 1 0 0 0,-1 0 0 0 0,0 0 1 0 0,0 0-1 0 0,1-1 0 0 0,-1 1 0 0 0,0-3 0 0 0,0 2 16 0 0,0 0 0 0 0,-1-1 0 0 0,1 1 0 0 0,0-1 0 0 0,-1 1 0 0 0,0 0-1 0 0,1-1 1 0 0,-1 1 0 0 0,0 0 0 0 0,-2-3 0 0 0,0 1-34 0 0,-1-1-1 0 0,0 1 1 0 0,0-1 0 0 0,-1 1-1 0 0,1 0 1 0 0,-1 1-1 0 0,0-1 1 0 0,0 1 0 0 0,0 0-1 0 0,0 0 1 0 0,-1 1-1 0 0,1 0 1 0 0,-1 0-1 0 0,0 0 1 0 0,1 0 0 0 0,-1 1-1 0 0,-11-1 1 0 0,14 2-465 0 0,0 1-456 0 0,-2 0 309 0 0,-13 6-3627 0 0,3 4-6345 0 0,9-5 8589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1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18 1788 0 0,'0'0'6793'0'0,"2"-2"-6335"0"0,3 0-894 0 0,10-11 10773 0 0,-20 16-10150 0 0,-6 5 179 0 0,0 0 1 0 0,0 1-1 0 0,1 0 1 0 0,0 1-1 0 0,1 0 0 0 0,0 1 1 0 0,1 0-1 0 0,0 0 0 0 0,1 1 1 0 0,0-1-1 0 0,-8 20 0 0 0,8-10-71 0 0,2 0 0 0 0,0 1 0 0 0,0 0-1 0 0,2 0 1 0 0,1 1 0 0 0,1-1-1 0 0,2 25 1 0 0,0-35-172 0 0,1 0 0 0 0,0-1 0 0 0,0 1 0 0 0,1-1 0 0 0,1 1 0 0 0,7 14-1 0 0,1 6 84 0 0,-11-28-169 0 0,1 1 1 0 0,-1-1-1 0 0,1 1 0 0 0,0-1 1 0 0,0 0-1 0 0,1 0 0 0 0,-1 0 0 0 0,1 0 1 0 0,4 4-1 0 0,2 2 43 0 0,41 49 300 0 0,-49-58-426 0 0,0 0 63 0 0,0 1 1 0 0,0-1-1 0 0,0 0 0 0 0,0 0 1 0 0,0 0-1 0 0,0 1 0 0 0,0-1 1 0 0,0 0-1 0 0,1-1 0 0 0,-1 1 1 0 0,0 0-1 0 0,1 0 0 0 0,-1 0 1 0 0,3 0-1 0 0,12 6-2344 0 0,-3-3-5687 0 0,-10-3 6644 0 0,3 0 84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3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1860 0 0,'0'0'15264'0'0,"5"3"-15230"0"0,15 9 0 0 0,-16-9 66 0 0,-3-3-89 0 0,-1 0 1 0 0,0 0 0 0 0,1 0 0 0 0,-1 0 0 0 0,0 0 0 0 0,1 1 0 0 0,-1-1-1 0 0,0 0 1 0 0,1 0 0 0 0,-1 0 0 0 0,0 0 0 0 0,0 1 0 0 0,1-1-1 0 0,-1 0 1 0 0,0 0 0 0 0,0 1 0 0 0,1-1 0 0 0,-1 0 0 0 0,0 0-1 0 0,0 1 1 0 0,0-1 0 0 0,0 0 0 0 0,1 1 0 0 0,-1-1 0 0 0,0 0 0 0 0,0 1-1 0 0,0-1 1 0 0,0 0 0 0 0,0 1 0 0 0,0-1 0 0 0,0 0 0 0 0,0 1-1 0 0,0-1 1 0 0,0 0 0 0 0,0 1 0 0 0,0-1 0 0 0,0 0 0 0 0,0 1 0 0 0,0-1-1 0 0,0 0 1 0 0,-1 1 0 0 0,1-1 0 0 0,-14 12 71 0 0,11-9-19 0 0,-9-5 66 0 0,18-5-43 0 0,-5 6-54 0 0,0 1 1 0 0,-1-1-1 0 0,1 0 1 0 0,0 0-1 0 0,0 1 1 0 0,0-1-1 0 0,-1 0 1 0 0,1 0-1 0 0,0 0 1 0 0,-1 0-1 0 0,1 0 1 0 0,0 0-1 0 0,-1 0 1 0 0,0 0 0 0 0,1-2-1 0 0,4 5 116 0 0,18 9 225 0 0,-21-9-192 0 0,0 1 0 0 0,-1 0 0 0 0,0 0 0 0 0,0-1 0 0 0,0 1 1 0 0,0 0-1 0 0,0 0 0 0 0,0 0 0 0 0,-1 1 0 0 0,1-1 0 0 0,-1 5 0 0 0,0-4-6 0 0,-1 0 1 0 0,1 0-1 0 0,-1 0 0 0 0,0 0 0 0 0,0 0 0 0 0,-1 0 1 0 0,-1 5-1 0 0,1-7 13 0 0,2-1-145 0 0,-1 1 0 0 0,0-1 0 0 0,0 0 0 0 0,0 0 0 0 0,0 1-1 0 0,0-1 1 0 0,0 0 0 0 0,0 0 0 0 0,0 0 0 0 0,0 0 0 0 0,-1 0 0 0 0,1 0 0 0 0,0-1 0 0 0,-1 1-1 0 0,-1 0 1 0 0,-23 12 332 0 0,16-10-551 0 0,0 0-1 0 0,0 0 0 0 0,-1-1 1 0 0,-17 1-1 0 0,-9-3-5110 0 0,23-1 1321 0 0,6 1 1393 0 0,7 0 1972 0 0,-1 0 0 0 0,1 0 0 0 0,-1 0 0 0 0,1 0 0 0 0,-1 0 0 0 0,1 0 0 0 0,-1 0 0 0 0,1-1 0 0 0,0 1 0 0 0,-1 0-1 0 0,1-1 1 0 0,-3-1 0 0 0,-3-3-1440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7 443 4136 0 0,'0'0'6921'0'0,"-1"-4"-5970"0"0,-4-11-63 0 0,4 12-73 0 0,2-1-49 0 0,35-175 7493 0 0,-16 76-5280 0 0,-15 81-1895 0 0,15-36 1 0 0,-6 20 19 0 0,-14 36-959 0 0,11-11 282 0 0,-7 12 2162 0 0,92 160-1971 0 0,-21-13-618 0 0,-67-133 0 0 0,1-1 0 0 0,-1-2 0 0 0,-3-4-74 0 0,1 0 1654 0 0,-5-6-1805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3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3140 0 0,'3'1'10770'0'0,"29"2"-10733"0"0,27 4-1540 0 0,17-1-8658 0 0,-58-6 8226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5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25 3860 0 0,'-14'-23'5107'0'0,"5"21"-3552"0"0,3 2 1885 0 0,-40 6 2527 0 0,44-6-4880 0 0,-16 2-343 0 0,-13 0 305 0 0,28-2-803 0 0,0 0-111 0 0,-34 6 953 0 0,35-6-662 0 0,-1 1-242 0 0,1 0 0 0 0,-1 0 1 0 0,1 0-1 0 0,-1 1 0 0 0,1-1 0 0 0,-5 4 0 0 0,1 17 301 0 0,6-21-391 0 0,-4 13 289 0 0,6 25 299 0 0,1 0-1 0 0,12 50 1 0 0,-4-45-192 0 0,-7 9-28 0 0,-4-50-410 0 0,1 4 23 0 0,0 0 0 0 0,0 0 0 0 0,-1 13 0 0 0,0-17-75 0 0,0 0 66 0 0,0 0 19 0 0,1 7 4 0 0,-1 4 32 0 0,1-8-23 0 0,-1 1 1 0 0,1-1-1 0 0,0 0 1 0 0,4 12-1 0 0,-4-13-98 0 0,1 0 0 0 0,0 0 0 0 0,0 0 0 0 0,1 0 0 0 0,-1 0 0 0 0,1 0 0 0 0,6 7 0 0 0,-7-10 31 0 0,18 15 57 0 0,-11-13-90 0 0,-6-3 94 0 0,1 0 0 0 0,-1 0 0 0 0,1 0 0 0 0,-1 0 0 0 0,1-1 0 0 0,5 1-1 0 0,22-5-4021 0 0,-18-1-1278 0 0,0 0 1 0 0,18-9-1 0 0,-5 2-4003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5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46 3408 0 0,'-1'-2'771'0'0,"1"-1"0"0"0,-1 0 0 0 0,0 1 0 0 0,-1 0 0 0 0,1-1 0 0 0,0 1 0 0 0,-1 0 0 0 0,1-1 0 0 0,-1 1 0 0 0,-3-3 1842 0 0,-3 5-943 0 0,-1 0 0 0 0,1 0 0 0 0,-15 4 0 0 0,20-3-1202 0 0,-1 4 317 0 0,3-4-629 0 0,0-1 1 0 0,0 1-1 0 0,0 0 1 0 0,0 0 0 0 0,0 0-1 0 0,1 0 1 0 0,-1 0-1 0 0,0 0 1 0 0,0 0 0 0 0,1 0-1 0 0,-1 0 1 0 0,0 2-1 0 0,0 0-86 0 0,1 0 0 0 0,0 0 0 0 0,0 0 0 0 0,0 0 0 0 0,0 0 0 0 0,0-1 0 0 0,1 1 0 0 0,-1 0-1 0 0,1 0 1 0 0,0 0 0 0 0,0 0 0 0 0,0-1 0 0 0,0 1 0 0 0,0 0 0 0 0,0-1 0 0 0,1 1 0 0 0,-1-1-1 0 0,1 0 1 0 0,0 1 0 0 0,0-1 0 0 0,0 0 0 0 0,0 0 0 0 0,0 0 0 0 0,0 0 0 0 0,1 0 0 0 0,-1-1-1 0 0,1 1 1 0 0,-1-1 0 0 0,1 0 0 0 0,-1 1 0 0 0,1-1 0 0 0,0 0 0 0 0,0-1 0 0 0,-1 1 0 0 0,1 0-1 0 0,0-1 1 0 0,0 1 0 0 0,3-1 0 0 0,1 0-18 0 0,-1 0 0 0 0,0 0 0 0 0,1-1 0 0 0,-1 0 0 0 0,0 0 1 0 0,0-1-1 0 0,0 1 0 0 0,8-4 0 0 0,-11 4-7 0 0,1-1 1 0 0,-1 0-1 0 0,0 0 1 0 0,1 1 0 0 0,-1-2-1 0 0,0 1 1 0 0,0 0-1 0 0,-1-1 1 0 0,1 1-1 0 0,0-1 1 0 0,-1 0-1 0 0,0 0 1 0 0,1 0-1 0 0,-1 0 1 0 0,2-5 0 0 0,-3 6-36 0 0,-1 0 0 0 0,0 1 0 0 0,0-1 1 0 0,-1 0-1 0 0,1 0 0 0 0,0 1 0 0 0,-1-1 0 0 0,1 1 1 0 0,0-1-1 0 0,-1 0 0 0 0,0 1 0 0 0,1-1 1 0 0,-1 1-1 0 0,0-1 0 0 0,0 1 0 0 0,0 0 1 0 0,0-1-1 0 0,0 1 0 0 0,0 0 0 0 0,0 0 1 0 0,-1 0-1 0 0,1-1 0 0 0,0 1 0 0 0,-3-1 1 0 0,-2-1-174 0 0,0 0 0 0 0,-1 0 0 0 0,1 1 0 0 0,-1 0 0 0 0,-11-2 0 0 0,-2-1-3271 0 0,5 0-4356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5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3744 0 0,'0'0'3612'0'0,"-3"1"-2594"0"0,-4 4 4452 0 0,27-2 559 0 0,-14-3-7706 0 0,2 1 2043 0 0,-5-1-48 0 0,61-5 1465 0 0,-62 5-1305 0 0,1 0-249 0 0,11 2-20 0 0,-11-1 7 0 0,-1-1-9 0 0,8 2-6 0 0,-8-2 226 0 0,18 15 1164 0 0,-11 11-874 0 0,-2 0 0 0 0,-1 0-1 0 0,-1 0 1 0 0,2 44 0 0 0,-2 16 9 0 0,-4-50-527 0 0,7 42 0 0 0,-6-68-140 0 0,1 26 96 0 0,-3 33-29 0 0,0-67-124 0 0,-4 26-49 0 0,3-25 95 0 0,0 0-1 0 0,0 0 1 0 0,0 0 0 0 0,-1-1 0 0 0,1 1-1 0 0,-1 0 1 0 0,1-1 0 0 0,-1 1-1 0 0,0-1 1 0 0,0 0 0 0 0,0 0 0 0 0,0 0-1 0 0,-1 0 1 0 0,1 0 0 0 0,-5 3-1 0 0,5-4-23 0 0,-16 2-92 0 0,-48-7-2673 0 0,45 1-990 0 0,2-1-3957 0 0,10-3 2676 0 0,23-13-5035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5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34 3900 0 0,'-14'-6'17705'0'0,"13"7"-17090"0"0,-5 1 2340 0 0,-1 0-6218 0 0,6-3 3299 0 0,1 0 0 0 0,-1 1 0 0 0,0-1 0 0 0,1 1 0 0 0,-1-1 0 0 0,1 0 0 0 0,-1 0 0 0 0,1 1 0 0 0,-1-1 0 0 0,1 0 1 0 0,0 0-1 0 0,-1 0 0 0 0,1 1 0 0 0,0-1 0 0 0,0 0 0 0 0,0 0 0 0 0,-1 0 0 0 0,1 0 0 0 0,0 0 0 0 0,0 1 0 0 0,0-1 0 0 0,0 0 0 0 0,0 0 0 0 0,1 0 0 0 0,-1 0 0 0 0,0 0 0 0 0,0 0 0 0 0,1 0 0 0 0,15-8 834 0 0,-12 12-653 0 0,-1-1-147 0 0,-2-1-37 0 0,0 0 0 0 0,0 0 0 0 0,0 0 0 0 0,0-1 0 0 0,1 1 0 0 0,-1 0 0 0 0,0 0 0 0 0,1-1 0 0 0,-1 1 0 0 0,1-1 0 0 0,-1 1 0 0 0,3-1 0 0 0,3 25 1419 0 0,-7-23-1159 0 0,-2 13 339 0 0,2-11-481 0 0,-1 0 0 0 0,0 0-1 0 0,0-1 1 0 0,-1 1-1 0 0,1-1 1 0 0,-1 1 0 0 0,1-1-1 0 0,-1 1 1 0 0,0-1 0 0 0,0 0-1 0 0,-1 0 1 0 0,1 0-1 0 0,-1 0 1 0 0,1-1 0 0 0,-1 1-1 0 0,0 0 1 0 0,0-1-1 0 0,0 0 1 0 0,-5 3 0 0 0,2-2-366 0 0,0 0 0 0 0,-1 0 0 0 0,1 0 1 0 0,-1-1-1 0 0,0 0 0 0 0,1 0 0 0 0,-1-1 1 0 0,-10 1-1 0 0,-7-4-4084 0 0,21 1 3085 0 0,1 1 1 0 0,0-1-1 0 0,0 0 0 0 0,-1 0 1 0 0,1 0-1 0 0,0 0 0 0 0,0 0 1 0 0,0-1-1 0 0,0 1 1 0 0,1-1-1 0 0,-1 1 0 0 0,-2-3 1 0 0,-3-7-2941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5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62 163 3632 0 0,'-2'-15'16332'0'0,"3"22"-15685"0"0,15 119 3044 0 0,-12-105-3194 0 0,1 7 387 0 0,15 50 0 0 0,-19-75-727 0 0,-1-1 7 0 0,2 22 545 0 0,-2-22-250 0 0,-3-8-581 0 0,-9-21-192 0 0,-16-53-1 0 0,6 13 135 0 0,13 42 131 0 0,1-2-1 0 0,2 1 0 0 0,0 0 1 0 0,-4-54-1 0 0,9 69 41 0 0,0 9 4 0 0,0 0 0 0 0,1 1 0 0 0,-1-1 0 0 0,1 0 0 0 0,0 0 0 0 0,0 0 0 0 0,0 1 0 0 0,0-1 1 0 0,0 0-1 0 0,0 0 0 0 0,0 0 0 0 0,0 0 0 0 0,1 0 0 0 0,-1 1 0 0 0,1-1 0 0 0,-1 0 0 0 0,1 0 0 0 0,0 1 1 0 0,0-1-1 0 0,-1 0 0 0 0,1 1 0 0 0,0-1 0 0 0,1 1 0 0 0,-1-1 0 0 0,0 1 0 0 0,0 0 0 0 0,1-1 0 0 0,-1 1 1 0 0,1 0-1 0 0,-1 0 0 0 0,1 0 0 0 0,-1 0 0 0 0,3-1 0 0 0,2-2-35 0 0,-2 3 41 0 0,19 0-116 0 0,9-2 145 0 0,-19 4 82 0 0,7 0-99 0 0,0 0 0 0 0,0 1 0 0 0,24 6-1 0 0,-32-5 26 0 0,-1 0 0 0 0,1 1 0 0 0,-1 0-1 0 0,0 1 1 0 0,0 1 0 0 0,17 10-1 0 0,-24-13-4 0 0,-1 1 0 0 0,0-1 0 0 0,1 1-1 0 0,-1 0 1 0 0,-1 0 0 0 0,1 0 0 0 0,0 1-1 0 0,3 8 1 0 0,-5-11 36 0 0,-4 13 84 0 0,2-12-134 0 0,0-1 0 0 0,0 0 1 0 0,0 1-1 0 0,-1-1 1 0 0,1 0-1 0 0,-1 0 1 0 0,1 0-1 0 0,-1 0 0 0 0,0 0 1 0 0,1 0-1 0 0,-1 0 1 0 0,0-1-1 0 0,0 1 1 0 0,-1 0-1 0 0,-3 1 0 0 0,-29 14 83 0 0,23-12-84 0 0,6-2-2 0 0,0-1-1 0 0,1 0 1 0 0,-1 0-1 0 0,0-1 1 0 0,0 1-1 0 0,-10-1 1 0 0,18-1-26 0 0,-1 0 1 0 0,0 0 0 0 0,0 0-1 0 0,0 1 1 0 0,0-1-1 0 0,0 0 1 0 0,1 0-1 0 0,-1 0 1 0 0,0 1 0 0 0,0-1-1 0 0,0 1 1 0 0,0-1-1 0 0,1 2 1 0 0,16 6-80 0 0,2-2 25 0 0,0 1 0 0 0,-1 1 0 0 0,0 1 0 0 0,0 1 1 0 0,-1 0-1 0 0,0 1 0 0 0,-1 1 0 0 0,27 25 0 0 0,-42-35 97 0 0,0 1 0 0 0,-1-1 0 0 0,1 0 0 0 0,-1 1 0 0 0,1-1 1 0 0,-1 1-1 0 0,0 0 0 0 0,0-1 0 0 0,0 1 0 0 0,0 0 0 0 0,0 0 0 0 0,-1-1 0 0 0,0 1 1 0 0,1 0-1 0 0,-1 3 0 0 0,0-4 97 0 0,-6 14 101 0 0,4-14-181 0 0,1 1-1 0 0,-1 0 1 0 0,1 0 0 0 0,-1-1-1 0 0,0 1 1 0 0,0-1 0 0 0,0 0-1 0 0,-1 1 1 0 0,1-1-1 0 0,0 0 1 0 0,-1 0 0 0 0,0-1-1 0 0,1 1 1 0 0,-6 2-1 0 0,-38 12 271 0 0,43-15-288 0 0,-12 2-85 0 0,0 0 0 0 0,-1-1 1 0 0,1 0-1 0 0,-31-2 1 0 0,38 0-525 0 0,0-1 0 0 0,0 0 0 0 0,-1-1-1 0 0,1 1 1 0 0,0-2 0 0 0,-8-2 0 0 0,15 4 34 0 0,0 1 0 0 0,0-1-1 0 0,0 0 1 0 0,-1 0-1 0 0,1 1 1 0 0,0-1 0 0 0,0 0-1 0 0,0 0 1 0 0,0 0 0 0 0,0 0-1 0 0,1 0 1 0 0,-1 0-1 0 0,0 0 1 0 0,0 0 0 0 0,1-1-1 0 0,-1 1 1 0 0,1 0 0 0 0,-1 0-1 0 0,1-1 1 0 0,-1 1-1 0 0,1 0 1 0 0,0-1 0 0 0,-1 1-1 0 0,1 0 1 0 0,0-3 0 0 0,0 1-215 0 0,1 0 1 0 0,-1 0 0 0 0,1 0 0 0 0,-1 0 0 0 0,1 0 0 0 0,0 0-1 0 0,0 0 1 0 0,0 1 0 0 0,0-1 0 0 0,3-4 0 0 0,3-2-1195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5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14 4208 0 0,'-17'-14'3939'0'0,"15"14"-2804"0"0,-58 1 9069 0 0,57-1-9140 0 0,-29 0 3626 0 0,31 1-4583 0 0,0-1-1 0 0,0 1 1 0 0,0 0-1 0 0,0-1 0 0 0,0 1 1 0 0,0 0-1 0 0,1 0 1 0 0,-1 0-1 0 0,0 0 1 0 0,0 0-1 0 0,1 0 0 0 0,-1 0 1 0 0,1 0-1 0 0,-1 0 1 0 0,1 0-1 0 0,-1 0 0 0 0,1 0 1 0 0,0 0-1 0 0,-1 0 1 0 0,1 0-1 0 0,0 1 1 0 0,0-1-1 0 0,0 0 0 0 0,0 0 1 0 0,0 2-1 0 0,0 0 255 0 0,1 1-10 0 0,15 81 1818 0 0,-8-45-1264 0 0,5 57 0 0 0,-9-49-836 0 0,-4 0-69 0 0,1-31 0 0 0,-1-2 0 0 0,2-1 0 0 0,-1 1 0 0 0,1 0 0 0 0,0-2 0 0 0,3 0 0 0 0,-1-1 0 0 0,3-4 0 0 0,2 0 0 0 0,2-1 0 0 0,1-3-11 0 0,-4-2-988 0 0,-1-1 0 0 0,1 0 0 0 0,-1 0 0 0 0,8-1 0 0 0,-7 0-976 0 0,0-1 0 0 0,-1 0-1 0 0,1 0 1 0 0,0 0 0 0 0,-1-1 0 0 0,0-1-1 0 0,1 1 1 0 0,-1-1 0 0 0,0-1 0 0 0,10-6 0 0 0,11-10-1629 0 0,-17 9 1642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5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 3284 0 0,'-9'-3'2261'0'0,"3"3"2985"0"0,3 1-4881 0 0,0-1 0 0 0,0 1 0 0 0,0 0 0 0 0,0 0 0 0 0,0 0 0 0 0,1 0 0 0 0,-1 0 1 0 0,1 1-1 0 0,-1-1 0 0 0,1 1 0 0 0,-1-1 0 0 0,1 1 0 0 0,0 0 0 0 0,-1 0 0 0 0,1 0 0 0 0,0 1 0 0 0,0-1 0 0 0,1 0 0 0 0,-3 5 0 0 0,2-3-30 0 0,0 0 0 0 0,1 1-1 0 0,0-1 1 0 0,0 0-1 0 0,0 1 1 0 0,1-1 0 0 0,-1 1-1 0 0,1 0 1 0 0,1 8-1 0 0,-1-11-269 0 0,0 0 0 0 0,1 0 0 0 0,-1 0 0 0 0,1 0 0 0 0,-1 0 0 0 0,1 0 0 0 0,0 0 0 0 0,0 0 0 0 0,0-1 0 0 0,0 1 0 0 0,0 0 0 0 0,0-1 0 0 0,1 1-1 0 0,-1 0 1 0 0,0-1 0 0 0,1 1 0 0 0,-1-1 0 0 0,1 0 0 0 0,0 0 0 0 0,-1 1 0 0 0,1-1 0 0 0,0 0 0 0 0,0 0 0 0 0,0-1 0 0 0,0 1 0 0 0,3 1-1 0 0,1-1 93 0 0,0 1 0 0 0,0-1-1 0 0,0-1 1 0 0,0 1 0 0 0,0-1 0 0 0,8 0-1 0 0,-11-1-110 0 0,-1 1 0 0 0,1-1 0 0 0,-1 0 0 0 0,1 1 0 0 0,-1-1 0 0 0,1 0 0 0 0,-1 0 0 0 0,0 0 0 0 0,1-1 0 0 0,-1 1 0 0 0,0-1 0 0 0,0 1 0 0 0,0-1 0 0 0,0 0 0 0 0,0 0 0 0 0,0 1 0 0 0,1-4 0 0 0,-2 3 30 0 0,-1-6-37 0 0,0 8-40 0 0,0-1 0 0 0,0 1-1 0 0,0-1 1 0 0,0 1-1 0 0,0-1 1 0 0,0 1 0 0 0,0-1-1 0 0,0 1 1 0 0,0 0-1 0 0,0-1 1 0 0,0 1 0 0 0,0-1-1 0 0,0 1 1 0 0,-1-1-1 0 0,1 1 1 0 0,0-1-1 0 0,0 1 1 0 0,0-1 0 0 0,-1 1-1 0 0,1-1 1 0 0,0 1-1 0 0,-1 0 1 0 0,0-1 0 0 0,-3-5-544 0 0,-1 0 0 0 0,0 1 0 0 0,0 0 1 0 0,-1 0-1 0 0,-11-8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4576 0 0,'21'-87'12068'0'0,"5"-22"-5571"0"0,-11 70-4997 0 0,1 0 1 0 0,34-60 0 0 0,-49 97-1375 0 0,9-7 440 0 0,15 7 284 0 0,-22 2-380 0 0,12 6-49 0 0,-10-3-284 0 0,-1-1 0 0 0,1 0-1 0 0,-1 1 1 0 0,0 0 0 0 0,0 0-1 0 0,0 1 1 0 0,0-1 0 0 0,0 1 0 0 0,4 6-1 0 0,25 40 303 0 0,-22-32-343 0 0,3 4-59 0 0,20 34 339 0 0,38 84 0 0 0,-67-128-376 0 0,0-2-5 0 0,-4-7-2503 0 0,2 5 6173 0 0,0 0-2795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6:5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4464 0 0,'0'0'7893'0'0,"4"-2"-7209"0"0,3 0-136 0 0,1 1 1 0 0,-1-1 0 0 0,1 1-1 0 0,-1 1 1 0 0,1-1 0 0 0,8 2 0 0 0,-7-1-371 0 0,-7 0 116 0 0,2 0-4 0 0,21 2 1009 0 0,0 1 1 0 0,39 11-1 0 0,-61-13-1000 0 0,1-1-77 0 0,-1 1-1 0 0,0 0 1 0 0,0 0-1 0 0,1 0 0 0 0,-1 0 1 0 0,0 0-1 0 0,0 1 1 0 0,0 0-1 0 0,0-1 0 0 0,-1 1 1 0 0,1 0-1 0 0,4 5 1 0 0,-5-6 91 0 0,19 41 1848 0 0,-12-16-1521 0 0,-1 1 0 0 0,-1 0 0 0 0,-2 0 0 0 0,3 38 0 0 0,8 39 251 0 0,-7-66-551 0 0,-2-11 44 0 0,3 32 1 0 0,-9-43-212 0 0,-5 28 27 0 0,3-32-200 0 0,-1 0 0 0 0,-2-1 0 0 0,-4-4 0 0 0,-4-3 0 0 0,-5-3 0 0 0,-3-1 0 0 0,9 0-37 0 0,-1 0 0 0 0,1-1 0 0 0,-1 0 0 0 0,-16-5 0 0 0,11 3-191 0 0,-26-7-3863 0 0,-20-6-11228 0 0,25 7 5292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0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41 3888 0 0,'3'-13'11597'0'0,"-4"11"-10977"0"0,-1-24 7943 0 0,3 33-8436 0 0,0-4-165 0 0,0 5 183 0 0,0-1-1 0 0,1 0 1 0 0,0 0 0 0 0,0-1 0 0 0,1 1 0 0 0,6 11-1 0 0,0-3 142 0 0,-1-1 0 0 0,0 1 0 0 0,-1 1 0 0 0,-1-1-1 0 0,0 1 1 0 0,-1 0 0 0 0,3 18 0 0 0,-7-28-238 0 0,1 5 38 0 0,0 0 0 0 0,-1-1-1 0 0,0 16 1 0 0,-1-23-35 0 0,0 13 9 0 0,0 32 46 0 0,-1-37-30 0 0,1 1-1 0 0,-2-1 0 0 0,1 0 1 0 0,-7 20-1 0 0,8-30-50 0 0,-1 2 23 0 0,1 1-33 0 0,-1 0-1 0 0,1 0 1 0 0,-1 0-1 0 0,0 0 0 0 0,0 0 1 0 0,0 0-1 0 0,-1-1 0 0 0,-2 6 1 0 0,2-6 5 0 0,1-1 8 0 0,0 0 18 0 0,-2 8-62 0 0,-1 0 0 0 0,0-1 0 0 0,0 0 0 0 0,-11 16 0 0 0,-4 0-2369 0 0,16-22 218 0 0,-1 0 0 0 0,1 0-1 0 0,-1 0 1 0 0,0-1-1 0 0,0 0 1 0 0,0 0 0 0 0,0 0-1 0 0,-5 2 1 0 0,-3 1-253 0 0,1 1 309 0 0,-1-1 142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1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28 3672 0 0,'0'0'6846'0'0,"-32"-27"8137"0"0,48 41-14377 0 0,1 0-1 0 0,32 19 1 0 0,8 7 601 0 0,59 42-635 0 0,-114-81-556 0 0,7 7 1251 0 0,-3-5-3241 0 0,-40-38-23829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1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3264 0 0,'0'0'15124'0'0,"-3"4"-14522"0"0,-30 48 3049 0 0,15-23-1286 0 0,-27 35 1 0 0,-14 20-183 0 0,21-25-2912 0 0,37-57 118 0 0,-4 3 958 0 0,40-16-25597 0 0,-18 4 23246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1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3580 0 0,'-4'2'1477'0'0,"0"0"-696"0"0,0 1-1 0 0,0-1 0 0 0,0 1 1 0 0,0 0-1 0 0,1 1 0 0 0,-1-1 1 0 0,1 0-1 0 0,0 1 1 0 0,0 0-1 0 0,0 0 0 0 0,0 0 1 0 0,1 0-1 0 0,0 0 0 0 0,-3 6 1 0 0,3-6-459 0 0,1 0-1 0 0,0 0 1 0 0,0 0 0 0 0,0 0 0 0 0,1 0 0 0 0,-1 6 0 0 0,1-7 66 0 0,4 13 226 0 0,-3-14-541 0 0,-1 1 0 0 0,1-1 0 0 0,0 0-1 0 0,0 0 1 0 0,0 1 0 0 0,0-1 0 0 0,1 0 0 0 0,-1 0 0 0 0,0 0 0 0 0,1-1 0 0 0,-1 1 0 0 0,1 0 0 0 0,0 0-1 0 0,0-1 1 0 0,0 1 0 0 0,-1-1 0 0 0,1 0 0 0 0,0 1 0 0 0,1-1 0 0 0,-1 0 0 0 0,0 0 0 0 0,3 0 0 0 0,1 1 75 0 0,1 0 0 0 0,0-1 0 0 0,-1 0 0 0 0,1 0 0 0 0,11-1 0 0 0,-13 0 10 0 0,1-1 0 0 0,-1 1 0 0 0,1-1-1 0 0,0-1 1 0 0,-1 1 0 0 0,0-1 0 0 0,1 0 0 0 0,5-2 0 0 0,-9 2-79 0 0,1 1 0 0 0,-1-1 0 0 0,1 1 0 0 0,-1-1 0 0 0,0 0 0 0 0,0 0 0 0 0,0 0 0 0 0,0 0 0 0 0,0 0 0 0 0,0 0 0 0 0,0-1 0 0 0,0 1 0 0 0,-1 0 0 0 0,0-1 0 0 0,1 0 0 0 0,-1 1 0 0 0,0-1 0 0 0,1-3 0 0 0,-2 3-10 0 0,0 0 0 0 0,0 0 0 0 0,0 0 0 0 0,0 0-1 0 0,-1 0 1 0 0,1 0 0 0 0,-1 0 0 0 0,0 0 0 0 0,1 0 0 0 0,-1 0-1 0 0,-1 0 1 0 0,1 0 0 0 0,0 0 0 0 0,-1 1 0 0 0,1-1 0 0 0,-1 1-1 0 0,0-1 1 0 0,-3-3 0 0 0,0 1-2 0 0,-1 1-1 0 0,0-1 1 0 0,0 1-1 0 0,0 0 0 0 0,0 1 1 0 0,-1-1-1 0 0,1 1 1 0 0,-1 0-1 0 0,0 1 1 0 0,1 0-1 0 0,-1 0 1 0 0,-12-2-1 0 0,17 4-431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1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40 3232 0 0,'-6'-4'12195'0'0,"4"17"-11289"0"0,1 0-1 0 0,1 0 1 0 0,0 1-1 0 0,4 24 0 0 0,12 26 1300 0 0,-16-61-1947 0 0,1-1 62 0 0,0 0-82 0 0,0 1 1 0 0,-1-1-1 0 0,1 1 0 0 0,-1-1 1 0 0,0 0-1 0 0,1 1 0 0 0,-1-1 1 0 0,0 1-1 0 0,-1-1 1 0 0,1 1-1 0 0,0-1 0 0 0,-2 4 1 0 0,1-4 1465 0 0,-1-7-1567 0 0,-8-16-30 0 0,9 19-93 0 0,1 0 0 0 0,-1 0 0 0 0,1 0 0 0 0,-1 0 1 0 0,1 0-1 0 0,0 0 0 0 0,0 0 0 0 0,0 0 0 0 0,0 0 0 0 0,0 0 0 0 0,1 0 0 0 0,-1 0 0 0 0,1 0 1 0 0,0-4-1 0 0,0 5-2 0 0,0-6-222 0 0,1-1 0 0 0,1 0 1 0 0,-1 1-1 0 0,1-1 0 0 0,0 1 0 0 0,1 0 1 0 0,0 0-1 0 0,8-11 0 0 0,-6 7-1003 0 0,4-3-4401 0 0,-1 1-1 0 0,2 0 1 0 0,23-23 0 0 0,-26 29 3632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4720 0 0,'4'-7'14180'0'0,"6"26"-3559"0"0,2-9-13215 0 0,96 47 5724 0 0,-18-7-2216 0 0,-13-5-363 0 0,-74-43-553 0 0,20 14-2203 0 0,-56-49-21722 0 0,29 30 21746 0 0,-4-5 182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1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44 4176 0 0,'0'0'3755'0'0,"1"-14"5132"0"0,6-6-4049 0 0,-6 18-3971 0 0,3-4-920 0 0,-2 5 504 0 0,-3 5 2347 0 0,-94 168 224 0 0,21-51-1850 0 0,72-117-2613 0 0,-10 16 3598 0 0,4-8-5340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2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5088 0 0,'0'0'5753'0'0,"1"-4"-4562"0"0,5-18 5063 0 0,-12 16-5144 0 0,-1 16-8676 0 0,-5 15-1461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2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4636 0 0,'0'0'4776'0'0,"2"10"-3346"0"0,0-5 2718 0 0,2 3-1915 0 0,2 17-15008 0 0,-6-22 10713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2220 0 0,'0'0'1834'0'0,"1"4"-984"0"0,1 5-1082 0 0,-2-7 912 0 0,0 0 0 0 0,0 0 0 0 0,0 0 0 0 0,-1-1 0 0 0,1 1-1 0 0,0 0 1 0 0,-1 0 0 0 0,1 0 0 0 0,-1 0 0 0 0,-1 3 0 0 0,0-2-258 0 0,-8 19 1743 0 0,4-11-1437 0 0,-82 155 3931 0 0,85-160-4575 0 0,1-1 1 0 0,0 1 0 0 0,1 0 0 0 0,-1 0 0 0 0,1 0 0 0 0,-1 8 0 0 0,2-12 12 0 0,0 1-910 0 0,-1 3 2882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4012 0 0,'0'0'2582'0'0,"0"3"-1433"0"0,2 7-123 0 0,-2-8 787 0 0,0 14 1923 0 0,3-9-3470 0 0,-1 0-3924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2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14 3100 0 0,'-24'-8'3707'0'0,"22"7"-2598"0"0,0 1-86 0 0,-8-1-54 0 0,7 1-23 0 0,0-1-34 0 0,-6 0 0 0 0,0 0 0 0 0,-1 1-1 0 0,1 0 1 0 0,0 0-1 0 0,0 1 1 0 0,-1 0 0 0 0,1 0-1 0 0,0 1 1 0 0,-9 3 0 0 0,15-3-780 0 0,0-1 0 0 0,0 1 1 0 0,1-1-1 0 0,-1 1 0 0 0,0 0 1 0 0,1 0-1 0 0,-1 0 0 0 0,1 1 1 0 0,-1-1-1 0 0,1 1 0 0 0,0-1 1 0 0,0 1-1 0 0,0 0 0 0 0,1 0 1 0 0,-1-1-1 0 0,-2 7 0 0 0,0 1 117 0 0,1 0 0 0 0,0 1 0 0 0,-2 15 0 0 0,5-24-223 0 0,0 2-14 0 0,1 1 11 0 0,-1-2-4 0 0,0 0 0 0 0,0 0 0 0 0,0 0 0 0 0,1-1 0 0 0,-1 1-1 0 0,1 0 1 0 0,0 0 0 0 0,0 0 0 0 0,0 0 0 0 0,0-1 0 0 0,0 1 0 0 0,1-1 0 0 0,-1 1 0 0 0,1-1 0 0 0,0 1 0 0 0,0-1 0 0 0,0 0 0 0 0,0 0 0 0 0,0 0 0 0 0,0 0 0 0 0,0 0 0 0 0,1 0-1 0 0,-1-1 1 0 0,1 1 0 0 0,-1-1 0 0 0,5 2 0 0 0,-4-2-24 0 0,1 0 0 0 0,-1 0-1 0 0,0 0 1 0 0,0 0 0 0 0,1-1 0 0 0,-1 1-1 0 0,0-1 1 0 0,1 0 0 0 0,-1 0-1 0 0,0 0 1 0 0,0-1 0 0 0,1 1 0 0 0,-1-1-1 0 0,0 0 1 0 0,0 0 0 0 0,1 0 0 0 0,-1 0-1 0 0,0 0 1 0 0,0-1 0 0 0,0 1-1 0 0,-1-1 1 0 0,1 0 0 0 0,3-3 0 0 0,-1 1 10 0 0,0-1 0 0 0,-1 0 0 0 0,1 0 1 0 0,-1-1-1 0 0,0 1 0 0 0,-1-1 0 0 0,0 0 1 0 0,0 0-1 0 0,0 0 0 0 0,0 0 0 0 0,-1-1 1 0 0,0 1-1 0 0,1-8 0 0 0,4-12 344 0 0,-5 21-52 0 0,0-1 0 0 0,-1 1 0 0 0,1-1 0 0 0,-1 0 0 0 0,-1 1 0 0 0,1-1 0 0 0,-1-6 0 0 0,3 15-220 0 0,12 13-11 0 0,-6-5 3 0 0,0-1 1 0 0,0 0-1 0 0,1 0 1 0 0,1-1-1 0 0,12 8 0 0 0,32 12-1638 0 0,-38-23 1258 0 0,14 5-10241 0 0,4 2-1980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2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4932 0 0,'0'0'13638'0'0,"0"7"-13150"0"0,2 71 2334 0 0,-2-76-2603 0 0,1 19 724 0 0,1-9-82 0 0,-1-12-849 0 0,-1 0 0 0 0,0 0 0 0 0,0 0 1 0 0,0 0-1 0 0,0 0 0 0 0,0 0 0 0 0,0 0 0 0 0,0 0 0 0 0,0 0 0 0 0,0 0 0 0 0,0 0 0 0 0,0 0 0 0 0,0 0 1 0 0,0 0-1 0 0,1 0 0 0 0,-1 0 0 0 0,0 0 0 0 0,0 0 0 0 0,0 0 0 0 0,0 0 0 0 0,0 0 0 0 0,0 0 0 0 0,0 0 1 0 0,0 0-1 0 0,0 0 0 0 0,0 0 0 0 0,1 0 0 0 0,-1 0 0 0 0,0 0 0 0 0,0 0 0 0 0,0 0 0 0 0,0 0 1 0 0,0 0-1 0 0,0 0 0 0 0,0 0 0 0 0,0 0 0 0 0,0 0 0 0 0,0 0 0 0 0,0 0 0 0 0,0 0 0 0 0,0 1 0 0 0,0-1 1 0 0,0 0-1 0 0,0 0 0 0 0,1 0 0 0 0,-1 0 0 0 0,0 0 0 0 0,0 0 0 0 0,0 0 0 0 0,0 0 0 0 0,0 0 0 0 0,0 0 1 0 0,0 0-1 0 0,0 0 0 0 0,0 1 0 0 0,0-1 0 0 0,0 0 0 0 0,0 0 0 0 0,0 0 0 0 0,0 0 0 0 0,0 0 1 0 0,0 0-1 0 0,0 0 0 0 0,0 0 0 0 0,0 0 0 0 0,-1 0 0 0 0,1 0 0 0 0,0 1 0 0 0,48-110 289 0 0,-47 105-299 0 0,0 0 1 0 0,1 0-1 0 0,-1 0 0 0 0,1 0 1 0 0,0 1-1 0 0,0-1 0 0 0,1 0 1 0 0,-1 1-1 0 0,1 0 0 0 0,-1 0 1 0 0,1-1-1 0 0,0 2 0 0 0,1-1 1 0 0,-1 0-1 0 0,6-3 0 0 0,-4 1 92 0 0,4 0-7 0 0,2 0 65 0 0,-8 4 19 0 0,1 0-1 0 0,0 0 1 0 0,-1 0-1 0 0,1 0 1 0 0,0 0 0 0 0,-1 1-1 0 0,1 0 1 0 0,5 0-1 0 0,-6 0 60 0 0,7 25 383 0 0,-5 3-115 0 0,-1 0-26 0 0,15 49-1 0 0,-16-67-2139 0 0,3 12 5118 0 0,-5-14-6004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2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5108 0 0,'0'0'15879'0'0,"1"8"-15199"0"0,-1 5-291 0 0,9 190 4966 0 0,11-32-3627 0 0,-18-127-1467 0 0,-2-41-170 0 0,1 4-38 0 0,-1-7-49 0 0,0 0 1 0 0,0 0 0 0 0,0 0 0 0 0,0 0 0 0 0,0 0-1 0 0,0 0 1 0 0,0 0 0 0 0,0 0 0 0 0,-1 0-1 0 0,1 0 1 0 0,0 0 0 0 0,0-1 0 0 0,0 1 0 0 0,0 0-1 0 0,0 0 1 0 0,0 0 0 0 0,0 0 0 0 0,0 0-1 0 0,0 0 1 0 0,-1 0 0 0 0,1 0 0 0 0,0 0-1 0 0,0 0 1 0 0,0 0 0 0 0,0 1 0 0 0,0-1 0 0 0,0 0-1 0 0,0 0 1 0 0,0 0 0 0 0,0 0 0 0 0,0 0-1 0 0,0 0 1 0 0,-1 0 0 0 0,1 0 0 0 0,0 0 0 0 0,0 0-1 0 0,0 0 1 0 0,0 0 0 0 0,0 0 0 0 0,0 0-1 0 0,-5-9-31 0 0,-1 0 0 0 0,0 0-1 0 0,-1 1 1 0 0,0 0-1 0 0,0 0 1 0 0,0 0-1 0 0,-1 1 1 0 0,0 0-1 0 0,-1 1 1 0 0,1-1 0 0 0,-1 2-1 0 0,-12-7 1 0 0,8 7-9 0 0,0 1 1 0 0,-1 0-1 0 0,1 1 1 0 0,-26-4-1 0 0,36 7 37 0 0,0 1-16 0 0,0 0 16 0 0,-1 0 0 0 0,1 0 1 0 0,0 1-1 0 0,-1-1 0 0 0,1 1 1 0 0,0 0-1 0 0,0-1 0 0 0,0 1 0 0 0,0 1 1 0 0,1-1-1 0 0,-1 0 0 0 0,1 1 1 0 0,-1-1-1 0 0,1 1 0 0 0,0 0 1 0 0,0 0-1 0 0,0 0 0 0 0,0 0 0 0 0,0 0 1 0 0,1 0-1 0 0,-1 0 0 0 0,1 1 1 0 0,0-1-1 0 0,-1 4 0 0 0,1 1 67 0 0,1-6-58 0 0,0 1 1 0 0,0-1 0 0 0,0 1-1 0 0,0 0 1 0 0,0-1 0 0 0,0 1-1 0 0,1-1 1 0 0,-1 1 0 0 0,1-1-1 0 0,0 1 1 0 0,0-1 0 0 0,-1 0-1 0 0,2 1 1 0 0,0 2 0 0 0,3 1 51 0 0,0-1 0 0 0,0 1 0 0 0,1-1 0 0 0,10 8 0 0 0,-12-10 51 0 0,1 0 0 0 0,0 0-1 0 0,0 0 1 0 0,0-1 0 0 0,0 1 0 0 0,0-1-1 0 0,9 2 1 0 0,-5-2-1438 0 0,1 0-1 0 0,-1-1 1 0 0,18 1 0 0 0,0-3-5727 0 0,-1-1 0 0 0,28-6 0 0 0,-51 7 6476 0 0,12-2-1458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95 3448 0 0,'0'0'4621'0'0,"2"-10"-3123"0"0,-3 5 3057 0 0,-7-18-2358 0 0,7 22-1833 0 0,-5-9 941 0 0,0 5-918 0 0,0 1 1 0 0,-1-1 0 0 0,0 1 0 0 0,0 1-1 0 0,0-1 1 0 0,0 1 0 0 0,0 1 0 0 0,-1-1 0 0 0,-14-2-1 0 0,20 5-163 0 0,-1 0-50 0 0,-20-4 398 0 0,21 4-408 0 0,0 0-8 0 0,-27-3 704 0 0,25 3-729 0 0,1 1-49 0 0,0 0-1 0 0,0 0 1 0 0,1 0-1 0 0,-1 1 0 0 0,0-1 1 0 0,-3 4-1 0 0,1-2-30 0 0,1 1-1 0 0,-1 0 0 0 0,1 0 1 0 0,1 0-1 0 0,-1 0 0 0 0,1 1 1 0 0,-1-1-1 0 0,1 1 0 0 0,0 0 1 0 0,-4 10-1 0 0,1 1 35 0 0,1 0 0 0 0,-4 18-1 0 0,8-27-72 0 0,-1 0-7 0 0,1 0 0 0 0,0 0 0 0 0,1 0 0 0 0,0 1 0 0 0,0-1 0 0 0,1 11 0 0 0,1-6 26 0 0,-1-7-15 0 0,1-1 0 0 0,0 0 0 0 0,0 0 0 0 0,0 0 0 0 0,0 0 0 0 0,1 0 0 0 0,-1-1 0 0 0,1 1 0 0 0,0-1 0 0 0,1 1 0 0 0,3 3 0 0 0,-3-5-18 0 0,0 1 1 0 0,-1-1-1 0 0,1 0 1 0 0,0 0-1 0 0,0 0 0 0 0,0-1 1 0 0,0 1-1 0 0,0-1 1 0 0,0 0-1 0 0,1 0 1 0 0,-1 0-1 0 0,0-1 1 0 0,1 0-1 0 0,-1 0 1 0 0,0 0-1 0 0,1 0 1 0 0,-1 0-1 0 0,0-1 1 0 0,1 0-1 0 0,7-2 0 0 0,-6 1 19 0 0,1-1 0 0 0,-1 1 0 0 0,0-1 0 0 0,0 0 0 0 0,0-1 0 0 0,0 1 0 0 0,-1-1 0 0 0,1-1 0 0 0,-1 1 0 0 0,0-1-1 0 0,8-9 1 0 0,-9 9-11 0 0,0-1 0 0 0,-1 0 0 0 0,0 0 0 0 0,0 1 0 0 0,-1-2 0 0 0,1 1 0 0 0,-1 0-1 0 0,-1 0 1 0 0,1-1 0 0 0,1-11 0 0 0,-1 0 41 0 0,16-60 1049 0 0,-17 76-47 0 0,2 6-969 0 0,35 50 358 0 0,-28-37-557 0 0,1-1 1 0 0,18 21 0 0 0,0-14-3279 0 0,-22-19-235 0 0,0 0 0 0 0,1-1 1 0 0,-1 0-1 0 0,15 3 0 0 0,0-2-806 0 0,-19-3 2556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4892 0 0,'0'0'14724'0'0,"0"7"-14092"0"0,7 63 2043 0 0,2-8 199 0 0,6 26-2453 0 0,-14-85-1085 0 0,2 3-1286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 4800 0 0,'-1'-5'17629'0'0,"-8"19"-17071"0"0,0 0 0 0 0,1 0 0 0 0,1 1 0 0 0,0 0 0 0 0,1 1 0 0 0,1-1 0 0 0,0 1 0 0 0,-3 18 0 0 0,4-7-155 0 0,0 0 0 0 0,1 0-1 0 0,2 0 1 0 0,2 37 0 0 0,0-49-293 0 0,1 0-1 0 0,1 1 1 0 0,0-1-1 0 0,1 0 0 0 0,0-1 1 0 0,1 1-1 0 0,1-1 1 0 0,0 0-1 0 0,1 0 0 0 0,16 23 1 0 0,-17-31-190 0 0,-1 0 0 0 0,1 0 0 0 0,1-1-1 0 0,-1 1 1 0 0,14 7 0 0 0,20 7-3257 0 0,-6-9-3480 0 0,-1-3-5265 0 0,-19-7 8260 0 0,-11-1 3131 0 0,-1 0-1336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4248 0 0,'0'0'1416'0'0,"-4"-10"6067"0"0,18 2-10061 0 0,-11 6-59 0 0,16 2-3823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2976 0 0,'0'0'1312'0'0,"15"-1"3501"0"0,3 2-2705 0 0,-1 3-1984 0 0,1-4-4668 0 0</inkml:trace>
  <inkml:trace contextRef="#ctx0" brushRef="#br0" timeOffset="1">150 0 4208 0 0,'0'0'4329'0'0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2436 0 0,'0'0'6045'0'0,"0"-12"-882"0"0,1 11-4856 0 0,8-6-487 0 0,-2 5 3293 0 0,-4 5-2960 0 0,9 10-7 0 0,-9-10 101 0 0,-3 11 88 0 0,0-14-293 0 0,0 1 0 0 0,0-1 0 0 0,0 1 0 0 0,0-1 0 0 0,0 0 0 0 0,0 1 0 0 0,0-1 0 0 0,0 1 0 0 0,0-1 0 0 0,0 0 0 0 0,0 1 0 0 0,1-1 0 0 0,-1 1 0 0 0,0-1 0 0 0,0 0 0 0 0,0 1 1 0 0,1-1-1 0 0,-1 0 0 0 0,0 1 0 0 0,0-1 0 0 0,0 0 0 0 0,1 1 0 0 0,-1-1 0 0 0,0 0 0 0 0,1 0 0 0 0,-1 1 0 0 0,0-1 0 0 0,1 0 0 0 0,0 1 0 0 0,12-16 2 0 0,-10 11-17 0 0,0 3-37 0 0,11-11-8 0 0,-13 11 93 0 0,1 1-53 0 0,-1 0 1 0 0,0 0-1 0 0,0 0 1 0 0,0 0-1 0 0,1 0 0 0 0,-1 0 1 0 0,0 1-1 0 0,0-1 1 0 0,0 0-1 0 0,1 1 1 0 0,-1-1-1 0 0,0 1 1 0 0,0 0-1 0 0,0-1 1 0 0,0 1-1 0 0,0 0 1 0 0,0 0-1 0 0,0-1 0 0 0,0 1 1 0 0,-1 0-1 0 0,3 2 1 0 0,-2-1 74 0 0,1 3 109 0 0,-1-1-1 0 0,1 1 1 0 0,-1 0-1 0 0,0 0 1 0 0,-1-1-1 0 0,1 9 1 0 0,-3-4-73 0 0,1-5-87 0 0,1 1 0 0 0,-1-1 1 0 0,0 0-1 0 0,-1 0 1 0 0,1 0-1 0 0,-1 0 0 0 0,0-1 1 0 0,0 1-1 0 0,0 0 1 0 0,0-1-1 0 0,-1 1 0 0 0,1-1 1 0 0,-1 0-1 0 0,0 0 1 0 0,0 0-1 0 0,0 0 0 0 0,0 0 1 0 0,-1 0-1 0 0,1-1 1 0 0,-1 0-1 0 0,-4 2 0 0 0,6-2-264 0 0,-20 7-1061 0 0,14-7-3745 0 0,-6-1-3732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3836 0 0,'0'0'6258'0'0,"6"1"-5502"0"0,14 2 306 0 0,0 0 1 0 0,0-2-1 0 0,35-1 0 0 0,9-4-2247 0 0,0-3-8109 0 0,-45 4 7250 0 0,-5 2 184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 3684 0 0,'-12'-6'4988'0'0,"-16"5"-260"0"0,25 1-3976 0 0,1 2-41 0 0,-1-1-482 0 0,-1 1-1 0 0,1 0 1 0 0,0 0 0 0 0,0 0 0 0 0,1 1 0 0 0,-1-1 0 0 0,0 1 0 0 0,1-1 0 0 0,0 1 0 0 0,-1 0 0 0 0,1 0 0 0 0,0 0-1 0 0,1 0 1 0 0,-1 0 0 0 0,0 1 0 0 0,1-1 0 0 0,0 0 0 0 0,0 1 0 0 0,0-1 0 0 0,0 1 0 0 0,0-1 0 0 0,1 1-1 0 0,0 0 1 0 0,-1 4 0 0 0,1-7-196 0 0,0 4 54 0 0,0 0-1 0 0,0 0 0 0 0,0 0 1 0 0,0-1-1 0 0,1 1 1 0 0,-1 0-1 0 0,1-1 0 0 0,1 1 1 0 0,-1 0-1 0 0,1-1 0 0 0,-1 1 1 0 0,1-1-1 0 0,0 0 0 0 0,1 1 1 0 0,-1-1-1 0 0,1 0 0 0 0,0-1 1 0 0,0 1-1 0 0,4 3 0 0 0,-2-3-28 0 0,1 0 0 0 0,0 0 0 0 0,0-1 0 0 0,1 0 0 0 0,8 4 0 0 0,-12-7 41 0 0,0 0 16 0 0,1 0-97 0 0,-1 0 0 0 0,0-1-1 0 0,1 1 1 0 0,-1-1 0 0 0,0 0 0 0 0,0 0 0 0 0,0 0 0 0 0,0 0 0 0 0,0-1 0 0 0,0 1 0 0 0,0-1-1 0 0,0 0 1 0 0,-1 0 0 0 0,1 0 0 0 0,2-2 0 0 0,-2 0 23 0 0,0 1 1 0 0,0-1-1 0 0,0-1 1 0 0,0 1-1 0 0,-1 0 0 0 0,1-1 1 0 0,-1 1-1 0 0,0-1 0 0 0,2-9 1 0 0,10-67 2073 0 0,-14 79-1681 0 0,0 0-262 0 0,0 2-138 0 0,0 0 0 0 0,0 0-1 0 0,0 0 1 0 0,0 0 0 0 0,1 0-1 0 0,-1 1 1 0 0,0-1-1 0 0,0 0 1 0 0,0 0 0 0 0,0 0-1 0 0,0 0 1 0 0,0 0 0 0 0,0 0-1 0 0,0 0 1 0 0,0 0-1 0 0,0 0 1 0 0,1 0 0 0 0,-1 0-1 0 0,0 0 1 0 0,0 0 0 0 0,0 0-1 0 0,0 0 1 0 0,0 0-1 0 0,0 0 1 0 0,0 0 0 0 0,0 0-1 0 0,0 0 1 0 0,1 0 0 0 0,-1 0-1 0 0,0 0 1 0 0,0 0-1 0 0,0 0 1 0 0,0 0 0 0 0,0 0-1 0 0,0 0 1 0 0,0 0-1 0 0,0 0 1 0 0,0 0 0 0 0,1 0-1 0 0,-1 0 1 0 0,0 0 0 0 0,0-1-1 0 0,0 1 1 0 0,0 0-1 0 0,0 0 1 0 0,0 0 0 0 0,0 0-1 0 0,0 0 1 0 0,0 0 0 0 0,0 0-1 0 0,0 0 1 0 0,0 0-1 0 0,0 0 1 0 0,0-1 0 0 0,0 1-1 0 0,0 0 1 0 0,0 0 0 0 0,10 16 536 0 0,12 32 90 0 0,-10-14-115 0 0,-1 1 1 0 0,-2 0-1 0 0,-2 0 0 0 0,5 50 0 0 0,-10-62-347 0 0,0 24 119 0 0,-1-40-300 0 0,-1-4-17 0 0,1 0 0 0 0,-1 0 0 0 0,-1 0 0 0 0,1 0 0 0 0,0 0 0 0 0,-1 0 0 0 0,1 0 0 0 0,-1-1 0 0 0,0 1 0 0 0,0 0 0 0 0,-2 4 0 0 0,2-4 0 0 0,0 1 0 0 0,0 1 0 0 0,-1-1 0 0 0,0 0 0 0 0,0 1 0 0 0,0-1 0 0 0,-1 0 0 0 0,1 0 0 0 0,-1 0 0 0 0,0-1 0 0 0,0 1 0 0 0,0-1 0 0 0,-1 1 0 0 0,1-1 0 0 0,-7 4 0 0 0,-13 7 0 0 0,8-8 0 0 0,1-2 0 0 0,-1-2 0 0 0,-2-5 0 0 0,4-1 0 0 0,4-2 0 0 0,7 5-150 0 0,1 0 0 0 0,-1 0 1 0 0,1 0-1 0 0,-1 0 0 0 0,1 0 0 0 0,0-1 1 0 0,0 1-1 0 0,0 0 0 0 0,0-1 0 0 0,-2-2 1 0 0,3 4-38 0 0,0-1 1 0 0,0 1 0 0 0,0-1 0 0 0,-1 0 0 0 0,1 1 0 0 0,0-1 0 0 0,0 1 0 0 0,0-1 0 0 0,0 1 0 0 0,0-1-1 0 0,0 0 1 0 0,0 1 0 0 0,0-1 0 0 0,0 1 0 0 0,1-1 0 0 0,-1 1 0 0 0,0-1 0 0 0,0 1 0 0 0,0-1 0 0 0,1 0-1 0 0,1-1-652 0 0,-1 0 0 0 0,1 1 0 0 0,-1-1-1 0 0,1 1 1 0 0,0-1 0 0 0,0 1-1 0 0,0 0 1 0 0,0 0 0 0 0,3-2 0 0 0,-1 1-174 0 0,9-4-3312 0 0,-1 0-1 0 0,17-4 0 0 0,-12 4 1460 0 0,-4 1 943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 3212 0 0,'-8'-4'1899'0'0,"2"3"2458"0"0,3 1-4098 0 0,1 0 1 0 0,-1 1 0 0 0,0-1 0 0 0,0 1 0 0 0,0-1-1 0 0,1 1 1 0 0,-1 0 0 0 0,0 0 0 0 0,1 1 0 0 0,-1-1-1 0 0,1 0 1 0 0,-1 1 0 0 0,1 0 0 0 0,0-1 0 0 0,0 1-1 0 0,0 0 1 0 0,0 0 0 0 0,0 0 0 0 0,0 1 0 0 0,0-1-1 0 0,1 0 1 0 0,-1 1 0 0 0,1-1 0 0 0,-1 1 0 0 0,1-1-1 0 0,0 1 1 0 0,0-1 0 0 0,0 1 0 0 0,1 0 0 0 0,-1 0-1 0 0,0 0 1 0 0,1 3 0 0 0,0-4 27 0 0,6 14 109 0 0,-5-14-341 0 0,0 1 0 0 0,0-1 0 0 0,1 0-1 0 0,-1 1 1 0 0,1-1 0 0 0,0 0 0 0 0,-1 0-1 0 0,1 0 1 0 0,0 0 0 0 0,0 0 0 0 0,0 0-1 0 0,1-1 1 0 0,-1 1 0 0 0,0-1 0 0 0,0 1-1 0 0,1-1 1 0 0,-1 0 0 0 0,1 0 0 0 0,0 0 0 0 0,-1 0-1 0 0,1 0 1 0 0,-1-1 0 0 0,1 1 0 0 0,0-1-1 0 0,0 0 1 0 0,-1 0 0 0 0,6 0 0 0 0,-4 0 2 0 0,1-1 1 0 0,0 1 0 0 0,-1-1-1 0 0,1 0 1 0 0,-1 0 0 0 0,1-1-1 0 0,-1 1 1 0 0,0-1 0 0 0,1 0-1 0 0,-1 0 1 0 0,0 0 0 0 0,0-1 0 0 0,5-4-1 0 0,-7 4-23 0 0,0 1 0 0 0,-1 0-1 0 0,0-1 1 0 0,1 0 0 0 0,-1 1-1 0 0,0-1 1 0 0,0 0 0 0 0,0 1-1 0 0,-1-1 1 0 0,1 0 0 0 0,-1 0-1 0 0,1 0 1 0 0,-1 0 0 0 0,0 1-1 0 0,0-1 1 0 0,0 0 0 0 0,-1 0-1 0 0,1 0 1 0 0,-1 0 0 0 0,1 0-1 0 0,-1 1 1 0 0,0-1 0 0 0,-2-4-1 0 0,2 6-62 0 0,0-1-1 0 0,1 1 0 0 0,-1-1 1 0 0,0 1-1 0 0,0-1 0 0 0,-1 1 0 0 0,1 0 1 0 0,0 0-1 0 0,0-1 0 0 0,-1 1 1 0 0,1 0-1 0 0,0 0 0 0 0,-1 0 1 0 0,1 1-1 0 0,-1-1 0 0 0,0 0 0 0 0,1 0 1 0 0,-1 1-1 0 0,1-1 0 0 0,-1 1 1 0 0,-2-1-1 0 0,-16 0-4579 0 0,2 2-6649 0 0,15-1 8469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3388 0 0,'0'0'13692'0'0,"5"4"-13426"0"0,16 10-26 0 0,-16-11 280 0 0,-5-2-444 0 0,1 0 0 0 0,-1 0 0 0 0,0 0 0 0 0,0 0 0 0 0,1 0 0 0 0,-1 0 0 0 0,0-1 0 0 0,0 1 0 0 0,0 0 0 0 0,0 0-1 0 0,0 0 1 0 0,0 0 0 0 0,-1 0 0 0 0,1 0 0 0 0,0 1 0 0 0,-3 2 56 0 0,1 0 0 0 0,-1 0 0 0 0,0-1 0 0 0,0 1 0 0 0,-7 5 0 0 0,9-8-4 0 0,-35 18 398 0 0,-3 2-200 0 0,37-20-318 0 0,-11 5-34 0 0,-1 1 12 0 0,-5 1-4232 0 0,0-5-8972 0 0,4-5 11217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3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3388 0 0,'0'0'6377'0'0,"15"-9"-10449"0"0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3440 0 0,'0'0'2733'0'0,"17"-1"1351"0"0,0 0-2864 0 0,2 0-2724 0 0,-3 2-5501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5232 0 0,'0'0'4269'0'0,"11"-4"-705"0"0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33 3696 0 0,'-19'-10'5305'0'0,"-5"-2"936"0"0,16 10-5572 0 0,-1-1 0 0 0,0 1 0 0 0,1 1 0 0 0,-1 0 0 0 0,0 0 0 0 0,0 0 0 0 0,0 1-1 0 0,0 1 1 0 0,-10 1 0 0 0,13-1-555 0 0,1 0-1 0 0,0 1 1 0 0,-1-1 0 0 0,1 1-1 0 0,0 0 1 0 0,0 0-1 0 0,0 1 1 0 0,0 0-1 0 0,1-1 1 0 0,-1 2-1 0 0,1-1 1 0 0,0 0-1 0 0,0 1 1 0 0,0 0-1 0 0,0 0 1 0 0,-5 8 0 0 0,6-9-83 0 0,1 1 0 0 0,0-1 1 0 0,0 1-1 0 0,0 0 1 0 0,0 0-1 0 0,1 0 1 0 0,-1 0-1 0 0,1 1 1 0 0,0-1-1 0 0,0 0 0 0 0,1 0 1 0 0,-1 1-1 0 0,1-1 1 0 0,0 0-1 0 0,0 1 1 0 0,0-1-1 0 0,2 6 1 0 0,0-4-24 0 0,0 0 0 0 0,0 0 1 0 0,1 1-1 0 0,0-2 1 0 0,0 1-1 0 0,1 0 1 0 0,-1-1-1 0 0,1 1 0 0 0,0-1 1 0 0,6 5-1 0 0,-7-8 4 0 0,0 0-1 0 0,-1 0 1 0 0,1-1 0 0 0,0 1-1 0 0,1-1 1 0 0,-1 0 0 0 0,0 0-1 0 0,0 0 1 0 0,0 0-1 0 0,1-1 1 0 0,5 1 0 0 0,-5-1 5 0 0,0 0 1 0 0,0-1-1 0 0,-1 1 1 0 0,1-1 0 0 0,0 0-1 0 0,-1 0 1 0 0,1-1-1 0 0,0 1 1 0 0,5-4 0 0 0,-4 1-6 0 0,0 0 0 0 0,0 0 1 0 0,0 0-1 0 0,-1-1 1 0 0,0 0-1 0 0,8-10 0 0 0,-8 9 76 0 0,-1 0-1 0 0,1 0 1 0 0,-1 0 0 0 0,-1 0-1 0 0,1 0 1 0 0,-1-1-1 0 0,0 1 1 0 0,0-1 0 0 0,-1 1-1 0 0,0-1 1 0 0,0 0-1 0 0,-1 1 1 0 0,0-1 0 0 0,0 0-1 0 0,0 0 1 0 0,-1 1-1 0 0,0-1 1 0 0,-2-8-1 0 0,2 14 48 0 0,0-7-73 0 0,1 6 205 0 0,1 8 1338 0 0,26 99-728 0 0,-15-66-539 0 0,8 46-1 0 0,-19-77-347 0 0,4 23 162 0 0,2 56 0 0 0,-7-79-36 0 0,0 0 0 0 0,-1 0 1 0 0,0 1-1 0 0,0-1 0 0 0,-1 0 1 0 0,0 0-1 0 0,0 0 0 0 0,-1-1 1 0 0,0 1-1 0 0,-1 0 1 0 0,-7 13-1 0 0,8-18-71 0 0,1 0 0 0 0,-1 0 0 0 0,1 0-1 0 0,-1-1 1 0 0,0 1 0 0 0,0-1 0 0 0,0 0 0 0 0,0 1 0 0 0,-7 2 0 0 0,-42 13 373 0 0,47-16-415 0 0,-9 1-3 0 0,-5-1 0 0 0,-1-2 0 0 0,-15-3 0 0 0,25 2 0 0 0,9 1 0 0 0,0 0 0 0 0,0 0 0 0 0,1 0 0 0 0,-1 0 0 0 0,0 0 0 0 0,0-1 0 0 0,0 1 0 0 0,1 0 0 0 0,-1 0 0 0 0,0 0 0 0 0,0-1 0 0 0,1 1 0 0 0,-1 0 0 0 0,0-1 0 0 0,0 1 0 0 0,1-1 0 0 0,-1 1 0 0 0,1-1 0 0 0,-1 1 0 0 0,0-1 0 0 0,1 1 0 0 0,-1-1 0 0 0,1 0 0 0 0,-1 0 0 0 0,-4-5 0 0 0,-7-11-16 0 0,13 12-152 0 0,0 4-7 0 0,-1-1-70 0 0,0 0 0 0 0,1 0 0 0 0,-1 1 0 0 0,0-1 0 0 0,1 0-1 0 0,0 0 1 0 0,-1 1 0 0 0,1-1 0 0 0,0 0 0 0 0,0 1 0 0 0,0-1-1 0 0,0 1 1 0 0,0-1 0 0 0,0 1 0 0 0,2-2 0 0 0,20-18-6487 0 0,-21 19 5585 0 0,6-4-1312 0 0,0 1 0 0 0,0 0 0 0 0,0 0 0 0 0,1 1-1 0 0,0 0 1 0 0,16-5 0 0 0,-11 6 466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 4904 0 0,'0'0'1442'0'0,"-9"-2"670"0"0,2 3 3495 0 0,3 1-5294 0 0,1 0 0 0 0,0 0 0 0 0,0 0 0 0 0,0 0 1 0 0,0 0-1 0 0,0 1 0 0 0,1-1 0 0 0,-1 1 0 0 0,1 0 1 0 0,0 0-1 0 0,-1-1 0 0 0,1 2 0 0 0,0-1 0 0 0,1 0 1 0 0,-3 5-1 0 0,4-7 37 0 0,1 7 70 0 0,-1 5 416 0 0,0-12-800 0 0,1 1 1 0 0,-1 0-1 0 0,1-1 1 0 0,0 1-1 0 0,-1 0 0 0 0,1-1 1 0 0,0 1-1 0 0,0-1 1 0 0,0 1-1 0 0,0-1 0 0 0,0 0 1 0 0,1 1-1 0 0,-1-1 1 0 0,0 0-1 0 0,1 0 0 0 0,-1 0 1 0 0,1 0-1 0 0,-1 0 1 0 0,3 1-1 0 0,-3-1 77 0 0,15 2 93 0 0,-13-2-161 0 0,0-1 0 0 0,0 1 0 0 0,0-1 0 0 0,0 0-1 0 0,0 0 1 0 0,0 0 0 0 0,0-1 0 0 0,0 1 0 0 0,0-1 0 0 0,0 1-1 0 0,0-1 1 0 0,0 0 0 0 0,0 0 0 0 0,-1 0 0 0 0,1-1 0 0 0,0 1-1 0 0,-1-1 1 0 0,4-2 0 0 0,-2 2 39 0 0,-3 1-60 0 0,0 0 1 0 0,0 0 0 0 0,0 0-1 0 0,0 0 1 0 0,0-1 0 0 0,0 1-1 0 0,-1 0 1 0 0,1 0 0 0 0,0-1-1 0 0,-1 1 1 0 0,1-1-1 0 0,-1 1 1 0 0,1 0 0 0 0,-1-1-1 0 0,0 1 1 0 0,1-1 0 0 0,-1 1-1 0 0,0-1 1 0 0,0 1 0 0 0,0-1-1 0 0,0 1 1 0 0,0-1 0 0 0,-1 1-1 0 0,0-3 1 0 0,1 1 49 0 0,-6-3-12 0 0,-2-3-6 0 0,6 8-327 0 0,-1-1-1 0 0,1 0 1 0 0,-1 1 0 0 0,0 0 0 0 0,1 0 0 0 0,-1 0 0 0 0,0 0-1 0 0,-4-1 1 0 0,-3 1-5832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 3540 0 0,'-7'-4'13933'0'0,"4"22"-13804"0"0,2-13 805 0 0,4-10-908 0 0,0-1-17 0 0,10-11 9 0 0,2 11 245 0 0,-13 5-227 0 0,1 1 0 0 0,-1 0 1 0 0,1 0-1 0 0,-1 0 0 0 0,1 1 1 0 0,-1-1-1 0 0,1 1 0 0 0,-1-1 1 0 0,1 1-1 0 0,-1 0 0 0 0,0 0 1 0 0,1 0-1 0 0,-1 0 0 0 0,0 0 0 0 0,0 0 1 0 0,3 3-1 0 0,-4-3 52 0 0,4 8 121 0 0,-4-9-176 0 0,0 1-1 0 0,0 0 0 0 0,-1-1 0 0 0,1 1 1 0 0,0 0-1 0 0,-1 0 0 0 0,1 0 0 0 0,-1 0 1 0 0,1-1-1 0 0,-1 1 0 0 0,0 0 0 0 0,1 0 1 0 0,-1 0-1 0 0,0 0 0 0 0,1 0 0 0 0,-1 0 1 0 0,0 0-1 0 0,0 1 0 0 0,0 2 47 0 0,-1-1-1 0 0,1 0 1 0 0,-1 0-1 0 0,0 0 1 0 0,0 0 0 0 0,0 0-1 0 0,0 0 1 0 0,0 0-1 0 0,-1 0 1 0 0,1 0-1 0 0,-1 0 1 0 0,0-1 0 0 0,0 1-1 0 0,0-1 1 0 0,0 1-1 0 0,0-1 1 0 0,-4 3-1 0 0,-3 2-533 0 0,0 0 0 0 0,0-1 0 0 0,-17 9-1 0 0,23-14-1472 0 0,-7 4-3132 0 0,-2-3-5718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4452 0 0,'8'-33'4604'0'0,"4"-19"-202"0"0,11-78 1116 0 0,-5 35-2826 0 0,-15 82-2035 0 0,1 0-1 0 0,1 0 1 0 0,0 1-1 0 0,12-23 1 0 0,-16 34-590 0 0,-1 0 1 0 0,1 0-1 0 0,0 0 1 0 0,-1 0-1 0 0,1 1 1 0 0,0-1-1 0 0,0 0 1 0 0,-1 0-1 0 0,1 1 1 0 0,0-1-1 0 0,0 0 0 0 0,0 1 1 0 0,0-1-1 0 0,0 1 1 0 0,0-1-1 0 0,0 1 1 0 0,0 0-1 0 0,0-1 1 0 0,0 1-1 0 0,0 0 1 0 0,0 0-1 0 0,1 0 0 0 0,-1 0 1 0 0,0 0-1 0 0,0 0 1 0 0,0 0-1 0 0,0 0 1 0 0,0 0-1 0 0,0 0 1 0 0,0 1-1 0 0,0-1 1 0 0,0 0-1 0 0,0 1 0 0 0,0-1 1 0 0,0 1-1 0 0,0-1 1 0 0,0 1-1 0 0,2 1 1 0 0,0 0 100 0 0,1 1 0 0 0,-1-1-1 0 0,0 1 1 0 0,0 0 0 0 0,0 0 0 0 0,0 1 0 0 0,0-1 0 0 0,4 7 0 0 0,40 82 1792 0 0,-25-48-1528 0 0,2 0-1 0 0,33 45 0 0 0,-50-82-1194 0 0,-1 0-1 0 0,1-1 1 0 0,0 0-1 0 0,1 0 1 0 0,15 10 0 0 0,-13-12-1062 0 0,-7-3 57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3080 0 0,'0'0'5286'0'0,"-4"1"-4518"0"0,-14 6 3904 0 0,14-9-4442 0 0,-3-5 1407 0 0,22 14 266 0 0,-9-5-2395 0 0,0 1 723 0 0,-4 0-31 0 0,-1 0 0 0 0,1 0 0 0 0,-1 0 0 0 0,0 0 0 0 0,0 0 0 0 0,0 0 0 0 0,0 0 0 0 0,0 1 0 0 0,-1-1 0 0 0,1 0 0 0 0,-1 0 0 0 0,0 1 0 0 0,0-1 0 0 0,-1 0 0 0 0,1 1 0 0 0,0-1 0 0 0,-1 0 0 0 0,-1 5 0 0 0,1-6-22 0 0,-7 7 447 0 0,4-7-627 0 0,3-4-894 0 0,8-21 805 0 0,-6 18-1 0 0,5-7-146 0 0,-6 12 240 0 0,0 0 0 0 0,0-1 1 0 0,0 1-1 0 0,0 0 0 0 0,1-1 1 0 0,-1 1-1 0 0,0 0 0 0 0,0-1 0 0 0,0 1 1 0 0,1 0-1 0 0,-1 0 0 0 0,0-1 1 0 0,0 1-1 0 0,0 0 0 0 0,1-1 0 0 0,-1 1 1 0 0,0 0-1 0 0,1 0 0 0 0,-1 0 0 0 0,0-1 1 0 0,1 1-1 0 0,-1 0 0 0 0,0 0 1 0 0,1 0-1 0 0,-1 0 0 0 0,0 0 0 0 0,1 0 1 0 0,-1 0-1 0 0,0 0 0 0 0,1-1 1 0 0,-1 1-1 0 0,0 0 0 0 0,1 0 0 0 0,-1 1 1 0 0,0-1-1 0 0,1 0 0 0 0,13 12 114 0 0,-11-9 14 0 0,6 26 1343 0 0,-9-23-1273 0 0,-1 1 1 0 0,0 0-1 0 0,0 0 1 0 0,-1-1-1 0 0,0 1 0 0 0,0-1 1 0 0,-1 1-1 0 0,1-1 1 0 0,-1 0-1 0 0,-1 0 0 0 0,1 0 1 0 0,-1 0-1 0 0,0-1 1 0 0,0 0-1 0 0,-6 6 0 0 0,5-6-333 0 0,0-1 0 0 0,0 0 1 0 0,0 0-1 0 0,0 0 0 0 0,0-1 0 0 0,-1 1 0 0 0,-7 2 0 0 0,8-4-461 0 0,0-1-1 0 0,1 1 1 0 0,-1-1-1 0 0,0 0 1 0 0,0 0-1 0 0,0-1 1 0 0,1 1 0 0 0,-1-1-1 0 0,0 0 1 0 0,-6-1-1 0 0,-2-3-6021 0 0,11 3 6098 0 0,1 0 0 0 0,0 1 0 0 0,-1-1 0 0 0,1 0 0 0 0,0-1 0 0 0,0 1 0 0 0,0 0 1 0 0,-1 0-1 0 0,1 0 0 0 0,0-1 0 0 0,1 1 0 0 0,-1-1 0 0 0,0 1 0 0 0,0-1 0 0 0,1 1 0 0 0,-1-1 0 0 0,0-1 0 0 0,-5-13-1325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3664 0 0,'-8'-6'8969'0'0,"46"5"-8345"0"0,-14 1-848 0 0,7 3-3616 0 0,-16-5 1280 0 0,0 2 379 0 0,-2-1 193 0 0,2 0 196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 3724 0 0,'-4'-1'1444'0'0,"-4"-1"-1081"0"0,-24-1 9160 0 0,20 3-7759 0 0,-44 10 3498 0 0,54-10-4485 0 0,-24 6 2026 0 0,24-6-2053 0 0,0 2-578 0 0,1 1 0 0 0,0-1 0 0 0,-1 0-1 0 0,1 1 1 0 0,0-1 0 0 0,1 1 0 0 0,-1 0 0 0 0,0-1 0 0 0,1 1 0 0 0,-1 0 0 0 0,1-1 0 0 0,0 1 0 0 0,0 0 0 0 0,0 2 0 0 0,4 22 458 0 0,-2-1-1 0 0,-1 0 1 0 0,-3 30 0 0 0,1 54 629 0 0,2-93-1259 0 0,1-1 0 0 0,2-1 0 0 0,-1-1 0 0 0,1-1 0 0 0,1-2 0 0 0,1-1 0 0 0,2-1 0 0 0,1-1 0 0 0,2 1 0 0 0,1-3 0 0 0,3 1-214 0 0,-11-4-280 0 0,-1-1 0 0 0,1 0 0 0 0,0 0 1 0 0,0-1-1 0 0,-1 1 0 0 0,1-1 0 0 0,0 1 0 0 0,1-1 0 0 0,-1-1 1 0 0,0 1-1 0 0,0-1 0 0 0,7 1 0 0 0,-1-2-1515 0 0,27-7-12302 0 0,-21 3 11132 0 0,8-7-1122 0 0,-14 5 2376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 4852 0 0,'-13'-3'5602'0'0,"3"1"-4437"0"0,8 2-111 0 0,-1 0-80 0 0,0 0-575 0 0,-1 1 1 0 0,1 0-1 0 0,0 0 0 0 0,0 0 0 0 0,0 0 0 0 0,-1 1 0 0 0,1-1 0 0 0,1 1 1 0 0,-1 0-1 0 0,0 0 0 0 0,0 0 0 0 0,-2 2 0 0 0,3-2-266 0 0,1-1 0 0 0,-1 1 0 0 0,1-1 0 0 0,-1 1 0 0 0,1-1 0 0 0,0 1 0 0 0,0 0 0 0 0,0 0 0 0 0,0 0 0 0 0,0-1 0 0 0,0 1 0 0 0,0 0 0 0 0,1 0 0 0 0,-1 0 0 0 0,1 0 0 0 0,-1 0 0 0 0,1 1 0 0 0,0-1 0 0 0,0 0-1 0 0,0 0 1 0 0,0 0 0 0 0,0 0 0 0 0,1 2 0 0 0,-1-2-89 0 0,1 0 1 0 0,0 0-1 0 0,-1 0 0 0 0,1 0 0 0 0,0 0 0 0 0,0-1 0 0 0,0 1 0 0 0,0 0 0 0 0,0-1 0 0 0,0 1 0 0 0,1-1 0 0 0,-1 1 0 0 0,0-1 0 0 0,1 1 1 0 0,-1-1-1 0 0,1 0 0 0 0,0 0 0 0 0,-1 0 0 0 0,1 0 0 0 0,0 0 0 0 0,0 0 0 0 0,0 0 0 0 0,-1-1 0 0 0,1 1 0 0 0,4 0 0 0 0,22 1 259 0 0,-25-2-236 0 0,0-1-25 0 0,0 1-46 0 0,-1-1 0 0 0,0 0 0 0 0,1 1-1 0 0,-1-1 1 0 0,0 0 0 0 0,0 0 0 0 0,0 0-1 0 0,0-1 1 0 0,0 1 0 0 0,0 0 0 0 0,0-1-1 0 0,0 1 1 0 0,0-1 0 0 0,-1 0 0 0 0,1 0-1 0 0,-1 1 1 0 0,1-1 0 0 0,-1 0 0 0 0,0 0-1 0 0,1 0 1 0 0,-1-1 0 0 0,0 1 0 0 0,-1 0-1 0 0,1 0 1 0 0,0-1 0 0 0,-1 1 0 0 0,1 0-1 0 0,-1-1 1 0 0,1 1 0 0 0,-1 0 0 0 0,0-4-1 0 0,0 4-223 0 0,-9-11-559 0 0,1 2-1864 0 0,0 4-2304 0 0,-11-3-7633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4328 0 0,'0'0'3719'0'0,"2"-3"-2624"0"0,0 0-552 0 0,0 0 0 0 0,0 1 0 0 0,0-1 1 0 0,1 1-1 0 0,-1 0 0 0 0,6-4 0 0 0,-6 5 224 0 0,13-4 1910 0 0,43 0 2676 0 0,-54 5-4887 0 0,21 14 2245 0 0,-22-10-2420 0 0,0 0 0 0 0,-1 0-1 0 0,1 0 1 0 0,-1 1 0 0 0,0-1 0 0 0,-1 0 0 0 0,1 1 0 0 0,-1 0 0 0 0,2 5 0 0 0,5 49 1234 0 0,-5-29-938 0 0,16 196 2024 0 0,-19-220-2494 0 0,0 7-33 0 0,1 2-68 0 0,0-1-16 0 0,-2 1 0 0 0,0 2 0 0 0,0-1 0 0 0,-3-4 0 0 0,-1-4 0 0 0,4-7-132 0 0,0 1 0 0 0,0-1 0 0 0,0 1 0 0 0,0-1-1 0 0,0 0 1 0 0,0 0 0 0 0,0 0 0 0 0,-1 0 0 0 0,1 0 0 0 0,0 0 0 0 0,-1 0 0 0 0,1 0-1 0 0,0 0 1 0 0,-1 0 0 0 0,1-1 0 0 0,-1 1 0 0 0,0-1 0 0 0,1 1 0 0 0,-1-1 0 0 0,1 1-1 0 0,-1-1 1 0 0,0 0 0 0 0,1 0 0 0 0,-3 0 0 0 0,-4 1-1616 0 0,4-1 370 0 0,0 0 0 0 0,0 0-1 0 0,1 0 1 0 0,-1-1 0 0 0,0 1 0 0 0,0-1 0 0 0,1 0 0 0 0,-1 0 0 0 0,-5-2-1 0 0,-30-14-7475 0 0,28 9 6684 0 0,1 0 240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44 3276 0 0,'0'0'10038'0'0,"-4"-5"-9738"0"0,-10-11-14 0 0,11 12 439 0 0,3 3-632 0 0,0 1 1 0 0,0-1-1 0 0,-1 0 0 0 0,1 1 1 0 0,0-1-1 0 0,0 1 1 0 0,0-1-1 0 0,0 0 0 0 0,0 1 1 0 0,1-1-1 0 0,-1 1 1 0 0,0-1-1 0 0,0 0 1 0 0,0 1-1 0 0,0-1 0 0 0,1 1 1 0 0,-1-1-1 0 0,0 1 1 0 0,1-1-1 0 0,-1 1 1 0 0,0-1-1 0 0,1 1 0 0 0,-1-1 1 0 0,0 1-1 0 0,1-1 1 0 0,-1 1-1 0 0,1-1 0 0 0,-1 1 1 0 0,1 0-1 0 0,-1-1 1 0 0,1 1-1 0 0,-1 0 1 0 0,1 0-1 0 0,0-1 0 0 0,-1 1 1 0 0,1 0-1 0 0,-1 0 1 0 0,1 0-1 0 0,0 0 1 0 0,-1 0-1 0 0,2 0 148 0 0,2 2-211 0 0,-1 0-16 0 0,-2-1-5 0 0,0 0 0 0 0,0 0 0 0 0,0 0 0 0 0,1-1-1 0 0,-1 1 1 0 0,0 0 0 0 0,1-1 0 0 0,-1 1 0 0 0,0 0 0 0 0,1-1-1 0 0,-1 0 1 0 0,3 1 0 0 0,-3 0 9 0 0,-1-1 1 0 0,1 1-1 0 0,0-1 0 0 0,-1 1 1 0 0,0-1-1 0 0,1 1 0 0 0,-1 0 1 0 0,1-1-1 0 0,-1 1 0 0 0,0-1 0 0 0,1 1 1 0 0,-1 0-1 0 0,0 0 0 0 0,0-1 1 0 0,1 1-1 0 0,-1 0 0 0 0,0-1 1 0 0,0 1-1 0 0,0 0 0 0 0,0 0 1 0 0,0-1-1 0 0,0 1 0 0 0,0 0 0 0 0,0 0 1 0 0,-1 0-1 0 0,-2 25 800 0 0,1-22-752 0 0,-1 1 0 0 0,0-1 0 0 0,0 0 0 0 0,0 0 0 0 0,0 0 0 0 0,0-1 0 0 0,-1 1 0 0 0,1-1 0 0 0,-1 0-1 0 0,0 0 1 0 0,0 0 0 0 0,0-1 0 0 0,-1 1 0 0 0,-7 2 0 0 0,8-3-628 0 0,0 0 0 0 0,0-1 0 0 0,0 0 0 0 0,0 0 0 0 0,0 0 0 0 0,0-1 0 0 0,0 1 0 0 0,0-1 0 0 0,0 0 0 0 0,-1 0 0 0 0,-5-1 0 0 0,-21-12-11946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112 127 3980 0 0,'0'0'11161'0'0,"2"4"-10266"0"0,2 4-332 0 0,0 1-1 0 0,-1-1 1 0 0,0 1-1 0 0,-1-1 0 0 0,0 1 1 0 0,0 0-1 0 0,0 11 1 0 0,8 162 5227 0 0,-13-186-5832 0 0,-9-11-64 0 0,1 0 0 0 0,1 0 0 0 0,-14-30 0 0 0,-23-61-230 0 0,33 73 308 0 0,8 18-38 0 0,1 1 0 0 0,1-1 0 0 0,-5-26 0 0 0,9 39 66 0 0,0 0 0 0 0,0 0 1 0 0,0 0-1 0 0,0 0 0 0 0,0 0 1 0 0,0 0-1 0 0,1 0 0 0 0,-1 0 1 0 0,0 1-1 0 0,1-1 0 0 0,0 0 1 0 0,-1 0-1 0 0,1 0 0 0 0,0 0 1 0 0,0 1-1 0 0,0-1 0 0 0,0 0 1 0 0,2-1-1 0 0,-1 0-1 0 0,1 1-1 0 0,0-1 1 0 0,0 1-1 0 0,0 0 0 0 0,0 0 1 0 0,0 0-1 0 0,0 0 1 0 0,8-2-1 0 0,-1 0 8 0 0,1 1-1 0 0,0 1 0 0 0,0-1 1 0 0,0 2-1 0 0,13-1 0 0 0,-9 1-23 0 0,0 2-1 0 0,-1 0 0 0 0,1 0 0 0 0,27 8 0 0 0,-35-7 42 0 0,0 0-1 0 0,0 0 1 0 0,-1 1-1 0 0,1 0 1 0 0,-1 0-1 0 0,0 1 1 0 0,1-1-1 0 0,-2 1 1 0 0,1 1-1 0 0,0-1 0 0 0,-1 1 1 0 0,5 5-1 0 0,-7-6 52 0 0,-2-2-60 0 0,1 0 1 0 0,-1 0 0 0 0,0-1-1 0 0,0 1 1 0 0,0 0 0 0 0,0 0 0 0 0,0 0-1 0 0,0 0 1 0 0,0 0 0 0 0,-1 0-1 0 0,1 1 1 0 0,-1-1 0 0 0,1 3 0 0 0,-1 1 39 0 0,0-4 41 0 0,-1 1 4 0 0,-14 29 125 0 0,1-20-171 0 0,11-10-49 0 0,-1 1 1 0 0,0 0-1 0 0,1 0 1 0 0,-1 0-1 0 0,1 0 1 0 0,-3 4-1 0 0,5-5 0 0 0,3 1-169 0 0,13 16 139 0 0,-9-18 12 0 0,-3 0 6 0 0,13 5-38 0 0,-1 0 0 0 0,0 2 0 0 0,21 14 0 0 0,-29-17 41 0 0,0 1-1 0 0,0 1 1 0 0,-1-1-1 0 0,1 1 0 0 0,-1 0 1 0 0,-1 1-1 0 0,0-1 0 0 0,0 1 1 0 0,4 8-1 0 0,-8-14 31 0 0,0 0-1 0 0,0 1 1 0 0,0-1-1 0 0,0 0 1 0 0,0 0 0 0 0,-1 0-1 0 0,1 1 1 0 0,-1-1-1 0 0,0 0 1 0 0,1 1 0 0 0,-1-1-1 0 0,0 0 1 0 0,0 1-1 0 0,0-1 1 0 0,-1 0 0 0 0,1 0-1 0 0,-1 1 1 0 0,1-1-1 0 0,-2 4 1 0 0,0-3 12 0 0,0 0 1 0 0,0 0-1 0 0,0-1 1 0 0,0 1-1 0 0,0 0 0 0 0,-1-1 1 0 0,1 1-1 0 0,-1-1 1 0 0,0 0-1 0 0,0 0 0 0 0,-5 3 1 0 0,-7 2 69 0 0,0-1 0 0 0,0 0 1 0 0,-1-1-1 0 0,-21 4 1 0 0,33-8-101 0 0,-3 0 51 0 0,-11 4-722 0 0,0-2-1 0 0,-29 3 1 0 0,45-6-515 0 0,-1 0-932 0 0,-10-1-1371 0 0,13-18-12824 0 0,16 0 14421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15 3172 0 0,'0'0'7882'0'0,"-5"-3"-7100"0"0,-16-6-84 0 0,16 7 1138 0 0,4 2-1211 0 0,-18 2 2489 0 0,19-2-2999 0 0,-1 0 0 0 0,1 0 0 0 0,-1 0 0 0 0,1 0 0 0 0,-1 0 0 0 0,1 0 0 0 0,-1 0 0 0 0,1 1 0 0 0,-1-1 0 0 0,1 0 0 0 0,-1 0 0 0 0,1 0 0 0 0,-1 1 0 0 0,1-1 0 0 0,-1 0 0 0 0,1 1 0 0 0,-1-1 0 0 0,1 0 0 0 0,0 1 0 0 0,-1-1 0 0 0,1 0 0 0 0,0 1 0 0 0,-1-1 0 0 0,1 1 0 0 0,0-1 0 0 0,-1 1 0 0 0,1-1 0 0 0,0 1 0 0 0,-1 0 0 0 0,3 11 307 0 0,-2-10 437 0 0,1 2-464 0 0,2 14 414 0 0,-2 1 0 0 0,0 0 0 0 0,-1 0-1 0 0,-1 0 1 0 0,-1-1 0 0 0,-5 26 0 0 0,6-38-768 0 0,1-3 21 0 0,-8 45 980 0 0,-1 79 0 0 0,9-125-940 0 0,0 4-43 0 0,1 0 0 0 0,0 0 0 0 0,0 0 0 0 0,1 0 0 0 0,0 0 0 0 0,0-1 0 0 0,0 1 0 0 0,1-1 0 0 0,4 7 0 0 0,-2-3-93 0 0,-4-7 69 0 0,8 9-168 0 0,8 0-716 0 0,-15-10 352 0 0,1 0-115 0 0,26-1-2968 0 0,-15-2-2356 0 0,0-1 1 0 0,27-10-1 0 0,-13 4 1568 0 0,-15 5 2249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28 4032 0 0,'-3'-2'896'0'0,"1"-1"0"0"0,-1 1 0 0 0,1-1 0 0 0,-1 1 0 0 0,0 0 0 0 0,0 0 0 0 0,0 0-1 0 0,0 0 1 0 0,-1 1 0 0 0,-4-3 0 0 0,-8 1 740 0 0,13 3-865 0 0,0 1-42 0 0,0 1-534 0 0,0-1 0 0 0,0 1 0 0 0,1 0 0 0 0,-1-1 0 0 0,1 1 0 0 0,-1 0 0 0 0,1 0 0 0 0,0 1-1 0 0,-1-1 1 0 0,1 0 0 0 0,0 1 0 0 0,1 0 0 0 0,-1-1 0 0 0,0 1 0 0 0,1 0 0 0 0,-1 0 0 0 0,1 0 0 0 0,0 0 0 0 0,0 0 0 0 0,0 0 0 0 0,1 0 0 0 0,-1 0 0 0 0,1 0 0 0 0,-1 4 0 0 0,1-4 43 0 0,1-1-22 0 0,0 0-168 0 0,0 0 0 0 0,0 0 0 0 0,0 0 1 0 0,0-1-1 0 0,0 1 0 0 0,0 0 0 0 0,0-1 0 0 0,0 1 1 0 0,1-1-1 0 0,-1 1 0 0 0,1-1 0 0 0,-1 1 1 0 0,1-1-1 0 0,0 0 0 0 0,0 0 0 0 0,-1 0 0 0 0,1 0 1 0 0,0 0-1 0 0,0 0 0 0 0,0-1 0 0 0,0 1 0 0 0,0-1 1 0 0,0 1-1 0 0,2-1 0 0 0,-2 1-38 0 0,0-1-1 0 0,1 1 1 0 0,-1-1 0 0 0,0 0-1 0 0,0 1 1 0 0,1-1-1 0 0,-1-1 1 0 0,0 1 0 0 0,1 0-1 0 0,-1 0 1 0 0,0-1-1 0 0,0 1 1 0 0,1-1-1 0 0,-1 0 1 0 0,0 0 0 0 0,0 0-1 0 0,0 0 1 0 0,0 0-1 0 0,0 0 1 0 0,0 0 0 0 0,0-1-1 0 0,-1 1 1 0 0,1-1-1 0 0,0 1 1 0 0,-1-1 0 0 0,1 0-1 0 0,-1 0 1 0 0,1 0-1 0 0,-1 1 1 0 0,0-1 0 0 0,0 0-1 0 0,0-1 1 0 0,0 1-1 0 0,0 0 1 0 0,0-2 0 0 0,-1 2-84 0 0,0-2 23 0 0,-1 2-35 0 0,0-1 0 0 0,0 0 1 0 0,0 1-1 0 0,-1-1 0 0 0,1 0 1 0 0,0 1-1 0 0,-1 0 0 0 0,0-1 0 0 0,1 1 1 0 0,-5-4-1 0 0,4 4-631 0 0,0 1 0 0 0,0-1 0 0 0,0 1 0 0 0,0-1 1 0 0,0 1-1 0 0,0 0 0 0 0,0 0 0 0 0,-1 0 0 0 0,-2-1 0 0 0,-4-1-5409 0 0,-1-2 1350 0 0,7 4 2667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4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4196 0 0,'12'-5'4737'0'0,"-3"1"-3716"0"0,-7 3-50 0 0,1 0-48 0 0,20-5 1486 0 0,-21 6-1697 0 0,1 0-94 0 0,9-1-58 0 0,-10 1-45 0 0,2 0-8 0 0,96 6 5074 0 0,-98-6-4881 0 0,1 1-374 0 0,26 4 1264 0 0,-27-5-1274 0 0,11 8 974 0 0,-9-2-922 0 0,-1 0 0 0 0,1 1 0 0 0,-1 0 0 0 0,-1 0 1 0 0,0 0-1 0 0,0 0 0 0 0,0 0 0 0 0,0 7 0 0 0,5 64 1516 0 0,-6-49-1431 0 0,1 23-308 0 0,1-2-145 0 0,-3-32 0 0 0,1 0 0 0 0,0-2 0 0 0,0-2 0 0 0,-1 1 0 0 0,-1 2 0 0 0,0-5 0 0 0,0 1 0 0 0,0 0 0 0 0,-4-3-36 0 0,-5-9-441 0 0,-6-3-4231 0 0,14 2 3554 0 0,0-1 0 0 0,0 1 0 0 0,0-1 0 0 0,0 0 0 0 0,0 1-1 0 0,0-1 1 0 0,1 0 0 0 0,-1 0 0 0 0,0 0 0 0 0,1 0 0 0 0,-1-1 0 0 0,0 1 0 0 0,1 0-1 0 0,-1-1 1 0 0,0-1 0 0 0,-6-13-5766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7:5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 3408 0 0,'-3'-25'18958'0'0,"3"24"-18830"0"0,11 16 1563 0 0,13 25-357 0 0,-7-9-322 0 0,-2 1-1 0 0,-1 1 1 0 0,-2 0-1 0 0,-1 1 1 0 0,13 68-1 0 0,-14-42 125 0 0,-9-44-1095 0 0,3 13-39 0 0,-4-26-2 0 0,-1 15 0 0 0,-2 12 0 0 0,2-22 0 0 0,-7 25 0 0 0,-1-7 0 0 0,-23 45 0 0 0,22-53-497 0 0,-4 5-5253 0 0,-20 25 0 0 0,33-46 4794 0 0,-1-1 0 0 0,1 1 0 0 0,-1-1 0 0 0,0 0 0 0 0,1 0 0 0 0,-1 0 0 0 0,0 0 0 0 0,0 0 0 0 0,0 0 0 0 0,-3 1 0 0 0,-32 4-5919 0 0,23-4 4856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5272 0 0,'0'0'3263'0'0,"4"2"-1762"0"0,-1 0-1029 0 0,0 0-1 0 0,-1 0 1 0 0,1 1-1 0 0,0-1 1 0 0,-1 1 0 0 0,0 0-1 0 0,1-1 1 0 0,-1 1-1 0 0,0 0 1 0 0,0 0-1 0 0,-1 1 1 0 0,1-1-1 0 0,-1 0 1 0 0,1 0-1 0 0,0 5 1 0 0,7 29 2225 0 0,-2 1 0 0 0,5 55 0 0 0,1 8-830 0 0,-10-78-1256 0 0,0 38 1 0 0,-3-59-404 0 0,0 1-140 0 0,0-3-64 0 0,0 0 1 0 0,0-1-1 0 0,0 1 0 0 0,-1 0 1 0 0,1 0-1 0 0,0 0 0 0 0,0 0 0 0 0,0 0 1 0 0,0 0-1 0 0,0 0 0 0 0,0 0 1 0 0,0 0-1 0 0,0 0 0 0 0,0 0 1 0 0,0-1-1 0 0,-1 1 0 0 0,1 0 0 0 0,0 0 1 0 0,0 0-1 0 0,0 0 0 0 0,0 0 1 0 0,0 0-1 0 0,0 0 0 0 0,0 0 1 0 0,-1 0-1 0 0,1 0 0 0 0,0 0 1 0 0,0 0-1 0 0,0 0 0 0 0,0 0 0 0 0,0 0 1 0 0,0 0-1 0 0,-1 0 0 0 0,1 0 1 0 0,0 0-1 0 0,0 1 0 0 0,0-1 1 0 0,0 0-1 0 0,0 0 0 0 0,0 0 0 0 0,0 0 1 0 0,0 0-1 0 0,0 0 0 0 0,-1 0 1 0 0,1 0-1 0 0,0 0 0 0 0,0 0 1 0 0,0 0-1 0 0,0 1 0 0 0,0-1 1 0 0,0 0-1 0 0,0 0 0 0 0,0 0 0 0 0,0 0 1 0 0,0 0-1 0 0,0 0 0 0 0,0 0 1 0 0,0 0-1 0 0,0 1 0 0 0,0-1 1 0 0,0 0-1 0 0,0 0 0 0 0,-7-18 5 0 0,-2-30-143 0 0,-23-189-547 0 0,31 230 664 0 0,-1-4 33 0 0,0-1 0 0 0,0 0 0 0 0,1 0 1 0 0,1 0-1 0 0,0 1 0 0 0,3-19 0 0 0,-2 26-21 0 0,0 1 1 0 0,0 0-1 0 0,1 0 1 0 0,-1-1-1 0 0,1 1 0 0 0,0 0 1 0 0,0 1-1 0 0,0-1 1 0 0,1 0-1 0 0,-1 0 1 0 0,1 1-1 0 0,-1 0 1 0 0,1-1-1 0 0,0 1 1 0 0,0 0-1 0 0,0 0 1 0 0,0 1-1 0 0,0-1 1 0 0,0 0-1 0 0,0 1 1 0 0,1 0-1 0 0,6-2 1 0 0,-3 1 1 0 0,1 1 0 0 0,1-1 0 0 0,-1 1 1 0 0,0 1-1 0 0,0-1 0 0 0,0 1 0 0 0,0 1 1 0 0,11 1-1 0 0,-7 1 50 0 0,1 1 0 0 0,-1 1 0 0 0,0-1 0 0 0,0 2 0 0 0,-1 0 0 0 0,0 0 1 0 0,0 1-1 0 0,0 0 0 0 0,0 1 0 0 0,-1 1 0 0 0,-1-1 0 0 0,17 20 0 0 0,-25-27-14 0 0,0 1 0 0 0,1 0 0 0 0,-1-1 0 0 0,0 1 0 0 0,0 0 1 0 0,-1 0-1 0 0,1 0 0 0 0,0 0 0 0 0,-1 0 0 0 0,1 0 0 0 0,-1 0 0 0 0,1 0 0 0 0,-1 0 0 0 0,0 0 0 0 0,0 0 0 0 0,0 0 0 0 0,0 0 1 0 0,0 0-1 0 0,0 0 0 0 0,-1 0 0 0 0,1 0 0 0 0,-1 0 0 0 0,0 0 0 0 0,1 0 0 0 0,-1 0 0 0 0,0 0 0 0 0,0 0 0 0 0,0-1 0 0 0,0 1 1 0 0,0 0-1 0 0,-1-1 0 0 0,-1 3 0 0 0,-5 4 50 0 0,1 0 0 0 0,-1-1 0 0 0,-1 0 1 0 0,-15 9-1 0 0,17-11-45 0 0,5-4-42 0 0,1 1-42 0 0,1-2 36 0 0,0 0 0 0 0,0 1 0 0 0,-1-1 1 0 0,1 0-1 0 0,0 0 0 0 0,0 0 0 0 0,0 0 0 0 0,0 0 1 0 0,0 1-1 0 0,-1-1 0 0 0,1 0 0 0 0,0 0 1 0 0,0 0-1 0 0,0 0 0 0 0,0 1 0 0 0,0-1 1 0 0,0 0-1 0 0,0 0 0 0 0,0 0 0 0 0,0 1 0 0 0,0-1 1 0 0,0 0-1 0 0,0 0 0 0 0,0 0 0 0 0,0 1 1 0 0,0-1-1 0 0,0 0 0 0 0,0 0 0 0 0,0 0 0 0 0,0 1 1 0 0,0-1-1 0 0,0 0 0 0 0,0 0 0 0 0,0 0 1 0 0,0 1-1 0 0,0-1 0 0 0,1 0 0 0 0,-1 0 1 0 0,0 0-1 0 0,0 0 0 0 0,0 1 0 0 0,0-1 0 0 0,0 0 1 0 0,1 0-1 0 0,-1 0 0 0 0,0 0 0 0 0,0 0 1 0 0,1 1-1 0 0,77 30-1300 0 0,-50-22 855 0 0,-1 2 0 0 0,48 27 0 0 0,-74-37 445 0 0,11 6-29 0 0,0 1 0 0 0,12 11 0 0 0,-20-16 112 0 0,-1 0 0 0 0,0 0 0 0 0,-1 1 0 0 0,1-1 0 0 0,-1 1 0 0 0,1 0 0 0 0,-1-1 0 0 0,0 1 0 0 0,0 0 0 0 0,-1 0 0 0 0,2 5 0 0 0,-2-5 30 0 0,0-1 0 0 0,-1 1 1 0 0,0-1-1 0 0,0 1 0 0 0,0-1 0 0 0,0 1 0 0 0,0-1 0 0 0,-1 1 0 0 0,0-1 0 0 0,0 1 0 0 0,0-1 0 0 0,0 0 0 0 0,0 1 1 0 0,-1-1-1 0 0,1 0 0 0 0,-1 0 0 0 0,0 0 0 0 0,0 0 0 0 0,0 0 0 0 0,0 0 0 0 0,0 0 0 0 0,-4 3 0 0 0,0-1-5 0 0,0 0-1 0 0,0-1 0 0 0,0 1 0 0 0,0-1 1 0 0,0 0-1 0 0,-1 0 0 0 0,0-1 0 0 0,0 0 1 0 0,-9 3-1 0 0,4-3-219 0 0,1-1 0 0 0,-1 0 0 0 0,-19 1 0 0 0,16-3-1897 0 0,0-1 0 0 0,0 0 0 0 0,1-1 0 0 0,-25-7 0 0 0,16 3-2318 0 0,1-2 0 0 0,-26-13-1 0 0,-10-10-1334 0 0,38 20 3838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8:1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4720 0 0,'0'0'9111'0'0,"-5"-5"-7100"0"0,3 4-2720 0 0,5 12-4934 0 0,2-1 4624 0 0,-2 4-4207 0 0,0-2 3209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8:1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4944 0 0,'0'0'6282'0'0,"0"2"-5332"0"0,1 10 352 0 0,0 2 2607 0 0,-1-4-4074 0 0,0-2-3727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8:1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3632 0 0,'0'0'8656'0'0,"0"2"-7821"0"0,0 10 2564 0 0,1-2-3064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26T07:35:53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17456 2402 61 0,'-9'5'15'16,"9"-5"-7"-16,0 0 20 0,0 0 16 15,-8 3-16-15,8-3-8 0,0 0 21 0,-5 4-41 16,5-4 18-16,0 0 0 0,0 0-10 0,-6 6 2 16,6-6-5-16,0 0-7 0,-5 6 19 15,5-6-65-15,0 0 53 0,-5 5-15 16,5-5 25-16,-5 6-2 0,5-6-13 0,0 0 33 16,-7 7-20-16,7-7-11 0,-6 6 9 0,6-6 7 15,-5 4 17-15,5-4-24 0,-7 6 12 0,7-6 23 16,-6 4-10-16,6-4-13 0,-5 5-5 15,5-5 0-15,-5 5-8 0,5-5 15 16,-5 5-7-16,5-5 21 0,0 0-27 0,-6 8 19 16,6-8-18-16,-2 7 59 0,2-7-80 0,0 0 34 15,-2 9-24-15,2-9 19 0,0 0 14 0,-1 9-11 16,1-9-22-16,0 0 36 0,1 10 1 16,-1-10-26-16,0 0 7 0,0 10-7 0,0-10 5 15,0 0 7-15,4 9-17 0,-4-9 5 0,0 0-5 16,3 9 17-16,-3-9-27 0,0 0 22 0,5 7-2 15,-5-7-10-15,5 5-6 0,-5-5 19 16,0 0-16-16,8 6 5 0,-8-6 5 0,6 3 29 16,-6-3-26-16,0 0-13 0,8 5 13 0,-8-5 5 15,0 0-8-15,9 3 8 0,-9-3-12 0,0 0 14 16,8 5-4-16,-8-5-1 0,0 0-22 16,0 0 17-16,7 3-2 0,-7-3 12 0,0 0-2 15,0 0-12-15,0 0-11 0,9 2-11 0,-9-2 17 16,0 0 14-16,0 0-5 0,0 0 1 15,0 0 2-15,8 3-3 0,-8-3 3 16,0 0-8-16,0 0-18 0,0 0 21 0,0 0-13 16,0 0 5-16,0 0-17 0,9 3 22 15,-9-3-23-15,0 0 26 0,0 0-26 0,0 0 18 0,9 2-15 16,-9-2 12-16,0 0-4 0,0 0 25 0,0 0-21 16,0 0-7-16,0 0 10 0,0 0 1 15,12 0-19-15,-12 0 15 0,0 0-22 0,0 0 56 16,0 0-39-16,0 0-7 0,0 0 2 0,0 0-28 15,0 0-15-15,0 0-20 0,10-4 14 0,-10 4-12 16,0 0-10-16,0 0-1 16,0 0-45-16,0 0 28 0,0 0-21 0,10-1-174 15,-10 1-130-15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1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 3212 0 0,'-15'-33'19445'0'0,"19"42"-16563"0"0,1 1-2956 0 0,-1 1 0 0 0,0-1 1 0 0,4 16-1 0 0,-1 19 198 0 0,10 75 158 0 0,-14-77-140 0 0,-1-19-108 0 0,1 0 1 0 0,1 0 0 0 0,10 36 0 0 0,-12-52-1598 0 0,5 14 4974 0 0,-5-16-4753 0 0,-14-39-21445 0 0,7 25 20857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1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6 105 3276 0 0,'-5'-26'7596'0'0,"5"22"-7144"0"0,1 0 0 0 0,1 1 0 0 0,-1-1 1 0 0,0 1-1 0 0,1-1 0 0 0,0 1 1 0 0,0 0-1 0 0,0 0 0 0 0,0-1 0 0 0,0 1 1 0 0,1 1-1 0 0,-1-1 0 0 0,1 0 0 0 0,4-3 1 0 0,-2 3-164 0 0,0 0 0 0 0,0 0 1 0 0,0 0-1 0 0,0 1 1 0 0,1 0-1 0 0,-1 0 1 0 0,1 0-1 0 0,-1 0 1 0 0,7 0-1 0 0,-5 1-180 0 0,1 0 0 0 0,0 0 0 0 0,-1 1 0 0 0,1 0 0 0 0,-1 1 0 0 0,1 0 0 0 0,-1 0 0 0 0,1 0 0 0 0,-1 1 0 0 0,0 0 0 0 0,1 0 0 0 0,-1 1-1 0 0,0 0 1 0 0,0 1 0 0 0,6 3 0 0 0,-9-4-18 0 0,0 0-1 0 0,0 0 0 0 0,0 0 1 0 0,0 0-1 0 0,-1 0 0 0 0,1 1 0 0 0,-1 0 1 0 0,0 0-1 0 0,0 0 0 0 0,0 0 1 0 0,-1 0-1 0 0,1 0 0 0 0,1 7 0 0 0,-3-9 11 0 0,-2 16 333 0 0,0-16-402 0 0,1 0 0 0 0,-1 0 0 0 0,0 1 0 0 0,1-1 0 0 0,-1 0 0 0 0,0 0 0 0 0,0 0 0 0 0,0 0 0 0 0,-1-1 0 0 0,1 1 0 0 0,0 0 1 0 0,-1 0-1 0 0,1-1 0 0 0,-1 1 0 0 0,1-1 0 0 0,-1 1 0 0 0,0-1 0 0 0,-2 2 0 0 0,-36 21 247 0 0,38-23-273 0 0,-38 23 234 0 0,39-23-204 0 0,1-1-32 0 0,0 0-1 0 0,0 0 0 0 0,0 0 0 0 0,1 0 0 0 0,-1 1 1 0 0,0-1-1 0 0,0 0 0 0 0,0 0 0 0 0,0 0 0 0 0,1 0 1 0 0,-1 1-1 0 0,0-1 0 0 0,0 0 0 0 0,0 0 0 0 0,0 0 1 0 0,0 0-1 0 0,0 1 0 0 0,0-1 0 0 0,0 0 0 0 0,1 0 1 0 0,-1 1-1 0 0,0-1 0 0 0,0 0 0 0 0,0 0 0 0 0,0 0 1 0 0,0 1-1 0 0,0-1 0 0 0,0 0 0 0 0,0 0 1 0 0,0 1-1 0 0,-1-1 0 0 0,1 0 0 0 0,0 0 0 0 0,0 0 1 0 0,0 1-1 0 0,0-1 0 0 0,0 0 0 0 0,0 0 0 0 0,0 0 1 0 0,0 1-1 0 0,-1-1 0 0 0,1 0 0 0 0,0 0 0 0 0,0 0 1 0 0,0 0-1 0 0,0 1 0 0 0,-1-1 0 0 0,1 0 0 0 0,0 0 1 0 0,0 0-1 0 0,0 0 0 0 0,-1 0 0 0 0,1 0 0 0 0,0 0 1 0 0,0 0-1 0 0,0 1 0 0 0,-1-1 0 0 0,1 0 1 0 0,0 0-1 0 0,0 0 0 0 0,-1 0 0 0 0,1 0 0 0 0,0 0 1 0 0,0 0-1 0 0,0 0 0 0 0,-1 0 0 0 0,1-1 0 0 0,19 15 35 0 0,15 0 35 0 0,87 43-82 0 0,-110-52 8 0 0,-1 1-1 0 0,-1 1 1 0 0,1 0 0 0 0,-1 0-1 0 0,0 1 1 0 0,-1 0-1 0 0,1 0 1 0 0,12 19 0 0 0,-19-23 13 0 0,1 0 1 0 0,-2-1 0 0 0,1 1-1 0 0,0 0 1 0 0,-1 1-1 0 0,0-1 1 0 0,0 0 0 0 0,0 0-1 0 0,0 1 1 0 0,-1-1 0 0 0,1 0-1 0 0,-1 1 1 0 0,-1 4-1 0 0,1-2-16 0 0,0-5 34 0 0,-1 1 34 0 0,0 1-23 0 0,0-1 0 0 0,-1 1 0 0 0,0-1-1 0 0,0 1 1 0 0,0-1 0 0 0,0 0 0 0 0,0 0 0 0 0,-1 0 0 0 0,1 0 0 0 0,-1 0 0 0 0,0 0 0 0 0,-4 2 0 0 0,0 1 23 0 0,-1-1 0 0 0,0 0 0 0 0,-1-1 0 0 0,-15 7 0 0 0,5-4 3 0 0,0-2 1 0 0,-1 0-1 0 0,0-1 1 0 0,-22 2-1 0 0,21-4-381 0 0,7 0 95 0 0,0-1 0 0 0,-20-1 0 0 0,30 0-658 0 0,0-1 1 0 0,0 1-1 0 0,0-1 1 0 0,0 0-1 0 0,0 0 0 0 0,0-1 1 0 0,-6-2-1 0 0,3-7-8222 0 0,8 4 3921 0 0,4-5 3146 0 0,-4 9 168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1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20 2116 0 0,'0'0'10164'0'0,"2"-3"-9892"0"0,-2 3-413 0 0,6-12 1373 0 0,-9 7 735 0 0,-12 8-523 0 0,-28 11-810 0 0,41-13-509 0 0,0 0-18 0 0,-8 4 0 0 0,1 1-1 0 0,0 0 1 0 0,0 0-1 0 0,0 0 0 0 0,1 1 1 0 0,0 1-1 0 0,0 0 1 0 0,1 0-1 0 0,0 0 1 0 0,-6 10-1 0 0,12-16-48 0 0,0 2-18 0 0,0 1 1 0 0,0-1-1 0 0,0 0 0 0 0,-1 0 1 0 0,0 0-1 0 0,-2 5 0 0 0,-2 4 31 0 0,5-4-28 0 0,0 0 1 0 0,0 0 0 0 0,1 0-1 0 0,0 0 1 0 0,1 0 0 0 0,0 0-1 0 0,0 0 1 0 0,1-1 0 0 0,5 17-1 0 0,-6-21-37 0 0,13 25 16 0 0,-12-25 11 0 0,1 0 1 0 0,0 0-1 0 0,0 0 1 0 0,0 0-1 0 0,0-1 0 0 0,0 1 1 0 0,1-1-1 0 0,0 0 1 0 0,-1 0-1 0 0,1 0 0 0 0,0 0 1 0 0,1-1-1 0 0,6 4 1 0 0,40 23 249 0 0,-44-25-252 0 0,1 0-1 0 0,-1-1 1 0 0,1 0 0 0 0,0 0-1 0 0,0-1 1 0 0,0 1 0 0 0,0-2-1 0 0,1 1 1 0 0,-1-2-1 0 0,9 1 1 0 0,-15 0-13 0 0,1-1-47 0 0,0 0-11 0 0,26 4-650 0 0,-26-4 173 0 0,1 0-451 0 0,11-2-1422 0 0,-7 1-487 0 0,0 0 0 0 0,-1-1 0 0 0,1 0 0 0 0,9-4 1 0 0,-7 0 1034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1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3348 0 0,'-4'-4'17023'0'0,"1"54"-16113"0"0,7-18-276 0 0,10 37 1 0 0,3 19-88 0 0,-1-27-277 0 0,-16-57-252 0 0,6 20 9 0 0,0-5 33 0 0,7 33 11 0 0,-12-50-21 0 0,-1 1-657 0 0,5 12 1641 0 0,-2-39-13321 0 0,-3 21 11608 0 0,0 1 1 0 0,0 0-1 0 0,0 0 1 0 0,-1 0-1 0 0,1 0 1 0 0,0 0-1 0 0,-1 0 0 0 0,0 0 1 0 0,1 0-1 0 0,-1 0 1 0 0,0 0-1 0 0,-1-2 0 0 0,-1-1 9 0 0,1-5-1155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2712 0 0,'1'-2'680'0'0,"-1"-1"1"0"0,1 0-1 0 0,-1 0 0 0 0,1 1 0 0 0,0-1 1 0 0,0 0-1 0 0,1 1 0 0 0,-1-1 0 0 0,0 1 1 0 0,1-1-1 0 0,-1 1 0 0 0,1 0 0 0 0,0 0 1 0 0,2-2-1 0 0,1-1 233 0 0,1 0 0 0 0,0 1-1 0 0,12-7 1 0 0,-7 4 340 0 0,-9 6-905 0 0,0 0 10 0 0,3-1-154 0 0,1 0 0 0 0,-1 1 0 0 0,0 0 0 0 0,1-1 0 0 0,-1 2 0 0 0,0-1 0 0 0,1 1 0 0 0,-1 0 0 0 0,1 0 0 0 0,-1 0 0 0 0,1 1 0 0 0,-1-1-1 0 0,0 2 1 0 0,1-1 0 0 0,6 3 0 0 0,9 4 143 0 0,-1 0-1 0 0,29 18 1 0 0,-29-14-85 0 0,-8-5-152 0 0,-1 1-1 0 0,0 0 0 0 0,-1 1 1 0 0,0 1-1 0 0,0-1 0 0 0,-1 2 0 0 0,0-1 1 0 0,-1 1-1 0 0,0 0 0 0 0,-1 1 0 0 0,0 0 1 0 0,0 0-1 0 0,-2 1 0 0 0,0-1 0 0 0,0 1 1 0 0,4 21-1 0 0,-8-29-68 0 0,0 0 1 0 0,0 0-1 0 0,0 0 1 0 0,-1 0-1 0 0,0 0 1 0 0,0 1-1 0 0,-1 7 1 0 0,-1 1 5 0 0,2-8 1 0 0,-1 0-1 0 0,0 0 1 0 0,0 0-1 0 0,0-1 1 0 0,-1 1-1 0 0,0 0 0 0 0,0-1 1 0 0,0 1-1 0 0,-1-1 1 0 0,1 0-1 0 0,-1 0 1 0 0,-6 8-1 0 0,0-3 67 0 0,0-1-1 0 0,0 0 1 0 0,0 0-1 0 0,-1-1 1 0 0,-1-1-1 0 0,0 1 1 0 0,-21 10-1 0 0,32-18-111 0 0,-15 7-142 0 0,1-1 1 0 0,-1 0-1 0 0,0-2 0 0 0,0 1 1 0 0,-1-2-1 0 0,1 0 0 0 0,-1-1 0 0 0,-24 1 1 0 0,36-3-362 0 0,1-1 1 0 0,-1 1-1 0 0,1-1 0 0 0,-1 1 1 0 0,1-1-1 0 0,0 0 1 0 0,-5-2-1 0 0,4 1-1168 0 0,-1 0 0 0 0,1-1 0 0 0,0 0 0 0 0,0 1 0 0 0,1-1 1 0 0,-1 0-1 0 0,0-1 0 0 0,-4-5 0 0 0,-3-7-2416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29 3120 0 0,'-3'-9'14426'0'0,"18"0"-13984"0"0,-12 7 1220 0 0,-1 3-1608 0 0,-1-1 0 0 0,0 1 0 0 0,0 0 0 0 0,1-1 0 0 0,-1 0 0 0 0,0 1 0 0 0,1-1 0 0 0,-1 0 0 0 0,1 1 0 0 0,-1-1 0 0 0,0 0 0 0 0,3 0 0 0 0,-2 0 47 0 0,2 1 628 0 0,1 2-219 0 0,-4-2-456 0 0,-1-1-1 0 0,1 0 1 0 0,-1 0-1 0 0,1 0 1 0 0,-1 0-1 0 0,1 0 1 0 0,-1 1-1 0 0,1-1 1 0 0,-1 0-1 0 0,1 1 0 0 0,-1-1 1 0 0,1 0-1 0 0,-1 1 1 0 0,0-1-1 0 0,1 0 1 0 0,-1 1-1 0 0,0-1 1 0 0,1 1-1 0 0,-1-1 1 0 0,1 1-1 0 0,-1 1 80 0 0,1 0 0 0 0,-1 0-1 0 0,0 0 1 0 0,1-1-1 0 0,-1 1 1 0 0,0 0-1 0 0,0 0 1 0 0,0 0-1 0 0,0 0 1 0 0,-1 2 0 0 0,0-1 120 0 0,-1-2-169 0 0,-25 5-10 0 0,24-6-150 0 0,0-1-94 0 0,1 0 139 0 0,0-1 0 0 0,0 1-1 0 0,0-1 1 0 0,0 1 0 0 0,0-1 0 0 0,0 1 0 0 0,-2-5 0 0 0,3 5 10 0 0,0-1-22 0 0,-1 0 19 0 0,0-2 11 0 0,5-15-128 0 0,-3 18 147 0 0,1 0-1 0 0,-1 1 0 0 0,1-1 1 0 0,0 0-1 0 0,-1 0 1 0 0,1 1-1 0 0,0-1 0 0 0,-1 0 1 0 0,1 1-1 0 0,0-1 0 0 0,0 1 1 0 0,0-1-1 0 0,0 1 1 0 0,-1-1-1 0 0,1 1 0 0 0,0 0 1 0 0,0-1-1 0 0,0 1 1 0 0,0 0-1 0 0,0 0 0 0 0,0 0 1 0 0,0-1-1 0 0,2 1 1 0 0,20 0 99 0 0,-22 0-86 0 0,1 0 77 0 0,1 1 8 0 0,5 1 79 0 0,-1 0-1 0 0,-1 1 1 0 0,1 0 0 0 0,0 0-1 0 0,7 5 1 0 0,-12-7-109 0 0,-1 0 0 0 0,1 0 1 0 0,0 1-1 0 0,-1-1 0 0 0,1 0 1 0 0,-1 1-1 0 0,1 0 0 0 0,-1-1 1 0 0,0 1-1 0 0,1-1 0 0 0,-1 1 1 0 0,0 0-1 0 0,0 0 0 0 0,0 0 0 0 0,-1 0 1 0 0,1 0-1 0 0,0 0 0 0 0,-1 0 1 0 0,1 0-1 0 0,-1 0 0 0 0,0 0 1 0 0,0 0-1 0 0,1 0 0 0 0,-1 0 1 0 0,-1 4-1 0 0,-1 1 51 0 0,0 0 1 0 0,0 0-1 0 0,-1 0 1 0 0,0-1-1 0 0,0 1 1 0 0,-1-1-1 0 0,0 0 1 0 0,0 0-1 0 0,0 0 1 0 0,-1-1-1 0 0,0 0 1 0 0,0 1 0 0 0,0-2-1 0 0,0 1 1 0 0,-1 0-1 0 0,0-1 1 0 0,0 0-1 0 0,-9 4 1 0 0,8-5-768 0 0,1 0 1 0 0,-1-1-1 0 0,1 1 0 0 0,-1-2 1 0 0,-7 2-1 0 0,8-2-860 0 0,0 0-1 0 0,1-1 1 0 0,-1 0-1 0 0,0 0 1 0 0,1-1-1 0 0,-10-1 0 0 0,-1-6-5917 0 0,15 7 7043 0 0,0 0 0 0 0,1 0 0 0 0,-1 0 0 0 0,0 0 0 0 0,0-1 0 0 0,1 1-1 0 0,-1 0 1 0 0,0 0 0 0 0,1-1 0 0 0,-1 1 0 0 0,1 0 0 0 0,0 0 0 0 0,-1-3 0 0 0,1-6-1463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2332 0 0,'0'0'9866'0'0,"3"-5"-9366"0"0,7-16 566 0 0,0 0 0 0 0,-1-1-1 0 0,10-43 1 0 0,9-75 1303 0 0,-5 18-478 0 0,-17 93-1517 0 0,-4 17-139 0 0,0 1 1 0 0,1-1 0 0 0,0 1 0 0 0,8-18 0 0 0,-10 28-143 0 0,0-3-23 0 0,1 1 0 0 0,0 0 0 0 0,0 0 0 0 0,0 0 0 0 0,0 0 0 0 0,0 0 0 0 0,0 0 0 0 0,1 0 0 0 0,-1 0 0 0 0,4-2 0 0 0,-5 4 367 0 0,3 4-359 0 0,0 0-18 0 0,0 1 0 0 0,1-1 0 0 0,-1 1-1 0 0,-1 0 1 0 0,1 1 0 0 0,3 4 0 0 0,86 179 771 0 0,-26-56-548 0 0,-47-85-102 0 0,-19-45-166 0 0,0 0-2 0 0,1 1-1558 0 0,7 12 4708 0 0,-6-9-4968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3376 0 0,'2'-12'7774'0'0,"1"10"-7409"0"0,0 0-1 0 0,1 1 0 0 0,-1 0 1 0 0,1 0-1 0 0,-1 0 1 0 0,1 0-1 0 0,-1 0 0 0 0,1 1 1 0 0,5-1-1 0 0,42 2 1003 0 0,-18 0-1589 0 0,6-1-6659 0 0,68-11 1 0 0,-86 5 5130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18 4532 0 0,'-3'-18'15505'0'0,"50"297"-10866"0"0,-34-209-4169 0 0,-4 18 265 0 0,-9-86-692 0 0,2 16 155 0 0,-3-13-204 0 0,1-5 9 0 0,0 0 0 0 0,0 0 0 0 0,0 0 0 0 0,0 0 0 0 0,0 1-1 0 0,0-1 1 0 0,0 0 0 0 0,0 0 0 0 0,0 0 0 0 0,0 0-1 0 0,0 0 1 0 0,0 0 0 0 0,0 0 0 0 0,0 1 0 0 0,0-1 0 0 0,0 0-1 0 0,0 0 1 0 0,-1 0 0 0 0,1 0 0 0 0,0 0 0 0 0,0 0-1 0 0,0 0 1 0 0,0 0 0 0 0,0 0 0 0 0,0 0 0 0 0,0 0 0 0 0,0 0-1 0 0,-1 0 1 0 0,1 0 0 0 0,0 1 0 0 0,0-1 0 0 0,0 0 0 0 0,0 0-1 0 0,0 0 1 0 0,0 0 0 0 0,-1 0 0 0 0,1 0 0 0 0,0 0-1 0 0,0 0 1 0 0,0 0 0 0 0,0-1 0 0 0,0 1 0 0 0,0 0 0 0 0,0 0-1 0 0,-1 0 1 0 0,1 0 0 0 0,0 0 0 0 0,0 0 0 0 0,0 0 0 0 0,0 0-1 0 0,0 0 1 0 0,0 0 0 0 0,0 0 0 0 0,0 0 0 0 0,0 0-1 0 0,-1 0 1 0 0,1-1 0 0 0,0 1 0 0 0,0 0 0 0 0,-64-92-182 0 0,60 87 163 0 0,-1 0-1 0 0,-1 0 1 0 0,1 0-1 0 0,-1 1 1 0 0,0 0-1 0 0,0 0 1 0 0,0 0-1 0 0,0 1 1 0 0,-1 0 0 0 0,1 0-1 0 0,-14-3 1 0 0,14 3-1 0 0,-1 2-1 0 0,1-1 1 0 0,-1 1 0 0 0,0 0 0 0 0,1 0 0 0 0,-1 1-1 0 0,0 0 1 0 0,1 0 0 0 0,-1 0 0 0 0,0 1-1 0 0,1 0 1 0 0,-1 0 0 0 0,0 1 0 0 0,-6 2 0 0 0,9-2-41 0 0,1 0 67 0 0,0 0 0 0 0,0 0 0 0 0,0 1 0 0 0,0-1 0 0 0,0 1 0 0 0,0-1 1 0 0,1 1-1 0 0,-1 0 0 0 0,1 0 0 0 0,0 0 0 0 0,0 0 0 0 0,-3 5 0 0 0,5-5 9 0 0,-1 0 0 0 0,0 0 0 0 0,1 0-1 0 0,-1 0 1 0 0,1 0 0 0 0,0 1 0 0 0,0-1 0 0 0,0 0-1 0 0,1 3 1 0 0,-1-1-18 0 0,2 0 27 0 0,0 1 0 0 0,0-1 1 0 0,0 1-1 0 0,0-1 0 0 0,1 0 0 0 0,0 0 1 0 0,0 0-1 0 0,1 0 0 0 0,0 0 1 0 0,-1-1-1 0 0,1 0 0 0 0,1 1 1 0 0,-1-2-1 0 0,7 6 0 0 0,-4-4 312 0 0,2 1 0 0 0,-1-1 0 0 0,14 6 0 0 0,-12-7-1071 0 0,-1-1 0 0 0,1 0 0 0 0,12 2 0 0 0,-10-3-1129 0 0,1-1-1 0 0,-1 0 0 0 0,1-1 0 0 0,-1-1 1 0 0,0 1-1 0 0,1-2 0 0 0,-1 0 1 0 0,0-1-1 0 0,0 0 0 0 0,0 0 1 0 0,11-6-1 0 0,-5 1 67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18 4112 0 0,'0'0'1306'0'0,"0"-2"-71"0"0,2-13 7867 0 0,1 35-2627 0 0,-1-7-7677 0 0,46 329 5471 0 0,-47-331-4154 0 0,11 102 677 0 0,-11-111-674 0 0,-1 1-91 0 0,-2 2-429 0 0,-3-14 190 0 0,-10-29-5 0 0,9 24 71 0 0,3 7 105 0 0,0 1 0 0 0,0 1-1 0 0,-1-1 1 0 0,0 0 0 0 0,0 1-1 0 0,0 0 1 0 0,-1 0 0 0 0,0 0-1 0 0,0 1 1 0 0,0-1 0 0 0,-1 1-1 0 0,1 1 1 0 0,-1-1 0 0 0,0 1-1 0 0,0 0 1 0 0,0 0 0 0 0,0 0-1 0 0,-1 1 1 0 0,1 0 0 0 0,-9-1-1 0 0,-7-5-10 0 0,15 8 38 0 0,-13 2-62 0 0,17-2 80 0 0,-1 1-1 0 0,1 0 0 0 0,0 0 1 0 0,0 0-1 0 0,0 1 0 0 0,0-1 1 0 0,0 1-1 0 0,0 0 0 0 0,0-1 1 0 0,0 1-1 0 0,1 1 0 0 0,-1-1 1 0 0,1 0-1 0 0,-1 1 0 0 0,1-1 1 0 0,0 1-1 0 0,0-1 0 0 0,0 1 1 0 0,0 0-1 0 0,1 0 0 0 0,-1 0 1 0 0,-1 5-1 0 0,0-2 36 0 0,1 0 0 0 0,0-1 0 0 0,0 1 0 0 0,1 1 1 0 0,0-1-1 0 0,0 0 0 0 0,0 0 0 0 0,1 0 0 0 0,0 1 0 0 0,0-1 0 0 0,2 11 0 0 0,1-6-27 0 0,-3-8-17 0 0,1-1 0 0 0,0 0-1 0 0,0 0 1 0 0,0 0 0 0 0,0-1-1 0 0,0 1 1 0 0,1 0 0 0 0,-1 0-1 0 0,0 0 1 0 0,1-1 0 0 0,-1 1-1 0 0,1-1 1 0 0,0 1 0 0 0,0-1-1 0 0,-1 0 1 0 0,1 0 0 0 0,0 0-1 0 0,0 0 1 0 0,0 0 0 0 0,0 0-1 0 0,0 0 1 0 0,4 0 0 0 0,-1 1-35 0 0,2 0-165 0 0,1 1 1 0 0,0-2-1 0 0,0 1 1 0 0,10 0-1 0 0,33-3-4483 0 0,-18-4-2121 0 0,34-10-1 0 0,-43 10 3678 0 0,-9 1 1408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4524 0 0,'0'0'11031'0'0,"4"-1"-10508"0"0,17-7 541 0 0,1 0 23 0 0,26-13 1 0 0,-42 18-983 0 0,0 0 0 0 0,0-1 0 0 0,-1 1 0 0 0,1-2 1 0 0,-1 1-1 0 0,0 0 0 0 0,0-1 0 0 0,-1 0 0 0 0,6-7 1 0 0,-10 11-92 0 0,7-12 119 0 0,-8-14 100 0 0,0 23-219 0 0,1 2-8 0 0,0 1 1 0 0,-1-1 0 0 0,1 1 0 0 0,0 0 0 0 0,-1-1-1 0 0,1 1 1 0 0,-1 0 0 0 0,0-1 0 0 0,1 1-1 0 0,-1 0 1 0 0,0 0 0 0 0,0 0 0 0 0,1 0 0 0 0,-1 0-1 0 0,0 0 1 0 0,0 0 0 0 0,0 0 0 0 0,-1 0 0 0 0,1 0-1 0 0,0 0 1 0 0,0 1 0 0 0,0-1 0 0 0,-1 0 0 0 0,1 1-1 0 0,0-1 1 0 0,-3 0 0 0 0,0 0 25 0 0,2 1 54 0 0,-16 1 4 0 0,15 0-11 0 0,-1 1-25 0 0,-1 1 1 0 0,1-1 0 0 0,1 1 0 0 0,-1-1 0 0 0,0 1-1 0 0,1 1 1 0 0,-1-1 0 0 0,1 0 0 0 0,0 1 0 0 0,0-1-1 0 0,0 1 1 0 0,0 0 0 0 0,1 0 0 0 0,0 0-1 0 0,0 1 1 0 0,0-1 0 0 0,0 0 0 0 0,0 1 0 0 0,1-1-1 0 0,0 1 1 0 0,0-1 0 0 0,0 9 0 0 0,-1-1 37 0 0,1 1 0 0 0,1 0 1 0 0,0-1-1 0 0,0 1 0 0 0,1 0 1 0 0,1-1-1 0 0,5 19 0 0 0,-5-26-70 0 0,0 1 0 0 0,0-1-1 0 0,1 0 1 0 0,0 0-1 0 0,0 0 1 0 0,0 0-1 0 0,1 0 1 0 0,-1-1-1 0 0,1 0 1 0 0,0 1 0 0 0,1-1-1 0 0,-1-1 1 0 0,1 1-1 0 0,9 5 1 0 0,-10-7-17 0 0,-1 0-1 0 0,1 0 1 0 0,-1 0 0 0 0,1-1 0 0 0,-1 0 0 0 0,1 0-1 0 0,0 0 1 0 0,0 0 0 0 0,0 0 0 0 0,0-1 0 0 0,0 0-1 0 0,0 0 1 0 0,6 0 0 0 0,0-1-16 0 0,-1 0 0 0 0,1-1 0 0 0,15-5-1 0 0,-19 5 11 0 0,1-1 0 0 0,-1 1-1 0 0,0-1 1 0 0,-1 0-1 0 0,1-1 1 0 0,0 1 0 0 0,-1-1-1 0 0,0 0 1 0 0,0-1-1 0 0,0 1 1 0 0,-1-1 0 0 0,1 0-1 0 0,-1 0 1 0 0,0-1-1 0 0,-1 1 1 0 0,1-1 0 0 0,3-7-1 0 0,0-6-29 0 0,0 0-1 0 0,-1 0 1 0 0,-1 0-1 0 0,3-22 1 0 0,-5-1 297 0 0,-3 39-231 0 0,1 1 93 0 0,-1-3-219 0 0,2 7 1056 0 0,6 28-638 0 0,-1 2 0 0 0,-2-1 0 0 0,-1 0 0 0 0,0 41 0 0 0,-5-28 844 0 0,2-41-915 0 0,-2 5 2424 0 0,20-48-2447 0 0,-9 19-434 0 0,0 0 1 0 0,0 0-1 0 0,2 1 1 0 0,1 1-1 0 0,0 0 1 0 0,32-34-1 0 0,-34 45-809 0 0,0-1 0 0 0,1 1 0 0 0,15-7 0 0 0,-2 0-3506 0 0,0-3-3547 0 0,-5-1-1688 0 0,-13 13 7824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3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3508 0 0,'11'3'15904'0'0,"-1"-16"-15472"0"0,-8 9-107 0 0,9-19 1140 0 0,4-10-390 0 0,20-63 0 0 0,-23 59-640 0 0,18-74 255 0 0,-26 96-588 0 0,-4 13-69 0 0,1 0 0 0 0,-1 0 0 0 0,0 0 0 0 0,1 1 0 0 0,0-1-1 0 0,-1 0 1 0 0,1 0 0 0 0,0 0 0 0 0,0 1 0 0 0,0-1 0 0 0,0 0-1 0 0,1 1 1 0 0,1-3 0 0 0,-1 3 236 0 0,2 4-189 0 0,-2-2-65 0 0,0 1 20 0 0,1-1 0 0 0,-1 1-1 0 0,0-1 1 0 0,0 1 0 0 0,-1 0 0 0 0,1 0 0 0 0,0 0 0 0 0,-1 0-1 0 0,1 0 1 0 0,-1 0 0 0 0,1 1 0 0 0,0 2 0 0 0,97 305 1982 0 0,-98-305-1998 0 0,1-1 0 0 0,0 1 1 0 0,0 0-1 0 0,0-1 0 0 0,1 1 0 0 0,-1-1 0 0 0,1 0 0 0 0,4 4 0 0 0,-6-6 47 0 0,4-2 11 0 0,-4 1-73 0 0,-1-1 1 0 0,1 0-1 0 0,0 0 0 0 0,-1 0 0 0 0,1 0 0 0 0,-1 0 0 0 0,1 0 0 0 0,0 0 0 0 0,-1 0 0 0 0,1 0 0 0 0,0 0 1 0 0,-1 0-1 0 0,1 0 0 0 0,0 0 0 0 0,-1-1 0 0 0,1 1 0 0 0,-1 0 0 0 0,1 0 0 0 0,0-1 0 0 0,-1 1 1 0 0,2-1-1 0 0,1-2 6 0 0,0 1 0 0 0,0-1 1 0 0,0 0-1 0 0,0 1 1 0 0,0-1-1 0 0,0-1 1 0 0,-1 1-1 0 0,0 0 0 0 0,1-1 1 0 0,-1 1-1 0 0,0-1 1 0 0,-1 1-1 0 0,1-1 0 0 0,-1 0 1 0 0,0 0-1 0 0,0 0 1 0 0,0 0-1 0 0,0 0 0 0 0,0-7 1 0 0,1-1 18 0 0,19-145 68 0 0,-17 133-110 0 0,8-34-46 0 0,-8 41 50 0 0,7-12-25 0 0,-10 27 123 0 0,4 5-58 0 0,13 9-34 0 0,-17-11 11 0 0,0 0 0 0 0,1 0 0 0 0,-1 0-1 0 0,0 0 1 0 0,0 0 0 0 0,0 1-1 0 0,0-1 1 0 0,0 0 0 0 0,0 0 0 0 0,-1 1-1 0 0,1-1 1 0 0,0 0 0 0 0,-1 1 0 0 0,1-1-1 0 0,0 3 1 0 0,3 4 25 0 0,6 10 147 0 0,13 36-1 0 0,6 11 159 0 0,-4-21-240 0 0,-5-6-407 0 0,1-2 1 0 0,32 41-1 0 0,-47-69 1244 0 0,-1-3-5768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3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78 3796 0 0,'-2'-5'14295'0'0,"41"256"-10357"0"0,-38-244-3869 0 0,1 0 0 0 0,0 0 0 0 0,1 0-1 0 0,0 0 1 0 0,0 0 0 0 0,0-1-1 0 0,1 0 1 0 0,0 0 0 0 0,0 0 0 0 0,1 0-1 0 0,0 0 1 0 0,0-1 0 0 0,9 8-1 0 0,-8-9-11 0 0,10 2-17 0 0,-9-2 24 0 0,-4-3-60 0 0,20 2 29 0 0,-19-3 2 0 0,0 0-1 0 0,-1 1 1 0 0,1-2 0 0 0,0 1 0 0 0,-1 0 0 0 0,1-1 0 0 0,5-1 0 0 0,-7 2-50 0 0,2-1 45 0 0,-2 0 22 0 0,0-1-33 0 0,1 1-1 0 0,-1-1 1 0 0,1 0 0 0 0,-1 0-1 0 0,0 0 1 0 0,0 0 0 0 0,0 0 0 0 0,0 0-1 0 0,0 0 1 0 0,0-1 0 0 0,0 1-1 0 0,-1-1 1 0 0,2-3 0 0 0,13-44 62 0 0,-12 35-32 0 0,1-8 16 0 0,-2 1 0 0 0,2-30-1 0 0,-3 18 69 0 0,-2 0-24 0 0,0 29-101 0 0,0-1 0 0 0,0 0 0 0 0,0 0 0 0 0,2-10 1 0 0,-1 12-6 0 0,-1 0 1 0 0,0-1 0 0 0,0 1 0 0 0,0 0-1 0 0,0 0 1 0 0,-1-5 0 0 0,-1-13 35 0 0,2-45 164 0 0,0 64-187 0 0,0-2 560 0 0,-12 24-12909 0 0,-6 7 2628 0 0,11-18 7747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3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4112 0 0,'0'0'2525'0'0,"-4"-13"7943"0"0,7 14-7773 0 0,12 11-1236 0 0,19 22-915 0 0,-1 5 1027 0 0,61 57 1 0 0,-3-4-286 0 0,-72-72-950 0 0,0-1 0 0 0,35 25 0 0 0,-52-43-271 0 0,3 4 642 0 0,-2-5-1669 0 0,-2-10-6108 0 0,-2-3 6436 0 0,-6-3-6064 0 0,-16-29-3015 0 0,18 36 7850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8 3532 0 0,'-1'-8'14647'0'0,"-2"10"-14592"0"0,-2 2 264 0 0,1-1 1 0 0,-1 1-1 0 0,1-1 0 0 0,0 1 0 0 0,-6 9 0 0 0,-45 73 2710 0 0,-43 96 1 0 0,90-166-2768 0 0,-1 0 1 0 0,-12 15 0 0 0,-1 0 41 0 0,11-13-153 0 0,9-13-98 0 0,-1-1-1 0 0,0 1 1 0 0,0-1-1 0 0,0 0 1 0 0,0 0-1 0 0,-1 0 1 0 0,-4 3-1 0 0,7-5-275 0 0,-3-27-20093 0 0,-2 9 15665 0 0,-1-1 2666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168 200 3880 0 0,'0'0'1273'0'0,"-2"0"-116"0"0,-8 0-68 0 0,7 0 884 0 0,1 0-1101 0 0,-10 1 1555 0 0,0-1 0 0 0,-22-1 1 0 0,32 1-2048 0 0,0-1-7 0 0,-8-1-25 0 0,7 2-9 0 0,-35-11 2149 0 0,34 9-2303 0 0,0-1 0 0 0,0 0 0 0 0,1 0 0 0 0,0 0 0 0 0,0-1 0 0 0,0 1 0 0 0,0-1 0 0 0,0 0 0 0 0,-4-7 0 0 0,7 10-97 0 0,0-4-37 0 0,0 1 0 0 0,1-1 0 0 0,0 1 0 0 0,0-1 0 0 0,0 1 0 0 0,0 0 0 0 0,3-7 0 0 0,-3 10-38 0 0,2-5 26 0 0,0 0 0 0 0,1 0 1 0 0,-1 0-1 0 0,1 0 0 0 0,0 1 1 0 0,1 0-1 0 0,-1 0 0 0 0,1 0 0 0 0,0 0 1 0 0,1 1-1 0 0,-1 0 0 0 0,9-5 1 0 0,-5 4 33 0 0,0 0 0 0 0,0 1 0 0 0,0 1 0 0 0,1 0 0 0 0,17-4 0 0 0,-25 7 5 0 0,17-3 104 0 0,-1 3 154 0 0,1 5 207 0 0,-15-3-420 0 0,0 0-1 0 0,0 1 1 0 0,-1-1 0 0 0,1 1-1 0 0,0 0 1 0 0,-1 0 0 0 0,0 0-1 0 0,0 1 1 0 0,0-1 0 0 0,0 1-1 0 0,0 0 1 0 0,-1 0 0 0 0,1 0 0 0 0,-1 0-1 0 0,0 0 1 0 0,-1 0 0 0 0,1 0-1 0 0,-1 1 1 0 0,1-1 0 0 0,-1 1-1 0 0,1 8 1 0 0,-2-11 0 0 0,0-1-101 0 0,0 0 1 0 0,1 0 0 0 0,-1 0 0 0 0,0 0-1 0 0,1 0 1 0 0,-1 0 0 0 0,0 0 0 0 0,0 0-1 0 0,0 0 1 0 0,0 0 0 0 0,0 0 0 0 0,0 0-1 0 0,0 0 1 0 0,-1 0 0 0 0,1 0 0 0 0,0 0-1 0 0,-1 2 1 0 0,-8 25 454 0 0,5-18-274 0 0,-2 7 9 0 0,-2 1 0 0 0,0-1 0 0 0,-1 0 0 0 0,-1-1 0 0 0,-20 27 0 0 0,23-34-483 0 0,0-1-1 0 0,-1 1 1 0 0,0-1-1 0 0,0-1 0 0 0,-1 0 1 0 0,0 0-1 0 0,0 0 0 0 0,0-1 1 0 0,-1-1-1 0 0,0 0 0 0 0,-12 5 1 0 0,21-10-797 0 0,-5 2-831 0 0,-6-2-3934 0 0,11 0 5332 0 0,0 0 0 0 0,1 0 0 0 0,-1 0 0 0 0,1 0 0 0 0,-1 0 0 0 0,0 0 0 0 0,1 0 0 0 0,-1 0 0 0 0,0 0-1 0 0,1 0 1 0 0,-1 0 0 0 0,1 0 0 0 0,-1-1 0 0 0,0 1 0 0 0,-6-20-9568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4176 0 0,'-3'1'1433'0'0,"-24"8"2799"0"0,-35 18 0 0 0,41-16-2509 0 0,0 1 0 0 0,-27 21 0 0 0,39-26-1396 0 0,0-1 0 0 0,1 2 0 0 0,0-1 0 0 0,0 1 0 0 0,1 0 1 0 0,0 1-1 0 0,1-1 0 0 0,0 1 0 0 0,0 1 0 0 0,0-1 0 0 0,1 1 0 0 0,1 0 0 0 0,0 0 1 0 0,0 0-1 0 0,1 1 0 0 0,-3 17 0 0 0,6-21-252 0 0,0 0 1 0 0,0-1-1 0 0,1 1 0 0 0,0 0 1 0 0,0 0-1 0 0,1-1 0 0 0,0 1 0 0 0,0-1 1 0 0,0 0-1 0 0,1 1 0 0 0,0-1 1 0 0,0 0-1 0 0,1 0 0 0 0,-1-1 1 0 0,1 1-1 0 0,1-1 0 0 0,-1 0 1 0 0,1 0-1 0 0,0 0 0 0 0,0 0 0 0 0,6 3 1 0 0,1 2-137 0 0,1-2 0 0 0,1 1 1 0 0,-1-1-1 0 0,1-1 0 0 0,0-1 1 0 0,1 0-1 0 0,0-1 0 0 0,16 4 1 0 0,-18-6-243 0 0,0-1-1 0 0,0-1 1 0 0,1 0 0 0 0,-1 0 0 0 0,0-2 0 0 0,0 1 0 0 0,0-2 0 0 0,0 0-1 0 0,20-5 1 0 0,-23 4 98 0 0,1-1 1 0 0,-1 0-1 0 0,-1 0 0 0 0,1-1 0 0 0,-1 0 0 0 0,1-1 0 0 0,-2 0 0 0 0,1-1 0 0 0,-1 1 1 0 0,1-1-1 0 0,12-16 0 0 0,-17 17 432 0 0,0-1-1 0 0,0 0 1 0 0,-1 1 0 0 0,1-2 0 0 0,-2 1-1 0 0,1 0 1 0 0,1-9 0 0 0,-3 14 196 0 0,3-4 5423 0 0,24 109-3161 0 0,-4-13-1637 0 0,-23-88-1529 0 0,-23-66-27743 0 0,17 49 26193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3028 0 0,'0'0'3787'0'0,"-2"4"-2684"0"0,-3 11-76 0 0,3-12 874 0 0,-14 20 1216 0 0,10-15-2086 0 0,0-1-1 0 0,-1 1 0 0 0,0-1 1 0 0,-12 9-1 0 0,-2 0-1430 0 0,6-5-3137 0 0,1 1-3857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3304 0 0,'0'0'1202'0'0,"-3"1"-53"0"0,-27 3 3050 0 0,-35 11 1 0 0,15-4-1551 0 0,32-5-1451 0 0,13 0-254 0 0,6-5-896 0 0,-1 0 1 0 0,1 0-1 0 0,-1 0 1 0 0,1 0-1 0 0,0-1 1 0 0,-1 1-1 0 0,1 0 1 0 0,0 0-1 0 0,0-1 1 0 0,0 1-1 0 0,-1-1 1 0 0,1 1-1 0 0,0 0 1 0 0,1 0-1 0 0,2 1-192 0 0,0 0 175 0 0,0 0-1 0 0,0 0 0 0 0,0 0 1 0 0,1-1-1 0 0,-1 0 0 0 0,0 0 0 0 0,1 0 1 0 0,6 0-1 0 0,0 1 10 0 0,6 2 112 0 0,-1 1 0 0 0,0 0 0 0 0,0 2-1 0 0,-1 0 1 0 0,0 0 0 0 0,15 11 0 0 0,-27-17-69 0 0,-1 0 1 0 0,-1 1-1 0 0,1-1 1 0 0,0 1-1 0 0,0-1 1 0 0,0 1-1 0 0,-1 0 0 0 0,1 0 1 0 0,-1 0-1 0 0,1 0 1 0 0,-1 0-1 0 0,0 0 1 0 0,0 0-1 0 0,0 0 0 0 0,0 0 1 0 0,0 1-1 0 0,-1-1 1 0 0,1 0-1 0 0,-1 1 1 0 0,1-1-1 0 0,-1 0 1 0 0,0 1-1 0 0,0-1 0 0 0,0 1 1 0 0,0-1-1 0 0,-1 4 1 0 0,1-4 120 0 0,-8 13 277 0 0,2-10-420 0 0,-1-1 1 0 0,1 0-1 0 0,-1-1 1 0 0,1 1 0 0 0,-1-1-1 0 0,0-1 1 0 0,0 1-1 0 0,0-1 1 0 0,-1 0 0 0 0,1-1-1 0 0,-12 2 1 0 0,-5-1-1322 0 0,0-1-1 0 0,-32-2 1 0 0,46 1-873 0 0,1-1 0 0 0,-1 0 1 0 0,1-1-1 0 0,0 1 0 0 0,-1-2 0 0 0,1 1 0 0 0,-14-7 1 0 0,15 3 90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 2108 0 0,'5'-7'6415'0'0,"-21"4"292"0"0,12 3-8620 0 0,-1-1 2362 0 0,2 1-48 0 0,-6 1 283 0 0,-1 0 0 0 0,1 0 0 0 0,-16 5 1 0 0,14-1-340 0 0,1 1 1 0 0,-1 0-1 0 0,1 0 1 0 0,1 1 0 0 0,-1 1-1 0 0,1-1 1 0 0,-9 11-1 0 0,13-12-177 0 0,0-1 0 0 0,0 1-1 0 0,1 1 1 0 0,-1-1 0 0 0,1 0-1 0 0,1 1 1 0 0,-1 0 0 0 0,1 0-1 0 0,1 0 1 0 0,-1 0 0 0 0,1 0-1 0 0,-2 13 1 0 0,4-16-110 0 0,0 0 1 0 0,0 1-1 0 0,1-1 1 0 0,0 1-1 0 0,-1-1 1 0 0,1 0-1 0 0,1 0 1 0 0,-1 1-1 0 0,0-1 1 0 0,1 0-1 0 0,0 0 1 0 0,0 0-1 0 0,0-1 0 0 0,1 1 1 0 0,-1 0-1 0 0,1-1 1 0 0,0 0-1 0 0,0 0 1 0 0,0 1-1 0 0,0-2 1 0 0,7 6-1 0 0,-3-4-338 0 0,-1 1 1 0 0,1-1-1 0 0,0 0 0 0 0,1 0 0 0 0,-1-1 0 0 0,1 0 0 0 0,0 0 1 0 0,-1-1-1 0 0,1 0 0 0 0,0-1 0 0 0,13 2 0 0 0,9-3-2719 0 0,-15 0-642 0 0,1-2 0 0 0,0 1-1 0 0,21-6 1 0 0,-22 2 1753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4208 0 0,'-3'2'656'0'0,"-1"0"0"0"0,0 1 0 0 0,1-1 0 0 0,0 0-1 0 0,-1 1 1 0 0,1 0 0 0 0,0 0 0 0 0,0 0 0 0 0,-4 6 0 0 0,4-4-282 0 0,1-1 1 0 0,0 1 0 0 0,0-1 0 0 0,0 1 0 0 0,1 0 0 0 0,0 0 0 0 0,0 0 0 0 0,0 0 0 0 0,0 0 0 0 0,1 0-1 0 0,0 9 1 0 0,0-12-310 0 0,0 0 0 0 0,1 0 0 0 0,-1 0 0 0 0,1 0 0 0 0,-1 0 0 0 0,1 0 0 0 0,0 0 0 0 0,0 0-1 0 0,0-1 1 0 0,0 1 0 0 0,0 0 0 0 0,0 0 0 0 0,1-1 0 0 0,-1 1 0 0 0,0 0 0 0 0,1-1 0 0 0,0 0-1 0 0,-1 1 1 0 0,1-1 0 0 0,0 0 0 0 0,-1 0 0 0 0,1 0 0 0 0,0 0 0 0 0,2 1 0 0 0,2 0 66 0 0,-1 1-1 0 0,1-1 1 0 0,0-1 0 0 0,-1 1 0 0 0,1-1 0 0 0,8 1 0 0 0,-9-2-42 0 0,0 1 1 0 0,0-1-1 0 0,1-1 0 0 0,-1 1 1 0 0,0-1-1 0 0,0 0 1 0 0,0 0-1 0 0,0 0 1 0 0,-1-1-1 0 0,1 0 1 0 0,0 0-1 0 0,0 0 1 0 0,-1 0-1 0 0,0-1 1 0 0,1 0-1 0 0,4-4 0 0 0,-7 5-55 0 0,1 0-1 0 0,-1 0 0 0 0,0-1 1 0 0,0 1-1 0 0,0-1 0 0 0,0 0 1 0 0,-1 1-1 0 0,1-1 0 0 0,-1 0 1 0 0,0 0-1 0 0,1 0 0 0 0,-1 0 1 0 0,-1 0-1 0 0,1 0 0 0 0,0 0 1 0 0,-1 0-1 0 0,1-1 1 0 0,-1 1-1 0 0,0-3 0 0 0,0 4-133 0 0,-3-2-191 0 0,2 4 110 0 0,1-1 0 0 0,0 0-1 0 0,0 1 1 0 0,-1-1 0 0 0,1 1 0 0 0,0-1-1 0 0,-1 0 1 0 0,1 1 0 0 0,-1-1 0 0 0,1 1-1 0 0,-1-1 1 0 0,1 1 0 0 0,-1 0 0 0 0,1-1-1 0 0,-1 1 1 0 0,1 0 0 0 0,-2-1 0 0 0,-26-1-13016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4676 0 0,'0'0'8868'0'0,"0"5"-8253"0"0,0 15-28 0 0,0-15-82 0 0,1-2-36 0 0,24 86 3228 0 0,-24-87-3530 0 0,2 10 354 0 0,-1-4-117 0 0,-2-8-382 0 0,0 0-1 0 0,0 0 1 0 0,0 0-1 0 0,0 0 1 0 0,0 0-1 0 0,0 0 1 0 0,0 0-1 0 0,0 0 1 0 0,0 0-1 0 0,0 0 1 0 0,0 0-1 0 0,0 0 1 0 0,0 0-1 0 0,0 0 1 0 0,0 0-1 0 0,0 0 0 0 0,0 0 1 0 0,0 0-1 0 0,0 0 1 0 0,0 0-1 0 0,0 0 1 0 0,0 0-1 0 0,0-1 1 0 0,0 1-1 0 0,0 0 1 0 0,0 0-1 0 0,1 0 1 0 0,-1 0-1 0 0,0 0 1 0 0,0 0-1 0 0,0 0 0 0 0,0 0 1 0 0,0 0-1 0 0,0 0 1 0 0,0 0-1 0 0,0 0 1 0 0,0 0-1 0 0,0 0 1 0 0,0 0-1 0 0,0 1 1 0 0,0-1-1 0 0,0 0 1 0 0,0 0-1 0 0,0 0 1 0 0,0 0-1 0 0,0 0 0 0 0,0 0 1 0 0,49-108 257 0 0,-49 107-264 0 0,1 0 1 0 0,-1 1 0 0 0,1-1-1 0 0,0 0 1 0 0,-1 0 0 0 0,1 1-1 0 0,0-1 1 0 0,0 0-1 0 0,-1 1 1 0 0,1-1 0 0 0,0 1-1 0 0,0-1 1 0 0,0 1 0 0 0,0-1-1 0 0,0 1 1 0 0,0 0 0 0 0,0-1-1 0 0,0 1 1 0 0,-1 0 0 0 0,1 0-1 0 0,0 0 1 0 0,0 0-1 0 0,0 0 1 0 0,0 0 0 0 0,0 0-1 0 0,0 0 1 0 0,0 0 0 0 0,0 0-1 0 0,0 0 1 0 0,0 1 0 0 0,0-1-1 0 0,0 0 1 0 0,0 1 0 0 0,0-1-1 0 0,0 0 1 0 0,0 1-1 0 0,0 0 1 0 0,-1-1 0 0 0,1 1-1 0 0,1 0 1 0 0,-1 0-66 0 0,1 0 64 0 0,-1 0 0 0 0,0 0 0 0 0,1 1 0 0 0,-1-1 0 0 0,0 1 0 0 0,0-1 0 0 0,0 1 0 0 0,0-1 0 0 0,0 1 0 0 0,0-1 0 0 0,-1 1 0 0 0,1 0 0 0 0,0-1 0 0 0,0 5 0 0 0,4 6 19 0 0,5 7 59 0 0,-10-18-112 0 0,6 13 112 0 0,6 2-104 0 0,-11-15-30 0 0,1 0-188 0 0,0-1 229 0 0,-1 0-9 0 0,-1 0 0 0 0,1 0 0 0 0,0 0 0 0 0,0 0 0 0 0,0 0 0 0 0,-1 0 0 0 0,1 0 0 0 0,0 0 0 0 0,0 0 0 0 0,-1 0 0 0 0,1 0 0 0 0,0 0 0 0 0,0 0 0 0 0,-1-1 0 0 0,1 1 0 0 0,0 0 0 0 0,0-1 0 0 0,-1 1 0 0 0,1-1 0 0 0,-1 1 0 0 0,2-1 0 0 0,18-33-194 0 0,-13 17 101 0 0,-6 14 105 0 0,0 0-1 0 0,0 0 0 0 0,0 0 1 0 0,0 1-1 0 0,1-1 1 0 0,0 0-1 0 0,-1 1 1 0 0,1-1-1 0 0,0 1 1 0 0,0 0-1 0 0,4-4 1 0 0,-5 4 35 0 0,0 1-25 0 0,-1 0 1 0 0,1 1-1 0 0,-1-1 0 0 0,1 0 0 0 0,0 1 0 0 0,-1-1 0 0 0,1 0 0 0 0,-1 1 1 0 0,1-1-1 0 0,0 1 0 0 0,0-1 0 0 0,-1 1 0 0 0,1-1 0 0 0,0 1 0 0 0,0 0 1 0 0,0-1-1 0 0,-1 1 0 0 0,1 0 0 0 0,0 0 0 0 0,0 0 0 0 0,0-1 0 0 0,0 1 0 0 0,0 0 1 0 0,-1 0-1 0 0,1 0 0 0 0,0 0 0 0 0,0 1 0 0 0,0-1 0 0 0,0 0 0 0 0,0 0 1 0 0,1 1-1 0 0,61 49 441 0 0,-62-49-439 0 0,7 3 29 0 0,-8-3-45 0 0,1-1-1 0 0,-1 1 0 0 0,1-1 1 0 0,0 1-1 0 0,-1-1 0 0 0,1 1 1 0 0,0-1-1 0 0,-1 0 0 0 0,1 1 0 0 0,0-1 1 0 0,0 0-1 0 0,-1 0 0 0 0,1 1 1 0 0,0-1-1 0 0,0 0 0 0 0,-1 0 1 0 0,1 0-1 0 0,0 0 0 0 0,0 0 1 0 0,0 0-1 0 0,-1 0 0 0 0,1 0 1 0 0,0 0-1 0 0,0-1 0 0 0,1 1 0 0 0,8-10-33 0 0,-8 8-3 0 0,-1-1 18 0 0,5-54-60 0 0,-2 16 792 0 0,-4 39-338 0 0,0 0 89 0 0,2-4-325 0 0,-2 6-80 0 0,0 0-1 0 0,0 0 1 0 0,0 0 0 0 0,0 0 0 0 0,0 0-1 0 0,0 0 1 0 0,0 0 0 0 0,1 0 0 0 0,-1 0-1 0 0,0 0 1 0 0,0 0 0 0 0,0 0 0 0 0,0 0-1 0 0,0 0 1 0 0,0 0 0 0 0,0 0 0 0 0,0 0-1 0 0,0 0 1 0 0,0 0 0 0 0,0 0 0 0 0,1 0-1 0 0,-1 0 1 0 0,0 1 681 0 0,1-1-682 0 0,-1 0 1 0 0,0 0 0 0 0,0 0 0 0 0,0 0-1 0 0,0 0 1 0 0,0 0 0 0 0,0 0 0 0 0,0 0-1 0 0,0 0 1 0 0,0 0 0 0 0,0 0 0 0 0,0 1-1 0 0,0-1 1 0 0,0 0 0 0 0,0 0 0 0 0,0 0-1 0 0,0 0 1 0 0,0 0 0 0 0,3 6 192 0 0,0 0 0 0 0,0 0 0 0 0,-1 0 0 0 0,1 0 1 0 0,-1 0-1 0 0,-1 1 0 0 0,1-1 0 0 0,-1 1 0 0 0,0 9 0 0 0,2 27 146 0 0,2 0-1 0 0,1 0 0 0 0,3-1 0 0 0,1 0 1 0 0,2 0-1 0 0,27 62 0 0 0,-34-92-394 0 0,1 1 0 0 0,0 1 0 0 0,-3-5-115 0 0,-2-8-563 0 0,-29-14-21927 0 0,20 4 20566 0 0,1 0 1 0 0,-7-14-1 0 0,6 7 14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2352 0 0,'0'0'9371'0'0,"1"-3"-8958"0"0,5-6-19 0 0,-5 6 329 0 0,14-1 436 0 0,10-3-166 0 0,-22 6-784 0 0,16-1 498 0 0,-7 0-370 0 0,-1 0 0 0 0,1 1 0 0 0,-1 0-1 0 0,17 1 1 0 0,-28 0-331 0 0,2 0 113 0 0,15 2 102 0 0,-14-2-94 0 0,62 4 885 0 0,-65-4-1009 0 0,10 0 348 0 0,0 1-1 0 0,0 1 1 0 0,19 5 0 0 0,-25-6-217 0 0,0 0 0 0 0,-1 1 1 0 0,1 0-1 0 0,-1 0 0 0 0,0 0 1 0 0,1 0-1 0 0,3 4 0 0 0,1 0 231 0 0,-7-5-256 0 0,1 1-4 0 0,21 21 614 0 0,-22-21-599 0 0,1 1 78 0 0,-1 0 1 0 0,0 1-1 0 0,0-1 0 0 0,0 0 0 0 0,1 7 1 0 0,-7 15 215 0 0,4-23-300 0 0,-6 10 226 0 0,3-5-204 0 0,-1-1 0 0 0,0 0 0 0 0,-1 0 1 0 0,1 0-1 0 0,-1-1 0 0 0,0 0 0 0 0,0 0 1 0 0,-1 0-1 0 0,0-1 0 0 0,1 0 0 0 0,-1 0 1 0 0,-9 2-1 0 0,-37 11-1475 0 0,1-9-5661 0 0,38-8 842 0 0,-11-8-1122 0 0,17 4 4409 0 0,-3-1 894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3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3936 95 1604 0 0,'0'0'5012'0'0,"-12"7"-1681"0"0,1-7-3000 0 0,9 1 845 0 0,-45-1 696 0 0,44 0-1683 0 0,0 0-39 0 0,-25 1 190 0 0,25-1-244 0 0,0 0 13 0 0,-519-14 1856 0 0,339 10-1481 0 0,-85-10 154 0 0,89 4-299 0 0,-64-7-46 0 0,-129-5-309 0 0,351 21 49 0 0,-431-15-70 0 0,179 10-112 0 0,268 6 128 0 0,-50 3-26 0 0,-168 9-136 0 0,217-11 176 0 0,-150 4 16 0 0,-11-9 18 0 0,119 3 30 0 0,-196 0-112 0 0,81 8 47 0 0,30-5-53 0 0,77-2 406 0 0,54 0-370 0 0,1-1 49 0 0,0 1 0 0 0,-1 0 0 0 0,1-1-1 0 0,0 1 1 0 0,-1 0 0 0 0,1 0-1 0 0,0 0 1 0 0,-1 0 0 0 0,1 0-1 0 0,-1 0 1 0 0,1 0 0 0 0,0 0 0 0 0,-1 1-1 0 0,1-1 1 0 0,0 0 0 0 0,-1 1-1 0 0,1-1 1 0 0,0 1 0 0 0,0 0 0 0 0,-1-1-1 0 0,1 1 1 0 0,0 0 0 0 0,0 0-1 0 0,0 0 1 0 0,0 0 0 0 0,0 0-1 0 0,0 0 1 0 0,0 0 0 0 0,0 0 0 0 0,1 0-1 0 0,-1 0 1 0 0,-1 2 0 0 0,1 0-11 0 0,0 2 44 0 0,-1 0-1 0 0,1 0 1 0 0,-1 0 0 0 0,2 1-1 0 0,-2 5 1 0 0,2-11-64 0 0,0 3 65 0 0,-2 38 346 0 0,2-9 113 0 0,1-1 0 0 0,9 57 0 0 0,1-8-99 0 0,-8-46-131 0 0,16 62 0 0 0,-7-33 137 0 0,-7-31-38 0 0,5 39 158 0 0,7 43 51 0 0,10 3-159 0 0,-13-44-193 0 0,-3-14-334 0 0,-10-57 110 0 0,-1 0 36 0 0,1 9-25 0 0,0 10 87 0 0,0-19-106 0 0,0 1 0 0 0,-1-1 0 0 0,0 0 0 0 0,0 1 0 0 0,0-1 0 0 0,0 1 0 0 0,0-1 1 0 0,0 1-1 0 0,-1-1 0 0 0,1 0 0 0 0,-1 1 0 0 0,1-1 0 0 0,-1 1 0 0 0,0-1 0 0 0,0 0 0 0 0,0 0 0 0 0,-2 3 0 0 0,2-3 1 0 0,0-1-44 0 0,0 1 34 0 0,1-1-1 0 0,-1 1 1 0 0,0-1-1 0 0,0 0 1 0 0,0 1-1 0 0,0-1 1 0 0,0 0-1 0 0,-1 0 0 0 0,1 0 1 0 0,0 0-1 0 0,0 0 1 0 0,-1 0-1 0 0,1 0 1 0 0,-1 0-1 0 0,-2 1 1 0 0,3-2 8 0 0,-3-1-196 0 0,-9-5 185 0 0,10 5-23 0 0,-8-10-75 0 0,-10-7 52 0 0,-23-23 0 0 0,43 40 21 0 0,-9-9-54 0 0,5 5 26 0 0,3 5-180 0 0,2 7 203 0 0,2-2 23 0 0,-1-1 0 0 0,1 1-1 0 0,0-1 1 0 0,0 0 0 0 0,1 0-1 0 0,4 7 1 0 0,4 4 31 0 0,23 25 1 0 0,-30-35 25 0 0,1-1-1 0 0,-1 0 1 0 0,1 0-1 0 0,0 0 1 0 0,1-1-1 0 0,-1 0 1 0 0,1 0-1 0 0,9 4 1 0 0,-14-7 49 0 0,6 2-42 0 0,-7-2-49 0 0,1 0 1 0 0,-1 1-1 0 0,1-1 0 0 0,-1 0 1 0 0,0 1-1 0 0,1-1 0 0 0,-1 0 1 0 0,1 0-1 0 0,-1 0 0 0 0,1 0 1 0 0,-1 1-1 0 0,0-1 0 0 0,1 0 1 0 0,-1 0-1 0 0,1 0 0 0 0,-1 0 1 0 0,1 0-1 0 0,-1 0 0 0 0,1 0 1 0 0,-1 0-1 0 0,1 0 0 0 0,-1 0 1 0 0,1 0-1 0 0,0-1 0 0 0,3 2-7 0 0,28-10 76 0 0,-25 6-85 0 0,1 0 0 0 0,-1 0-1 0 0,0-1 1 0 0,0 0 0 0 0,0 0 0 0 0,12-11 0 0 0,36-39-1269 0 0,-11 10-717 0 0,-14 21-2776 0 0,1 1-1 0 0,2 2 1 0 0,53-26-1 0 0,-81 43 4418 0 0,21-9-1451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5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 1248 0 0,'0'0'2132'0'0,"-9"3"-1721"0"0,6 1 2143 0 0,2-4-2485 0 0,1 1-1 0 0,0-1 1 0 0,0 1 0 0 0,0 0 0 0 0,0-1 0 0 0,0 1 0 0 0,0-1 0 0 0,0 1 0 0 0,0 0 0 0 0,0-1 0 0 0,1 1 0 0 0,-1-1 0 0 0,0 1 0 0 0,0 0 0 0 0,1-1 0 0 0,-1 1 0 0 0,0-1 0 0 0,0 1 0 0 0,1-1 0 0 0,-1 1 0 0 0,1-1 0 0 0,-1 1 0 0 0,0-1 0 0 0,1 1 0 0 0,-1-1 0 0 0,1 0-1 0 0,-1 1 1 0 0,1-1 0 0 0,-1 0 0 0 0,1 1 0 0 0,-1-1 0 0 0,1 0 0 0 0,0 0 0 0 0,-1 1 0 0 0,1-1 0 0 0,0 0 0 0 0,22 4 594 0 0,-19-4-118 0 0,-1-1-409 0 0,10-3-38 0 0,-10 3 352 0 0,2-5-523 0 0,-3 5 475 0 0,-5 3 2122 0 0,-14 14-2436 0 0,13-12 390 0 0,6-2-412 0 0,9 7 8 0 0,-9-7 384 0 0,3-4-401 0 0,17-7-26 0 0,-21 9-17 0 0,0-1 0 0 0,1 0-1 0 0,-1 0 1 0 0,0 0 0 0 0,0 0-1 0 0,0 0 1 0 0,0-1 0 0 0,-1 1-1 0 0,1 0 1 0 0,0 0 0 0 0,0-1-1 0 0,-1 1 1 0 0,1 0-1 0 0,-1-1 1 0 0,1 1 0 0 0,-1 0-1 0 0,0-1 1 0 0,1 1 0 0 0,-1-1-1 0 0,0 1 1 0 0,0-1 0 0 0,0 1-1 0 0,0-1 1 0 0,0-1 0 0 0,0 2-28 0 0,0-2 114 0 0,-9-12-27 0 0,7 12-74 0 0,4 4 3 0 0,-32 2-11 0 0,20 4 43 0 0,10-7-23 0 0,-1 0 1 0 0,1 1-1 0 0,-1-1 1 0 0,1 0 0 0 0,0 1-1 0 0,-1-1 1 0 0,1 0-1 0 0,0 1 1 0 0,-1-1 0 0 0,1 0-1 0 0,0 1 1 0 0,-1-1-1 0 0,1 1 1 0 0,0-1-1 0 0,0 0 1 0 0,0 1 0 0 0,-1-1-1 0 0,1 1 1 0 0,0-1-1 0 0,0 1 1 0 0,0-1 0 0 0,0 1-1 0 0,0-1 1 0 0,0 1-1 0 0,0-1 1 0 0,0 1 0 0 0,0-1-1 0 0,0 1 1 0 0,0 0-1 0 0,12 15 123 0 0,-10-16-122 0 0,0 0 0 0 0,1 0 0 0 0,-1 0 0 0 0,1 0-1 0 0,-1-1 1 0 0,0 1 0 0 0,1-1 0 0 0,-1 1 0 0 0,0-1-1 0 0,1 0 1 0 0,-1 0 0 0 0,2-1 0 0 0,0-1 15 0 0,-3 2-21 0 0,1-1 1 0 0,-1-1-1 0 0,0 1 0 0 0,1 0 1 0 0,-1 0-1 0 0,0 0 0 0 0,0-1 1 0 0,-1 1-1 0 0,2-3 0 0 0,-1-3-14 0 0,0 6 192 0 0,-6 5-180 0 0,-12 11 38 0 0,17-13-39 0 0,-1 0-1 0 0,0 0 0 0 0,1-1 0 0 0,0 1 1 0 0,-1 0-1 0 0,1 0 0 0 0,-1 0 0 0 0,1-1 0 0 0,0 1 1 0 0,0 0-1 0 0,-1 0 0 0 0,1 0 0 0 0,0 0 0 0 0,0 0 1 0 0,0 0-1 0 0,0 0 0 0 0,0 0 0 0 0,0-1 0 0 0,0 1 1 0 0,0 0-1 0 0,0 0 0 0 0,1 0 0 0 0,-1 0 0 0 0,0 0 1 0 0,1 1-1 0 0,6 12 35 0 0,-6-12-25 0 0,0-1 1 0 0,-1 1-1 0 0,1-1 0 0 0,1 1 0 0 0,-1-1 1 0 0,0 1-1 0 0,0-1 0 0 0,0 0 1 0 0,1 0-1 0 0,-1 1 0 0 0,1-1 0 0 0,-1 0 1 0 0,1 0-1 0 0,-1 0 0 0 0,1-1 0 0 0,0 1 1 0 0,1 1-1 0 0,-1-2 200 0 0,0-3-211 0 0,-1 2-2 0 0,0 1 2 0 0,0-1 0 0 0,0 0 0 0 0,0 0-1 0 0,0 0 1 0 0,-1 0 0 0 0,1 0 0 0 0,0 0-1 0 0,-1 0 1 0 0,1 0 0 0 0,-1 0-1 0 0,1 0 1 0 0,0-2 0 0 0,-4 0 50 0 0,-10-8-67 0 0,10 8-36 0 0,-12 1 50 0 0,0 4 19 0 0,11-2-36 0 0,2 1-215 0 0,-2 2 662 0 0,-7 9-7612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1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3592 0 0,'3'-2'16852'0'0,"4"15"-14039"0"0,2 13-5385 0 0,-5-8 4401 0 0,0 11-1469 0 0,1 4-5 0 0,-1 0 0 0 0,-2 33 1 0 0,-3-52-256 0 0,0-1 1 0 0,-4 21 0 0 0,2-22-142 0 0,1 0 0 0 0,0 18 0 0 0,1-38-55 0 0,0 0 0 0 0,0 0 0 0 0,-4-12 0 0 0,-3-21-446 0 0,12-59-142 0 0,-3 87 638 0 0,-1 0 36 0 0,1 1 0 0 0,1-1-1 0 0,4-20 1 0 0,-4 7-64 0 0,-2 20 56 0 0,0 0 0 0 0,1-1 1 0 0,-1 1-1 0 0,1 0 1 0 0,3-11-1 0 0,-3 15 19 0 0,0-15-15 0 0,1 10 1 0 0,-2 6 11 0 0,1-1 1 0 0,-1 1-1 0 0,1-1 0 0 0,-1 1 1 0 0,1-1-1 0 0,0 1 0 0 0,-1 0 1 0 0,1-1-1 0 0,0 1 0 0 0,0 0 1 0 0,0-1-1 0 0,0 1 0 0 0,0 0 1 0 0,0 0-1 0 0,3-2 0 0 0,0 0 8 0 0,1 1-1 0 0,0 0 0 0 0,0 0 0 0 0,-1 1 0 0 0,1-1 1 0 0,0 1-1 0 0,0 0 0 0 0,0 0 0 0 0,6 0 0 0 0,-1 0-24 0 0,-7 1 33 0 0,0 0 20 0 0,4-1-16 0 0,0 2-1 0 0,0-1 1 0 0,0 1 0 0 0,0 0-1 0 0,-1 0 1 0 0,1 0-1 0 0,-1 1 1 0 0,1 0 0 0 0,-1 1-1 0 0,1 0 1 0 0,-1 0 0 0 0,0 0-1 0 0,0 0 1 0 0,0 1 0 0 0,-1 0-1 0 0,0 0 1 0 0,1 1-1 0 0,-1-1 1 0 0,8 11 0 0 0,-11-12 0 0 0,1 0 0 0 0,-1 0 0 0 0,0 0 0 0 0,0 0 0 0 0,0 0 0 0 0,0 1-1 0 0,1 3 1 0 0,0 0 36 0 0,-1-2-31 0 0,0 0 0 0 0,0-1 0 0 0,-1 1-1 0 0,0 0 1 0 0,0 0 0 0 0,0 0 0 0 0,-1-1 0 0 0,1 1-1 0 0,-2 8 1 0 0,1-10 20 0 0,-14 16 14 0 0,10-16-56 0 0,-9 6 49 0 0,-1 0 0 0 0,0-1 1 0 0,0-1-1 0 0,0 0 0 0 0,-22 6 0 0 0,21-5-41 0 0,29-7 6 0 0,14 0-10 0 0,-16-1-13 0 0,0 1 0 0 0,0 1-1 0 0,0 0 1 0 0,0 0-1 0 0,0 1 1 0 0,0 1-1 0 0,-1 0 1 0 0,1 0-1 0 0,-1 1 1 0 0,0 1 0 0 0,11 7-1 0 0,-13-6 20 0 0,0 1-1 0 0,-1 0 1 0 0,13 15-1 0 0,-17-18 104 0 0,-3-4-41 0 0,-1 1-39 0 0,0 0 1 0 0,0 0-1 0 0,0 0 0 0 0,0 0 1 0 0,0 0-1 0 0,0 0 0 0 0,-1 0 1 0 0,1 0-1 0 0,-1 0 0 0 0,1 0 1 0 0,-1 0-1 0 0,0 0 0 0 0,0-1 1 0 0,0 1-1 0 0,0 0 1 0 0,0 0-1 0 0,0-1 0 0 0,-3 4 1 0 0,-3 1 68 0 0,-1 0 1 0 0,0-1-1 0 0,1 0 1 0 0,-2 0-1 0 0,1 0 1 0 0,-18 6-1 0 0,-53 13-85 0 0,69-22-26 0 0,4 0-172 0 0,0-1 1 0 0,0 1-1 0 0,-1-1 0 0 0,1-1 0 0 0,-1 1 0 0 0,1-1 0 0 0,-1 0 0 0 0,1-1 0 0 0,-9-1 0 0 0,3-4-248 0 0,11 5-39 0 0,1 1 1 0 0,-1-1 0 0 0,1 0-1 0 0,-1 0 1 0 0,1 0 0 0 0,-1 1-1 0 0,1-1 1 0 0,-1 0 0 0 0,1 0-1 0 0,0 0 1 0 0,-1 0 0 0 0,1 0-1 0 0,0 0 1 0 0,0 0 0 0 0,0-1 0 0 0,0-1-933 0 0,0 1 0 0 0,0-1 1 0 0,0 0-1 0 0,1 1 1 0 0,-1-1-1 0 0,1 0 0 0 0,0 1 1 0 0,1-5-1 0 0,3-4-511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2792 0 0,'-12'1'1640'0'0,"-1"1"-1"0"0,1 0 1 0 0,0 1-1 0 0,-20 7 1 0 0,26-8-1296 0 0,1 0 1 0 0,0 1-1 0 0,0 0 1 0 0,1-1-1 0 0,-1 2 1 0 0,1-1-1 0 0,-1 0 1 0 0,1 1 0 0 0,0 0-1 0 0,0 0 1 0 0,0 0-1 0 0,-4 7 1 0 0,7-9-3 0 0,2 4 127 0 0,-1-6-441 0 0,0 1 0 0 0,0-1-1 0 0,-1 1 1 0 0,1-1-1 0 0,0 1 1 0 0,0-1 0 0 0,0 1-1 0 0,0-1 1 0 0,0 1 0 0 0,0-1-1 0 0,0 1 1 0 0,0-1 0 0 0,0 1-1 0 0,0-1 1 0 0,1 1 0 0 0,-1-1-1 0 0,0 1 1 0 0,0-1-1 0 0,0 1 1 0 0,1-1 0 0 0,-1 1-1 0 0,0-1 1 0 0,0 1 0 0 0,1-1-1 0 0,0 1 1 0 0,1 2 66 0 0,1-1 0 0 0,0 1-1 0 0,0-1 1 0 0,0 0 0 0 0,1 0 0 0 0,-1 0 0 0 0,1 0 0 0 0,-1 0 0 0 0,1-1 0 0 0,-1 0-1 0 0,1 0 1 0 0,0 0 0 0 0,6 1 0 0 0,-3 0-21 0 0,0-1 0 0 0,-1 0 1 0 0,1-1-1 0 0,0 0 0 0 0,0 0 0 0 0,-1 0 0 0 0,1-1 0 0 0,0 0 1 0 0,0 0-1 0 0,-1-1 0 0 0,1 1 0 0 0,-1-2 0 0 0,0 1 0 0 0,1-1 1 0 0,7-4-1 0 0,-13 6-116 0 0,0 1 1 0 0,-1-1 0 0 0,1 1-1 0 0,0-1 1 0 0,-1 0-1 0 0,1 1 1 0 0,-1-1 0 0 0,1 0-1 0 0,-1 0 1 0 0,1 1-1 0 0,-1-1 1 0 0,1 0 0 0 0,-1 0-1 0 0,0 0 1 0 0,1 0-1 0 0,-1 0 1 0 0,0 1 0 0 0,0-1-1 0 0,0 0 1 0 0,1 0-1 0 0,-1 0 1 0 0,0 0 0 0 0,0 0-1 0 0,-1 0 1 0 0,1 0-1 0 0,0 0 1 0 0,0 0 0 0 0,0 0-1 0 0,-1 1 1 0 0,1-1-1 0 0,0 0 1 0 0,-1 0 0 0 0,1 0-1 0 0,0 0 1 0 0,-2 0-1 0 0,1-2-716 0 0,-2 0-1 0 0,1 0 0 0 0,0 1 1 0 0,0-1-1 0 0,-1 1 0 0 0,0-1 0 0 0,-2-1 1 0 0,1 2-199 0 0,0 0 1 0 0,0 0-1 0 0,0 0 1 0 0,0 1-1 0 0,0 0 1 0 0,0 0 0 0 0,-1 0-1 0 0,-6-1 1 0 0,5 1-213 0 0,-10-1-731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4340 0 0,'5'-5'4885'0'0,"-1"-2"-177"0"0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89 130 4812 0 0,'0'0'4248'0'0,"-15"-12"8432"0"0,19 62-11558 0 0,4-4-239 0 0,-3-1 0 0 0,1 68 1 0 0,-6-111-872 0 0,1-1 0 0 0,-1 1 0 0 0,0-1 0 0 0,0 0 0 0 0,0 1 1 0 0,0-1-1 0 0,0 1 0 0 0,0-1 0 0 0,-1 1 0 0 0,1-1 0 0 0,0 1 1 0 0,-1-1-1 0 0,1 0 0 0 0,-1 1 0 0 0,-1 2 0 0 0,1-5-13 0 0,0 1 0 0 0,1-1 0 0 0,-1 0 0 0 0,0 1 0 0 0,1-1 0 0 0,-1 0 0 0 0,1 1 0 0 0,-1-1 0 0 0,1 0 0 0 0,-1 0 0 0 0,1 0 0 0 0,-1 1 0 0 0,1-1 0 0 0,0 0 0 0 0,-1 0 0 0 0,1 0 0 0 0,0-1 0 0 0,-17-51-335 0 0,4-2 55 0 0,-13-40 36 0 0,20 76 200 0 0,1 7 41 0 0,1 0 0 0 0,1 0 0 0 0,0-1 0 0 0,0 1 0 0 0,0-19 1 0 0,3 29-3 0 0,0-1 1 0 0,0 0-1 0 0,0 1 1 0 0,1-1-1 0 0,-1 1 1 0 0,1-1-1 0 0,0 1 0 0 0,0-1 1 0 0,0 1-1 0 0,0-1 1 0 0,0 1-1 0 0,1 0 1 0 0,-1 0-1 0 0,1 0 1 0 0,-1 0-1 0 0,1 0 1 0 0,0 0-1 0 0,0 0 1 0 0,0 0-1 0 0,0 0 1 0 0,0 1-1 0 0,0-1 1 0 0,0 1-1 0 0,3-1 1 0 0,0-1 2 0 0,0 1 0 0 0,0 0 0 0 0,1 0 0 0 0,-1 1-1 0 0,1-1 1 0 0,-1 1 0 0 0,1 0 0 0 0,9 0 0 0 0,-8 2 14 0 0,0 0-1 0 0,0 1 1 0 0,-1-1 0 0 0,1 1-1 0 0,0 1 1 0 0,-1-1-1 0 0,0 1 1 0 0,0 0 0 0 0,10 6-1 0 0,-9-5-15 0 0,1 1 40 0 0,0-1 0 0 0,-1 1 1 0 0,1 0-1 0 0,-1 1 0 0 0,0 0 1 0 0,0 0-1 0 0,-1 1 0 0 0,0-1 0 0 0,0 1 1 0 0,7 10-1 0 0,-13-16-29 0 0,1 1 1 0 0,0-1-1 0 0,0 1 1 0 0,-1-1-1 0 0,1 0 0 0 0,0 1 1 0 0,-1-1-1 0 0,0 1 1 0 0,1-1-1 0 0,-1 1 0 0 0,0-1 1 0 0,0 1-1 0 0,1-1 1 0 0,-1 1-1 0 0,-1 0 1 0 0,1-1-1 0 0,0 1 0 0 0,0-1 1 0 0,0 1-1 0 0,-1-1 1 0 0,1 1-1 0 0,-1-1 0 0 0,1 1 1 0 0,-1-1-1 0 0,0 0 1 0 0,0 1-1 0 0,1-1 0 0 0,-1 0 1 0 0,0 1-1 0 0,0-1 1 0 0,0 0-1 0 0,0 0 0 0 0,0 0 1 0 0,-2 1-1 0 0,-4 3-23 0 0,0 0 0 0 0,0-1 0 0 0,0 1 0 0 0,-1-2-1 0 0,-7 4 1 0 0,0 0-93 0 0,3 1-192 0 0,12-8 293 0 0,0 0 0 0 0,0 0 0 0 0,0 0 1 0 0,0 0-1 0 0,0 0 0 0 0,0 0 0 0 0,0 1 0 0 0,0-1 1 0 0,0 0-1 0 0,0 0 0 0 0,0 0 0 0 0,0 0 0 0 0,0 0 1 0 0,0 0-1 0 0,0 1 0 0 0,0-1 0 0 0,0 0 0 0 0,0 0 1 0 0,0 0-1 0 0,0 0 0 0 0,0 0 0 0 0,0 0 0 0 0,0 0 1 0 0,0 1-1 0 0,0-1 0 0 0,0 0 0 0 0,0 0 0 0 0,0 0 1 0 0,1 0-1 0 0,-1 0 0 0 0,0 0 0 0 0,0 0 0 0 0,0 0 1 0 0,0 0-1 0 0,0 0 0 0 0,0 0 0 0 0,0 1 0 0 0,0-1 1 0 0,0 0-1 0 0,1 0 0 0 0,-1 0 0 0 0,0 0 0 0 0,0 0 1 0 0,0 0-1 0 0,0 0 0 0 0,0 0 0 0 0,0 0 0 0 0,1 0 1 0 0,-1 0-1 0 0,0 0 0 0 0,0 0 0 0 0,38 1-299 0 0,-38-1 308 0 0,8 0-7 0 0,1 1-1 0 0,-1 0 1 0 0,1 0-1 0 0,-1 0 1 0 0,1 1 0 0 0,-1 0-1 0 0,0 1 1 0 0,0 0-1 0 0,0 0 1 0 0,0 1 0 0 0,0 0-1 0 0,-1 0 1 0 0,0 0-1 0 0,13 11 1 0 0,-19-13 25 0 0,1 0 0 0 0,-1 0-1 0 0,1 0 1 0 0,-1 1 0 0 0,0-1 0 0 0,0 0 0 0 0,0 0 0 0 0,0 1-1 0 0,0-1 1 0 0,-1 0 0 0 0,1 1 0 0 0,-1-1 0 0 0,0 1 0 0 0,1-1 0 0 0,-1 1-1 0 0,0-1 1 0 0,0 1 0 0 0,-1-1 0 0 0,1 1 0 0 0,0-1 0 0 0,-1 0-1 0 0,0 1 1 0 0,1-1 0 0 0,-1 0 0 0 0,0 1 0 0 0,-2 2 0 0 0,0 1 26 0 0,1-1 1 0 0,-1-1-1 0 0,-1 1 0 0 0,1 0 1 0 0,-1-1-1 0 0,1 0 1 0 0,-1 0-1 0 0,0 0 1 0 0,-1 0-1 0 0,-6 4 1 0 0,4-3-158 0 0,0-1 0 0 0,-1 0 0 0 0,1 0 0 0 0,-1-1 0 0 0,0 0 0 0 0,0-1 0 0 0,0 1 0 0 0,-1-1 0 0 0,1-1 0 0 0,-1 0 0 0 0,1 0-1 0 0,0-1 1 0 0,-1 0 0 0 0,1 0 0 0 0,-13-2 0 0 0,19 1-772 0 0,-14-4-4976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3808 0 0,'0'0'14271'0'0,"-1"5"-13768"0"0,-3 13 328 0 0,2-1 0 0 0,0 0 0 0 0,0 21 1 0 0,3-26-475 0 0,0 9 39 0 0,1 0 1 0 0,1-1 0 0 0,7 28-1 0 0,-9-46-714 0 0,-31 12-19708 0 0,26-14 17952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3644 0 0,'2'4'11472'0'0,"2"10"-6622"0"0,22 70-3289 0 0,23 40 752 0 0,-48-123-2191 0 0,3 20 273 0 0,-10-43-528 0 0,0 0-1 0 0,1 0 1 0 0,0 0 0 0 0,2 0 0 0 0,0-31-1 0 0,2 41 114 0 0,0-3-27 0 0,1 0-1 0 0,1 0 1 0 0,0 0 0 0 0,4-22-1 0 0,-3 29 37 0 0,0 0 0 0 0,1 0 0 0 0,-1 0 0 0 0,1 0 0 0 0,1 0 0 0 0,0 1 0 0 0,0 0 0 0 0,8-12 0 0 0,-10 17 10 0 0,1 0 0 0 0,-1 0 0 0 0,0 0 0 0 0,1 0-1 0 0,-1 0 1 0 0,1 1 0 0 0,0-1 0 0 0,-1 1-1 0 0,1 0 1 0 0,0 0 0 0 0,0 0 0 0 0,0 0-1 0 0,0 0 1 0 0,0 0 0 0 0,0 1 0 0 0,0 0-1 0 0,0-1 1 0 0,5 1 0 0 0,-1 0-14 0 0,-4 0 10 0 0,-3 0 5 0 0,1 1 0 0 0,0 0 0 0 0,0-1 1 0 0,-1 1-1 0 0,1-1 0 0 0,0 1 0 0 0,0-1 0 0 0,0 0 0 0 0,0 1 0 0 0,0-1 0 0 0,0 0 1 0 0,0 1-1 0 0,0-1 0 0 0,0 0 0 0 0,1 0 0 0 0,18 6-2 0 0,-12-1 35 0 0,1-1 0 0 0,-1 1 0 0 0,-1 1 1 0 0,1 0-1 0 0,-1 0 0 0 0,0 0 0 0 0,0 1 0 0 0,8 11 0 0 0,-14-16-19 0 0,0-1 0 0 0,0 1 0 0 0,-1 0-1 0 0,1 0 1 0 0,-1-1 0 0 0,1 1 0 0 0,-1 0 0 0 0,1 0-1 0 0,-1 0 1 0 0,0 0 0 0 0,0 0 0 0 0,0 0-1 0 0,0 0 1 0 0,0-1 0 0 0,-1 1 0 0 0,1 0 0 0 0,0 0-1 0 0,-1 0 1 0 0,1 0 0 0 0,-1 0 0 0 0,0-1 0 0 0,0 1-1 0 0,0 0 1 0 0,0-1 0 0 0,0 1 0 0 0,0-1 0 0 0,0 1-1 0 0,0-1 1 0 0,0 1 0 0 0,-3 1 0 0 0,-2 3-73 0 0,-1 0 0 0 0,1 0 0 0 0,-1-1 0 0 0,0 0 1 0 0,-14 7-1 0 0,-13 4-456 0 0,32-15 385 0 0,-5 1 33 0 0,7-2 81 0 0,0 0 1 0 0,1 0-1 0 0,-1 1 0 0 0,0-1 0 0 0,0 0 1 0 0,0 0-1 0 0,0 0 0 0 0,0 0 0 0 0,0 0 1 0 0,0 0-1 0 0,0 0 0 0 0,1 0 1 0 0,-1 0-1 0 0,0 0 0 0 0,0 0 0 0 0,0 0 1 0 0,0 0-1 0 0,0 0 0 0 0,0 1 0 0 0,0-1 1 0 0,0 0-1 0 0,0 0 0 0 0,0 0 0 0 0,0 0 1 0 0,0 0-1 0 0,0 0 0 0 0,1 0 0 0 0,-1 0 1 0 0,0 1-1 0 0,0-1 0 0 0,0 0 0 0 0,0 0 1 0 0,0 0-1 0 0,0 0 0 0 0,0 0 1 0 0,0 0-1 0 0,0 0 0 0 0,0 1 0 0 0,0-1 1 0 0,0 0-1 0 0,-1 0 0 0 0,1 0 0 0 0,0 0 1 0 0,0 0-1 0 0,0 0 0 0 0,0 0 0 0 0,0 1 1 0 0,0-1-1 0 0,0 0 0 0 0,0 0 0 0 0,0 0 1 0 0,0 0-1 0 0,0 0 0 0 0,0 0 1 0 0,0 0-1 0 0,-1 0 0 0 0,1 0 0 0 0,0 0 1 0 0,0 0-1 0 0,0 0 0 0 0,0 0 0 0 0,0 1 1 0 0,0-1-1 0 0,0 0 0 0 0,0 0 0 0 0,-1 0 1 0 0,30 12-132 0 0,39 22 0 0 0,-56-27 282 0 0,-1 0 0 0 0,0 1 0 0 0,0 1 1 0 0,-1 0-1 0 0,0 0 0 0 0,11 13 0 0 0,-20-20 5 0 0,0-1-89 0 0,-1 1-1 0 0,1 0 0 0 0,0-1 0 0 0,-1 1 0 0 0,0 0 0 0 0,1-1 1 0 0,-1 1-1 0 0,0 0 0 0 0,0-1 0 0 0,1 1 0 0 0,-1 0 1 0 0,-1 0-1 0 0,1-1 0 0 0,-1 4 0 0 0,-9 10 161 0 0,2-9-297 0 0,0 0-1 0 0,0 0 1 0 0,-1-1 0 0 0,1 0 0 0 0,-1-1-1 0 0,0 0 1 0 0,-1 0 0 0 0,1-1 0 0 0,-1 0-1 0 0,1-1 1 0 0,-11 1 0 0 0,-23 0-5485 0 0,2-9-7576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2364 0 0,'-7'1'14137'0'0,"25"-15"-14000"0"0,-14 11 204 0 0,24-3 817 0 0,-11 6-259 0 0,9 13-199 0 0,-24-12-516 0 0,0 1-105 0 0,6 6 47 0 0,-1 4 189 0 0,-6-7-247 0 0,-1-1-1 0 0,1 1 1 0 0,-1 0-1 0 0,0 0 1 0 0,0-1 0 0 0,0 1-1 0 0,-1 0 1 0 0,-1 9 0 0 0,1-12-17 0 0,0 1-14 0 0,-22 41 121 0 0,21-42-153 0 0,-11 15 52 0 0,-17 27 263 0 0,29-42-331 0 0,1-2 10 0 0,0 0 11 0 0,-1 0 1 0 0,1 0-1 0 0,0 0 1 0 0,0 0-1 0 0,-1 0 1 0 0,1 1 0 0 0,0-1-1 0 0,0 0 1 0 0,0 0-1 0 0,0 0 1 0 0,-1 1-1 0 0,1-1 1 0 0,0 0 0 0 0,0 0-1 0 0,0 0 1 0 0,0 1-1 0 0,0-1 1 0 0,-1 0-1 0 0,1 0 1 0 0,0 1 0 0 0,0-1-1 0 0,0 0 1 0 0,0 0-1 0 0,0 1 1 0 0,0-1-1 0 0,0 0 1 0 0,0 1 0 0 0,0-1-1 0 0,0 0 1 0 0,0 0-1 0 0,0 1 1 0 0,0-1-1 0 0,0 0 1 0 0,0 0 0 0 0,1 1-1 0 0,-1-1 1 0 0,0 0-1 0 0,0 0 1 0 0,0 1-1 0 0,55 3-26 0 0,-52-4 56 0 0,0 0 10 0 0,7 0-13 0 0,-7 0-18 0 0,0 1-39 0 0,34 3 51 0 0,-17-4 722 0 0,6-3-3927 0 0,-23 3 2063 0 0,0-1 1 0 0,0 0 0 0 0,0 1 0 0 0,0-1-1 0 0,-1 0 1 0 0,1-1 0 0 0,0 1 0 0 0,0-1-1 0 0,-1 1 1 0 0,1-1 0 0 0,-1 0 0 0 0,1 1-1 0 0,-1-1 1 0 0,4-5 0 0 0,-1 0-807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4112 0 0,'0'0'1532'0'0,"-4"-13"5770"0"0,4 13-7220 0 0,0 0 0 0 0,1 0 1 0 0,-1 1-1 0 0,0-1 0 0 0,0 0 0 0 0,0 0 0 0 0,0 0 1 0 0,1 0-1 0 0,-1 0 0 0 0,0 0 0 0 0,0 0 0 0 0,0 0 1 0 0,0 0-1 0 0,1 0 0 0 0,-1 0 0 0 0,0 0 1 0 0,0 0-1 0 0,0 0 0 0 0,0 0 0 0 0,1 0 0 0 0,-1 0 1 0 0,0 0-1 0 0,0 0 0 0 0,0 0 0 0 0,0 0 0 0 0,0 0 1 0 0,1-1-1 0 0,-1 1 0 0 0,0 0 0 0 0,0 0 1 0 0,0 0-1 0 0,0 0 0 0 0,0 0 0 0 0,1 0 0 0 0,-1 0 1 0 0,0-1-1 0 0,0 1 0 0 0,0 0 0 0 0,0 0 1 0 0,0 0-1 0 0,0 0 0 0 0,0 0 0 0 0,0-1 0 0 0,0 1 1 0 0,0 0-1 0 0,0 0 0 0 0,0 0 0 0 0,0 0 0 0 0,0-1 1 0 0,0 1-1 0 0,0 0 0 0 0,0 0 0 0 0,0 0 1 0 0,0 0-1 0 0,0-1 0 0 0,0 1 0 0 0,0 0 0 0 0,0 0 1 0 0,0 0-1 0 0,0 0 0 0 0,0-1 0 0 0,0 1 0 0 0,0 0 1 0 0,0 0-1 0 0,0 0 0 0 0,-1 0 0 0 0,13 11 5829 0 0,-9-8-7560 0 0,-1 0 1743 0 0,0-1 1 0 0,-1 1-1 0 0,1-1 0 0 0,0 1 0 0 0,-1-1 0 0 0,0 1 1 0 0,0 0-1 0 0,1 0 0 0 0,-1 0 0 0 0,-1-1 0 0 0,2 6 1 0 0,1 3 112 0 0,34 102 1357 0 0,-18-52-1072 0 0,-18-59-483 0 0,5 15 396 0 0,-7-24-416 0 0,-12-27-101 0 0,0 5 73 0 0,1 0 0 0 0,1-1 0 0 0,-11-51 0 0 0,21 76 26 0 0,1-1 1 0 0,-1 1-1 0 0,1-1 0 0 0,0 1 0 0 0,1 0 1 0 0,-1-1-1 0 0,1 1 0 0 0,0 0 1 0 0,0-1-1 0 0,1 1 0 0 0,-1 0 0 0 0,1 0 1 0 0,1 0-1 0 0,2-6 0 0 0,0 3-14 0 0,1 0 0 0 0,0 1-1 0 0,0-1 1 0 0,1 2 0 0 0,-1-1-1 0 0,1 0 1 0 0,15-9 0 0 0,-17 14 35 0 0,11-5 22 0 0,-11 6-30 0 0,16 4 5 0 0,-17-2-9 0 0,0 0 0 0 0,0 0 0 0 0,0 0 0 0 0,0 0 0 0 0,0 1 0 0 0,0-1 0 0 0,0 1 0 0 0,-1 0-1 0 0,1 0 1 0 0,0 1 0 0 0,4 3 0 0 0,28 31 88 0 0,-32-33-56 0 0,-2 2 79 0 0,0 10-64 0 0,-2-14-40 0 0,0 0 1 0 0,0 0 0 0 0,0 0 0 0 0,0 0-1 0 0,0 0 1 0 0,0 0 0 0 0,-1 0 0 0 0,1-1-1 0 0,-1 1 1 0 0,1 0 0 0 0,-1 0 0 0 0,0 0-1 0 0,0-1 1 0 0,0 1 0 0 0,0-1-1 0 0,-2 3 1 0 0,-23 24 100 0 0,9-12-77 0 0,7-5-125 0 0,9-11 80 0 0,1 0-1 0 0,0 0 1 0 0,-1 1 0 0 0,1-1-1 0 0,-1 0 1 0 0,1 0 0 0 0,0 1-1 0 0,0-1 1 0 0,-1 0 0 0 0,1 1 0 0 0,0-1-1 0 0,-1 0 1 0 0,1 1 0 0 0,0-1-1 0 0,0 1 1 0 0,0-1 0 0 0,-1 0-1 0 0,1 1 1 0 0,0-1 0 0 0,0 1 0 0 0,0-1-1 0 0,0 1 1 0 0,0-1 0 0 0,0 0-1 0 0,0 1 1 0 0,0-1 0 0 0,0 1-1 0 0,0-1 1 0 0,0 1 0 0 0,0-1 0 0 0,0 1-1 0 0,0-1 1 0 0,0 1 0 0 0,17 4-23 0 0,-1 0 0 0 0,0 1 1 0 0,0 1-1 0 0,-1 0 1 0 0,0 1-1 0 0,-1 1 0 0 0,1 0 1 0 0,-1 1-1 0 0,14 14 1 0 0,-26-22 54 0 0,0 1 0 0 0,0 0 0 0 0,0 0 0 0 0,0 0 1 0 0,0 1-1 0 0,-1-1 0 0 0,1 0 0 0 0,-1 1 0 0 0,0-1 1 0 0,0 1-1 0 0,-1-1 0 0 0,2 8 0 0 0,-2-9 52 0 0,-1 1-3 0 0,0 0-34 0 0,-1 1-1 0 0,1 0 1 0 0,-1-1-1 0 0,0 0 1 0 0,0 1-1 0 0,0-1 1 0 0,-1 0-1 0 0,1 0 1 0 0,-1 0-1 0 0,0 0 1 0 0,0-1 0 0 0,0 1-1 0 0,0-1 1 0 0,0 0-1 0 0,0 1 1 0 0,0-1-1 0 0,-1-1 1 0 0,1 1-1 0 0,-6 1 1 0 0,-33 9-2329 0 0,3-8-6923 0 0,38-5 8742 0 0,0 1 0 0 0,0 0 1 0 0,0 0-1 0 0,0-1 0 0 0,1 1 0 0 0,-1 0 1 0 0,0-1-1 0 0,0 1 0 0 0,0 0 1 0 0,1-1-1 0 0,-1 0 0 0 0,0 1 0 0 0,1-1 1 0 0,-1 1-1 0 0,0-1 0 0 0,1 0 1 0 0,-1 1-1 0 0,1-1 0 0 0,-1 0 0 0 0,1 1 1 0 0,-1-1-1 0 0,1 0 0 0 0,0 0 1 0 0,-1 0-1 0 0,1-1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2628 0 0,'0'0'4736'0'0,"13"-6"-1389"0"0,-3 5-2796 0 0,-7 1 892 0 0,0 0-1060 0 0,11 2-18 0 0,-10-1-35 0 0,-1-1-34 0 0,0 1-157 0 0,0 0 0 0 0,0 1 1 0 0,0-1-1 0 0,0 0 1 0 0,-1 1-1 0 0,1 0 1 0 0,0 0-1 0 0,0-1 1 0 0,-1 2-1 0 0,0-1 0 0 0,1 0 1 0 0,-1 0-1 0 0,0 1 1 0 0,3 4-1 0 0,-1-3 49 0 0,-3-2-17 0 0,2 8 130 0 0,-2-9-236 0 0,0 0 0 0 0,-1 0 1 0 0,1 0-1 0 0,-1 1 0 0 0,1-1 0 0 0,-1 0 1 0 0,0 1-1 0 0,1-1 0 0 0,-1 0 0 0 0,0 0 1 0 0,0 1-1 0 0,0 1 0 0 0,0-1-31 0 0,0 0 0 0 0,-1 0-1 0 0,1 0 1 0 0,0 0 0 0 0,-1 0 0 0 0,0 0-1 0 0,1 0 1 0 0,-1 0 0 0 0,0 0-1 0 0,0 0 1 0 0,0 0 0 0 0,0-1-1 0 0,0 1 1 0 0,-3 2 0 0 0,-24 18 406 0 0,27-21-429 0 0,-1 0 30 0 0,0 0 11 0 0,-8 4 6 0 0,8-4-24 0 0,4-1-17 0 0,28 4-41 0 0,40 12 0 0 0,-69-15 81 0 0,2 0-32 0 0,15 15 159 0 0,-17-15-140 0 0,9 24 707 0 0,-9-24-706 0 0,-1 1 0 0 0,0-1 1 0 0,0 1-1 0 0,0 0 0 0 0,0-1 0 0 0,0 1 1 0 0,0 0-1 0 0,0-1 0 0 0,-1 1 1 0 0,1-1-1 0 0,-1 1 0 0 0,1 0 0 0 0,-1-1 1 0 0,1 1-1 0 0,-1-1 0 0 0,0 1 0 0 0,0-1 1 0 0,0 0-1 0 0,0 1 0 0 0,0-1 0 0 0,0 0 1 0 0,0 0-1 0 0,0 0 0 0 0,-3 2 1 0 0,0 0-145 0 0,0 0 0 0 0,-1-1 0 0 0,0 0 0 0 0,1 0 0 0 0,-1 0 0 0 0,0 0 0 0 0,-7 1 1 0 0,0-1-3251 0 0,-1-1 1 0 0,0 0 0 0 0,-24-1 0 0 0,0 0-1444 0 0,19 1 2886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4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3957 117 2068 0 0,'0'0'5615'0'0,"2"1"-5263"0"0,20 3 1307 0 0,-9-2 4950 0 0,-45-4-6572 0 0,25 2 50 0 0,-23 1 401 0 0,-11 1-225 0 0,-61-7 0 0 0,12 1-184 0 0,-207-6 15 0 0,137 6 29 0 0,45 2-43 0 0,-217-14-23 0 0,186 8-87 0 0,4 3 112 0 0,18 1-151 0 0,50 2 230 0 0,-218-15-247 0 0,147 11 102 0 0,35 0-145 0 0,2 2 248 0 0,1 4-43 0 0,54 0-142 0 0,-130-4 8 0 0,130 1 23 0 0,-95 0 14 0 0,112 2 23 0 0,-24 1 183 0 0,-149-3 412 0 0,162 1-347 0 0,-110 1 205 0 0,113-2-354 0 0,0 0 92 0 0,41 3-197 0 0,-14-1-23 0 0,14 1 9 0 0,-38-4 108 0 0,39 4-82 0 0,-17-2 16 0 0,16 2-50 0 0,-24-1 123 0 0,25 1-84 0 0,-1 0 7 0 0,-9 0-24 0 0,-39 0-12 0 0,48 0 19 0 0,-13 0 27 0 0,-24 0 90 0 0,-18 0 232 0 0,56 0-256 0 0,-18 2-88 0 0,19-1 11 0 0,-1-1 1 0 0,0 1-1 0 0,1 0 0 0 0,-1 0 0 0 0,1 0 1 0 0,-1 0-1 0 0,1 1 0 0 0,0-1 0 0 0,-1 0 1 0 0,1 0-1 0 0,0 1 0 0 0,0-1 0 0 0,0 1 1 0 0,-1 2-1 0 0,1-2 4 0 0,-3 39 237 0 0,5-25-185 0 0,0-13-20 0 0,2 23 151 0 0,3 25 250 0 0,-6-48-448 0 0,0 41 412 0 0,-10 87-1 0 0,1-36-234 0 0,6-46-111 0 0,4-30-38 0 0,1 1-1 0 0,5 24 0 0 0,-7-42-48 0 0,1 1 6 0 0,9 50 161 0 0,-9-51-76 0 0,1 37-84 0 0,-2-36 34 0 0,1-1-103 0 0,0 9 70 0 0,-1-9-5 0 0,0 30 133 0 0,-3-25-113 0 0,2-5 22 0 0,-1-1-27 0 0,-4 3-31 0 0,5-3 34 0 0,-32-2 175 0 0,30 1-202 0 0,0-1 3 0 0,-4-1 6 0 0,1-1 1 0 0,-1 0 0 0 0,1 0-1 0 0,0 0 1 0 0,0 0-1 0 0,0-1 1 0 0,0 0 0 0 0,1 0-1 0 0,-1-1 1 0 0,1 0-1 0 0,0 0 1 0 0,1 0-1 0 0,-1 0 1 0 0,1-1 0 0 0,0 1-1 0 0,-5-11 1 0 0,-14-24 235 0 0,22 39 215 0 0,3 7-412 0 0,7 23-29 0 0,-8-24 38 0 0,1 0 1 0 0,1 0 0 0 0,-1 1-1 0 0,1-1 1 0 0,4 5-1 0 0,1 0 71 0 0,-1-2-46 0 0,0 1 1 0 0,1-2-1 0 0,0 1 1 0 0,0-1-1 0 0,0 0 0 0 0,1-1 1 0 0,15 9-1 0 0,-2-1 31 0 0,-20-12-76 0 0,0-1-1 0 0,0 0 1 0 0,0 0 0 0 0,0 0-1 0 0,0 0 1 0 0,1 0-1 0 0,-1 0 1 0 0,5 0-1 0 0,18 7 145 0 0,-20-7-124 0 0,0 1 0 0 0,0-1 0 0 0,0 0 0 0 0,0 0-1 0 0,0 0 1 0 0,0-1 0 0 0,0 0 0 0 0,0 0 0 0 0,1 0-1 0 0,-1-1 1 0 0,0 0 0 0 0,0 0 0 0 0,0 0 0 0 0,0 0-1 0 0,0-1 1 0 0,0 0 0 0 0,0 0 0 0 0,-1 0 0 0 0,1-1-1 0 0,-1 1 1 0 0,1-1 0 0 0,-1 0 0 0 0,0-1 0 0 0,0 1-1 0 0,-1-1 1 0 0,6-5 0 0 0,20-25 1058 0 0,-6-3-4123 0 0,-5-3-4405 0 0,-8-2-4690 0 0,-8 30 10022 0 0,3 2 240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4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 1788 0 0,'0'0'6151'0'0,"-4"-1"-5637"0"0,-12-5-27 0 0,12 5 790 0 0,-2 2-1135 0 0,4-1 95 0 0,-1 1 1 0 0,1-1 0 0 0,0 1-1 0 0,0 0 1 0 0,0 0 0 0 0,0 0-1 0 0,0 0 1 0 0,-3 2 0 0 0,2-2 217 0 0,3 0-426 0 0,0-1 1 0 0,0 0-1 0 0,-1 1 0 0 0,1-1 0 0 0,0 0 1 0 0,-1 1-1 0 0,1-1 0 0 0,0 0 0 0 0,0 1 1 0 0,0-1-1 0 0,-1 1 0 0 0,1-1 0 0 0,0 0 0 0 0,0 1 1 0 0,0-1-1 0 0,0 1 0 0 0,0-1 0 0 0,0 1 1 0 0,0-1-1 0 0,0 1 0 0 0,0-1 0 0 0,0 0 1 0 0,0 1-1 0 0,0-1 0 0 0,0 1 0 0 0,0-1 0 0 0,0 1 1 0 0,1-1-1 0 0,-1 0 0 0 0,0 1 0 0 0,0-1 1 0 0,0 1-1 0 0,1-1 0 0 0,-1 1 0 0 0,1 0 20 0 0,-1 1-1 0 0,1-1 0 0 0,-1 0 1 0 0,1 1-1 0 0,0-1 1 0 0,-1 0-1 0 0,1 1 0 0 0,0-1 1 0 0,0 0-1 0 0,0 0 0 0 0,2 2 1 0 0,3 0 141 0 0,-1-1 0 0 0,1-1-1 0 0,0 1 1 0 0,0-1 0 0 0,1 0 0 0 0,8 1 0 0 0,-12-3 33 0 0,2-2 7 0 0,-5 3-204 0 0,1-1 0 0 0,0 1 0 0 0,0 0 1 0 0,-1-1-1 0 0,1 1 0 0 0,0 0 0 0 0,-1-1 1 0 0,1 1-1 0 0,0-1 0 0 0,-1 1 1 0 0,1-1-1 0 0,-1 1 0 0 0,1-1 0 0 0,-1 1 1 0 0,1-1-1 0 0,-1 0 0 0 0,1 1 0 0 0,-1-1 1 0 0,1 0-1 0 0,-1 0 0 0 0,0 1 0 0 0,0-1 1 0 0,1-1-1 0 0,-1 1-19 0 0,0 0 0 0 0,0-1 0 0 0,-1 1 0 0 0,1 0 1 0 0,0 0-1 0 0,-1 0 0 0 0,1-1 0 0 0,-1 1 0 0 0,1 0 0 0 0,-1 0 1 0 0,1 0-1 0 0,-1 0 0 0 0,0 0 0 0 0,1 0 0 0 0,-1 0 0 0 0,0 0 0 0 0,-2-1 1 0 0,1 0 2 0 0,-2 5-24 0 0,-1-1 12 0 0,4-1 2 0 0,-1-1 1 0 0,1 1-1 0 0,-1 0 1 0 0,1 0-1 0 0,0-1 1 0 0,-1 1-1 0 0,1 0 0 0 0,0 0 1 0 0,0 1-1 0 0,-1-1 1 0 0,1 0-1 0 0,0 0 1 0 0,-1 2-1 0 0,-6 7 10 0 0,7-3 8 0 0,1 8-13 0 0,0-13-1 0 0,1 1-1 0 0,-1-1 1 0 0,1 0 0 0 0,-1 0 0 0 0,1 0 0 0 0,0 0-1 0 0,0 0 1 0 0,0 0 0 0 0,0 0 0 0 0,0 0 0 0 0,0 0-1 0 0,0 0 1 0 0,1-1 0 0 0,-1 1 0 0 0,3 1 0 0 0,9 7 85 0 0,-11-9-68 0 0,0 0 29 0 0,1 0 49 0 0,-1-1-63 0 0,1 1 1 0 0,-1 0-1 0 0,1-1 1 0 0,0 1-1 0 0,0-1 1 0 0,-1 0-1 0 0,1 0 0 0 0,0 0 1 0 0,-1 0-1 0 0,1-1 1 0 0,0 1-1 0 0,-1-1 1 0 0,6-1-1 0 0,-5 0 11 0 0,-3 1 35 0 0,4-7-27 0 0,-4 8-49 0 0,1-1 0 0 0,-1 0 0 0 0,0 1 0 0 0,1-1 1 0 0,-1 1-1 0 0,0-1 0 0 0,0 1 0 0 0,1-1 0 0 0,-1 0 0 0 0,0 1 0 0 0,0-1 0 0 0,0 1 0 0 0,0-1 1 0 0,0 0-1 0 0,0 1 0 0 0,0-1 0 0 0,0 0 0 0 0,0 1 0 0 0,0-1 0 0 0,0 1 0 0 0,-1-1 0 0 0,1 0 1 0 0,0 1-1 0 0,0-1 0 0 0,-1 1 0 0 0,1-1 0 0 0,0 1 0 0 0,-1-1 0 0 0,1 1 0 0 0,0-1 0 0 0,-1 0 0 0 0,-4-9 6 0 0,3 15 3 0 0,-8 13-11 0 0,7-14-15 0 0,5 0-13 0 0,15 20-25 0 0,-10-21 44 0 0,-4-3 17 0 0,-2 1 2 0 0,2 0 9 0 0,8 1 29 0 0,-8-2 65 0 0,1-1-51 0 0,-1 1-53 0 0,-2 0-10 0 0,1 0 0 0 0,-1 0 1 0 0,0-1-1 0 0,1 1 0 0 0,-1 0 1 0 0,1-1-1 0 0,-1 1 0 0 0,0-1 1 0 0,1 1-1 0 0,-1-1 1 0 0,0 0-1 0 0,1 0 0 0 0,-1 1 1 0 0,0-1-1 0 0,0 0 0 0 0,0 0 1 0 0,0 0-1 0 0,0 0 0 0 0,0 0 1 0 0,0-1-1 0 0,0 1 0 0 0,0 0 1 0 0,0 0-1 0 0,0-3 0 0 0,0 2 1 0 0,0 1 0 0 0,0-1 0 0 0,-1 1 0 0 0,1-1 0 0 0,-1 0 0 0 0,0 0 0 0 0,1 1 0 0 0,-1-1 0 0 0,0 0 0 0 0,0 0 0 0 0,0 1 0 0 0,0-1 0 0 0,0 0 0 0 0,0 0 0 0 0,-1 0 0 0 0,1 1 0 0 0,-1-1 0 0 0,1 0 0 0 0,-1 1 0 0 0,1-1 0 0 0,-1 0 0 0 0,0 1 0 0 0,0-1 0 0 0,0 1 0 0 0,0-1 0 0 0,0 1 0 0 0,0 0 0 0 0,0-1 0 0 0,-1 1 0 0 0,1 0 0 0 0,0 0 0 0 0,-3-2 0 0 0,1 1-3 0 0,-1-1 1 0 0,1 1 0 0 0,-1 0-1 0 0,0 0 1 0 0,1 1 0 0 0,-1-1 0 0 0,0 1-1 0 0,0 0 1 0 0,0 0 0 0 0,0 0 0 0 0,-6-1-1 0 0,8 2 7 0 0,-18 2-32 0 0,17-1 21 0 0,-14 5 242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4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2232 0 0,'0'0'935'0'0,"2"3"-70"0"0,-1 0-364 0 0,0-1 0 0 0,0 1 0 0 0,1-1 0 0 0,-1 1 0 0 0,1-1 0 0 0,0 0 0 0 0,0 1 0 0 0,2 2 0 0 0,-2-4 757 0 0,-1 0-1174 0 0,0 0 0 0 0,-1-1 0 0 0,1 1-1 0 0,0 0 1 0 0,-1-1 0 0 0,1 1 0 0 0,0-1 0 0 0,0 1 0 0 0,0-1 0 0 0,-1 1 0 0 0,1-1 0 0 0,0 1-1 0 0,0-1 1 0 0,0 0 0 0 0,0 1 0 0 0,0-1 0 0 0,0 0 0 0 0,0 0 0 0 0,0 0 0 0 0,0 0 0 0 0,1 0-1 0 0,19 2 1516 0 0,-19-2-164 0 0,0-4-1203 0 0,-1-3-345 0 0,-1 7 139 0 0,0 0-1 0 0,1 0 1 0 0,-1 0-1 0 0,0-1 1 0 0,0 1 0 0 0,0 0-1 0 0,0 0 1 0 0,0 0-1 0 0,0 0 1 0 0,0 0-1 0 0,0 0 1 0 0,0 0-1 0 0,0 0 1 0 0,0 0-1 0 0,0 0 1 0 0,0 0-1 0 0,0 0 1 0 0,0 0-1 0 0,-1 0 1 0 0,1-1-1 0 0,0 1 1 0 0,0 0-1 0 0,0 0 1 0 0,0 0 0 0 0,0 0-1 0 0,0 0 1 0 0,0 0-1 0 0,0 0 1 0 0,0 0-1 0 0,0 0 1 0 0,0 0-1 0 0,0 0 1 0 0,0 0-1 0 0,0 0 1 0 0,0 0-1 0 0,0 0 1 0 0,0 0-1 0 0,0 0 1 0 0,0 0-1 0 0,0 0 1 0 0,-1 0-1 0 0,1 0 1 0 0,0 0 0 0 0,0 0-1 0 0,0 0 1 0 0,0 0-1 0 0,0 0 1 0 0,0 0-1 0 0,0 0 1 0 0,0 0-1 0 0,0 0 1 0 0,0 0-1 0 0,0 0 1 0 0,0 0-1 0 0,0 0 1 0 0,0 0-1 0 0,-1 0 1 0 0,1 0-1 0 0,0 0 1 0 0,0 0-1 0 0,0 0 1 0 0,0 0-1 0 0,0 0 1 0 0,0 0 0 0 0,0 0-1 0 0,0 0 1 0 0,0 0-1 0 0,0 0 1 0 0,0 0-1 0 0,-20 13 95 0 0,15-10 230 0 0,5 0-169 0 0,0-2-150 0 0,0 0 1 0 0,0 0 0 0 0,0-1 0 0 0,0 1-1 0 0,0 0 1 0 0,0 0 0 0 0,0 0-1 0 0,1-1 1 0 0,-1 1 0 0 0,0 0 0 0 0,0 0-1 0 0,1-1 1 0 0,-1 1 0 0 0,0 0 0 0 0,2 1-1 0 0,2 2 46 0 0,0-1 0 0 0,0 1-1 0 0,1-1 1 0 0,-1 0 0 0 0,7 3-1 0 0,-9-5 8 0 0,-1-1-52 0 0,0 1 1 0 0,-1-1-1 0 0,1 0 1 0 0,0 1-1 0 0,0-1 1 0 0,0 0-1 0 0,0 0 0 0 0,-1 0 1 0 0,1 0-1 0 0,0 1 1 0 0,0-1-1 0 0,0 0 1 0 0,0 0-1 0 0,0-1 1 0 0,-1 1-1 0 0,1 0 1 0 0,0 0-1 0 0,0 0 1 0 0,0-1-1 0 0,0 1 1 0 0,-1 0-1 0 0,1-1 1 0 0,0 1-1 0 0,0 0 1 0 0,1-2-1 0 0,8-1 360 0 0,-7-15 117 0 0,-4 15-489 0 0,0 1-1 0 0,0-1 1 0 0,-1 1 0 0 0,1-1-1 0 0,0 1 1 0 0,-1 0-1 0 0,0 0 1 0 0,1-1-1 0 0,-1 1 1 0 0,0 0 0 0 0,0 0-1 0 0,0 1 1 0 0,0-1-1 0 0,-1 0 1 0 0,1 1 0 0 0,0-1-1 0 0,-1 1 1 0 0,1 0-1 0 0,-1 0 1 0 0,-2-1 0 0 0,3 1 34 0 0,-2 2-12 0 0,-12 0-38 0 0,12 0 18 0 0,1 0 36 0 0,-20 16 56 0 0,18-5-74 0 0,4-9-43 0 0,0-1 13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4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41 1832 0 0,'-11'2'12458'0'0,"14"24"-11693"0"0,0-21-543 0 0,0 0 0 0 0,0 0 1 0 0,1 0-1 0 0,0-1 1 0 0,5 7-1 0 0,-8-11-177 0 0,34 32 925 0 0,-33-31-848 0 0,0 1-21 0 0,45 38 971 0 0,-45-38-1029 0 0,8 4 180 0 0,-9-4-240 0 0,0-1 78 0 0,1 0 0 0 0,-1 1 0 0 0,1-1 0 0 0,-1 0 0 0 0,1 0 1 0 0,-1 0-1 0 0,1 0 0 0 0,0 0 0 0 0,0 0 0 0 0,-1 0 0 0 0,3 0 0 0 0,-2-1-26 0 0,-1 0 0 0 0,0-1 1 0 0,0 1-1 0 0,1 0 0 0 0,-1-1 0 0 0,0 1 0 0 0,0-1 0 0 0,0 0 0 0 0,0 1 1 0 0,1-1-1 0 0,-1 0 0 0 0,0 1 0 0 0,0-1 0 0 0,0 0 0 0 0,0 0 0 0 0,-1 0 0 0 0,1 0 1 0 0,0 0-1 0 0,1-2 0 0 0,3-6 6 0 0,1-1 0 0 0,-1 1 0 0 0,-1-1 0 0 0,0 0 0 0 0,0-1 0 0 0,3-13 0 0 0,-3 10 22 0 0,0 3-387 0 0,-1 1 1 0 0,-1 0-1 0 0,0-1 0 0 0,1-11 1 0 0,-3 20-503 0 0,3-6-1310 0 0,2-8-11553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0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2864 0 0,'0'0'6871'0'0,"0"-2"-6102"0"0,0 1-238 0 0,-1 0 0 0 0,1 0-1 0 0,0 0 1 0 0,-1 0 0 0 0,1 1-1 0 0,0-1 1 0 0,0 0 0 0 0,0 0-1 0 0,0 0 1 0 0,0 0 0 0 0,0 0-1 0 0,0 0 1 0 0,0 0 0 0 0,0 1-1 0 0,0-1 1 0 0,0 0 0 0 0,1 0-1 0 0,-1 0 1 0 0,0 0 0 0 0,1 1-1 0 0,0-2 1 0 0,9 18 1426 0 0,-5-2-2139 0 0,1 0 0 0 0,4 25 0 0 0,-2-1 287 0 0,-3-10 80 0 0,0 0-1 0 0,1 42 1 0 0,-4-64-133 0 0,-2-6-53 0 0,0 0 0 0 0,0 0 0 0 0,0 0 0 0 0,0 0 1 0 0,0 0-1 0 0,0 0 0 0 0,0 0 0 0 0,0 0 0 0 0,0 0 0 0 0,0 0 0 0 0,0-1 1 0 0,0 1-1 0 0,0 0 0 0 0,0 0 0 0 0,0 0 0 0 0,0 0 0 0 0,0 0 1 0 0,0 0-1 0 0,0 0 0 0 0,0 0 0 0 0,1 0 0 0 0,-1 0 0 0 0,0 0 0 0 0,0 0 1 0 0,0 0-1 0 0,0 0 0 0 0,0-1 0 0 0,0 1 0 0 0,0 0 0 0 0,0 0 1 0 0,0 0-1 0 0,0 0 0 0 0,0 0 0 0 0,0 0 0 0 0,0 0 0 0 0,1 0 0 0 0,-1 0 1 0 0,0 0-1 0 0,0 0 0 0 0,0 0 0 0 0,0 0 0 0 0,0 0 0 0 0,0 0 1 0 0,0 0-1 0 0,0 0 0 0 0,0 0 0 0 0,0 0 0 0 0,0 0 0 0 0,1 0 0 0 0,-1 0 1 0 0,0 0-1 0 0,0 0 0 0 0,0 0 0 0 0,0 1 0 0 0,0-1 0 0 0,0 0 1 0 0,0 0-1 0 0,0 0 0 0 0,0 0 0 0 0,0 0 0 0 0,0 0 0 0 0,0 0 0 0 0,0 0 1 0 0,0 0-1 0 0,0 0 0 0 0,3-7-17 0 0,-1 3 4 0 0,-1 0 1 0 0,0 0 0 0 0,0-1 0 0 0,0 1-1 0 0,0 0 1 0 0,-1 0 0 0 0,0-8 0 0 0,3-14-68 0 0,-2 9 46 0 0,1 1 1 0 0,0-1-1 0 0,1 1 1 0 0,1 0-1 0 0,1 0 1 0 0,0 0 0 0 0,12-24-1 0 0,-15 37 27 0 0,0-3-6 0 0,0 1 0 0 0,1 0-1 0 0,0 0 1 0 0,0 0 0 0 0,0 1 0 0 0,0-1-1 0 0,8-7 1 0 0,-9 11-27 0 0,-1 0 40 0 0,5-5 4 0 0,-5 5-6 0 0,2 3 38 0 0,-1 0-21 0 0,0 0 1 0 0,0 0-1 0 0,0 0 0 0 0,-1 0 1 0 0,1 0-1 0 0,-1 0 1 0 0,1 1-1 0 0,-1-1 1 0 0,0 0-1 0 0,0 1 0 0 0,0-1 1 0 0,0 1-1 0 0,0-1 1 0 0,-1 1-1 0 0,1 0 0 0 0,-1-1 1 0 0,1 4-1 0 0,3 32 19 0 0,15 82 232 0 0,-3-69-224 0 0,-15-49 14 0 0,-1-2-51 0 0,0 0 1 0 0,0 0-1 0 0,0 1 0 0 0,0-1 0 0 0,0 0 0 0 0,0 0 1 0 0,0 1-1 0 0,0-1 0 0 0,0 0 0 0 0,0 0 0 0 0,0 0 0 0 0,0 1 1 0 0,0-1-1 0 0,0 0 0 0 0,0 0 0 0 0,0 0 0 0 0,0 1 1 0 0,0-1-1 0 0,1 0 0 0 0,-1 0 0 0 0,0 0 0 0 0,0 0 0 0 0,0 1 1 0 0,0-1-1 0 0,0 0 0 0 0,1 0 0 0 0,-1 0 0 0 0,0 0 1 0 0,0 0-1 0 0,0 1 0 0 0,0-1 0 0 0,1 0 0 0 0,-1 0 0 0 0,0 0 1 0 0,0 0-1 0 0,0 0 0 0 0,1 0 0 0 0,-1 0 0 0 0,0 0 1 0 0,0 0-1 0 0,0 0 0 0 0,1 0 0 0 0,-1 0 0 0 0,0 0 0 0 0,0 0 1 0 0,0 0-1 0 0,1 0 0 0 0,-1 0 0 0 0,0 0 0 0 0,0 0 1 0 0,0 0-1 0 0,1 0 0 0 0,-1 0 0 0 0,0-1 0 0 0,0 1 1 0 0,0 0-1 0 0,1 0 0 0 0,2-3-17 0 0,-1-1 0 0 0,1 1 0 0 0,-1-1 0 0 0,0 0 0 0 0,0 0 0 0 0,0 0 0 0 0,0 0 0 0 0,-1 0 0 0 0,0 0 0 0 0,1 0 0 0 0,-2 0 0 0 0,1-1 1 0 0,0-4-1 0 0,1-23-57 0 0,-2 22 72 0 0,1 1 0 0 0,0-1 0 0 0,0 1 0 0 0,1-1 0 0 0,0 1 0 0 0,0 0 0 0 0,1 0 0 0 0,1 0 0 0 0,7-16 0 0 0,-5 14 41 0 0,-5 9-49 0 0,11-15-9 0 0,6-3-123 0 0,-8 7 229 0 0,-9 12 430 0 0,3 3-403 0 0,10 9 14 0 0,-13-10-106 0 0,0 1 1 0 0,0-1-1 0 0,1 1 1 0 0,-2 0-1 0 0,1 0 1 0 0,0-1-1 0 0,0 1 1 0 0,0 0-1 0 0,-1 0 1 0 0,1 0-1 0 0,-1 0 1 0 0,0 0-1 0 0,0 0 1 0 0,1 0-1 0 0,-1 2 1 0 0,1 5 75 0 0,2 2 58 0 0,0 0 0 0 0,-1 0 0 0 0,2 20 1 0 0,3 20 310 0 0,-1-28-275 0 0,19 43 0 0 0,-1-38-14825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4512 0 0,'4'-5'16907'0'0,"0"23"-13311"0"0,1 15-5198 0 0,-4-25 3503 0 0,6 117 2343 0 0,-7-125-4237 0 0,0 0 0 0 0,0 0-1 0 0,-1 0 1 0 0,1 1 0 0 0,0-1 0 0 0,0 0 0 0 0,0 0 0 0 0,0 1-1 0 0,0-1 1 0 0,1 0 0 0 0,-1 0 0 0 0,0 0 0 0 0,0 1-1 0 0,0-1 1 0 0,0 0 0 0 0,0 0 0 0 0,0 0 0 0 0,0 1 0 0 0,0-1-1 0 0,0 0 1 0 0,0 0 0 0 0,1 0 0 0 0,-1 0 0 0 0,0 1-1 0 0,0-1 1 0 0,0 0 0 0 0,0 0 0 0 0,0 0 0 0 0,1 0-1 0 0,-1 0 1 0 0,0 0 0 0 0,0 0 0 0 0,0 1 0 0 0,1-1 0 0 0,-1 0-1 0 0,0 0 1 0 0,7-5 298 0 0,7-16-162 0 0,-1-7-45 0 0,-10 19-104 0 0,0 1 0 0 0,1-1 0 0 0,1 0 0 0 0,0 1 0 0 0,0 0 0 0 0,0 0 0 0 0,1 0 1 0 0,0 1-1 0 0,10-9 0 0 0,-15 15 26 0 0,-1 0 0 0 0,1 1-1 0 0,0-1 1 0 0,0 1 0 0 0,0-1 0 0 0,0 1 0 0 0,0 0 0 0 0,0-1 0 0 0,0 1 0 0 0,0 0-1 0 0,0 0 1 0 0,0 0 0 0 0,0 0 0 0 0,0 0 0 0 0,0 0 0 0 0,0 0 0 0 0,0 0-1 0 0,1 0 1 0 0,-1 0 0 0 0,0 1 0 0 0,0-1 0 0 0,0 0 0 0 0,1 1 0 0 0,16 11 204 0 0,-17-11-187 0 0,1 1 44 0 0,1 1 1 0 0,-1-1-1 0 0,1 1 0 0 0,-1 0 1 0 0,0 0-1 0 0,0 0 0 0 0,0 1 1 0 0,-1-1-1 0 0,1 0 0 0 0,-1 1 1 0 0,2 4-1 0 0,0-1 70 0 0,17 67 416 0 0,-20-74-605 0 0,10 29-1663 0 0,0-12-7008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5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3960 104 1532 0 0,'0'0'6847'0'0,"-6"1"-6521"0"0,-8 3 216 0 0,0-1-1 0 0,-18 2 0 0 0,30-5-320 0 0,-2 0 8 0 0,-262 1 2205 0 0,83-3-1774 0 0,-19-2-92 0 0,167 4-475 0 0,-189 0-94 0 0,170-2-7 0 0,-45-2 67 0 0,-40-2-80 0 0,128 6 39 0 0,-3-1 15 0 0,-18 0-22 0 0,29 1-1 0 0,0 0-22 0 0,-24 0 18 0 0,25 0 2 0 0,-1 0 6 0 0,-38-1-61 0 0,39 0 54 0 0,-2 1 7 0 0,-26-2 67 0 0,27 2-87 0 0,0 0-29 0 0,-92 0-41 0 0,92 0 130 0 0,0-1-24 0 0,-29-1-14 0 0,-73-2 8 0 0,102 4-19 0 0,0 0 0 0 0,-25-2-31 0 0,26 2 37 0 0,-14-1-21 0 0,-34-2 174 0 0,47 3-167 0 0,0 0-21 0 0,-94-4-111 0 0,-54 0 323 0 0,148 4-156 0 0,-14 0-19 0 0,3 0-21 0 0,10 0 50 0 0,2 0-15 0 0,-56-2-157 0 0,56 2 143 0 0,-14 0-6 0 0,13 0 48 0 0,-38-3-122 0 0,39 3 59 0 0,-14 1 10 0 0,12 0-1 0 0,-42-3 13 0 0,43 2 13 0 0,-13 1-51 0 0,13 0 39 0 0,-66-1-30 0 0,-26 1 4 0 0,92-1-8 0 0,-14-1 88 0 0,-9-1-13 0 0,24 2-46 0 0,-106-4 457 0 0,17-2-203 0 0,64 5-278 0 0,24 1 13 0 0,0 0 30 0 0,-24-1 9 0 0,25 1-19 0 0,-1-1-19 0 0,-46-3 22 0 0,-11 0 84 0 0,8 1 3 0 0,2 0 48 0 0,-40-5 12 0 0,87 8-190 0 0,0 0 26 0 0,-90-12 218 0 0,91 11-205 0 0,-1 1-6 0 0,-8 0-24 0 0,8 0-1 0 0,0 0 7 0 0,-24 0 68 0 0,24 0-28 0 0,0 0 10 0 0,-24-1 62 0 0,24 1-103 0 0,0 0 28 0 0,-24 0 98 0 0,25 0-142 0 0,-2 0 7 0 0,-89-6 142 0 0,48 4-2 0 0,42 2-115 0 0,0 0-39 0 0,-26 0 87 0 0,27 0-56 0 0,-1 0-28 0 0,-10 0-1 0 0,10 0 30 0 0,0 0 4 0 0,-21-1-24 0 0,22 0 11 0 0,-1 1 30 0 0,-8 0-1 0 0,8 0 6 0 0,0 0-24 0 0,-24 0-5 0 0,24 0-1 0 0,0 0-16 0 0,-25 0 13 0 0,25 0 11 0 0,1 0-20 0 0,-48 2-55 0 0,21-2 44 0 0,27 0 28 0 0,-1-1 6 0 0,-8 1 1 0 0,3-2 0 0 0,-21 1-24 0 0,9 2 19 0 0,-60-5 9 0 0,77 3-39 0 0,-41-1 113 0 0,41 2-138 0 0,-29 2 10 0 0,29-1 7 0 0,-1-1 13 0 0,-18 3-56 0 0,21-3 66 0 0,1 0 0 0 0,-1 0 0 0 0,0 1 0 0 0,0-1-1 0 0,1 0 1 0 0,-1 1 0 0 0,0-1 0 0 0,0 1 0 0 0,1-1 0 0 0,-1 1 0 0 0,0-1 0 0 0,1 1 0 0 0,-1-1 0 0 0,1 1 0 0 0,-1-1 0 0 0,1 1 0 0 0,-1 0 0 0 0,1-1 0 0 0,-1 1 0 0 0,1 0 0 0 0,0 0 0 0 0,-1-1 0 0 0,1 1 0 0 0,-1 1 0 0 0,1 0 213 0 0,2 1-225 0 0,16 35 157 0 0,-17-36-146 0 0,0-1-18 0 0,3 4 38 0 0,-3-4 36 0 0,10 22 63 0 0,7 16 4 0 0,-17-37-26 0 0,-1 0-90 0 0,3 8-3 0 0,-3-8 58 0 0,4 13-62 0 0,12 44 133 0 0,-16-57-140 0 0,1 2 26 0 0,0 0 0 0 0,0 0-1 0 0,-1 0 1 0 0,1-1 0 0 0,-1 1 0 0 0,0 0-1 0 0,-1 6 1 0 0,1-5-4 0 0,0 35 161 0 0,0-37-134 0 0,0-1-30 0 0,0 8 27 0 0,0-7-38 0 0,-4 19 108 0 0,4-20-102 0 0,0 0 4 0 0,0 8-3 0 0,0-8 18 0 0,0 4-12 0 0,0 1 0 0 0,-1-1 0 0 0,1 0 0 0 0,-1 0 0 0 0,-3 13 0 0 0,3-17-21 0 0,-9 17 80 0 0,9-17-101 0 0,-1 1 30 0 0,1 1 32 0 0,-1-1-1 0 0,1 1 1 0 0,-1 0-1 0 0,1-1 1 0 0,0 1-1 0 0,0 6 1 0 0,-1-3-5586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5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 1136 0 0,'0'0'1379'0'0,"-2"0"-944"0"0,-4 1-176 0 0,-14 5 9314 0 0,15 0-10498 0 0,4-4 2416 0 0,2-2-1485 0 0,1 0 1 0 0,-1 0-1 0 0,0 1 1 0 0,0-1-1 0 0,1 1 1 0 0,-1-1-1 0 0,0 1 1 0 0,0-1-1 0 0,0 1 1 0 0,0-1-1 0 0,0 1 1 0 0,2 1-1 0 0,0 0 12 0 0,1 0 2379 0 0,-3-1-2374 0 0,0 0 0 0 0,0 0 0 0 0,0-1 0 0 0,0 1 0 0 0,0 0 0 0 0,1-1 0 0 0,-1 1 0 0 0,0 0 0 0 0,1-1 0 0 0,-1 0 0 0 0,1 1 0 0 0,-1-1 0 0 0,0 0-1 0 0,1 0 1 0 0,1 1 0 0 0,-2-1 5 0 0,0 0-1 0 0,0 0 0 0 0,0 1 0 0 0,0-1 1 0 0,0 0-1 0 0,0 0 0 0 0,0 0 0 0 0,0 0 1 0 0,0 0-1 0 0,1 0 0 0 0,-1-1 1 0 0,0 1-1 0 0,0 0 0 0 0,0-1 0 0 0,0 1 1 0 0,0 0-1 0 0,0-1 0 0 0,0 1 1 0 0,0-1-1 0 0,0 0 0 0 0,-1 1 0 0 0,1-1 1 0 0,1-1-1 0 0,-1 0-4 0 0,-1 0 0 0 0,0 0 0 0 0,1 0 0 0 0,-1 0 1 0 0,0 0-1 0 0,0-1 0 0 0,-1 1 0 0 0,1 0 0 0 0,0 0 0 0 0,-1 0 0 0 0,1 0 1 0 0,-1 0-1 0 0,1 0 0 0 0,-1 0 0 0 0,0 0 0 0 0,-1-3 0 0 0,0 3-34 0 0,-4-3 2 0 0,6 5 11 0 0,0-1 0 0 0,0 1 0 0 0,-1 0 1 0 0,1-1-1 0 0,0 1 0 0 0,-1-1 0 0 0,1 1 0 0 0,0 0 0 0 0,-1-1 0 0 0,1 1 0 0 0,0 0 0 0 0,-1-1 0 0 0,1 1 0 0 0,-1 0 0 0 0,1 0 0 0 0,0 0 1 0 0,-1-1-1 0 0,1 1 0 0 0,-1 0 0 0 0,1 0 0 0 0,-1 0 0 0 0,1 0 0 0 0,-1 0 0 0 0,1 0 0 0 0,-1 0 0 0 0,1 0 0 0 0,-1 0 0 0 0,1 0 0 0 0,-1 0 1 0 0,1 0-1 0 0,-1 0 0 0 0,1 0 0 0 0,0 0 0 0 0,-2 1 0 0 0,1 0-3 0 0,0 0 0 0 0,0 0 1 0 0,0 0-1 0 0,0-1 1 0 0,0 1-1 0 0,0 0 1 0 0,0 0-1 0 0,0-1 1 0 0,0 1-1 0 0,0-1 1 0 0,-1 1-1 0 0,1-1 0 0 0,-2 1 11 0 0,2 1-14 0 0,0 0 5 0 0,1-1 0 0 0,0 1 1 0 0,-1-1-1 0 0,1 1 0 0 0,0-1 0 0 0,0 1 0 0 0,0-1 1 0 0,0 1-1 0 0,0-1 0 0 0,0 1 0 0 0,0-1 0 0 0,1 1 1 0 0,-1-1-1 0 0,0 1 0 0 0,2 1 0 0 0,-1 0 40 0 0,20 10 44 0 0,-18-12-95 0 0,15 3-22 0 0,-6-6 64 0 0,-9 1 11 0 0,7-10 8 0 0,-8 9-46 0 0,0-1-12 0 0,-10-19 77 0 0,5 17-82 0 0,-3 0 22 0 0,5 4-10 0 0,0 1 0 0 0,0-1 0 0 0,0 1 0 0 0,0 0 0 0 0,0-1 1 0 0,0 1-1 0 0,0 0 0 0 0,0 0 0 0 0,0 0 0 0 0,0 0 0 0 0,0 0 1 0 0,0 0-1 0 0,0 0 0 0 0,0 0 0 0 0,0 0 0 0 0,-1 1 0 0 0,1-1 1 0 0,0 0-1 0 0,0 1 0 0 0,1-1 0 0 0,-3 1 0 0 0,-11 6-15 0 0,13-6 16 0 0,0-1 0 0 0,0 1 0 0 0,0-1 0 0 0,0 1 0 0 0,0 0 1 0 0,0-1-1 0 0,0 1 0 0 0,0 0 0 0 0,1-1 0 0 0,-1 1 0 0 0,0 0 1 0 0,1 0-1 0 0,-1 0 0 0 0,0 0 0 0 0,1 0 0 0 0,-1 0 0 0 0,1 0 0 0 0,0 0 1 0 0,-1 0-1 0 0,1 0 0 0 0,0 0 0 0 0,0 0 0 0 0,-1 0 0 0 0,1 0 1 0 0,0 0-1 0 0,0 0 0 0 0,0 0 0 0 0,0 0 0 0 0,0 0 0 0 0,0 0 1 0 0,1 1-1 0 0,-1-1 0 0 0,0 0 0 0 0,1 0 0 0 0,-1 0 0 0 0,0 0 1 0 0,1 0-1 0 0,-1 0 0 0 0,1-1 0 0 0,0 1 0 0 0,-1 0 0 0 0,1 0 0 0 0,0 0 1 0 0,-1 0-1 0 0,1-1 0 0 0,0 1 0 0 0,0 0 0 0 0,0-1 0 0 0,1 2 1 0 0,0 0 22 0 0,-1-1-23 0 0,0-1 0 0 0,1 1 0 0 0,-1-1 0 0 0,0 0-1 0 0,0 1 1 0 0,0-1 0 0 0,0 0 0 0 0,1 0 0 0 0,-1 0 0 0 0,0 0 0 0 0,0 0 0 0 0,0 0 0 0 0,1 0 0 0 0,-1 0 0 0 0,0-1 0 0 0,0 1 0 0 0,2-1 0 0 0,8 0 56 0 0,-10 0-58 0 0,0 0 1 0 0,-1 0 0 0 0,1-1 0 0 0,0 1-1 0 0,0 0 1 0 0,-1-1 0 0 0,1 1-1 0 0,-1-1 1 0 0,1 1 0 0 0,-1 0 0 0 0,0-1-1 0 0,1-2 1 0 0,0 0 1 0 0,-1 2 17 0 0,0-2-11 0 0,-1 2-12 0 0,1-1 0 0 0,-1 0 1 0 0,0 0-1 0 0,0 0 0 0 0,0 1 1 0 0,0-1-1 0 0,0 0 0 0 0,0 1 0 0 0,-1-1 1 0 0,-3-3-1 0 0,4 4 3 0 0,0 1 0 0 0,-1 0 0 0 0,1 0 1 0 0,-1 1-1 0 0,1-1 0 0 0,-1 0 0 0 0,1 0 0 0 0,-1 1 0 0 0,1-1 0 0 0,-1 1 0 0 0,0-1 0 0 0,0 1 1 0 0,1 0-1 0 0,-1 0 0 0 0,0-1 0 0 0,1 1 0 0 0,-1 0 0 0 0,-3 1 0 0 0,2-1-7 0 0,-13 6 17 0 0,15-5-6 0 0,-1 0 0 0 0,0 0 0 0 0,0 0 0 0 0,1 0 0 0 0,-1 0 0 0 0,1 0 0 0 0,-1 0 0 0 0,1 1 0 0 0,-1-1 0 0 0,1 0 0 0 0,0 1 0 0 0,-1-1 0 0 0,1 1 0 0 0,0 0 1 0 0,0-1-1 0 0,-1 4 0 0 0,1-3 46 0 0,2 2-21 0 0,-1-4-32 0 0,0 1 0 0 0,-1 0 0 0 0,1-1 1 0 0,0 1-1 0 0,0 0 0 0 0,0-1 0 0 0,0 1 0 0 0,1 0 0 0 0,-1 0 0 0 0,0-1 0 0 0,0 1 0 0 0,0 0 0 0 0,1-1 0 0 0,-1 1 0 0 0,0 0 0 0 0,0-1 0 0 0,1 1 1 0 0,0 0-1 0 0,1 1-34 0 0,0-1 1 0 0,0 1 0 0 0,0 0-1 0 0,1-1 1 0 0,-1 0 0 0 0,0 0-1 0 0,5 2 1 0 0,-5-2-433 0 0,17-5-7391 0 0,-16 3 5321 0 0,6-9-3704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0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4377 56 2272 0 0,'0'0'1960'0'0,"-6"2"-1345"0"0,-20 7-31 0 0,20-7 388 0 0,3-2-468 0 0,-8 0 6 0 0,9 0 383 0 0,-2 0-552 0 0,-10 0 7 0 0,11 0 25 0 0,0 0-53 0 0,-184-4 2814 0 0,-236 0-2558 0 0,417 4-577 0 0,-118-5 41 0 0,107 5-11 0 0,-93-3 36 0 0,-61 2 96 0 0,53-1 16 0 0,-98-3 21 0 0,20 2 120 0 0,122-1-287 0 0,34 5-42 0 0,-173-6 11 0 0,45 3-40 0 0,-60-7 142 0 0,152 6-156 0 0,-255-2 308 0 0,331 5-254 0 0,-17 0 14 0 0,-60-2 115 0 0,-22-2 13 0 0,-29 3 1 0 0,-3-1 39 0 0,98 0-162 0 0,1 2 1 0 0,-35 3-1 0 0,-8-1 119 0 0,12-4-15 0 0,-88 1 197 0 0,31 0 208 0 0,-3-3-296 0 0,120 4-198 0 0,-16-1 12 0 0,9 1-14 0 0,8 0 19 0 0,-2 0-40 0 0,-9 0-10 0 0,10 0 46 0 0,1 0-29 0 0,-98 3 23 0 0,71-1 78 0 0,-1-2-24 0 0,27 0-17 0 0,-28 3-15 0 0,28-2-79 0 0,1-2 11 0 0,-6 1 26 0 0,5-1 30 0 0,-44 0 8 0 0,45 1-53 0 0,-1 0-27 0 0,-23 0 8 0 0,23 0 185 0 0,1 1-147 0 0,-19 6 34 0 0,19-6-31 0 0,1 0 10 0 0,-3 6-3 0 0,3-6-8 0 0,0 1 16 0 0,-1 6 28 0 0,1-7 10 0 0,0 6 10 0 0,0-1-1 0 0,0 1 0 0 0,1-1 1 0 0,0 11-1 0 0,0-14 20 0 0,1 15-45 0 0,-1-16-28 0 0,5 20 147 0 0,-4-19-155 0 0,2 11 142 0 0,11 30 119 0 0,-14-42-238 0 0,1 0 8 0 0,1 9-24 0 0,-1-8-15 0 0,0 0 0 0 0,0 0 0 0 0,0-1-1 0 0,-1 1 1 0 0,1 0 0 0 0,-1 1 0 0 0,0 2 0 0 0,0-5-16 0 0,0 0-1 0 0,-1-1 0 0 0,1 1 1 0 0,0 0-1 0 0,-1-1 1 0 0,1 1-1 0 0,0 0 0 0 0,-1-1 1 0 0,1 1-1 0 0,0 0 0 0 0,-1-1 1 0 0,1 1-1 0 0,-1-1 1 0 0,0 1-1 0 0,1-1 0 0 0,-1 1 1 0 0,1-1-1 0 0,-1 1 0 0 0,0-1 1 0 0,1 0-1 0 0,-1 1 1 0 0,0-1-1 0 0,1 0 0 0 0,-1 0 1 0 0,0 1-1 0 0,1-1 0 0 0,-1 0 1 0 0,0 0-1 0 0,0 0 1 0 0,1 0-1 0 0,-1 0 0 0 0,0 0 1 0 0,0 0-1 0 0,1 0 0 0 0,-1 0 1 0 0,0 0-1 0 0,0-1 0 0 0,-12 0 19 0 0,10 1 44 0 0,0-1-57 0 0,0 0-16 0 0,-36-20-2 0 0,13-1-18 0 0,4 4 62 0 0,21 16-44 0 0,2 8-84 0 0,6 18 92 0 0,-6-18-13 0 0,8 5-33 0 0,-4-5 73 0 0,1 0 0 0 0,0-1-1 0 0,0 0 1 0 0,12 8 0 0 0,-12-9 4 0 0,0-1 1 0 0,0 1 0 0 0,0-1 0 0 0,1 0-1 0 0,-1-1 1 0 0,1 0 0 0 0,0 0-1 0 0,0 0 1 0 0,8 0 0 0 0,-12-1-15 0 0,-1-1-12 0 0,47 2 207 0 0,-46-2-196 0 0,0-1-44 0 0,5-1 53 0 0,-1 0 0 0 0,1-1 0 0 0,-1 0 0 0 0,0 0 0 0 0,0-1 1 0 0,0 0-1 0 0,-1 0 0 0 0,1 0 0 0 0,-1-1 0 0 0,0 0 0 0 0,-1 0 0 0 0,6-7 0 0 0,32-26-67 0 0,-42 36 176 0 0,-35 18-20598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 3008 0 0,'-3'-4'17524'0'0,"0"25"-10924"0"0,1-7-9224 0 0,2-13 2745 0 0,0 2 16 0 0,0 50 456 0 0,0-51-510 0 0,0 2-25 0 0,2 36 264 0 0,0 31 57 0 0,16 93 0 0 0,-10-110-260 0 0,-1 21 96 0 0,-5-42-136 0 0,9 48 0 0 0,-4-35-22 0 0,-6-23-35 0 0,-1-21 1 0 0,0 1 9 0 0,5 54 66 0 0,-3-32 25 0 0,-2-22-149 0 0,0-2 30 0 0,1-1 0 0 0,-1 1 0 0 0,0-1 1 0 0,0 1-1 0 0,1 0 0 0 0,-1-1 1 0 0,0 1-1 0 0,0 0 0 0 0,0-1 1 0 0,0 1-1 0 0,0 0 0 0 0,0-1 1 0 0,0 1-1 0 0,0 0 0 0 0,0-1 1 0 0,0 1-1 0 0,-1-1 0 0 0,1 1 1 0 0,0 0-1 0 0,0-1 0 0 0,-1 2 1 0 0,-5 20 21 0 0,5-20-3 0 0,1-1-24 0 0,-1-1-1 0 0,0 1 1 0 0,1 0-1 0 0,-1-1 1 0 0,0 1-1 0 0,1-1 1 0 0,-1 1-1 0 0,0-1 1 0 0,1 1-1 0 0,-1-1 1 0 0,0 1-1 0 0,0-1 1 0 0,0 0-1 0 0,0 0 1 0 0,1 1-1 0 0,-1-1 1 0 0,0 0-1 0 0,0 0 1 0 0,0 0 0 0 0,0 0-1 0 0,0 0 1 0 0,0 0-1 0 0,1 0 1 0 0,-1 0-1 0 0,0 0 1 0 0,0-1-1 0 0,0 1 1 0 0,0 0-1 0 0,1 0 1 0 0,-3-1-1 0 0,-9-10-30 0 0,1 0 1 0 0,0-1-1 0 0,0 0 0 0 0,1 0 0 0 0,0-1 0 0 0,-10-19 0 0 0,19 30 2 0 0,0 1 37 0 0,-4-7-2 0 0,-5-4-133 0 0,10 12 124 0 0,0 0 1 0 0,0 0 0 0 0,0 0 0 0 0,0 0 0 0 0,0 0 0 0 0,0 1 0 0 0,0-1-1 0 0,0 0 1 0 0,0 0 0 0 0,0 0 0 0 0,0 0 0 0 0,0 0 0 0 0,0 0 0 0 0,0 0-1 0 0,0 0 1 0 0,0 0 0 0 0,0 0 0 0 0,0 0 0 0 0,0 0 0 0 0,0 0 0 0 0,0 0 0 0 0,-1 0-1 0 0,1 0 1 0 0,0 0 0 0 0,0 0 0 0 0,0 0 0 0 0,0 0 0 0 0,0 0 0 0 0,0 0-1 0 0,0 0 1 0 0,0 0 0 0 0,0 0 0 0 0,0 0 0 0 0,0 0 0 0 0,0 0 0 0 0,0 0 0 0 0,0 0-1 0 0,0 0 1 0 0,0 0 0 0 0,11 23-156 0 0,-5-10 168 0 0,19 36-43 0 0,45 67 0 0 0,-38-83 42 0 0,-31-31 23 0 0,25 11 77 0 0,-22-13-89 0 0,-1 1 0 0 0,0-1 0 0 0,0 0 0 0 0,0-1-1 0 0,0 1 1 0 0,0 0 0 0 0,0-1 0 0 0,0 0 0 0 0,0 0 0 0 0,0 0-1 0 0,0 0 1 0 0,0 0 0 0 0,-1 0 0 0 0,1-1 0 0 0,0 0 0 0 0,4-3 0 0 0,0-1 23 0 0,-1 1 0 0 0,0-2 0 0 0,0 1 0 0 0,-1-1 0 0 0,8-11 0 0 0,33-61-2906 0 0,-34 52-2557 0 0,-3-1-3956 0 0,-6 15 5402 0 0,-2 2 876 0 0,0-7 1117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0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3068 0 0,'-10'2'17039'0'0,"10"103"-14086"0"0,4 7-1457 0 0,0-60-822 0 0,-3-1 1 0 0,-8 67-1 0 0,3-89-492 0 0,-3 14 67 0 0,-1 61 1 0 0,8-93-173 0 0,0 2-91 0 0,0-1-1 0 0,3 22 0 0 0,-2-32 5 0 0,-1 1 9 0 0,0 9-6 0 0,0-9 20 0 0,0 0-20 0 0,0 8 30 0 0,0-9-32 0 0,-1 14 108 0 0,0-6-60 0 0,0-8-48 0 0,-6 24 128 0 0,-3-11-35 0 0,9-13-64 0 0,-3-2-120 0 0,-9 0 100 0 0,10 0-18 0 0,0-1 11 0 0,1 1 2 0 0,-1-1-1 0 0,0 0 1 0 0,1 1-1 0 0,-1-1 1 0 0,1-1-1 0 0,0 1 0 0 0,-1 0 1 0 0,1-1-1 0 0,0 1 1 0 0,0-1-1 0 0,0 1 1 0 0,0-1-1 0 0,0 0 1 0 0,0 0-1 0 0,0 0 0 0 0,-1-3 1 0 0,2 4-21 0 0,-7-23-35 0 0,2 4 89 0 0,-1 4 9 0 0,6 14-17 0 0,0 1 0 0 0,0-1 0 0 0,0 0 0 0 0,0 1 0 0 0,1-1 0 0 0,-1 0 0 0 0,0 0 0 0 0,1 0 0 0 0,0 0 0 0 0,-1 0 0 0 0,1-3 0 0 0,4 9 9 0 0,22 26 55 0 0,-12-14 39 0 0,27 26 1 0 0,-35-36-79 0 0,0 0 0 0 0,0 1 0 0 0,6 10 1 0 0,9 7-12 0 0,-19-22-38 0 0,5 6 47 0 0,1 0-1 0 0,0-1 1 0 0,1 0-1 0 0,18 11 1 0 0,-25-17-30 0 0,4-1 19 0 0,0-1 1 0 0,0 1 0 0 0,0-1 0 0 0,0-1-1 0 0,0 1 1 0 0,0-1 0 0 0,0 0 0 0 0,0-1-1 0 0,0 0 1 0 0,-1 1 0 0 0,1-2 0 0 0,-1 1-1 0 0,0 0 1 0 0,0-1 0 0 0,0 0 0 0 0,-1 0 0 0 0,1-1-1 0 0,-1 0 1 0 0,0 1 0 0 0,0-1 0 0 0,3-7-1 0 0,7-8-1334 0 0,15-31 0 0 0,-13 11-4031 0 0,-14 35 3255 0 0,-1 0 0 0 0,0-1 0 0 0,0 1 0 0 0,1-10 0 0 0,-2 4-1210 0 0,-2-18-736 0 0,-1 16 2032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1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3192 0 0,'0'0'15110'0'0,"1"4"-14838"0"0,1 49 1215 0 0,-1-7-457 0 0,10 57 0 0 0,-9-84-884 0 0,0 0 0 0 0,-2 20-1 0 0,0-27-140 0 0,7 105 295 0 0,-4-92-222 0 0,0 4-27 0 0,2 43 61 0 0,-5-57-97 0 0,0 29 83 0 0,-2-7-1 0 0,-5 47-94 0 0,6-82 56 0 0,1 0-34 0 0,-1 7 19 0 0,0-7-42 0 0,1 0 6 0 0,0-1-1 0 0,-1 1 1 0 0,1-1 0 0 0,-1 0 0 0 0,1 1 0 0 0,-1-1-1 0 0,1 0 1 0 0,-1 0 0 0 0,0 0 0 0 0,0 1-1 0 0,0-1 1 0 0,0 0 0 0 0,1 0 0 0 0,-1 0 0 0 0,0 0-1 0 0,-1 0 1 0 0,1 0 0 0 0,0-1 0 0 0,0 1 0 0 0,0 0-1 0 0,-2 0 1 0 0,1 0 7 0 0,-2-3-22 0 0,-10-5 0 0 0,10 5-14 0 0,4 0 20 0 0,-1 0-1 0 0,0 0 1 0 0,0 0 0 0 0,0 0-1 0 0,0 0 1 0 0,0 0 0 0 0,0 1-1 0 0,0-1 1 0 0,0 0-1 0 0,-4-2 1 0 0,-9-16 66 0 0,-19-27-217 0 0,32 45 541 0 0,5 7-334 0 0,9 16 286 0 0,-1 1 0 0 0,14 31 1 0 0,-23-45-272 0 0,1-1 0 0 0,0 1 0 0 0,0-1 1 0 0,1 1-1 0 0,0-1 0 0 0,1-1 1 0 0,-1 1-1 0 0,1-1 0 0 0,8 7 0 0 0,-13-12-60 0 0,0 0-11 0 0,0 0 1 0 0,0-1-1 0 0,-1 1 1 0 0,1 0-1 0 0,0-1 1 0 0,0 1-1 0 0,0 0 1 0 0,0-1-1 0 0,1 1 1 0 0,-1-1-1 0 0,0 0 1 0 0,0 1-1 0 0,1-1 1 0 0,9 6-5 0 0,6-2 149 0 0,-13-4-190 0 0,1 0-1 0 0,-1-1 1 0 0,0 1-1 0 0,1-1 0 0 0,-1 0 1 0 0,0-1-1 0 0,0 1 1 0 0,0-1-1 0 0,0 1 0 0 0,0-1 1 0 0,0 0-1 0 0,0-1 1 0 0,-1 1-1 0 0,1-1 1 0 0,-1 0-1 0 0,0 1 0 0 0,0-1 1 0 0,0-1-1 0 0,0 1 1 0 0,0 0-1 0 0,-1-1 0 0 0,1 1 1 0 0,1-5-1 0 0,32-53-4044 0 0,-27 42 1568 0 0,0 0 1 0 0,-2 0 0 0 0,0-1-1 0 0,-1 0 1 0 0,-1 0 0 0 0,3-24-1 0 0,-6 23 533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1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18 2056 0 0,'0'0'929'0'0,"-11"-8"2443"0"0,3 3 2469 0 0,7 4-5559 0 0,0 1 0 0 0,1-1 1 0 0,-1 1-1 0 0,0 0 0 0 0,0-1 1 0 0,0 1-1 0 0,1 0 0 0 0,-1-1 0 0 0,0 1 1 0 0,0 0-1 0 0,0 0 0 0 0,0 0 1 0 0,0 0-1 0 0,0 0 0 0 0,0 0 1 0 0,1 0-1 0 0,-1 0 0 0 0,0 0 0 0 0,0 0 1 0 0,0 0-1 0 0,-1 1 0 0 0,1 0-208 0 0,0 0-1 0 0,0 0 1 0 0,0 0-1 0 0,0 0 0 0 0,0 1 1 0 0,1-1-1 0 0,-1 0 0 0 0,0 0 1 0 0,1 1-1 0 0,-1-1 0 0 0,1 0 1 0 0,-1 1-1 0 0,1-1 1 0 0,0 1-1 0 0,0-1 0 0 0,0 1 1 0 0,-1-1-1 0 0,1 1 0 0 0,1 1 1 0 0,-6 100 2181 0 0,13 153 1 0 0,-5-211-2143 0 0,-3-1 1 0 0,-7 75 0 0 0,3-73-114 0 0,-4 86 75 0 0,8-130-109 0 0,0 1 8 0 0,-1 0 23 0 0,0 27 21 0 0,0 21 262 0 0,-4-55-297 0 0,-1 1 13 0 0,3 1-5 0 0,0 1 1 0 0,-1-2 0 0 0,1 1-1 0 0,0 0 1 0 0,0 0 0 0 0,0-1 0 0 0,0 0-1 0 0,1 1 1 0 0,-1-1 0 0 0,1 0-1 0 0,0 0 1 0 0,-3-5 0 0 0,-33-59-261 0 0,37 65 268 0 0,-6-12-113 0 0,2 5 22 0 0,5 9 93 0 0,0 0 0 0 0,0 0 0 0 0,0 0 0 0 0,0 0 0 0 0,0 0 0 0 0,0 0 0 0 0,0 0 0 0 0,0 0 0 0 0,0 0 0 0 0,0 0 1 0 0,0-1-1 0 0,-1 1 0 0 0,1 0 0 0 0,0 0 0 0 0,0 0 0 0 0,0 0 0 0 0,0 0 0 0 0,0 0 0 0 0,0 0 0 0 0,0 0 0 0 0,0 0 1 0 0,0 0-1 0 0,0 0 0 0 0,0 0 0 0 0,0 0 0 0 0,0 0 0 0 0,0 0 0 0 0,0 0 0 0 0,0 0 0 0 0,0 0 0 0 0,-1 0 0 0 0,1 0 1 0 0,0 0-1 0 0,0 0 0 0 0,0 0 0 0 0,0 0 0 0 0,0 0 0 0 0,0 0 0 0 0,0 0 0 0 0,0 0 0 0 0,0 0 0 0 0,0 0 0 0 0,0 0 1 0 0,0 0-1 0 0,0 0 0 0 0,-1 0 0 0 0,1 0 0 0 0,0 0 0 0 0,0 0 0 0 0,0 0 0 0 0,0 0 0 0 0,0 0 0 0 0,0 0 0 0 0,0 0 1 0 0,0 0-1 0 0,0 0 0 0 0,0 0 0 0 0,0 0 0 0 0,0 0 0 0 0,0 0 0 0 0,0 1 0 0 0,0-1 0 0 0,0 0 0 0 0,0 0 0 0 0,0 0 1 0 0,0 0-1 0 0,0 0 0 0 0,0 0 0 0 0,0 0 0 0 0,-3 19-14 0 0,2-15 24 0 0,5 17 27 0 0,9 20 13 0 0,-6-24 21 0 0,-6-13-65 0 0,1 0 0 0 0,0 0 0 0 0,0 0 0 0 0,0 0 0 0 0,0 0 0 0 0,0 0 0 0 0,1-1 1 0 0,0 1-1 0 0,0-1 0 0 0,0 0 0 0 0,0 0 0 0 0,4 4 0 0 0,8 8-15 0 0,9 6 84 0 0,-22-19-92 0 0,0-1 39 0 0,20 8 84 0 0,-19-8-57 0 0,-1-1-22 0 0,10-1-10 0 0,-9 1 12 0 0,0-2-4 0 0,1 1-42 0 0,-1 0-1 0 0,1 0 0 0 0,0-1 1 0 0,-1 0-1 0 0,0 0 1 0 0,1 0-1 0 0,-1 0 0 0 0,0 0 1 0 0,0-1-1 0 0,0 1 0 0 0,0-1 1 0 0,-1 0-1 0 0,1 0 0 0 0,-1 0 1 0 0,1 0-1 0 0,1-4 1 0 0,-2 4-50 0 0,36-68-3883 0 0,-32 58 98 0 0,0-2 0 0 0,-2 1 1 0 0,5-19-1 0 0,-6 22 1652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1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3140 0 0,'0'0'21021'0'0,"0"3"-20858"0"0,0-1-113 0 0,0 16 283 0 0,0 0 0 0 0,1 0 1 0 0,1 0-1 0 0,6 24 0 0 0,-3-26-193 0 0,-2 0 0 0 0,0 0 0 0 0,2 23 1 0 0,2 15 49 0 0,0-14-82 0 0,-3-15 0 0 0,11 33-1 0 0,-13-49-92 0 0,0-1 0 0 0,0 1-1 0 0,0 12 1 0 0,3 15 42 0 0,21 77-32 0 0,-20-88 20 0 0,-3-14-26 0 0,-1 0 0 0 0,0 0 0 0 0,-1 0 1 0 0,0 12-1 0 0,0 51-36 0 0,-1-71 10 0 0,2 15 18 0 0,-3-7 3 0 0,0 18-41 0 0,1-26 6 0 0,-1 20 41 0 0,1-19-35 0 0,-2 5 13 0 0,1-7 15 0 0,1 1-82 0 0,0 7 82 0 0,0-8 88 0 0,-2 0-106 0 0,2-2 6 0 0,0 1 0 0 0,0 0 0 0 0,0-1 1 0 0,0 1-1 0 0,0 0 0 0 0,0-1 0 0 0,-1 1 0 0 0,1 0 0 0 0,0-1 1 0 0,0 1-1 0 0,-1 0 0 0 0,1-1 0 0 0,0 1 0 0 0,-1-1 1 0 0,1 1-1 0 0,-1-1 0 0 0,1 1 0 0 0,-1-1 0 0 0,1 1 0 0 0,-1-1 1 0 0,1 1-1 0 0,-1-1 0 0 0,1 1 0 0 0,-1-1 0 0 0,0 0 0 0 0,1 0 1 0 0,-2 1-1 0 0,0 0 18 0 0,-1 2-112 0 0,0 0 0 0 0,0-1 0 0 0,-1 1 0 0 0,1-1 0 0 0,-1 0 0 0 0,-5 3 0 0 0,4-4 85 0 0,3 0-6 0 0,0 0 0 0 0,0-1 0 0 0,0 1 0 0 0,0 0 0 0 0,0 0 0 0 0,0 0 0 0 0,0 1 0 0 0,0-1-1 0 0,0 0 1 0 0,1 1 0 0 0,-1-1 0 0 0,1 1 0 0 0,-1-1 0 0 0,1 1 0 0 0,-2 2 0 0 0,2-3 34 0 0,1-3-27 0 0,-1 0 15 0 0,1 0-1 0 0,-1 0 0 0 0,0 0 0 0 0,0 0 1 0 0,0 0-1 0 0,0 0 0 0 0,0 1 0 0 0,-1-1 1 0 0,1 0-1 0 0,-2-1 0 0 0,-6-10-6 0 0,3-3-57 0 0,5 11 99 0 0,-2-1 1 0 0,1 0 0 0 0,-1 1-1 0 0,0-1 1 0 0,0 1 0 0 0,-7-9-1 0 0,-6-18 987 0 0,17 40-1021 0 0,11 28 73 0 0,-7-26-58 0 0,0 1 1 0 0,1-1-1 0 0,0 0 0 0 0,1-1 1 0 0,0 1-1 0 0,0-1 1 0 0,1 0-1 0 0,0-1 1 0 0,0 0-1 0 0,1 0 1 0 0,0-1-1 0 0,1 0 1 0 0,17 9-1 0 0,-22-14-7 0 0,0 0-1 0 0,0 0 1 0 0,0-1-1 0 0,0 0 1 0 0,1 0-1 0 0,-1 0 1 0 0,0 0-1 0 0,1-1 1 0 0,-1 0-1 0 0,0 0 1 0 0,1-1-1 0 0,-1 1 1 0 0,0-1-1 0 0,1-1 1 0 0,-1 1-1 0 0,0-1 1 0 0,0 1-1 0 0,0-1 1 0 0,0-1-1 0 0,0 1 1 0 0,-1-1-1 0 0,7-4 1 0 0,1-1 12 0 0,-1-1 0 0 0,-1 0 0 0 0,1-1 1 0 0,-2 0-1 0 0,1-1 0 0 0,-2 1 0 0 0,10-16 1 0 0,-1-8 218 0 0,-3-17-13988 0 0,-8 23 4397 0 0,-1 17 7123 0 0,0 0 94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2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 3296 0 0,'0'-20'18023'0'0,"9"142"-15528"0"0,-1-37-1450 0 0,-2 121 1 0 0,-6-181-983 0 0,1 0 33 0 0,7 44-1 0 0,-3-32 15 0 0,1 68 1 0 0,-1 7-9 0 0,-5-110-114 0 0,2 13 18 0 0,-1-1-18 0 0,-1 0 0 0 0,-2 22-1 0 0,0 0 84 0 0,2-35-71 0 0,0-1 0 0 0,0 0-1 0 0,0 1 1 0 0,0-1-1 0 0,0 0 1 0 0,0 1-1 0 0,0-1 1 0 0,0 0 0 0 0,0 1-1 0 0,0-1 1 0 0,0 0-1 0 0,0 1 1 0 0,0-1 0 0 0,-1 0-1 0 0,1 1 1 0 0,0-1-1 0 0,0 0 1 0 0,0 0-1 0 0,-1 1 1 0 0,1-1 0 0 0,0 0-1 0 0,0 0 1 0 0,0 1-1 0 0,-1-1 1 0 0,1 0-1 0 0,0 0 1 0 0,-1 0 0 0 0,1 1-1 0 0,0-1 1 0 0,0 0-1 0 0,-1 0 1 0 0,1 0 0 0 0,0 0-1 0 0,-1 0 1 0 0,1 0-1 0 0,0 0 1 0 0,-1 0-1 0 0,1 0 1 0 0,0 0 0 0 0,-1 0-1 0 0,1 0 1 0 0,0 0-1 0 0,-1 0 1 0 0,1 0-1 0 0,0 0 1 0 0,-1 0 0 0 0,1 0-1 0 0,0 0 1 0 0,-1 0-1 0 0,-15-8 47 0 0,14 7-71 0 0,-3-1-22 0 0,-6-4-152 0 0,6 3 155 0 0,1 1 24 0 0,-1 0 0 0 0,0 0-1 0 0,1-1 1 0 0,-1 0 0 0 0,-4-3-1 0 0,7 4 49 0 0,-13-30-151 0 0,1-29 95 0 0,14 59 44 0 0,-4-4 35 0 0,-1-1 14 0 0,4 10 406 0 0,3 0-470 0 0,2 12 54 0 0,0 0-1 0 0,2 0 1 0 0,-1-1 0 0 0,2 0-1 0 0,12 19 1 0 0,-10-21-24 0 0,0-1-1 0 0,1 0 0 0 0,0-1 1 0 0,16 13-1 0 0,-19-18 2 0 0,-1-1 1 0 0,1 0-1 0 0,0 0 0 0 0,0 0 0 0 0,1-1 1 0 0,-1 0-1 0 0,1 0 0 0 0,-1-1 1 0 0,15 3-1 0 0,-19-5 17 0 0,0 0 6 0 0,1 0-23 0 0,1 0 0 0 0,-1-1 1 0 0,1 1-1 0 0,0-1 0 0 0,-1 0 0 0 0,0 0 1 0 0,1 0-1 0 0,-1-1 0 0 0,0 1 0 0 0,0-1 1 0 0,0 0-1 0 0,0-1 0 0 0,0 1 0 0 0,7-6 1 0 0,-6 3-103 0 0,0 0 1 0 0,-1 0 0 0 0,0-1-1 0 0,0 1 1 0 0,0-1 0 0 0,0 0-1 0 0,-1 0 1 0 0,0 0 0 0 0,3-10 0 0 0,10-24-331 0 0,9-26-5929 0 0,-20 53 3481 0 0,-2-1 0 0 0,1 1 0 0 0,-1-1 1 0 0,-1 0-1 0 0,0-21 0 0 0,-2 19 879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2208 0 0,'0'0'13731'0'0,"-5"0"-13568"0"0,-9 0-101 0 0,3 0 3638 0 0,14 5-3504 0 0,9 18 25 0 0,-10-19-132 0 0,0 0 1 0 0,-1 0 0 0 0,1 0 0 0 0,-1 0 0 0 0,0 1 0 0 0,-1-1 0 0 0,1 0-1 0 0,-1 5 1 0 0,1 1 29 0 0,14 184 1357 0 0,-13-130-1180 0 0,16 100 1 0 0,-15-136-227 0 0,11 90 218 0 0,-13-114-280 0 0,-1 1-1 0 0,1-1 0 0 0,-1 1 0 0 0,-1-1 0 0 0,1 1 0 0 0,0-1 0 0 0,-1 1 0 0 0,0-1 0 0 0,0 0 0 0 0,-3 7 0 0 0,-2 13 26 0 0,5-21-13 0 0,0 0-1 0 0,-1 0 0 0 0,1 0 1 0 0,0 0-1 0 0,-1 0 0 0 0,0 0 1 0 0,0-1-1 0 0,0 1 0 0 0,0 0 1 0 0,0-1-1 0 0,-5 5 0 0 0,5-6 61 0 0,2 0-81 0 0,-1-1 0 0 0,0 0 0 0 0,0 1 0 0 0,0-1 0 0 0,0 0 0 0 0,1 0 0 0 0,-1 0 1 0 0,0 0-1 0 0,0 0 0 0 0,0 0 0 0 0,0 0 0 0 0,0 0 0 0 0,0 0 0 0 0,0 0 0 0 0,0-1 0 0 0,0 1-1 0 0,-8-3-28 0 0,0-2 0 0 0,1 1 0 0 0,-1-1 0 0 0,1 0 0 0 0,0 0 0 0 0,-13-13 0 0 0,-5-18-35 0 0,25 34 51 0 0,-2-10 53 0 0,3 11-36 0 0,0 0-1 0 0,0 0 1 0 0,0 1 0 0 0,0-1 0 0 0,0 0 0 0 0,1 0 0 0 0,-1 0-1 0 0,0 0 1 0 0,0 0 0 0 0,1 0 0 0 0,-1 0 0 0 0,1 1-1 0 0,-1-1 1 0 0,1 0 0 0 0,-1 0 0 0 0,1 0 0 0 0,-1 1 0 0 0,1-1-1 0 0,0 0 1 0 0,-1 1 0 0 0,3-2 0 0 0,-1 1 250 0 0,1 5-151 0 0,19 28 249 0 0,44 57 249 0 0,-55-76-450 0 0,1 0 0 0 0,0-1-1 0 0,1 0 1 0 0,20 14 0 0 0,-28-23-117 0 0,1 0 1 0 0,-1 0-1 0 0,1 0 1 0 0,0 0-1 0 0,0-1 1 0 0,0 0 0 0 0,0-1-1 0 0,0 1 1 0 0,1-1-1 0 0,-1 0 1 0 0,0-1-1 0 0,1 1 1 0 0,-1-1-1 0 0,1 0 1 0 0,-1-1-1 0 0,0 0 1 0 0,1 0 0 0 0,9-3-1 0 0,-11 2-15 0 0,-1 0 0 0 0,1 0 0 0 0,0-1 0 0 0,-1 0 0 0 0,0 0 0 0 0,0 0 0 0 0,1 0 0 0 0,-2 0 1 0 0,1-1-1 0 0,0 0 0 0 0,3-5 0 0 0,-2 2-760 0 0,0 0-1 0 0,-1-1 1 0 0,0 1 0 0 0,-1-1 0 0 0,1 0 0 0 0,2-11 0 0 0,-2 3-1796 0 0,-1-1 0 0 0,0 0 0 0 0,-2 0 0 0 0,1 0 0 0 0,-2 0 1 0 0,-2-21-1 0 0,0 18 424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24 4308 0 0,'0'0'11743'0'0,"-1"-4"-11508"0"0,-5-12-19 0 0,5 12 544 0 0,3 4-608 0 0,0 1 1 0 0,0-1 0 0 0,0 0 0 0 0,0 1-1 0 0,0-1 1 0 0,0 1 0 0 0,0 0 0 0 0,0 0-1 0 0,-1 0 1 0 0,1 0 0 0 0,0 0 0 0 0,0 0-1 0 0,2 2 1 0 0,-4-2-178 0 0,3 1 402 0 0,-1 11 908 0 0,-1-10-1078 0 0,0-1 1 0 0,-1 1 0 0 0,1 0-1 0 0,-1-1 1 0 0,0 1 0 0 0,0-1-1 0 0,0 1 1 0 0,0 0 0 0 0,0 3-1 0 0,-2-1-17 0 0,0 1-1 0 0,0-1 1 0 0,0 1-1 0 0,0-1 0 0 0,-1 0 1 0 0,0 0-1 0 0,0 0 1 0 0,0 0-1 0 0,-1-1 1 0 0,1 1-1 0 0,-1-1 0 0 0,-5 4 1 0 0,6-5-619 0 0,-1 0 1 0 0,1 0 0 0 0,-1-1 0 0 0,0 0-1 0 0,0 0 1 0 0,0 0 0 0 0,0 0-1 0 0,0 0 1 0 0,-7 1 0 0 0,1-4-7233 0 0,7 1 6765 0 0,0-1 0 0 0,-1 0 0 0 0,1 0 0 0 0,0-1 0 0 0,0 1-1 0 0,1-1 1 0 0,-1 1 0 0 0,0-1 0 0 0,0 0 0 0 0,1 0 0 0 0,-1 0-1 0 0,-2-4 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2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1 189 992 0 0,'0'0'5392'0'0,"0"-5"-5092"0"0,1-16-56 0 0,-1 16 1202 0 0,-1-26 730 0 0,2 15-1169 0 0,-1-11 563 0 0,5-32-1 0 0,-4 57-1330 0 0,-3-20 534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2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3796 0 0,'7'-5'16581'0'0,"-5"9"-16542"0"0,0 0 149 0 0,0 0 0 0 0,0 0 1 0 0,0 1-1 0 0,-1-1 0 0 0,1 1 1 0 0,1 8-1 0 0,35 345 4306 0 0,-34-328-4342 0 0,2 1 1 0 0,1-1 0 0 0,14 37 0 0 0,-5-15-58 0 0,-13-41-33 0 0,-1-4-63 0 0,0-1-1 0 0,-1 1 0 0 0,0 0 1 0 0,-1 0-1 0 0,1 0 0 0 0,-1 7 0 0 0,0-3 55 0 0,1-4-49 0 0,-1 1 1 0 0,0-1 0 0 0,-1 0-1 0 0,1 0 1 0 0,-3 8-1 0 0,-4 20 84 0 0,7-33-97 0 0,-5 28-38 0 0,-12 9-23 0 0,16-38 160 0 0,1 0-94 0 0,0-1-1 0 0,0 1 1 0 0,0-1 0 0 0,0 1 0 0 0,0 0 0 0 0,0-1 0 0 0,0 1-1 0 0,-1-1 1 0 0,1 1 0 0 0,0-1 0 0 0,0 1 0 0 0,-1-1-1 0 0,1 1 1 0 0,0-1 0 0 0,-1 1 0 0 0,1-1 0 0 0,-1 1 0 0 0,1-1-1 0 0,0 0 1 0 0,-1 1 0 0 0,1-1 0 0 0,-1 0 0 0 0,1 1-1 0 0,-1-1 1 0 0,1 0 0 0 0,-1 0 0 0 0,1 1 0 0 0,-1-1 0 0 0,1 0-1 0 0,-1 0 1 0 0,0 0 0 0 0,1 0 0 0 0,-1 0 0 0 0,1 0-1 0 0,-1 0 1 0 0,1 0 0 0 0,-1 0 0 0 0,0 0 0 0 0,1 0 0 0 0,-1 0-1 0 0,1 0 1 0 0,-2-1 0 0 0,0 1-6 0 0,0 0 0 0 0,0-1 1 0 0,0 1-1 0 0,0-1 0 0 0,0 0 0 0 0,0 0 1 0 0,0 0-1 0 0,1 0 0 0 0,-1 0 0 0 0,-3-2 0 0 0,-9-14-24 0 0,-37-46 32 0 0,36 47 108 0 0,15 15-73 0 0,-1 0 1 0 0,1 0-1 0 0,-1 0 0 0 0,0 0 1 0 0,1 1-1 0 0,-1-1 0 0 0,0 0 1 0 0,0 0-1 0 0,0 0 0 0 0,0 1 1 0 0,0-1-1 0 0,0 0 0 0 0,0 1 1 0 0,0-1-1 0 0,0 1 0 0 0,0 0 1 0 0,-2-1-1 0 0,11 29 213 0 0,-7-26-270 0 0,2 8 69 0 0,0 0 0 0 0,1 0 0 0 0,1 0 1 0 0,0 0-1 0 0,0 0 0 0 0,1-1 0 0 0,0 0 0 0 0,0 0 1 0 0,1-1-1 0 0,0 0 0 0 0,1 0 0 0 0,0-1 0 0 0,0 0 1 0 0,1 0-1 0 0,-1 0 0 0 0,1-1 0 0 0,11 5 0 0 0,7 0 277 0 0,43 12-1 0 0,-68-22-301 0 0,2-1 35 0 0,4 2-49 0 0,-5-2 21 0 0,1 1 0 0 0,0-1 0 0 0,0 0 0 0 0,-1 0 0 0 0,1 0 0 0 0,0 0 0 0 0,0-1 0 0 0,-1 1 0 0 0,1-1 0 0 0,0 0 0 0 0,-1 0 0 0 0,1-1 0 0 0,5-2 0 0 0,-2 1-82 0 0,0-1-1 0 0,-1 1 1 0 0,1-1-1 0 0,-1-1 1 0 0,0 1-1 0 0,0-1 1 0 0,0 0-1 0 0,-1 0 1 0 0,0-1-1 0 0,7-8 1 0 0,3-7-1695 0 0,20-39 0 0 0,-18 31-928 0 0,-11 18 664 0 0,-1 1 0 0 0,0-1-1 0 0,0 0 1 0 0,-1 0 0 0 0,-1-1 0 0 0,1 1 0 0 0,-2-1 0 0 0,0 0 0 0 0,1-12 0 0 0,-3 9 104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3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3612 0 0,'0'0'1587'0'0,"-17"0"9419"0"0,16 0-10722 0 0,1 0-1 0 0,-1 0 0 0 0,1 0 0 0 0,-1-1 0 0 0,0 1 0 0 0,1 0 0 0 0,-1 1 1 0 0,1-1-1 0 0,-1 0 0 0 0,0 0 0 0 0,1 0 0 0 0,-1 0 0 0 0,1 0 0 0 0,-1 0 1 0 0,1 1-1 0 0,-1-1 0 0 0,0 0 0 0 0,1 1 0 0 0,-1-1 0 0 0,1 0 0 0 0,-1 1 1 0 0,1-1-1 0 0,-1 1 0 0 0,-3 4-631 0 0,3-3 842 0 0,1 1-24 0 0,-4 71 2145 0 0,7 98 0 0 0,2-77-2153 0 0,-3-40-244 0 0,9 58 0 0 0,-6-79-166 0 0,1 49-1 0 0,-4-39-35 0 0,7 42 49 0 0,-7-39 46 0 0,-2-44-82 0 0,0-1-11 0 0,-10 44 36 0 0,9-44-100 0 0,1-1 37 0 0,0 0 1 0 0,0 0 0 0 0,0 0-1 0 0,0 0 1 0 0,0 0 0 0 0,0-1-1 0 0,-1 1 1 0 0,1 0 0 0 0,0 0-1 0 0,-1 0 1 0 0,1 0 0 0 0,0-1-1 0 0,-1 1 1 0 0,1 0 0 0 0,-1 0-1 0 0,0-1 1 0 0,1 1 0 0 0,-1 0-1 0 0,0-1 1 0 0,1 1 0 0 0,-1-1-1 0 0,0 1 1 0 0,1-1 0 0 0,-1 1-1 0 0,0-1 1 0 0,0 1 0 0 0,0-1-1 0 0,1 0 1 0 0,-1 0 0 0 0,0 1-1 0 0,-2-1 1 0 0,-20 0-417 0 0,19-1 352 0 0,0-1-5 0 0,0-1 1 0 0,0 0-1 0 0,0 0 1 0 0,0-1-1 0 0,-5-5 1 0 0,3-1-7 0 0,1 1 0 0 0,0-1 1 0 0,-7-19-1 0 0,11 27 104 0 0,-5-27 286 0 0,12 41-300 0 0,8 18 82 0 0,27 38 1 0 0,-36-59-18 0 0,8 9-2 0 0,24 21-15 0 0,-32-34-29 0 0,1 0 0 0 0,0-1 1 0 0,0 1-1 0 0,0-1 0 0 0,0 0 1 0 0,9 4-1 0 0,31 12 110 0 0,-44-20-81 0 0,17 3 6 0 0,-16-3-20 0 0,-1-1-35 0 0,35-3 142 0 0,-35 4-141 0 0,0-1 0 0 0,-1 0-1 0 0,1 0 1 0 0,0 0 0 0 0,0 0-1 0 0,-1-1 1 0 0,1 1 0 0 0,-1 0-1 0 0,3-3 1 0 0,3-3-317 0 0,-1-1-1 0 0,0 0 0 0 0,0 0 1 0 0,0-1-1 0 0,-1 1 1 0 0,5-13-1 0 0,8-21-3435 0 0,-3 2-3489 0 0,9-54-6186 0 0,-19 77 11440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3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25 3624 0 0,'-11'-24'14455'0'0,"9"29"-11930"0"0,0 19-517 0 0,0 24-1113 0 0,7 144 2395 0 0,6 78-1432 0 0,5-148-1572 0 0,-14-104-241 0 0,0-1 0 0 0,-2 1 0 0 0,-1 18 0 0 0,0-1 33 0 0,1 47 86 0 0,0-79-188 0 0,-1 38-1 0 0,0-39 28 0 0,0 6-19 0 0,0-6 42 0 0,1 1 1 0 0,-3 5-44 0 0,2-5 95 0 0,0-3-80 0 0,1 0 0 0 0,-1 1 0 0 0,0-1-1 0 0,1 1 1 0 0,-1-1 0 0 0,0 0 0 0 0,1 0-1 0 0,-1 1 1 0 0,0-1 0 0 0,1 0 0 0 0,-1 0-1 0 0,0 0 1 0 0,0 0 0 0 0,1 0-1 0 0,-1 0 1 0 0,0 0 0 0 0,-1 0 0 0 0,-15-3-68 0 0,13 3 16 0 0,1-1-38 0 0,-3-1 57 0 0,4 2 16 0 0,-1-1-1 0 0,0 0 1 0 0,0 0 0 0 0,0 0 0 0 0,1 0-1 0 0,-1 0 1 0 0,1-1 0 0 0,-6-3 0 0 0,0-3-33 0 0,-1-1 0 0 0,-12-19 0 0 0,-25-26-56 0 0,45 53 115 0 0,-5-7-40 0 0,3 3 61 0 0,3 7 333 0 0,17 28-207 0 0,24 34 0 0 0,-26-43-23 0 0,-11-14-89 0 0,-1-1 0 0 0,1 0 0 0 0,1 0 0 0 0,0 0 0 0 0,-1 0 0 0 0,2-1 1 0 0,-1 0-1 0 0,1 0 0 0 0,-1 0 0 0 0,1-1 0 0 0,0 0 0 0 0,1 0 0 0 0,-1 0 0 0 0,1-1 1 0 0,9 3-1 0 0,-1-2 67 0 0,0-1 1 0 0,0-1 0 0 0,0 0-1 0 0,1-1 1 0 0,-1-1 0 0 0,1 0 0 0 0,25-5-1 0 0,-37 5-157 0 0,-1-1 0 0 0,0 0 0 0 0,0 0 0 0 0,1 0 0 0 0,-1 0 0 0 0,0 0 0 0 0,0-1 0 0 0,5-3-1 0 0,-4 3-659 0 0,-1-1-1 0 0,1 0 1 0 0,-1-1-1 0 0,0 1 1 0 0,0-1-1 0 0,0 1 1 0 0,0-1-1 0 0,-1 0 1 0 0,4-6-1 0 0,0-5-3004 0 0,0 0 0 0 0,-1 0 0 0 0,5-27 0 0 0,-6 24 2003 0 0,8-31-2715 0 0,-7 22 2450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3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21 4512 0 0,'0'0'5122'0'0,"-8"-21"8730"0"0,7 27-13428 0 0,-1 19 576 0 0,2 0 0 0 0,5 48 1 0 0,15 56 581 0 0,2 14-833 0 0,-17-91-550 0 0,15 119 261 0 0,-16-146-392 0 0,3 11 132 0 0,2 66 1 0 0,3-10-301 0 0,-12-40 365 0 0,0-50-234 0 0,0-1-30 0 0,0 1 0 0 0,0-1 0 0 0,-1 0 0 0 0,1 1-1 0 0,0-1 1 0 0,0 0 0 0 0,-1 1 0 0 0,1-1 0 0 0,-1 0 0 0 0,1 0 0 0 0,-1 0-1 0 0,1 1 1 0 0,-1-1 0 0 0,0 0 0 0 0,0 0 0 0 0,-1 1 0 0 0,-2 0 6 0 0,2 1-2 0 0,-16 3-7 0 0,-8-3-184 0 0,23-2 144 0 0,0-3-18 0 0,0 2 49 0 0,1-2 0 0 0,-1 1 0 0 0,1 0-1 0 0,-1 0 1 0 0,1-1 0 0 0,0 0 0 0 0,0 1-1 0 0,0-1 1 0 0,0 0 0 0 0,0 0 0 0 0,0 0-1 0 0,0 0 1 0 0,-1-3 0 0 0,-2-3-25 0 0,1-1-1 0 0,0 0 1 0 0,-3-10 0 0 0,-8-20 39 0 0,2 13-24 0 0,12 25 95 0 0,0-1-55 0 0,-2-2-38 0 0,2 2 35 0 0,3 8 32 0 0,10 19-50 0 0,-7-15 28 0 0,1 1 0 0 0,-1-1 0 0 0,2-1 0 0 0,-1 1 0 0 0,2-1 0 0 0,-1 0 0 0 0,1-1 0 0 0,10 10 0 0 0,4 2 108 0 0,-16-14-99 0 0,1 0 0 0 0,-1-1 0 0 0,1 0 0 0 0,1 0 0 0 0,-1-1 0 0 0,1 0 0 0 0,0 0 0 0 0,-1 0 0 0 0,13 2 0 0 0,-18-5 12 0 0,2-1-26 0 0,11 1 11 0 0,-11-1 29 0 0,-1-1 13 0 0,6-2-152 0 0,0-1 0 0 0,0-1 0 0 0,0 0 0 0 0,-1 0 0 0 0,0 0 0 0 0,0-1 0 0 0,0 0 0 0 0,-1-1 0 0 0,0 0 0 0 0,0 0 0 0 0,-1 0 0 0 0,0-1 0 0 0,10-15 0 0 0,-14 19 241 0 0,24-34-2042 0 0,-3-2-4740 0 0,-19 31 4380 0 0,0 1 0 0 0,0-1 0 0 0,-1 0 0 0 0,0 0 0 0 0,-1 0 0 0 0,0 0 0 0 0,1-18 0 0 0,-2 14 142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 4184 0 0,'3'-6'18621'0'0,"-4"33"-18353"0"0,1-20-29 0 0,16 203 2954 0 0,-9-147-2726 0 0,-2 84 362 0 0,24 26 14 0 0,-24-131-735 0 0,-3-12 33 0 0,-1-28-117 0 0,-1 13 10 0 0,0-10-40 0 0,1 3 20 0 0,2 83 22 0 0,-3-88-11 0 0,1 0-70 0 0,0 7 21 0 0,0-5 22 0 0,0 5-8 0 0,-1-8 22 0 0,0 1-38 0 0,0 1 49 0 0,0-1 0 0 0,0 1 1 0 0,0-1-1 0 0,-1 0 1 0 0,-1 7-1 0 0,2-9-31 0 0,0-1 0 0 0,0 1 1 0 0,-1-1-1 0 0,1 1 0 0 0,0-1 0 0 0,-1 1 1 0 0,1-1-1 0 0,0 1 0 0 0,-1-1 0 0 0,1 1 0 0 0,-1-1 1 0 0,1 0-1 0 0,0 1 0 0 0,-1-1 0 0 0,1 1 1 0 0,-1-1-1 0 0,1 0 0 0 0,-1 0 0 0 0,1 1 1 0 0,-1-1-1 0 0,0 0 0 0 0,1 0 0 0 0,-1 0 0 0 0,1 0 1 0 0,-1 1-1 0 0,1-1 0 0 0,-1 0 0 0 0,0 0 1 0 0,1 0-1 0 0,-1 0 0 0 0,1 0 0 0 0,-1 0 1 0 0,0-1-1 0 0,1 1 0 0 0,-1 0 0 0 0,1 0 0 0 0,-1 0 1 0 0,1 0-1 0 0,-1-1 0 0 0,1 1 0 0 0,-1 0 1 0 0,1-1-1 0 0,-1 1 0 0 0,1 0 0 0 0,-1-1 1 0 0,1 1-1 0 0,-1-1 0 0 0,-61-38-849 0 0,60 38 762 0 0,-1 0 56 0 0,0-1 0 0 0,-1 0 0 0 0,1 0 0 0 0,0 0 0 0 0,0 0 0 0 0,1-1 0 0 0,-1 1 1 0 0,0-1-1 0 0,-3-4 0 0 0,4 4 11 0 0,0 2 38 0 0,-4-8 2 0 0,1 5 39 0 0,4 7 92 0 0,3 25-189 0 0,-1-25 49 0 0,0 0 0 0 0,1 0 0 0 0,-1 0 0 0 0,1 0 0 0 0,0 0 1 0 0,0 0-1 0 0,0-1 0 0 0,5 6 0 0 0,-3-4 33 0 0,1 3-15 0 0,0-1-1 0 0,1 0 1 0 0,0 0-1 0 0,0-1 0 0 0,0 0 1 0 0,9 6-1 0 0,4 2 11 0 0,-10-8 23 0 0,0-1 0 0 0,0 0 0 0 0,0 0 0 0 0,1-1 0 0 0,-1 0 0 0 0,1 0 0 0 0,0-1 0 0 0,16 1 0 0 0,-1 1 54 0 0,19 0 60 0 0,-41-4-148 0 0,1 0 2 0 0,1-1-29 0 0,1 1-1 0 0,-1-1 1 0 0,1-1 0 0 0,-1 1 0 0 0,0-1 0 0 0,1 0 0 0 0,-1 0 0 0 0,0 0 0 0 0,0-1 0 0 0,9-6-1 0 0,-8 3-228 0 0,0 1 0 0 0,0-2 0 0 0,-1 1-1 0 0,0 0 1 0 0,0-1 0 0 0,0 0 0 0 0,4-9-1 0 0,2-6-2852 0 0,0 0-1 0 0,-2-1 1 0 0,13-48-1 0 0,6-75-8743 0 0,-23 116 9946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4052 0 0,'4'-74'6985'0'0,"11"-38"-2130"0"0,1-17-1541 0 0,-13 107-2349 0 0,0 0 0 0 0,11-40 0 0 0,-12 55-738 0 0,-2 6-194 0 0,0 1 1 0 0,0-1-1 0 0,0 0 0 0 0,0 1 0 0 0,0-1 1 0 0,0 0-1 0 0,1 1 0 0 0,-1-1 0 0 0,0 0 1 0 0,1 1-1 0 0,-1-1 0 0 0,0 0 0 0 0,1 1 1 0 0,-1-1-1 0 0,1 1 0 0 0,-1-1 1 0 0,1 1-1 0 0,-1-1 0 0 0,1 1 0 0 0,-1-1 1 0 0,1 1-1 0 0,-1 0 0 0 0,1-1 0 0 0,0 1 1 0 0,-1 0-1 0 0,1 0 0 0 0,0-1 0 0 0,-1 1 1 0 0,1 0-1 0 0,0 0 0 0 0,-1 0 1 0 0,1 0-1 0 0,0 0 0 0 0,-1 0 0 0 0,1 0 1 0 0,0 0-1 0 0,0 0 0 0 0,-1 0 0 0 0,1 0 1 0 0,0 0-1 0 0,-1 0 0 0 0,1 0 0 0 0,0 1 1 0 0,-1-1-1 0 0,1 0 0 0 0,0 1 1 0 0,-1-1-1 0 0,1 0 0 0 0,-1 1 0 0 0,1-1 1 0 0,-1 1-1 0 0,1-1 0 0 0,-1 1 0 0 0,1-1 1 0 0,-1 1-1 0 0,1-1 0 0 0,0 2 0 0 0,0-1-179 0 0,0 0 164 0 0,1 0 0 0 0,-2-1 0 0 0,1 1 1 0 0,0 0-1 0 0,0 0 0 0 0,0 0 0 0 0,0 0 1 0 0,0 0-1 0 0,-1 0 0 0 0,1 1 0 0 0,-1-1 0 0 0,1 0 1 0 0,-1 0-1 0 0,1 0 0 0 0,-1 1 0 0 0,1-1 0 0 0,-1 2 1 0 0,3 7 102 0 0,36 74 407 0 0,13 24 14 0 0,-42-90-655 0 0,0 0 1 0 0,2-1-1 0 0,21 26 1 0 0,-27-37-599 0 0,-1-1 1 0 0,1 0 0 0 0,0 0 0 0 0,12 8 0 0 0,-17-12-358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2804 0 0,'0'0'1096'0'0,"15"-11"817"0"0,-2 3-989 0 0,-2 7-220 0 0,3-2-272 0 0,-1-1-516 0 0,2 1-660 0 0,1 2-1501 0 0,1-2 137 0 0,0 0 132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4092 0 0,'0'0'4275'0'0,"-4"3"-3409"0"0,0 1-503 0 0,1-1 0 0 0,-1 0 0 0 0,1 1 0 0 0,0-1 1 0 0,-3 6-1 0 0,5-7-207 0 0,0 0 0 0 0,0-1 0 0 0,0 1 0 0 0,0 0 0 0 0,0 0 1 0 0,1-1-1 0 0,-1 1 0 0 0,1 0 0 0 0,-1 0 0 0 0,1 0 0 0 0,0 0 0 0 0,0 0 0 0 0,0 0 1 0 0,0 0-1 0 0,0 0 0 0 0,0 0 0 0 0,0-1 0 0 0,1 1 0 0 0,-1 0 0 0 0,1 0 1 0 0,0 3-1 0 0,0-3-46 0 0,0 1 1 0 0,1-1-1 0 0,-1 1 1 0 0,0-1-1 0 0,1 0 1 0 0,-1 0-1 0 0,1 0 1 0 0,0 0-1 0 0,-1 0 1 0 0,1 0-1 0 0,0-1 1 0 0,0 1-1 0 0,0 0 1 0 0,1-1-1 0 0,-1 0 1 0 0,0 1 0 0 0,1-1-1 0 0,-1 0 1 0 0,0 0-1 0 0,5 1 1 0 0,-5-2 59 0 0,14-1 184 0 0,-13 1-182 0 0,-1 0-157 0 0,-1 0 0 0 0,0 0 0 0 0,1 0 1 0 0,-1 0-1 0 0,0 0 0 0 0,0 0 1 0 0,1 0-1 0 0,-1-1 0 0 0,0 1 1 0 0,1 0-1 0 0,-1-1 0 0 0,0 1 0 0 0,0-1 1 0 0,0 1-1 0 0,0-1 0 0 0,0 0 1 0 0,1 0-1 0 0,-1 1 0 0 0,0-1 0 0 0,0 0 1 0 0,-1 0-1 0 0,1 0 0 0 0,0 0 1 0 0,0 0-1 0 0,0 0 0 0 0,-1 0 0 0 0,1 0 1 0 0,0-1-1 0 0,-1 1 0 0 0,1 0 1 0 0,-1 0-1 0 0,0 0 0 0 0,1-1 0 0 0,-1 1 1 0 0,0 0-1 0 0,0-1 0 0 0,0 1 1 0 0,0 0-1 0 0,0 0 0 0 0,0-1 0 0 0,0 1 1 0 0,0-3-1 0 0,-1 1-200 0 0,0-1 0 0 0,1 1-1 0 0,-1 0 1 0 0,0 0 0 0 0,-1-1 0 0 0,1 1-1 0 0,-1 0 1 0 0,1 0 0 0 0,-1 0 0 0 0,0 1 0 0 0,0-1-1 0 0,0 0 1 0 0,0 1 0 0 0,-1-1 0 0 0,-4-3-1 0 0,-25-11-7915 0 0,-2 7 3462 0 0,15 7 2682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4216 0 0,'0'0'5566'0'0,"2"-5"-4648"0"0,10-12-63 0 0,-9 13-61 0 0,3-15 1431 0 0,23-73 2503 0 0,24-134 0 0 0,-53 225-4692 0 0,0 0 0 0 0,0 0-1 0 0,1 0 1 0 0,-1 0 0 0 0,0 0-1 0 0,0 0 1 0 0,1 0 0 0 0,-1 0 0 0 0,1 0-1 0 0,-1 0 1 0 0,1 0 0 0 0,0 0-1 0 0,-1 0 1 0 0,1 0 0 0 0,0 0-1 0 0,-1 1 1 0 0,1-1 0 0 0,0 0 0 0 0,0 0-1 0 0,0 1 1 0 0,0-1 0 0 0,0 1-1 0 0,0-1 1 0 0,-1 1 0 0 0,2-1-1 0 0,-1 1 1 0 0,1-1 0 0 0,0 1 5 0 0,0 0 0 0 0,-1 0-1 0 0,1 0 1 0 0,-1 0 0 0 0,1 1 0 0 0,-1-1 0 0 0,1 1 0 0 0,-1-1-1 0 0,1 1 1 0 0,-1-1 0 0 0,0 1 0 0 0,1 0 0 0 0,-1 0 0 0 0,0-1-1 0 0,1 1 1 0 0,-1 0 0 0 0,0 0 0 0 0,2 3 0 0 0,13 14 233 0 0,0 2 0 0 0,-2 0 0 0 0,20 37 0 0 0,-21-34-320 0 0,1 0 0 0 0,1-1 0 0 0,25 29 0 0 0,-32-44-379 0 0,13 15-944 0 0,-7-10-2562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3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4328 0 0,'0'0'5716'0'0,"-8"2"-4402"0"0,-29 7 2063 0 0,0 2-1 0 0,0 1 0 0 0,-48 25 0 0 0,84-37-3331 0 0,0 1 0 0 0,1-1 0 0 0,-1 0 0 0 0,1 1 0 0 0,-1-1-1 0 0,1 1 1 0 0,-1-1 0 0 0,1 0 0 0 0,-1 1 0 0 0,1-1 0 0 0,0 1 0 0 0,-1-1 0 0 0,1 1 0 0 0,0 0 0 0 0,-1-1 0 0 0,1 1-1 0 0,0-1 1 0 0,0 1 0 0 0,-1-1 0 0 0,1 1 0 0 0,0 0 0 0 0,0-1 0 0 0,0 1 0 0 0,0 0 0 0 0,0-1 0 0 0,0 1 0 0 0,0 0-1 0 0,0-1 1 0 0,0 1 0 0 0,0-1 0 0 0,0 1 0 0 0,0 0 0 0 0,1 0 0 0 0,-1 1-121 0 0,1 0 225 0 0,2 1 10 0 0,70 48 368 0 0,-24-17-67 0 0,62 56-1 0 0,-82-63 645 0 0,41 51-1 0 0,-69-77-1026 0 0,0 1 0 0 0,0-1 0 0 0,0 1-1 0 0,0 0 1 0 0,0-1 0 0 0,0 1 0 0 0,0 0-1 0 0,0 0 1 0 0,-1 0 0 0 0,1-1 0 0 0,-1 1-1 0 0,1 0 1 0 0,-1 0 0 0 0,0 0-1 0 0,0 0 1 0 0,0 0 0 0 0,0 0 0 0 0,0 0-1 0 0,0 0 1 0 0,0 0 0 0 0,-1-1 0 0 0,1 1-1 0 0,-1 0 1 0 0,1 0 0 0 0,-1 0 0 0 0,0 0-1 0 0,0-1 1 0 0,0 1 0 0 0,0 0 0 0 0,0-1-1 0 0,-2 4 1 0 0,0-2-74 0 0,0 1 0 0 0,0-1 0 0 0,0 0 0 0 0,0 0 0 0 0,-1 0 0 0 0,1 0 0 0 0,-1 0 0 0 0,0-1 0 0 0,0 0 0 0 0,0 1 0 0 0,-7 1 0 0 0,4 0-812 0 0,-1 0-1 0 0,0-1 1 0 0,0 0 0 0 0,0 0-1 0 0,-1-1 1 0 0,1 0 0 0 0,0 0 0 0 0,-1-1-1 0 0,1-1 1 0 0,-1 1 0 0 0,1-1-1 0 0,-1 0 1 0 0,-9-2 0 0 0,14 1-537 0 0,1 0 1 0 0,0 0 0 0 0,-1-1 0 0 0,1 1-1 0 0,0-1 1 0 0,0 1 0 0 0,0-1-1 0 0,0 0 1 0 0,0 0 0 0 0,-3-4 0 0 0,-11-10-3410 0 0,10 6 2939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3232 0 0,'42'-6'1292'0'0,"-29"5"-215"0"0,2 0-65 0 0,4-1-232 0 0,0 1-312 0 0,1-2-476 0 0,6 0-556 0 0,-5 2-1617 0 0,0-3 9 0 0,-5 1 256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3992 0 0,'7'-6'12274'0'0,"-2"18"-11604"0"0,0-1 1 0 0,0 1-1 0 0,-2 0 0 0 0,1 1 1 0 0,1 12-1 0 0,10 35 467 0 0,-8-39-1746 0 0,2 6-7248 0 0,-17-9 20 0 0,-1-11 5713 0 0,0-2 190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3368 0 0,'6'-15'4590'0'0,"-2"6"-3367"0"0,-1 0 0 0 0,0-1 0 0 0,0 1 0 0 0,-1-1 0 0 0,1-13-1 0 0,7-26 334 0 0,18-67 1266 0 0,-10 36-724 0 0,-17 78-1898 0 0,-1 2-172 0 0,0-1 1 0 0,0 0 0 0 0,1 1 0 0 0,-1-1-1 0 0,1 1 1 0 0,-1-1 0 0 0,1 0 0 0 0,-1 1-1 0 0,1-1 1 0 0,-1 1 0 0 0,1-1 0 0 0,-1 1-1 0 0,1 0 1 0 0,-1-1 0 0 0,1 1 0 0 0,0 0-1 0 0,-1-1 1 0 0,1 1 0 0 0,0 0 0 0 0,-1 0-1 0 0,1-1 1 0 0,0 1 0 0 0,0 0 0 0 0,-1 0-1 0 0,1 0 1 0 0,0 0 0 0 0,-1 0 0 0 0,1 0-1 0 0,0 0 1 0 0,0 0 0 0 0,-1 0 0 0 0,1 0-1 0 0,0 1 1 0 0,-1-1 0 0 0,1 0 0 0 0,0 0-1 0 0,-1 1 1 0 0,1-1 0 0 0,0 0 0 0 0,-1 1-1 0 0,1-1 1 0 0,0 1 0 0 0,10 9 109 0 0,-1-1 1 0 0,-1 1 0 0 0,0 1 0 0 0,0-1-1 0 0,11 20 1 0 0,34 69 218 0 0,-13-22-317 0 0,-41-76-95 0 0,20 32-963 0 0,-6-13-2895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2948 0 0,'10'-2'900'0'0,"3"-3"-420"0"0,2 1-488 0 0,3 0-360 0 0,3-1-1588 0 0,-4 1 144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2332 0 0,'0'0'1886'0'0,"0"-10"-481"0"0,1 5 1993 0 0,0 2-3033 0 0,0-1 0 0 0,1 1-1 0 0,0 0 1 0 0,0-1-1 0 0,0 1 1 0 0,0 0-1 0 0,0 0 1 0 0,0 0-1 0 0,1 1 1 0 0,-1-1-1 0 0,1 1 1 0 0,0-1-1 0 0,0 1 1 0 0,0 0-1 0 0,5-3 1 0 0,-7 4-48 0 0,2 0-43 0 0,6-3-7 0 0,-7 3-19 0 0,14-4 649 0 0,16 9-72 0 0,-29-3-683 0 0,9 7 278 0 0,-10-4-348 0 0,0-1 1 0 0,0 1-1 0 0,0-1 1 0 0,0 1-1 0 0,-1 0 1 0 0,0-1 0 0 0,0 1-1 0 0,0 0 1 0 0,0 0-1 0 0,0 7 1 0 0,-1-3-21 0 0,-1 0 0 0 0,0-1 0 0 0,0 1 0 0 0,0 0 0 0 0,-1-1 0 0 0,-1 1 0 0 0,1-1 0 0 0,-6 11 0 0 0,-3 2 79 0 0,-1 0-1 0 0,-16 20 1 0 0,-1-5 237 0 0,28-34-79 0 0,13 12-181 0 0,-10-10-74 0 0,1-3-6 0 0,28 2-390 0 0,-1-1-1 0 0,43-5 0 0 0,-57-2-2706 0 0,-11 3 89 0 0,4-10-7386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3224 0 0,'0'0'1208'0'0,"21"-2"-83"0"0,-9-1-129 0 0,1 1 704 0 0,12-2-1004 0 0,-11 3 440 0 0,9-3-820 0 0,-11 3-276 0 0,12 0-1616 0 0,-12 0-940 0 0,5-1-1717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2712 0 0,'0'0'12513'0'0,"1"-6"-12183"0"0,2-19 1 0 0,-3 18 24 0 0,1 5-1 0 0,50-205 2619 0 0,-45 178-2533 0 0,-3 18-152 0 0,-1 0-1 0 0,2-21 1 0 0,-4 32-277 0 0,0-1 0 0 0,0 1-1 0 0,0 0 1 0 0,0-1 0 0 0,0 1-1 0 0,0 0 1 0 0,0-1 0 0 0,0 1-1 0 0,1 0 1 0 0,-1-1 0 0 0,0 1 0 0 0,0 0-1 0 0,0-1 1 0 0,0 1 0 0 0,1 0-1 0 0,-1 0 1 0 0,0-1 0 0 0,0 1-1 0 0,1 0 1 0 0,-1 0 0 0 0,0 0-1 0 0,0-1 1 0 0,1 1 0 0 0,-1 0-1 0 0,0 0 1 0 0,1 0 0 0 0,-1 0 0 0 0,0-1-1 0 0,1 1 1 0 0,-1 0 0 0 0,0 0-1 0 0,1 0 1 0 0,-1 0 0 0 0,0 0-1 0 0,1 0 1 0 0,-1 0 0 0 0,0 0-1 0 0,1 0 1 0 0,-1 0 0 0 0,0 0-1 0 0,1 0 1 0 0,-1 0 0 0 0,0 1 0 0 0,1-1-1 0 0,-1 0 1 0 0,0 0 0 0 0,1 0-1 0 0,-1 0 1 0 0,0 0 0 0 0,0 1-1 0 0,1-1 1 0 0,-1 0 0 0 0,0 0-1 0 0,0 1 1 0 0,1-1 0 0 0,-1 0 0 0 0,0 1-1 0 0,17 11 230 0 0,-17-12-278 0 0,10 9 156 0 0,-1 0-1 0 0,0 1 1 0 0,-1 0-1 0 0,0 1 1 0 0,0 0-1 0 0,-1 0 1 0 0,-1 0-1 0 0,8 19 1 0 0,2 1-27 0 0,-13-26-125 0 0,38 67 347 0 0,-36-65-453 0 0,1 0 1 0 0,-1 0-1 0 0,1 0 1 0 0,0-1-1 0 0,1 1 1 0 0,13 9-1 0 0,-19-15-327 0 0,-23-28-20638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3980 0 0,'16'-7'1136'0'0,"-6"3"-119"0"0,3 2-149 0 0,1-2-160 0 0,1 1-248 0 0,0-1-376 0 0,1 2-956 0 0,3-1-1401 0 0,-4 2 161 0 0,0-3 168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2456 0 0,'0'0'972'0'0,"2"-2"-70"0"0,0 0-635 0 0,0 0-1 0 0,0 0 1 0 0,1 0-1 0 0,-1 0 1 0 0,0 1-1 0 0,1-1 0 0 0,0 1 1 0 0,-1-1-1 0 0,1 1 1 0 0,0 0-1 0 0,0 0 1 0 0,0 1-1 0 0,0-1 1 0 0,-1 0-1 0 0,1 1 0 0 0,0 0 1 0 0,0 0-1 0 0,0 0 1 0 0,0 0-1 0 0,0 0 1 0 0,3 1-1 0 0,10 1 747 0 0,0 0 1 0 0,23 7-1 0 0,-35-8-853 0 0,-1 0-1 0 0,1 0 1 0 0,-1 0 0 0 0,0 1-1 0 0,1-1 1 0 0,-1 1 0 0 0,0-1-1 0 0,0 1 1 0 0,0 0 0 0 0,-1 0 0 0 0,1 1-1 0 0,0-1 1 0 0,-1 1 0 0 0,1-1-1 0 0,-1 1 1 0 0,3 4 0 0 0,-4-5 70 0 0,0-2-202 0 0,-1 0-1 0 0,0 0 0 0 0,1 0 0 0 0,-1 1 0 0 0,0-1 0 0 0,1 0 0 0 0,-1 1 0 0 0,0-1 0 0 0,0 0 0 0 0,1 1 0 0 0,-1-1 0 0 0,0 0 0 0 0,0 1 0 0 0,0-1 0 0 0,1 0 0 0 0,-1 1 0 0 0,0-1 1 0 0,0 1-1 0 0,0-1 0 0 0,0 0 0 0 0,0 1 0 0 0,0-1 0 0 0,0 1 0 0 0,0-1 0 0 0,0 0 0 0 0,0 1 0 0 0,0-1 0 0 0,0 1 0 0 0,0-1 0 0 0,0 0 0 0 0,0 1 0 0 0,-2 13 354 0 0,1-11-264 0 0,0-1 30 0 0,-48 37 643 0 0,47-38-783 0 0,1 1-14 0 0,1-1 10 0 0,-1-1 0 0 0,1 0 0 0 0,0 0-1 0 0,0 0 1 0 0,0 0 0 0 0,-1 0 0 0 0,1 0 0 0 0,0 0 0 0 0,0 1 0 0 0,0-1 0 0 0,0 0 0 0 0,-1 0 0 0 0,1 0 0 0 0,0 0 0 0 0,0 1 0 0 0,0-1 0 0 0,0 0 0 0 0,0 0 0 0 0,0 0 0 0 0,0 1 0 0 0,0-1 0 0 0,0 0 0 0 0,0 0 0 0 0,-1 0 0 0 0,1 1 0 0 0,0-1 0 0 0,0 0-1 0 0,0 0 1 0 0,0 0 0 0 0,0 1 0 0 0,0-1 0 0 0,1 0 0 0 0,-1 0 0 0 0,0 0 0 0 0,0 1 0 0 0,0-1 0 0 0,0 0 0 0 0,0 0 0 0 0,0 0 0 0 0,0 1 0 0 0,0-1 0 0 0,0 0 0 0 0,1 0 0 0 0,-1 0 0 0 0,0 1 0 0 0,7 3 3 0 0,0 1 1 0 0,0-1 0 0 0,0-1-1 0 0,0 1 1 0 0,1-1 0 0 0,-1 0-1 0 0,12 2 1 0 0,-6-2 53 0 0,1 1 0 0 0,-1 0 1 0 0,0 1-1 0 0,0 0 0 0 0,0 1 0 0 0,16 11 0 0 0,2 12 973 0 0,-30-27-855 0 0,1 16 595 0 0,-3-15-730 0 0,0 1 0 0 0,-1 0 0 0 0,1-1 0 0 0,-1 1 1 0 0,0-1-1 0 0,0 0 0 0 0,0 1 0 0 0,0-1 0 0 0,0 0 0 0 0,-1 0 0 0 0,0 0 0 0 0,1-1 0 0 0,-1 1 1 0 0,0-1-1 0 0,0 1 0 0 0,0-1 0 0 0,-1 0 0 0 0,1 0 0 0 0,-1 0 0 0 0,1-1 0 0 0,-1 1 0 0 0,1-1 1 0 0,-1 0-1 0 0,0 0 0 0 0,1 0 0 0 0,-7 0 0 0 0,-6 2-1615 0 0,-32 0-1 0 0,19-3-6388 0 0,-42-6-1 0 0,58 3 5950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5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9 2252 0 0,'13'-9'15659'0'0,"-36"19"-15473"0"0,17-7 51 0 0,-1 4 84 0 0,0-1-1 0 0,-1 0 0 0 0,-11 7 1 0 0,-15 10 450 0 0,-56 46-1 0 0,89-68-748 0 0,0 0-1 0 0,0 0 1 0 0,0 0-1 0 0,0 0 1 0 0,0 0-1 0 0,1 0 0 0 0,-1 0 1 0 0,0 0-1 0 0,0 0 1 0 0,1 0-1 0 0,-1 0 1 0 0,1 0-1 0 0,-1 0 1 0 0,1 1-1 0 0,-1-1 0 0 0,1 0 1 0 0,0 1-1 0 0,0-1 1 0 0,0 0-1 0 0,-1 0 1 0 0,1 1-1 0 0,1 1 1 0 0,-1-1 8 0 0,1 0 1 0 0,-1 0 0 0 0,1-1-1 0 0,0 1 1 0 0,0 0 0 0 0,0 0 0 0 0,0-1-1 0 0,0 1 1 0 0,0 0 0 0 0,1-1-1 0 0,-1 1 1 0 0,0-1 0 0 0,3 2-1 0 0,4 3 130 0 0,1 0-1 0 0,0 0 1 0 0,0-1-1 0 0,12 5 0 0 0,-19-8-107 0 0,16 7 80 0 0,0 1 0 0 0,0 2 1 0 0,-1-1-1 0 0,-1 2 0 0 0,18 17 1 0 0,-29-26-129 0 0,-3-2-183 0 0,0-1-74 0 0,3 2-693 0 0,10 0-7076 0 0,-11-4 7881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4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4472 0 0,'0'0'11863'0'0,"-2"5"-11240"0"0,-1 7-113 0 0,0 0 1 0 0,0 1 0 0 0,1-1 0 0 0,1 0 0 0 0,0 1 0 0 0,1-1 0 0 0,1 16 0 0 0,1-17-263 0 0,0-1 0 0 0,1 0 1 0 0,8 18-1 0 0,-9-25-184 0 0,0 1 1 0 0,0 0-1 0 0,0 0 0 0 0,0-1 0 0 0,1 0 1 0 0,0 1-1 0 0,0-1 0 0 0,0 0 1 0 0,0 0-1 0 0,0-1 0 0 0,0 1 1 0 0,8 4-1 0 0,-8-7-72 0 0,-1 1 1 0 0,1-1-1 0 0,-1 1 0 0 0,1-1 1 0 0,0 0-1 0 0,0 0 0 0 0,-1 0 0 0 0,1-1 1 0 0,0 1-1 0 0,-1-1 0 0 0,1 1 1 0 0,-1-1-1 0 0,1 0 0 0 0,-1 0 1 0 0,1 0-1 0 0,-1 0 0 0 0,1 0 0 0 0,-1-1 1 0 0,3-1-1 0 0,1-1 14 0 0,0-1 0 0 0,0 1 0 0 0,0-1 0 0 0,-1-1-1 0 0,0 1 1 0 0,0-1 0 0 0,0 0 0 0 0,-1 0 0 0 0,0 0 0 0 0,0-1 0 0 0,0 1-1 0 0,-1-1 1 0 0,0 0 0 0 0,0 0 0 0 0,-1 0 0 0 0,0-1 0 0 0,0 1 0 0 0,-1-1 0 0 0,2-9-1 0 0,-8 5 247 0 0,5 12-230 0 0,0 0-1 0 0,0 0 0 0 0,0 0 0 0 0,0-1 0 0 0,-1 1 1 0 0,1 0-1 0 0,0 0 0 0 0,0 0 0 0 0,0-1 0 0 0,0 1 1 0 0,0 0-1 0 0,0 0 0 0 0,0 0 0 0 0,0-1 0 0 0,0 1 1 0 0,0 0-1 0 0,-1 0 0 0 0,1 0 0 0 0,0 0 0 0 0,0-1 1 0 0,0 1-1 0 0,0 0 0 0 0,0 0 0 0 0,-1 0 1 0 0,1 0-1 0 0,0 0 0 0 0,0 0 0 0 0,0 0 0 0 0,-1-1 1 0 0,1 1-1 0 0,0 0 0 0 0,0 0 0 0 0,0 0 0 0 0,-1 0 1 0 0,1 0-1 0 0,0 0 0 0 0,0 0 0 0 0,0 0 0 0 0,-1 0 1 0 0,1 0-1 0 0,0 0 0 0 0,0 0 0 0 0,0 0 0 0 0,-1 0 1 0 0,1 0-1 0 0,0 0 0 0 0,0 1 0 0 0,0-1 0 0 0,-1 0 1 0 0,1 0-1 0 0,0 0 0 0 0,0 0 0 0 0,0 0 0 0 0,0 0 1 0 0,-1 0-1 0 0,1 1 0 0 0,0-1 0 0 0,0 0 0 0 0,0 0 1 0 0,-8 16 100 0 0,6-12 14 0 0,3 0-20 0 0,0 4-80 0 0,1-1-1 0 0,1 1 0 0 0,0 0 1 0 0,0 0-1 0 0,0-1 1 0 0,1 0-1 0 0,0 0 0 0 0,0 0 1 0 0,1 0-1 0 0,0 0 1 0 0,0-1-1 0 0,0 0 0 0 0,1 0 1 0 0,0-1-1 0 0,0 1 1 0 0,1-1-1 0 0,-1-1 0 0 0,1 1 1 0 0,0-1-1 0 0,0 0 0 0 0,1-1 1 0 0,-1 0-1 0 0,12 4 1 0 0,-17-6-58 0 0,0-1 0 0 0,0 1 1 0 0,0 0-1 0 0,0-1 0 0 0,0 0 1 0 0,1 1-1 0 0,-1-1 1 0 0,0 0-1 0 0,0 0 0 0 0,0 0 1 0 0,0 0-1 0 0,1-1 0 0 0,-1 1 1 0 0,0 0-1 0 0,0-1 1 0 0,0 0-1 0 0,0 1 0 0 0,0-1 1 0 0,0 0-1 0 0,0 0 0 0 0,0 0 1 0 0,0 0-1 0 0,-1-1 0 0 0,1 1 1 0 0,0 0-1 0 0,-1-1 1 0 0,2-1-1 0 0,3-4-104 0 0,-2 0 0 0 0,1 0 1 0 0,-1 0-1 0 0,0-1 0 0 0,5-12 0 0 0,6-12 56 0 0,-14 31 113 0 0,-1 0-28 0 0,0 1 0 0 0,-1 0 0 0 0,1 0 0 0 0,0 0 1 0 0,0 0-1 0 0,0-1 0 0 0,0 1 0 0 0,0 0 0 0 0,0 0 1 0 0,0 0-1 0 0,0 0 0 0 0,0 0 0 0 0,0-1 1 0 0,0 1-1 0 0,0 0 0 0 0,0 0 0 0 0,0 0 0 0 0,0 0 1 0 0,0-1-1 0 0,0 1 0 0 0,1 0 0 0 0,-1 0 0 0 0,0 0 1 0 0,0 0-1 0 0,0 0 0 0 0,0-1 0 0 0,0 1 0 0 0,0 0 1 0 0,0 0-1 0 0,0 0 0 0 0,1 0 0 0 0,-1 0 1 0 0,0 0-1 0 0,0 0 0 0 0,0-1 0 0 0,0 1 0 0 0,0 0 1 0 0,0 0-1 0 0,1 0 0 0 0,-1 0 0 0 0,0 0 0 0 0,0 0 1 0 0,0 0-1 0 0,0 0 0 0 0,1 0 0 0 0,-1 0 1 0 0,0 0-1 0 0,0 0 0 0 0,0 0 0 0 0,0 0 0 0 0,1 0 1 0 0,-1 0-1 0 0,0 0 0 0 0,0 0 0 0 0,0 0 0 0 0,0 0 1 0 0,0 0-1 0 0,1 0 0 0 0,-1 1 0 0 0,0-1 1 0 0,0 0-1 0 0,0 0 0 0 0,0 0 0 0 0,1 0 0 0 0,15 94 1188 0 0,-15-92-994 0 0,-1 0-136 0 0,0-1-70 0 0,0-1 0 0 0,0 0 0 0 0,0 0 0 0 0,0 0 0 0 0,0 0 0 0 0,0 1 0 0 0,0-1 0 0 0,0 0 1 0 0,0 0-1 0 0,0 0 0 0 0,0 0 0 0 0,0 1 0 0 0,0-1 0 0 0,0 0 0 0 0,0 0 0 0 0,0 0 0 0 0,0 1 0 0 0,0-1 1 0 0,0 0-1 0 0,0 0 0 0 0,0 0 0 0 0,0 1 0 0 0,0-1 0 0 0,0 0 0 0 0,0 0 0 0 0,0 0 0 0 0,1 0 0 0 0,-1 0 1 0 0,0 1-1 0 0,0-1 0 0 0,0 0 0 0 0,0 0 0 0 0,0 0 0 0 0,0 0 0 0 0,1 0 0 0 0,-1 0 0 0 0,0 1 0 0 0,0-1 1 0 0,0 0-1 0 0,0 0 0 0 0,1 0 0 0 0,-1 0 0 0 0,0 0 0 0 0,0 0 0 0 0,0 0 0 0 0,1 0 0 0 0,-1 0 0 0 0,0 0 0 0 0,0 0 1 0 0,0 0-1 0 0,1 0 0 0 0,-1 0 0 0 0,0 0 0 0 0,0 0 0 0 0,0 0 0 0 0,0 0 0 0 0,1 0 0 0 0,-1 0 0 0 0,0-1 1 0 0,0 1-1 0 0,0 0 0 0 0,0 0 0 0 0,1 0 0 0 0,-1 0 0 0 0,0 0 0 0 0,6-7-17 0 0,18-29-113 0 0,-21 29 108 0 0,1 1 0 0 0,0 0-1 0 0,1 0 1 0 0,0 0-1 0 0,-1 0 1 0 0,2 1 0 0 0,-1 0-1 0 0,1 0 1 0 0,8-6-1 0 0,-12 10 254 0 0,2 3-111 0 0,-2-1-101 0 0,0 0 22 0 0,0 0 0 0 0,0 0 0 0 0,0 0 0 0 0,0 1 0 0 0,0-1 0 0 0,-1 0 0 0 0,1 1 0 0 0,-1-1 0 0 0,1 1 0 0 0,-1-1 0 0 0,1 1 0 0 0,1 3 0 0 0,14 43 1103 0 0,-3-9-271 0 0,-13-37-703 0 0,1 10 170 0 0,-2-11-345 0 0,0-1-1 0 0,0 0 0 0 0,0 1 1 0 0,0-1-1 0 0,0 0 0 0 0,0 1 1 0 0,0-1-1 0 0,0 0 0 0 0,0 1 1 0 0,0-1-1 0 0,0 0 0 0 0,0 0 1 0 0,0 1-1 0 0,0-1 0 0 0,1 0 1 0 0,-1 1-1 0 0,0-1 0 0 0,0 0 1 0 0,0 0-1 0 0,1 1 0 0 0,-1-1 1 0 0,0 0-1 0 0,0 0 1 0 0,1 1-1 0 0,-1-1 0 0 0,0 0 1 0 0,0 0-1 0 0,1 0 0 0 0,-1 0 1 0 0,0 0-1 0 0,0 1 0 0 0,1-1 1 0 0,-1 0-1 0 0,0 0 0 0 0,1 0 1 0 0,-1 0-1 0 0,0 0 0 0 0,1 0 1 0 0,-1 0-1 0 0,29-30-261 0 0,-19 18 123 0 0,0 1 1 0 0,15-13-1 0 0,-23 24 165 0 0,-1-1 0 0 0,1 1 0 0 0,-1-1-1 0 0,1 1 1 0 0,-1 0 0 0 0,1-1 0 0 0,-1 1 0 0 0,1 0 0 0 0,-1 0 0 0 0,1 0 0 0 0,-1 0-1 0 0,1 0 1 0 0,0 0 0 0 0,-1 1 0 0 0,1-1 0 0 0,-1 1 0 0 0,1-1 0 0 0,-1 1-1 0 0,0-1 1 0 0,1 1 0 0 0,-1 0 0 0 0,1-1 0 0 0,-1 1 0 0 0,0 0 0 0 0,0 0-1 0 0,1 0 1 0 0,-1 0 0 0 0,1 2 0 0 0,0-2 50 0 0,0 1-53 0 0,1 0 0 0 0,-1 1 1 0 0,0-1-1 0 0,0 0 0 0 0,0 1 0 0 0,0-1 0 0 0,0 1 0 0 0,-1 0 0 0 0,3 5 1 0 0,3 3-813 0 0,-2 0-867 0 0,-17 12-18624 0 0,6-22 15747 0 0,-10 1 2629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0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1479 0 3408 0 0,'0'0'6421'0'0,"6"14"2069"0"0,-3 0-7077 0 0,0 0 1 0 0,1 0-1 0 0,11 27 0 0 0,-1-5-590 0 0,24 123 687 0 0,-17-61-901 0 0,-1-6 495 0 0,15 184-1 0 0,-18-21-324 0 0,-12 68-232 0 0,-6-189-423 0 0,-13 52-2 0 0,0 1 114 0 0,7-33 156 0 0,4-117-420 0 0,-4 105 338 0 0,21 255 0 0 0,6 23-161 0 0,-17-288 112 0 0,-3 86-164 0 0,0-170-49 0 0,-3 43 37 0 0,0-57-173 0 0,-1 7 103 0 0,4 74-1 0 0,-1-69 104 0 0,1-33-121 0 0,3 31-38 0 0,-3-42 33 0 0,0 1 62 0 0,0 10-18 0 0,0-10-28 0 0,0 0-40 0 0,0 78-36 0 0,0-78 96 0 0,1 13-106 0 0,-2 10-74 0 0,1-23 147 0 0,1 13 6 0 0,0-7 1 0 0,0-7-24 0 0,-1 1 0 0 0,0 0 0 0 0,1-1 1 0 0,-1 1-1 0 0,0 0 0 0 0,-1-1 0 0 0,1 1 1 0 0,0 0-1 0 0,-1-1 0 0 0,1 1 0 0 0,-1-1 0 0 0,0 1 1 0 0,-1 2-1 0 0,1-3 22 0 0,-31 0-134 0 0,18-2 53 0 0,-27 1-130 0 0,-122-7-414 0 0,83 2 435 0 0,-98 3-566 0 0,99 3-134 0 0,-156-16 1 0 0,204 9 729 0 0,1 2 0 0 0,-52 2 0 0 0,-113-7-400 0 0,128 6 458 0 0,62 2 93 0 0,-159 2-275 0 0,135-2 270 0 0,26 0-28 0 0,-1 0 22 0 0,-40 4-158 0 0,42-4 149 0 0,-14 3-29 0 0,-15 1-182 0 0,28-4 160 0 0,0 1 18 0 0,-40 4-159 0 0,40-5 241 0 0,1 1-61 0 0,-40 1 42 0 0,39-2 96 0 0,1 0-130 0 0,-9 0 11 0 0,8 0 32 0 0,8-4-642 0 0,62-40 71 0 0,-2 3 110 0 0,-20 13 291 0 0,-11 9 158 0 0,-6-5 128 0 0,-30 25-115 0 0,-3 1-1 0 0,-1-1 0 0 0,1 2 0 0 0,0-1 0 0 0,0 0 0 0 0,0 1 0 0 0,1 0-1 0 0,-1 0 1 0 0,-6 5 0 0 0,-7 9-31 0 0,14-14 17 0 0,-21 20-2 0 0,-6 7 183 0 0,30-29-207 0 0,-14 18 310 0 0,-7 19 38 0 0,22-36-140 0 0,0 1-85 0 0,3 3-25 0 0,-1 0-1 0 0,1 0 1 0 0,0 0 0 0 0,0 0-1 0 0,1-1 1 0 0,0 1-1 0 0,0-1 1 0 0,0 0 0 0 0,1 0-1 0 0,-1 0 1 0 0,1-1 0 0 0,0 0-1 0 0,1 0 1 0 0,-1 0-1 0 0,1 0 1 0 0,-1-1 0 0 0,1 0-1 0 0,8 3 1 0 0,13 5 164 0 0,1-2 1 0 0,55 11-1 0 0,-37-9-102 0 0,38 13 618 0 0,-49-12-2961 0 0,1 0-6621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0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19 3060 0 0,'0'0'4486'0'0,"-4"-3"-3537"0"0,-9-9-45 0 0,9 9 695 0 0,1 3-869 0 0,-16 2 224 0 0,0 1 1 0 0,0 1-1 0 0,0 1 1 0 0,0 0-1 0 0,1 1 1 0 0,-32 16-1 0 0,41-17-710 0 0,0 0 0 0 0,0 0 0 0 0,0 1 0 0 0,1 0 0 0 0,0 1 1 0 0,1 0-1 0 0,-1 0 0 0 0,1 0 0 0 0,0 1 0 0 0,1 0 0 0 0,0 0 0 0 0,0 1 0 0 0,1 0 0 0 0,-7 16 0 0 0,10-21-86 0 0,1 1 1 0 0,0-1-1 0 0,0 1 0 0 0,0-1 1 0 0,0 1-1 0 0,1-1 0 0 0,-1 1 0 0 0,1 0 1 0 0,0-1-1 0 0,1 1 0 0 0,-1 0 1 0 0,1-1-1 0 0,0 1 0 0 0,0-1 0 0 0,3 7 1 0 0,-2-5-11 0 0,2 0 0 0 0,-1 0 0 0 0,1 0 0 0 0,0 0 0 0 0,0-1 0 0 0,0 0 0 0 0,1 1 0 0 0,0-1 0 0 0,7 5 0 0 0,4 2 63 0 0,0-2 1 0 0,0 0-1 0 0,1 0 1 0 0,0-2-1 0 0,1 0 1 0 0,26 8-1 0 0,-18-9-243 0 0,1 0-1 0 0,38 4 1 0 0,-50-9-570 0 0,1-1 1 0 0,0-1 0 0 0,-1 0-1 0 0,1-1 1 0 0,26-6 0 0 0,-26 2-467 0 0,-1-1 0 0 0,0 0 0 0 0,-1-1 0 0 0,1-1 0 0 0,-1 0 0 0 0,-1-1 0 0 0,1 0 0 0 0,-2-1 0 0 0,19-18 1 0 0,-26 21-504 0 0,1 1 1 0 0,-1 0 0 0 0,6-13 0 0 0,-10 18 1517 0 0,0-1-279 0 0,5-18 15818 0 0,-5 22-15428 0 0,1 3 253 0 0,-1 0 0 0 0,1 0 0 0 0,-1 0 0 0 0,0 0 0 0 0,0 0 0 0 0,0 6 0 0 0,4 88 3456 0 0,-1-56-4542 0 0,-4-41 231 0 0,4 0-1204 0 0,-8-40-22410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0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4144 0 0,'0'0'14805'0'0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1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3212 0 0,'0'0'12269'0'0,"0"5"-11805"0"0,33 167 7420 0 0,-33-170-7721 0 0,1 7 273 0 0,0 2-113 0 0,-1-11-306 0 0,0 0-1 0 0,0 0 0 0 0,0 0 1 0 0,0 0-1 0 0,0 0 1 0 0,0 0-1 0 0,0 0 1 0 0,0 0-1 0 0,0 0 1 0 0,0 0-1 0 0,0 0 1 0 0,0 0-1 0 0,0 0 1 0 0,0 0-1 0 0,1 0 1 0 0,-1 0-1 0 0,0 0 1 0 0,0 0-1 0 0,0 0 1 0 0,0 0-1 0 0,0 0 1 0 0,0 0-1 0 0,0 0 0 0 0,0 0 1 0 0,0 0-1 0 0,0 0 1 0 0,0 0-1 0 0,0 0 1 0 0,1 0-1 0 0,-1 0 1 0 0,0 0-1 0 0,0 0 1 0 0,0 0-1 0 0,0 0 1 0 0,0 0-1 0 0,0 0 1 0 0,0 0-1 0 0,0 0 1 0 0,0 0-1 0 0,0 0 1 0 0,0 0-1 0 0,0 0 1 0 0,0 0-1 0 0,0 1 0 0 0,0-1 1 0 0,0 0-1 0 0,0 0 1 0 0,0 0-1 0 0,0 0 1 0 0,0 0-1 0 0,0 0 1 0 0,0 0-1 0 0,0 0 1 0 0,0 0-1 0 0,0 0 1 0 0,0 0-1 0 0,0 0 1 0 0,0 1-1 0 0,0-1 1 0 0,0 0-1 0 0,0 0 1 0 0,0 0-1 0 0,50-89 96 0 0,-13 20-52 0 0,-26 46-77 0 0,-9 21 38 0 0,1-1 0 0 0,-1 0-1 0 0,0 0 1 0 0,1 1-1 0 0,0-1 1 0 0,5-3-1 0 0,-6 5 62 0 0,-2 1-74 0 0,0 0 0 0 0,0 0 0 0 0,0 0 0 0 0,1-1 0 0 0,-1 1-1 0 0,0 0 1 0 0,0 0 0 0 0,0 0 0 0 0,1 0 0 0 0,-1 0 0 0 0,0-1-1 0 0,0 1 1 0 0,1 0 0 0 0,-1 0 0 0 0,0 0 0 0 0,0 0 0 0 0,1 0-1 0 0,-1 0 1 0 0,0 0 0 0 0,0 0 0 0 0,1 0 0 0 0,-1 0-1 0 0,0 0 1 0 0,0 0 0 0 0,1 0 0 0 0,-1 0 0 0 0,0 0 0 0 0,0 0-1 0 0,1 0 1 0 0,-1 0 0 0 0,0 0 0 0 0,0 1 0 0 0,0-1 0 0 0,1 0-1 0 0,-1 0 1 0 0,0 0 0 0 0,0 0 0 0 0,0 0 0 0 0,1 1 0 0 0,-1-1-1 0 0,0 0 1 0 0,14 8 368 0 0,-12-7-388 0 0,1 1 193 0 0,-1 4-18 0 0,0-1 1 0 0,0 1-1 0 0,0 0 1 0 0,0 0 0 0 0,-1-1-1 0 0,1 9 1 0 0,-2-10-90 0 0,15 82 1367 0 0,-2-32-1081 0 0,-12-51-409 0 0,4 11 1317 0 0,-3-9-3707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1300 0 0,'0'0'4373'0'0,"-3"0"-4047"0"0,-5 1 1347 0 0,14 1 3368 0 0,9 1 376 0 0,-7-1-5075 0 0,1-1-2040 0 0,-6-1 1779 0 0,29-2 239 0 0,-29 2-260 0 0,0 0-23 0 0,34-1 226 0 0,-6 1 141 0 0,38 3 1 0 0,-19 2 81 0 0,1-2 0 0 0,73-5 0 0 0,18-1-8 0 0,-72 4-423 0 0,38 7 152 0 0,-26-2-218 0 0,22 1 21 0 0,61 1 183 0 0,-22-4-378 0 0,86 8 245 0 0,43-7 7 0 0,-5 0-62 0 0,134 3-88 0 0,-385-8 90 0 0,687-7-14 0 0,-226 7-37 0 0,-158 0 131 0 0,-1 2-73 0 0,122 0-126 0 0,-147-9 130 0 0,-18 10-17 0 0,-88 2-82 0 0,-30-2 34 0 0,11 3 56 0 0,-53-3-23 0 0,-74 0 18 0 0,-25-3-4 0 0,26 3 26 0 0,141 9-126 0 0,-180-12 99 0 0,1 0 5 0 0,35 2 43 0 0,-14-2-59 0 0,38 5-1 0 0,-57-3 11 0 0,-1-1-15 0 0,0 0 1 0 0,0 0-1 0 0,0 0 1 0 0,0-1 0 0 0,1 0-1 0 0,7 0 1 0 0,1 0-22 0 0,-10 0 1 0 0,12 2 4 0 0,14 1 56 0 0,-26-3-6 0 0,-1 0-28 0 0,10 2 8 0 0,-9-2 9 0 0,-1 0 56 0 0,9 0-54 0 0,23 2 58 0 0,-32-1-41 0 0,0-1-12 0 0,9 1-23 0 0,-8-1 44 0 0,-1 0-12 0 0,10 0-20 0 0,-10 0 14 0 0,0 0-24 0 0,7 0-4 0 0,-8 0-12 0 0,1 0 54 0 0,57 6-144 0 0,-25-10 164 0 0,-32 3-50 0 0,-1 1-15 0 0,9 0 15 0 0,-8 0 6 0 0,-1 0 14 0 0,8-1-18 0 0,-7 1-8 0 0,0 0 13 0 0,11 1-3 0 0,-10-1-17 0 0,12 4 86 0 0,40 2-78 0 0,-54-6-1 0 0,1 0-25 0 0,26 3-55 0 0,-26-3 60 0 0,16 1 38 0 0,-8-1-28 0 0,-8 1 52 0 0,2-1-9 0 0,9-1-2525 0 0,-11-1 1159 0 0,-3-22-14402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1 509 4512 0 0,'0'0'2641'0'0,"0"-3"-1457"0"0,0-6 226 0 0,1 0 0 0 0,0 0 0 0 0,4-14 0 0 0,23-58 2233 0 0,-21 61-2959 0 0,20-58 2626 0 0,26-127 0 0 0,-51 196-3036 0 0,0 0-1 0 0,1 0 1 0 0,-1 0-1 0 0,2 0 1 0 0,4-9-1 0 0,-7 16-97 0 0,0 1-92 0 0,-1 1 1 0 0,1-1-1 0 0,0 1 0 0 0,0-1 1 0 0,0 1-1 0 0,-1-1 0 0 0,1 1 1 0 0,0-1-1 0 0,0 1 0 0 0,0 0 0 0 0,0-1 1 0 0,0 1-1 0 0,0 0 0 0 0,0 0 1 0 0,1 0-1 0 0,11 3 171 0 0,-9-3 17 0 0,-4 1-254 0 0,0-1-1 0 0,0 0 0 0 0,0 1 1 0 0,0-1-1 0 0,0 0 0 0 0,0 1 0 0 0,0-1 1 0 0,0 0-1 0 0,1 1 0 0 0,-1-1 1 0 0,0 0-1 0 0,0 0 0 0 0,0 1 1 0 0,1-1-1 0 0,-1 0 0 0 0,0 0 1 0 0,0 1-1 0 0,1-1 0 0 0,-1 0 0 0 0,0 0 1 0 0,0 0-1 0 0,1 0 0 0 0,-1 1 1 0 0,0-1-1 0 0,1 0 0 0 0,-1 0 1 0 0,11 10 380 0 0,53 118 648 0 0,57 103 1192 0 0,-107-210-2238 0 0,12 24-17 0 0,-58-62-25189 0 0,14 6 25019 0 0,8 5-3295 0 0,-6-2 1459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3172 0 0,'0'0'2108'0'0,"17"0"-367"0"0,1 1-317 0 0,5 1-848 0 0,-8-2-56 0 0,1 2-132 0 0,0-2-204 0 0,3 0-252 0 0,3-2-568 0 0,2 1-1544 0 0,-3 0-157 0 0,1-3 257 0 0,1 3 136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5056 0 0,'1'3'11441'0'0,"2"13"-6096"0"0,12 103-995 0 0,8 106-620 0 0,-17-196-3180 0 0,10 36 0 0 0,-15-62-517 0 0,0-1 0 0 0,0 0 1 0 0,0 1-1 0 0,0-1 0 0 0,1 0 1 0 0,-1 0-1 0 0,1 0 0 0 0,-1 0 1 0 0,1 0-1 0 0,0 0 0 0 0,0 0 1 0 0,1 2-1 0 0,-1-3-69 0 0,-3-8-1287 0 0,-2-3 1105 0 0,-1 0 0 0 0,0 0-1 0 0,-1 0 1 0 0,0 1 0 0 0,0-1 0 0 0,-1 1-1 0 0,0 0 1 0 0,-12-13 0 0 0,5 8-38 0 0,0 1-1 0 0,-1 0 1 0 0,-16-12-1 0 0,22 20 191 0 0,1 0-1 0 0,0 0 1 0 0,-1 1-1 0 0,0 0 0 0 0,0 1 1 0 0,0 0-1 0 0,-1 0 1 0 0,-14-3-1 0 0,22 5 76 0 0,-1 1-1 0 0,0-1 1 0 0,0 1-1 0 0,0 0 0 0 0,0 0 1 0 0,1 0-1 0 0,-1 0 1 0 0,0 0-1 0 0,0 0 1 0 0,0 0-1 0 0,0 0 1 0 0,0 1-1 0 0,1-1 1 0 0,-1 1-1 0 0,0 0 1 0 0,0-1-1 0 0,1 1 1 0 0,-1 0-1 0 0,0 0 1 0 0,1 0-1 0 0,-1 0 1 0 0,1 0-1 0 0,-1 0 1 0 0,1 1-1 0 0,0-1 1 0 0,0 0-1 0 0,-1 1 0 0 0,1-1 1 0 0,0 1-1 0 0,0-1 1 0 0,0 1-1 0 0,0 0 1 0 0,1-1-1 0 0,-1 1 1 0 0,0 0-1 0 0,0 1 1 0 0,0 2 61 0 0,1 0-1 0 0,-1 0 1 0 0,1 0 0 0 0,0 0 0 0 0,0 0-1 0 0,1 0 1 0 0,-1-1 0 0 0,1 1 0 0 0,0 0 0 0 0,1 0-1 0 0,-1-1 1 0 0,3 6 0 0 0,0 0 74 0 0,2-1 0 0 0,-1 1 0 0 0,1-1 1 0 0,1 0-1 0 0,-1 0 0 0 0,2-1 0 0 0,-1 0 0 0 0,15 12 1 0 0,-14-14-562 0 0,1 0 1 0 0,-1 0 0 0 0,17 7-1 0 0,-19-10-786 0 0,1 0-1 0 0,0 0 0 0 0,0-1 1 0 0,0 0-1 0 0,12 1 1 0 0,-14-3-253 0 0,0 0 0 0 0,1 0 0 0 0,-1 0 0 0 0,0-1 0 0 0,7-1 0 0 0,-4 0-193 0 0,1 0 0 0 0,-1-1 0 0 0,0-1 0 0 0,9-4 0 0 0,-1-1-353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4184 0 0,'0'0'14186'0'0,"-1"8"-13243"0"0,-1 20 558 0 0,2 1 0 0 0,1-1 0 0 0,6 45 0 0 0,27 160 3043 0 0,-29-196-3600 0 0,0 3-1773 0 0,-5-38 496 0 0,-1-5 30 0 0,-4-21-46 0 0,4 15 239 0 0,-1 0 1 0 0,-1 0-1 0 0,0 0 0 0 0,0 1 0 0 0,0-1 0 0 0,-1 1 0 0 0,0 0 1 0 0,-1 0-1 0 0,-7-10 0 0 0,8 13 55 0 0,-1 0 1 0 0,0 0 0 0 0,0 0-1 0 0,0 1 1 0 0,-1 0 0 0 0,1 0-1 0 0,-1 0 1 0 0,0 1 0 0 0,0 0-1 0 0,-1 0 1 0 0,-11-4-1 0 0,14 7 15 0 0,1-1 53 0 0,0 1-1 0 0,-1 0 0 0 0,1 0 0 0 0,0 0 0 0 0,0 0 0 0 0,0 0 0 0 0,0 1 0 0 0,-1-1 0 0 0,1 1 0 0 0,0 0 0 0 0,0 0 0 0 0,0 0 0 0 0,0 1 0 0 0,1-1 0 0 0,-1 0 0 0 0,0 1 1 0 0,0 0-1 0 0,1 0 0 0 0,-1 0 0 0 0,1 0 0 0 0,0 0 0 0 0,-4 5 0 0 0,3-3 32 0 0,1 1 0 0 0,-1-1-1 0 0,1 1 1 0 0,0 0 0 0 0,1-1 0 0 0,-1 1 0 0 0,1 0-1 0 0,0 0 1 0 0,0 0 0 0 0,0 5 0 0 0,0-1 57 0 0,1 0 1 0 0,0 1-1 0 0,0-1 0 0 0,1 0 1 0 0,0 0-1 0 0,1 0 0 0 0,4 14 1 0 0,-4-18-146 0 0,0 0 0 0 0,0 0 1 0 0,0 0-1 0 0,1-1 0 0 0,0 1 0 0 0,0-1 1 0 0,0 1-1 0 0,0-1 0 0 0,1 0 0 0 0,-1-1 1 0 0,1 1-1 0 0,0 0 0 0 0,0-1 0 0 0,6 4 1 0 0,13 3-2918 0 0,-15-7 622 0 0,-1-2 1 0 0,1 1-1 0 0,0-1 0 0 0,-1 0 0 0 0,1 0 0 0 0,0-1 0 0 0,13-1 1 0 0,13-5-1978 0 0,-16 2 2380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 2884 0 0,'0'0'6198'0'0,"-7"-1"-5380"0"0,-161-1 6456 0 0,158 2-6961 0 0,1 1-1 0 0,-1 1 1 0 0,1-1-1 0 0,0 2 1 0 0,-1-1-1 0 0,-8 5 1 0 0,16-6 16 0 0,6 2-328 0 0,4 4-29 0 0,1-1 0 0 0,0 0 0 0 0,0-1 0 0 0,0 0 0 0 0,15 6 0 0 0,26 7 4 0 0,-29-11 58 0 0,40 19 0 0 0,-59-25 491 0 0,-6 2-431 0 0,1 0-81 0 0,-1-1 1 0 0,-1 1 0 0 0,1-1 0 0 0,0 0-1 0 0,0 0 1 0 0,-1 0 0 0 0,1-1 0 0 0,-1 0 0 0 0,0 0-1 0 0,1 0 1 0 0,-1 0 0 0 0,-9 0 0 0 0,-69 8-1141 0 0,80-9 386 0 0,-3 0-345 0 0,0 0-1786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4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65 3736 0 0,'0'0'5751'0'0,"-3"-4"-4900"0"0,-8-17 4572 0 0,14 7-3876 0 0,-3 13-1389 0 0,0 1-1 0 0,0-1 0 0 0,0 0 0 0 0,0 1 1 0 0,1-1-1 0 0,-1 1 0 0 0,0-1 0 0 0,0 0 1 0 0,0 1-1 0 0,0-1 0 0 0,1 1 0 0 0,-1-1 0 0 0,0 1 1 0 0,0-1-1 0 0,1 0 0 0 0,-1 1 0 0 0,0-1 1 0 0,1 1-1 0 0,-1 0 0 0 0,1-1 0 0 0,-1 1 1 0 0,1-1-1 0 0,-1 1 0 0 0,1 0 0 0 0,-1-1 0 0 0,1 1 1 0 0,-1 0-1 0 0,1-1 0 0 0,-1 1 0 0 0,1 0 1 0 0,-1 0-1 0 0,1 0 0 0 0,0-1 0 0 0,-1 1 1 0 0,1 0-1 0 0,-1 0 0 0 0,1 0 0 0 0,0 0 0 0 0,-1 0 1 0 0,1 0-1 0 0,1 1 0 0 0,-2-3-133 0 0,4-5-44 0 0,-4 6 100 0 0,4 1-12 0 0,11 2 0 0 0,-12-2 96 0 0,1 2-63 0 0,-2-2-5 0 0,0 1 0 0 0,1-1 0 0 0,-1 1 0 0 0,0 0 0 0 0,1 0 0 0 0,-1 0 0 0 0,0 1 0 0 0,0-1 0 0 0,0 0 0 0 0,0 1 0 0 0,0 0 1 0 0,0-1-1 0 0,0 1 0 0 0,-1 0 0 0 0,1 0 0 0 0,-1 0 0 0 0,1 0 0 0 0,-1 0 0 0 0,0 0 0 0 0,0 0 0 0 0,0 0 0 0 0,0 1 0 0 0,0-1 0 0 0,0 0 0 0 0,0 1 0 0 0,-1-1 0 0 0,1 1 0 0 0,-1-1 0 0 0,0 5 0 0 0,0-5 261 0 0,-1 2-68 0 0,-1 2-169 0 0,0 0 0 0 0,0 0-1 0 0,-1-1 1 0 0,0 1 0 0 0,0-1 0 0 0,-1 1 0 0 0,1-1 0 0 0,-1 0 0 0 0,0-1 0 0 0,-1 1-1 0 0,1-1 1 0 0,-1 1 0 0 0,0-2 0 0 0,0 1 0 0 0,0 0 0 0 0,0-1 0 0 0,0 0-1 0 0,-12 5 1 0 0,11-6-1184 0 0,0 0-1 0 0,0-1 0 0 0,0 0 0 0 0,1 0 1 0 0,-1 0-1 0 0,-1-1 0 0 0,-9 0 0 0 0,12 0-587 0 0,0-1-1 0 0,0 1 1 0 0,0-1 0 0 0,1 0-1 0 0,-1-1 1 0 0,0 1-1 0 0,1-1 1 0 0,-1 1-1 0 0,-4-4 1 0 0,-4-5-1337 0 0,5 1 1155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13 4032 0 0,'0'0'4858'0'0,"-5"-2"-3851"0"0,-16-6-43 0 0,16 5 765 0 0,2 5-966 0 0,-1 0-372 0 0,0 0 0 0 0,0 0 0 0 0,0 1 1 0 0,1 0-1 0 0,-1 0 0 0 0,1 0 0 0 0,-1 0 1 0 0,-4 6-1 0 0,7-7-297 0 0,0 0 0 0 0,-1-1 0 0 0,1 1 0 0 0,0 0-1 0 0,0-1 1 0 0,1 1 0 0 0,-1 0 0 0 0,0 0 0 0 0,1 0 0 0 0,-1 0 0 0 0,1 0 0 0 0,-1 0 0 0 0,1 0 0 0 0,0 0 0 0 0,0 0 0 0 0,0 0-1 0 0,0 0 1 0 0,0 0 0 0 0,0 0 0 0 0,1 0 0 0 0,-1 0 0 0 0,1 0 0 0 0,-1 0 0 0 0,1 0 0 0 0,1 2 0 0 0,1 0-26 0 0,0 0 0 0 0,0 0 1 0 0,1 0-1 0 0,0 0 0 0 0,0-1 1 0 0,0 1-1 0 0,0-1 0 0 0,1 0 1 0 0,-1 0-1 0 0,1 0 1 0 0,0-1-1 0 0,-1 0 0 0 0,1 0 1 0 0,0 0-1 0 0,1 0 0 0 0,-1-1 1 0 0,0 0-1 0 0,0 0 0 0 0,7 0 1 0 0,-5 0-19 0 0,-1 0 0 0 0,0-1 0 0 0,1 0 1 0 0,-1 0-1 0 0,1-1 0 0 0,-1 0 0 0 0,0 0 0 0 0,1 0 1 0 0,-1-1-1 0 0,0 1 0 0 0,0-2 0 0 0,0 1 1 0 0,0-1-1 0 0,-1 1 0 0 0,1-2 0 0 0,8-5 1 0 0,-13 8-47 0 0,1 0 0 0 0,-1 0 0 0 0,1-1 0 0 0,-1 1 1 0 0,0 0-1 0 0,0-1 0 0 0,0 1 0 0 0,0 0 0 0 0,0-1 1 0 0,0 0-1 0 0,0 1 0 0 0,0-1 0 0 0,-1 0 0 0 0,1 1 1 0 0,0-1-1 0 0,-1 0 0 0 0,0 1 0 0 0,1-1 0 0 0,-1 0 1 0 0,0 0-1 0 0,0 0 0 0 0,0 1 0 0 0,0-1 0 0 0,0 0 0 0 0,0 0 1 0 0,-1 0-1 0 0,1 1 0 0 0,0-1 0 0 0,-1 0 0 0 0,0 0 1 0 0,1 1-1 0 0,-1-1 0 0 0,0 1 0 0 0,0-1 0 0 0,0 0 1 0 0,0 1-1 0 0,0 0 0 0 0,-2-3 0 0 0,-1 1-69 0 0,1-1 0 0 0,-1 0 0 0 0,-1 1 0 0 0,1 0 0 0 0,0 0 0 0 0,-1 0 0 0 0,0 0 0 0 0,0 1 0 0 0,1 0 1 0 0,-1 0-1 0 0,-8-2 0 0 0,-41-4-2877 0 0,28 8-2160 0 0,0 0 0 0 0,-48 8 0 0 0,50-4 3165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 3848 0 0,'0'0'8123'0'0,"-6"-1"-7217"0"0,-26 0 979 0 0,1 0 0 0 0,-39 5 0 0 0,-78 18 2006 0 0,148-22-3874 0 0,0-1-1 0 0,-1 1 1 0 0,1 0-1 0 0,0 0 1 0 0,0 0-1 0 0,-1 0 1 0 0,1 0 0 0 0,0 0-1 0 0,-1 0 1 0 0,1 0-1 0 0,0 0 1 0 0,0 0-1 0 0,-1 0 1 0 0,1 0-1 0 0,0 1 1 0 0,-1-1-1 0 0,1 0 1 0 0,0 0-1 0 0,0 0 1 0 0,-1 0-1 0 0,1 0 1 0 0,0 1-1 0 0,0-1 1 0 0,-1 0-1 0 0,1 0 1 0 0,0 0-1 0 0,0 1 1 0 0,0-1-1 0 0,-1 0 1 0 0,1 0-1 0 0,0 0 1 0 0,0 1-1 0 0,0-1 1 0 0,0 0-1 0 0,0 0 1 0 0,-1 1-1 0 0,1-1 1 0 0,0 0-1 0 0,0 1 1 0 0,0-1 0 0 0,0 0-1 0 0,0 0 1 0 0,0 1-1 0 0,0-1 1 0 0,0 0-1 0 0,0 1 1 0 0,0-1-1 0 0,0 0 1 0 0,0 1-1 0 0,0-1 1 0 0,0 0-1 0 0,1 0 1 0 0,-1 1-1 0 0,0-1 1 0 0,0 0-1 0 0,0 0 1 0 0,0 1-1 0 0,0-1 1 0 0,1 0-1 0 0,-1 0 1 0 0,0 1-1 0 0,0-1 1 0 0,1 0-1 0 0,14 13 464 0 0,-13-12-596 0 0,7 5 179 0 0,0-1-1 0 0,0 0 0 0 0,0-1 1 0 0,18 6-1 0 0,2 1 34 0 0,13 8 12 0 0,0 2 0 0 0,-1 2 0 0 0,40 30 0 0 0,-71-46 35 0 0,-1 1 0 0 0,0 0 0 0 0,-1 0 0 0 0,0 0 0 0 0,0 1 0 0 0,-1 1 0 0 0,0-1 1 0 0,7 13-1 0 0,-13-20-95 0 0,0-1 1 0 0,-1 1 0 0 0,1-1-1 0 0,0 0 1 0 0,-1 1 0 0 0,0-1-1 0 0,1 1 1 0 0,-1 0 0 0 0,0-1-1 0 0,1 1 1 0 0,-1-1 0 0 0,0 1-1 0 0,0-1 1 0 0,-1 1 0 0 0,1 0-1 0 0,0-1 1 0 0,0 1 0 0 0,-1-1-1 0 0,1 1 1 0 0,-1-1-1 0 0,-1 3 1 0 0,1-1 1 0 0,-1-1 1 0 0,0 0-1 0 0,1 0 0 0 0,-1 0 1 0 0,0 0-1 0 0,0-1 0 0 0,-1 1 1 0 0,1 0-1 0 0,0-1 0 0 0,0 0 1 0 0,-5 3-1 0 0,-3-1 39 0 0,0 1 0 0 0,0-1-1 0 0,0-1 1 0 0,0 0 0 0 0,-14 1 0 0 0,10-2-238 0 0,0-1 0 0 0,0-1 1 0 0,0 0-1 0 0,0-1 1 0 0,-25-7-1 0 0,-29-15-3217 0 0,50 13-715 0 0,16 10 2984 0 0,-1-1 1 0 0,1 0-1 0 0,1 0 0 0 0,-1 0 0 0 0,0 0 0 0 0,0 0 0 0 0,1 0 1 0 0,-1 0-1 0 0,1 0 0 0 0,0-1 0 0 0,-1 1 0 0 0,1 0 0 0 0,0-1 1 0 0,0 1-1 0 0,0-5 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13 364 3920 0 0,'0'0'12249'0'0,"-2"6"-11752"0"0,1-2-432 0 0,-1 0 112 0 0,0 0-1 0 0,1 0 0 0 0,0 1 0 0 0,0-1 1 0 0,0 1-1 0 0,0-1 0 0 0,1 1 0 0 0,0 4 1 0 0,9 45 1453 0 0,-8-49-1570 0 0,1-1 1 0 0,-1 1 0 0 0,1-1-1 0 0,0 0 1 0 0,1 0-1 0 0,-1 0 1 0 0,1 0 0 0 0,-1 0-1 0 0,1-1 1 0 0,0 1-1 0 0,0-1 1 0 0,1 0 0 0 0,-1 0-1 0 0,1 0 1 0 0,0 0-1 0 0,0 0 1 0 0,7 3 0 0 0,-9-5-103 0 0,2-2-66 0 0,1-1 61 0 0,-1 1 1 0 0,0-1-1 0 0,1 0 0 0 0,-1-1 0 0 0,0 1 0 0 0,0-1 0 0 0,0 1 0 0 0,-1-1 1 0 0,1 0-1 0 0,-1 0 0 0 0,1-1 0 0 0,-1 1 0 0 0,0-1 0 0 0,3-5 1 0 0,0 1 2 0 0,-2 0 0 0 0,1 0 1 0 0,-1 0-1 0 0,0-1 1 0 0,4-14-1 0 0,-8 21 876 0 0,2 8-831 0 0,-1-1 12 0 0,0-2 4 0 0,-1 0 0 0 0,1 0 0 0 0,0 0-1 0 0,0 0 1 0 0,0 0 0 0 0,0-1 0 0 0,1 1 0 0 0,-1 0 0 0 0,1-1 0 0 0,0 1 0 0 0,0-1 0 0 0,0 0 0 0 0,4 4 0 0 0,3 2 10 0 0,0-2 0 0 0,0 1-1 0 0,1-1 1 0 0,0-1 0 0 0,0 0 0 0 0,1 0 0 0 0,0-1-1 0 0,12 3 1 0 0,-16-5-59 0 0,0 0-1 0 0,-1-1 0 0 0,1 0 1 0 0,0 0-1 0 0,0-1 0 0 0,0 0 1 0 0,0 0-1 0 0,0 0 1 0 0,0-1-1 0 0,0 0 0 0 0,-1-1 1 0 0,1 1-1 0 0,0-1 0 0 0,-1-1 1 0 0,10-4-1 0 0,-9 3 20 0 0,-1-1-1 0 0,0 0 0 0 0,0 0 1 0 0,-1 0-1 0 0,1-1 0 0 0,-1 0 1 0 0,0 0-1 0 0,-1-1 1 0 0,0 1-1 0 0,0-1 0 0 0,0 0 1 0 0,0 0-1 0 0,-1 0 1 0 0,4-14-1 0 0,1-9-46 0 0,-1 0 1 0 0,4-40 0 0 0,-8 36 321 0 0,-2-50 0 0 0,0 1 124 0 0,0 67-251 0 0,-1 4 91 0 0,1 0 0 0 0,0 0-1 0 0,5-18 1 0 0,-6 30-203 0 0,0-1-1 0 0,0 1 1 0 0,0 0-1 0 0,1-1 0 0 0,-1 1 1 0 0,0 0-1 0 0,0-1 1 0 0,0 1-1 0 0,0 0 1 0 0,0 0-1 0 0,1-1 0 0 0,-1 1 1 0 0,0 0-1 0 0,0 0 1 0 0,0-1-1 0 0,1 1 0 0 0,-1 0 1 0 0,0 0-1 0 0,0 0 1 0 0,1-1-1 0 0,-1 1 1 0 0,0 0-1 0 0,1 0 0 0 0,-1 0 1 0 0,0 0-1 0 0,1 0 1 0 0,-1-1-1 0 0,0 1 0 0 0,1 0 1 0 0,-1 0-1 0 0,0 0 1 0 0,1 0-1 0 0,-1 0 1 0 0,0 0-1 0 0,1 0 0 0 0,-1 0 1 0 0,0 0-1 0 0,0 0 1 0 0,1 1-1 0 0,-1-1 0 0 0,0 0 1 0 0,1 0-1 0 0,-1 0 1 0 0,0 0-1 0 0,1 0 1 0 0,-1 1-1 0 0,0-1 0 0 0,0 0 1 0 0,1 0-1 0 0,-1 0 1 0 0,0 1-1 0 0,0-1 0 0 0,1 0 1 0 0,-1 0-1 0 0,0 1 1 0 0,0-1-1 0 0,0 1 1 0 0,11 12 496 0 0,-11-13-546 0 0,3 7 183 0 0,-1 0 0 0 0,0-1 0 0 0,0 1 1 0 0,0 1-1 0 0,-1-1 0 0 0,0 0 0 0 0,0 0 1 0 0,-1 0-1 0 0,0 0 0 0 0,-2 15 0 0 0,1-15-32 0 0,-7 297 2790 0 0,7-288-2769 0 0,1-6-13 0 0,-1-1 0 0 0,2 1 0 0 0,-1-1 0 0 0,1 1 0 0 0,1-1 0 0 0,2 10 0 0 0,-1-10-33 0 0,-2-6-39 0 0,1-3-76 0 0,0 0 0 0 0,0 0 0 0 0,0 0 0 0 0,0-1-1 0 0,0 1 1 0 0,0 0 0 0 0,0-1 0 0 0,0 0 0 0 0,-1 1 0 0 0,1-1 0 0 0,0 0-1 0 0,0 0 1 0 0,0 0 0 0 0,-1 0 0 0 0,1 0 0 0 0,-1 0 0 0 0,1 0 0 0 0,-1 0-1 0 0,3-3 1 0 0,31-35-507 0 0,-19 20 209 0 0,-2 5 105 0 0,-5 3 22 0 0,1 1 0 0 0,1 0 1 0 0,-1 1-1 0 0,1 0 0 0 0,1 0 0 0 0,18-10 1 0 0,-27 18 165 0 0,0 0 1 0 0,0 0 0 0 0,-1 1-1 0 0,1-1 1 0 0,0 1 0 0 0,0 0-1 0 0,0 0 1 0 0,4 0-1 0 0,-4 0 4 0 0,-1 0 26 0 0,2 1 41 0 0,2 2-8 0 0,0 0 0 0 0,0 0 0 0 0,0 1 0 0 0,-1-1 0 0 0,1 1 0 0 0,-1 1 0 0 0,0-1 0 0 0,0 1 0 0 0,6 7 1 0 0,-8-9 25 0 0,-1 0-1 0 0,0 1 1 0 0,0-1 0 0 0,0 0 0 0 0,-1 1 0 0 0,1-1 0 0 0,-1 1 0 0 0,0-1 0 0 0,0 1 0 0 0,0-1 0 0 0,0 1 0 0 0,-1 0 0 0 0,1-1 0 0 0,-1 1 0 0 0,0 0 0 0 0,0 0 0 0 0,-1-1 0 0 0,1 1 0 0 0,-2 7 0 0 0,0-7-38 0 0,1-1 0 0 0,-1 1 1 0 0,0-1-1 0 0,0 1 0 0 0,0-1 0 0 0,-1 0 0 0 0,1 0 1 0 0,-1 0-1 0 0,0 0 0 0 0,1 0 0 0 0,-1 0 0 0 0,-1-1 1 0 0,1 1-1 0 0,0-1 0 0 0,0 0 0 0 0,-1 0 0 0 0,0 0 1 0 0,-3 1-1 0 0,-5 1-246 0 0,1 0 0 0 0,-1 0 0 0 0,0-1 0 0 0,-18 2 1 0 0,20-4-705 0 0,0 0 1 0 0,-1-1-1 0 0,-18-2 1 0 0,20 1-526 0 0,1-1-1 0 0,-1 0 1 0 0,1 0-1 0 0,0-1 0 0 0,0 0 1 0 0,0 0-1 0 0,0-1 1 0 0,1 0-1 0 0,-1-1 1 0 0,1 1-1 0 0,0-2 1 0 0,0 1-1 0 0,1-1 1 0 0,-7-6-1 0 0,1-1-604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 1780 0 0,'0'0'1521'0'0,"2"0"-714"0"0,-12 0 5774 0 0,-20-1-4010 0 0,-68 0-526 0 0,95 1-1864 0 0,0 0-12 0 0,-6 4 30 0 0,10 1 255 0 0,15 7 152 0 0,-11-8-774 0 0,-2-2 184 0 0,0 0-1 0 0,0 1 1 0 0,0-1-1 0 0,1 0 1 0 0,-1-1 0 0 0,0 1-1 0 0,1 0 1 0 0,0-1-1 0 0,4 1 1 0 0,8 4 6 0 0,35 24 123 0 0,-22-8-111 0 0,-28-21 150 0 0,-5 1-137 0 0,-3-1-43 0 0,1 1-1 0 0,-1-1 0 0 0,0 0 0 0 0,0-1 1 0 0,1 1-1 0 0,-1-1 0 0 0,0-1 0 0 0,-8 0 1 0 0,0 0-157 0 0,-34-4-1882 0 0,41 4 121 0 0,1-1 1 0 0,0 1 0 0 0,0-1 0 0 0,0-1 0 0 0,-10-4-1 0 0,9 1-198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52 3508 0 0,'0'0'4361'0'0,"-3"4"-3404"0"0,-35 35 4122 0 0,36-38-4543 0 0,-16 15 1856 0 0,10-6 255 0 0,23-22-2135 0 0,27-31-389 0 0,1-14 1548 0 0,-42 55-1493 0 0,-1 2-131 0 0,0 0 0 0 0,0-1 0 0 0,0 1 0 0 0,0 0-1 0 0,0-1 1 0 0,0 1 0 0 0,0 0 0 0 0,0-1 0 0 0,0 1 0 0 0,1 0 0 0 0,-1 0 0 0 0,0-1 0 0 0,0 1-1 0 0,0 0 1 0 0,0 0 0 0 0,1-1 0 0 0,-1 1 0 0 0,0 0 0 0 0,0 0 0 0 0,0 0 0 0 0,1-1 0 0 0,-1 1-1 0 0,0 0 1 0 0,0 0 0 0 0,1 0 0 0 0,-1 0 0 0 0,0-1 0 0 0,1 1 0 0 0,-1 0 0 0 0,0 0 0 0 0,0 0-1 0 0,1 0 1 0 0,-1 0 0 0 0,0 0 0 0 0,1 0 0 0 0,-1 0 0 0 0,0 0 0 0 0,1 0 0 0 0,-1 0 0 0 0,0 0-1 0 0,0 0 1 0 0,1 0 0 0 0,-1 0 0 0 0,0 0 0 0 0,1 1 0 0 0,5 8 292 0 0,0 0 0 0 0,0 1 0 0 0,-1 0 0 0 0,-1 0 0 0 0,1 0 0 0 0,2 12 0 0 0,-1 1 211 0 0,-2 0-1 0 0,0 0 1 0 0,-1 1 0 0 0,-1 0 0 0 0,-2 27 0 0 0,-1-25-114 0 0,2 0 0 0 0,1-1 0 0 0,1 0 0 0 0,8 35 1 0 0,-8-49-369 0 0,2 7 77 0 0,2 0 0 0 0,0 0 0 0 0,1 0 0 0 0,15 25 0 0 0,-17-31-145 0 0,-2-1 0 0 0,1 1 0 0 0,0-1 0 0 0,-2-3-117 0 0,-3-6-574 0 0,2-17-10971 0 0,-2 10 9746 0 0,0 0 0 0 0,0 1 0 0 0,0-1-1 0 0,-2-7 1 0 0,-4-6-1062 0 0,-2 10-877 0 0,5 5 3155 0 0,-5-5-1327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4:0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92 2996 0 0,'0'0'1286'0'0,"0"-16"3157"0"0,-2 1-688 0 0,0-1 0 0 0,-6-22 0 0 0,4 31 1368 0 0,6 10-5097 0 0,1-2 35 0 0,-1 1 0 0 0,0 0 1 0 0,0 1-1 0 0,0-1 0 0 0,0 0 1 0 0,-1 0-1 0 0,1 1 0 0 0,-1-1 1 0 0,1 1-1 0 0,-1 0 1 0 0,0-1-1 0 0,0 1 0 0 0,1 3 1 0 0,65 316 2426 0 0,-54-237-2365 0 0,18 80 114 0 0,-29-147-152 0 0,-1 24-133 0 0,1-24 76 0 0,0 14-58 0 0,-2-26 25 0 0,1 1 0 0 0,-1-1 0 0 0,-1 0 0 0 0,1 0 0 0 0,-3 13 0 0 0,2-18-1 0 0,0 0 0 0 0,1 0 0 0 0,-1 0-1 0 0,0 0 1 0 0,0 0 0 0 0,0 0 0 0 0,0 0 0 0 0,0 0 0 0 0,0 0 0 0 0,0 0 0 0 0,0 0 0 0 0,0-1 0 0 0,0 1 0 0 0,-1 0 0 0 0,1-1 0 0 0,0 1 0 0 0,0-1 0 0 0,-1 0 0 0 0,1 1 0 0 0,0-1 0 0 0,-1 0 0 0 0,1 0 0 0 0,0 1 0 0 0,-3-1 0 0 0,3 0 5 0 0,-1 0-47 0 0,-1-1 1 0 0,-8-1 24 0 0,1-1 0 0 0,0 0 0 0 0,0-1 0 0 0,0 0 0 0 0,1 0-1 0 0,-1-1 1 0 0,1-1 0 0 0,0 1 0 0 0,1-1 0 0 0,-1-1 0 0 0,1 0 0 0 0,0 0 0 0 0,1 0 0 0 0,0-1 0 0 0,0 0 0 0 0,1-1-1 0 0,0 1 1 0 0,-7-15 0 0 0,-10-16 37 0 0,22 38 39 0 0,3 6-71 0 0,5 7 24 0 0,-1-1 0 0 0,2 0 0 0 0,-1 0-1 0 0,19 19 1 0 0,-18-22 13 0 0,76 69 103 0 0,-73-68-109 0 0,0-1 0 0 0,0 0 0 0 0,1-1 0 0 0,0 0-1 0 0,25 10 1 0 0,-31-15-83 0 0,0-1 1 0 0,0 1-1 0 0,1-1 0 0 0,-1 0 0 0 0,0-1 0 0 0,1 0 0 0 0,-1 0 0 0 0,0 0 0 0 0,1-1 1 0 0,-1 0-1 0 0,0 0 0 0 0,1 0 0 0 0,-1-1 0 0 0,0 0 0 0 0,0 0 0 0 0,0-1 0 0 0,-1 0 1 0 0,1 0-1 0 0,0 0 0 0 0,-1 0 0 0 0,0-1 0 0 0,8-7 0 0 0,6-7-1957 0 0,0-1 0 0 0,-2-1 1 0 0,0-1-1 0 0,14-24 0 0 0,-14 21-1093 0 0,81-123-7098 0 0,-69 106 8228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4:0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11 3860 0 0,'-9'-10'7896'0'0,"1"10"-3293"0"0,7 0-4480 0 0,0 1 0 0 0,1 0 0 0 0,-1-1 0 0 0,1 1 0 0 0,-1-1-1 0 0,1 1 1 0 0,-1 0 0 0 0,1 0 0 0 0,-1-1 0 0 0,1 1 0 0 0,-1 0-1 0 0,1 0 1 0 0,0 0 0 0 0,0-1 0 0 0,-1 1 0 0 0,1 0 0 0 0,0 0-1 0 0,0 0 1 0 0,0 0 0 0 0,0 0 0 0 0,0 1 0 0 0,0 6 406 0 0,1 1 1 0 0,1-1-1 0 0,-1 0 1 0 0,6 15-1 0 0,4 22 909 0 0,29 164 1428 0 0,-17-104-2115 0 0,-16-50-143 0 0,-1 1-1 0 0,-4 74 1 0 0,-2-115-499 0 0,0-11-74 0 0,0 0 0 0 0,0 0 0 0 0,0 0 0 0 0,-1 0 0 0 0,0 0-1 0 0,0 0 1 0 0,-2 7 0 0 0,2-9 11 0 0,-12 19-201 0 0,-1-15 120 0 0,11-6 32 0 0,2 1-5 0 0,-1-1 0 0 0,0 0 1 0 0,0 0-1 0 0,0 1 0 0 0,0-2 0 0 0,0 1 1 0 0,0 0-1 0 0,0 0 0 0 0,0 0 0 0 0,0-1 1 0 0,0 1-1 0 0,0-1 0 0 0,0 0 1 0 0,0 0-1 0 0,0 1 0 0 0,0-1 0 0 0,1 0 1 0 0,-1 0-1 0 0,0-1 0 0 0,1 1 1 0 0,-1 0-1 0 0,1-1 0 0 0,-1 1 0 0 0,-1-4 1 0 0,-2 1 1 0 0,0-2-1 0 0,0 1 1 0 0,1 0 0 0 0,0-1 0 0 0,0 0 0 0 0,1 0 0 0 0,0 0 0 0 0,-5-12 0 0 0,-5-10 7 0 0,-10-22-18 0 0,23 48 50 0 0,1 10 23 0 0,0-1-46 0 0,0-1-1 0 0,0 1 0 0 0,1 0 0 0 0,0-1 0 0 0,1 1 1 0 0,0-1-1 0 0,0 0 0 0 0,0 0 0 0 0,0 0 1 0 0,1 0-1 0 0,6 6 0 0 0,-2-2 15 0 0,2 0 0 0 0,-1-1 0 0 0,1 0 0 0 0,1-1 0 0 0,0 0 0 0 0,0 0 0 0 0,0-1 0 0 0,1-1 0 0 0,0 0 1 0 0,0-1-1 0 0,1 0 0 0 0,18 5 0 0 0,-21-8-79 0 0,-1 1 0 0 0,1-2 0 0 0,0 1 0 0 0,0-1 0 0 0,0-1 1 0 0,0 0-1 0 0,0 0 0 0 0,-1-1 0 0 0,1 0 0 0 0,15-4 0 0 0,-17 3-456 0 0,0-1 0 0 0,0 0 0 0 0,-1-1 0 0 0,0 0 0 0 0,1 0-1 0 0,-1 0 1 0 0,-1-1 0 0 0,9-7 0 0 0,47-47-9781 0 0,-3-2 4199 0 0,-3 2 2267 0 0,-21 23 1760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4:0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3908 0 0,'0'4'14301'0'0,"1"25"-14084"0"0,5 7 1369 0 0,18 55-1 0 0,-5-24-636 0 0,-1 14 280 0 0,-3 1 0 0 0,6 115-1 0 0,-15-135-792 0 0,-1 14 141 0 0,-5-74-571 0 0,0 0 1 0 0,0 0-1 0 0,0-1 0 0 0,0 1 1 0 0,-1 0-1 0 0,1 0 0 0 0,-1-1 1 0 0,0 1-1 0 0,1 0 0 0 0,-1-1 0 0 0,0 1 1 0 0,0 0-1 0 0,0-1 0 0 0,0 0 1 0 0,0 1-1 0 0,0-1 0 0 0,0 1 0 0 0,-1-1 1 0 0,1 0-1 0 0,0 0 0 0 0,-1 0 1 0 0,1 0-1 0 0,-1 0 0 0 0,-1 1 1 0 0,1-1 37 0 0,-1 0-43 0 0,-36 6-268 0 0,36-6 192 0 0,0-2-9 0 0,-3 0 60 0 0,1 1 0 0 0,-1-2-1 0 0,1 1 1 0 0,-1-1-1 0 0,1 1 1 0 0,0-1-1 0 0,0-1 1 0 0,0 1-1 0 0,0-1 1 0 0,0 0-1 0 0,-6-6 1 0 0,4 3-7 0 0,0-1 0 0 0,0 0 0 0 0,1 0 0 0 0,1-1 1 0 0,-1 1-1 0 0,-5-13 0 0 0,-17-26-24 0 0,28 44 207 0 0,4 7-98 0 0,72 63 188 0 0,-63-58-194 0 0,0-1 1 0 0,1 0-1 0 0,0-1 1 0 0,1-1-1 0 0,0 0 1 0 0,0-1-1 0 0,0-1 1 0 0,19 4-1 0 0,-22-6-85 0 0,0-1-1 0 0,0 0 1 0 0,1-1-1 0 0,-1-1 1 0 0,1 1-1 0 0,-1-2 0 0 0,0 0 1 0 0,1-1-1 0 0,-1 0 1 0 0,0 0-1 0 0,14-6 1 0 0,-17 4-581 0 0,0 0-1 0 0,-1-1 1 0 0,1 0 0 0 0,-1-1 0 0 0,0 0 0 0 0,-1 0-1 0 0,0-1 1 0 0,0 0 0 0 0,11-13 0 0 0,5-10-5231 0 0,22-39 0 0 0,-15 22 2599 0 0,-7 13 1054 0 0,4-2 154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4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28 3592 0 0,'0'-2'976'0'0,"-2"0"-1"0"0,1 0 1 0 0,0 0-1 0 0,0 1 1 0 0,0-1-1 0 0,-1 0 1 0 0,1 0-1 0 0,-1 1 1 0 0,0-1-1 0 0,1 1 1 0 0,-1-1-1 0 0,0 1 1 0 0,0 0-1 0 0,0 0 1 0 0,0 0-1 0 0,-4-2 1 0 0,4 7-508 0 0,-6 11-23 0 0,6-12 11 0 0,4 16 411 0 0,1 0-1 0 0,0 0 1 0 0,10 30-1 0 0,-2-8-90 0 0,30 191 1218 0 0,-7-29-1066 0 0,-27-166-687 0 0,-3-1 0 0 0,-1 1 0 0 0,-1 42 0 0 0,-2-77-230 0 0,0-1-1 0 0,0 1 0 0 0,0-1 1 0 0,0 1-1 0 0,0-1 0 0 0,0 1 1 0 0,0-1-1 0 0,-1 1 0 0 0,1-1 1 0 0,0 1-1 0 0,-1-1 0 0 0,1 1 1 0 0,-1-1-1 0 0,0 0 0 0 0,1 1 1 0 0,-1-1-1 0 0,0 0 0 0 0,0 1 1 0 0,0-1-1 0 0,0 0 1 0 0,0 0-1 0 0,0 0 0 0 0,-2 2 1 0 0,1-3-22 0 0,0 1 0 0 0,1-1 0 0 0,-1 0 0 0 0,0 1 1 0 0,1-1-1 0 0,-1 0 0 0 0,0 0 0 0 0,1 0 0 0 0,-1 0 1 0 0,0-1-1 0 0,0 1 0 0 0,1 0 0 0 0,-1-1 1 0 0,1 1-1 0 0,-1-1 0 0 0,0 1 0 0 0,-1-2 0 0 0,-4-2-39 0 0,0 0 0 0 0,1 0-1 0 0,0 0 1 0 0,-1 0 0 0 0,2-1 0 0 0,-1 0-1 0 0,1-1 1 0 0,-6-5 0 0 0,-2-7-34 0 0,1 0 0 0 0,-18-36 0 0 0,29 52 68 0 0,1 2 10 0 0,-1 1 10 0 0,1-1 0 0 0,0 0 1 0 0,0 0-1 0 0,-1 1 0 0 0,1-1 1 0 0,0 0-1 0 0,0 0 0 0 0,0 1 0 0 0,-1-1 1 0 0,1 0-1 0 0,0 1 0 0 0,0-1 0 0 0,0 0 1 0 0,0 1-1 0 0,0-1 0 0 0,-1 0 1 0 0,1 1-1 0 0,0-1 0 0 0,0 0 0 0 0,0 1 1 0 0,0-1-1 0 0,0 0 0 0 0,0 1 0 0 0,0-1 1 0 0,0 0-1 0 0,1 1 0 0 0,-1-1 1 0 0,0 0-1 0 0,0 1 0 0 0,0-1 0 0 0,0 0 1 0 0,0 1-1 0 0,0-1 0 0 0,1 0 0 0 0,-1 1 1 0 0,0-1-1 0 0,0 0 0 0 0,0 0 1 0 0,1 1-1 0 0,-1-1 0 0 0,17 31 132 0 0,-7-15-52 0 0,22 26 0 0 0,-30-40-82 0 0,7 7 77 0 0,0 1 0 0 0,17 11 0 0 0,-23-18-61 0 0,1-1 1 0 0,-1 0-1 0 0,1 0 0 0 0,0 0 1 0 0,-1-1-1 0 0,1 1 0 0 0,0-1 1 0 0,0 0-1 0 0,0 0 0 0 0,0 0 1 0 0,0-1-1 0 0,6 1 0 0 0,3-2-79 0 0,0-1-1 0 0,1 0 0 0 0,-1 0 0 0 0,-1-2 0 0 0,1 1 0 0 0,0-2 0 0 0,-1 0 0 0 0,0 0 0 0 0,17-11 1 0 0,15-11-1117 0 0,43-35 0 0 0,-77 55 963 0 0,59-51-2419 0 0,27-39-5550 0 0,46-80-4194 0 0,-111 135 10350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4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14 3264 0 0,'0'-8'12938'0'0,"-19"4"-12139"0"0,14 3-38 0 0,2 1-23 0 0,-6 1-192 0 0,0 1 0 0 0,0 0 1 0 0,0 0-1 0 0,0 1 0 0 0,1 0 0 0 0,-1 0 0 0 0,1 1 0 0 0,0 0 0 0 0,0 1 0 0 0,0 0 0 0 0,1 0 0 0 0,-1 1 0 0 0,1 0 0 0 0,0 0 0 0 0,1 0 0 0 0,0 1 0 0 0,0 0 0 0 0,-8 12 1 0 0,1 0 6 0 0,2 1 1 0 0,0 0 0 0 0,1 1 0 0 0,1 0 0 0 0,0 1 0 0 0,-7 33 0 0 0,15-48-529 0 0,-1 1-1 0 0,1-1 1 0 0,0 0-1 0 0,1 1 1 0 0,0-1 0 0 0,0 0-1 0 0,0 1 1 0 0,1-1-1 0 0,0 0 1 0 0,1 1 0 0 0,0-1-1 0 0,0 0 1 0 0,0 0-1 0 0,1 0 1 0 0,0 0-1 0 0,0-1 1 0 0,1 1 0 0 0,0-1-1 0 0,0 0 1 0 0,0 0-1 0 0,1 0 1 0 0,10 9 0 0 0,-8-8-374 0 0,1 0 1 0 0,0-1 0 0 0,1 0 0 0 0,0-1 0 0 0,-1 0 0 0 0,20 8 0 0 0,-17-9-1145 0 0,-1-1 1 0 0,1 0 0 0 0,0 0 0 0 0,-1-1 0 0 0,1-1 0 0 0,17 1 0 0 0,0-4-6490 0 0,-19 1 6156 0 0,0-1 0 0 0,0 0 0 0 0,0 0 0 0 0,15-8 0 0 0,-12 5-59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26T07:40:50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23518 3653 967 0,'0'0'438'0,"2"-9"-21"0,-2 9-30 0,0 0-11 16,0-9-26-16,0 9-4 0,0 0-16 0,0 0-7 15,0-9-6-15,0 9-15 0,0 0-5 16,0 0-13-16,0 0-30 0,0-10 2 0,0 10-52 16,0 0-1-16,0 0-9 0,0 0-30 0,0 0-3 15,0 0-10-15,0 0-20 0,0 0 15 16,0 0-23-16,0 0-11 0,0 0-9 0,0 0-4 15,-13 18-14-15,13-18 15 0,-2 10-29 16,2-10-9-16,-2 12 20 0,2-12-11 0,-1 12-4 16,-1-3-8-16,2-1-21 0,-2 0 19 0,1 1-34 15,-1 1 18-15,-1-1-41 0,3 1 0 16,-3 2 0-16,1 0 0 0,0-1 0 0,-1-1 0 16,2-1 0-16,-1 1 0 0,1 1 0 0,-2-3 0 15,2 2 0-15,1-2 0 0,-2 1 0 0,1 1 0 16,0-2 0-16,0 0 0 0,-1 0 0 15,1 0 0-15,-1 0 0 0,2-8 0 0,-3 16 0 16,2-10 0-16,-1 1 0 0,-2 1 0 0,2-2 0 16,2-6 0-16,-5 13 0 0,1-7 0 0,1-1 0 15,-1 1 0-15,4-6 0 0,-6 10 0 16,2-7 0-16,4-3 0 0,-8 9 0 0,3-4 0 16,5-5 0-16,-10 5 0 0,5 0 0 15,5-5 0-15,-13 4 0 0,6-2 0 0,0 0 0 16,0 1 0-16,7-3 0 0,-17 3 0 0,8-3 0 15,9 0 0-15,-17 2 0 16,7-2 0-16,0 0 0 0,-1 0 0 0,11 0 0 0,-21-2 0 16,10 2 0-16,1 0 0 0,0-1 0 0,0 0 0 15,1 0 0-15,0-2 0 0,0 3 0 0,0-2 0 16,0 0 0-16,1-1 0 0,1 2 0 16,-1-4 0-16,2 3 0 0,-2-1 0 0,1-2 0 15,-1 1 0-15,0 0 0 0,1-1 0 0,1 1 0 16,-2-1 0-16,3 0 0 0,-2 0-8 0,0 0 10 15,1 0 4-15,-1 0-6 16,1 0 0-16,1 0 0 0,0 0 0 0,0 0-8 16,0-1 3-16,5 6-6 0,-5-8 17 0,3 3-6 15,2 5-13-15,-3-10 13 0,3 10 5 0,0-8-5 16,0 8 10-16,4-10-10 0,-4 10-13 0,4-8-5 16,0 3 8-16,-4 5 13 0,8-7-3 15,-3 4-10-15,2-1 10 0,-7 4 2 0,9-4 13 16,-2 1-12-16,-7 3 0 0,16-3-9 15,-9 2-6-15,-7 1 9 0,15-2-2 0,-6 3-8 16,-9-1 3-16,15 0 10 0,-15 0 5 16,17 1-15-16,-9-1 15 0,-8 0 8 0,14 3-21 15,-5-2 13-15,-9-1-15 0,11 3 2 0,-11-3 16 16,10 4 0-16,-10-4-16 0,12 3 8 0,-12-3 10 16,9 5-15-16,-9-5-3 0,9 4 6 15,-9-4 2-15,9 6-5 0,-9-6 25 0,7 7-17 16,-2-5-3-16,-5-2 0 0,6 7-8 0,-6-7 13 15,7 5-5-15,-7-5 3 0,5 6 2 0,-5-6 0 16,0 0 8-16,5 9 0 0,-5-9-21 16,0 0-7-16,0 8 22 0,0-8 3 0,0 0-10 15,-7 9 18-15,7-9-13 0,-6 5 3 0,6-5 0 16,-10 5-8-16,4-3 8 0,-1 1-8 0,-2-2 0 16,0 2-21-16,-1-1 42 0,0-1-21 0,-1 1-11 15,1 1 14-15,-2 0 5 0,1-2-11 16,-1 2 6-16,-2 0-3 0,2 0 0 15,0-1 0-15,-2 3 0 0,1-2 0 0,1 1 0 16,0 2 0-16,0 0 0 0,-1-1 0 0,0 3 0 16,1-2 0-16,-1 2 0 0,3 0-3 15,-3 1 6-15,0 1-3 0,2 0-18 0,0 1 10 16,0-2 16-16,1 1-1 0,2-1-4 0,0 1-6 16,0 1 14-16,1-3-11 0,2 3 0 0,0-2 0 15,0 1 0-15,3-1 0 0,-2 0 0 16,2 0 0-16,0 1 0 0,1-2 0 0,-1 1 0 15,1 0 0-15,1 0 0 0,0 1 0 0,0-1 0 16,0-9 0-16,0 18 0 0,1-8 0 16,-1-2 0-16,0 1 0 0,1-1 0 0,1 2 0 15,-1-1 0-15,0-1 0 0,1 1 0 16,-2-9 0-16,4 15 0 0,-2-7 0 0,0 0 0 16,1-1 0-16,-1 0 0 0,1 1 0 0,0-1 0 15,-3-7 0-15,8 12 0 0,-3-8 0 0,-1 3 0 16,2-3 0-16,-1 1 0 0,0 1 0 15,2-1 0-15,-1 1 0 0,1-2 0 16,1 0 0-16,-1 1 0 0,1 0 0 0,0-2 0 16,0 0-177-16,2 2-53 0,-2-3-34 0,-8-2-174 15,20 3-632-15,-10-1 77 0,0-1 74 0,-10-1 118 16,15 2 89-16,-15-2 62 0,13 3 61 16,-13-3 88-16,12 0 27 0</inkml:trace>
  <inkml:trace contextRef="#ctx0" brushRef="#br0" timeOffset="1696.95">23239 4169 926 0,'0'0'353'0,"0"0"-33"16,0 0-28-16,0 0-15 0,0 0-21 15,0 0-13-15,0 0-28 0,0 0-13 16,0 0-18-16,-13-10-2 0,13 10-5 0,0 0-11 16,-13 0-18-16,13 0-9 0,-11-2 7 0,11 2-11 15,-13 0 1-15,13 0-13 0,-15 2 5 0,8-1-16 16,-2 1-4-16,0 0-13 0,0 1 4 15,2 0-1-15,-1 1-22 0,2 0 19 0,-1-1-23 16,2 2-18-16,5-5 7 0,-8 9 3 0,4-4-8 16,4-5 3-16,-5 9-8 0,5-9 3 0,0 10-8 15,0-10 0-15,5 10 5 0,-1-4 13 16,2-1-15-16,-6-5-5 0,11 13 12 0,-4-8-18 16,1 1-2-16,1-1-8 0,-1 0 16 0,2 1-16 15,-2-2-18-15,1 0-10 0,-2 2-38 16,0-3-31-16,-7-3-62 0,8 4-163 15,-8-4-666-15,0 0 69 0,0 0 131 0,0 0 61 16,0 0 49-16,0 0 59 0,-29-8 69 0,17 3 51 16</inkml:trace>
  <inkml:trace contextRef="#ctx0" brushRef="#br0" timeOffset="2078.96">21924 3966 883 0,'0'0'376'0,"0"0"-38"16,0 0-23-16,0 0-31 0,0 0-31 15,0 0-20-15,0 0-36 0,0 0-18 0,0 0-25 16,0 0-21-16,0 0-33 0,0 0-46 15,6 10-72-15,-6-10-113 0,0 0-153 0,-1 7-389 16,1-7 79-16,0 0 31 0,0 0 48 0,0 0 34 16</inkml:trace>
  <inkml:trace contextRef="#ctx0" brushRef="#br0" timeOffset="2263.96">21931 4078 1133 0,'0'0'441'0,"2"9"-22"0,-2-9-24 15,0 0-40-15,3 9-37 0,-3-9-21 0,0 0-3 16,1 10-53-16,-1-10-19 0,0 0-14 0,1 8-24 16,-1-8-30-16,0 0-34 0,0 0-38 0,1 10-41 15,-1-10-51-15,0 0-162 0,0 0-237 16,0 0-385-16,0 0 67 0,-2 9 56 0,2-9 93 16,0 0 43-16,0 0 74 0,-9 4 16 0</inkml:trace>
  <inkml:trace contextRef="#ctx0" brushRef="#br0" timeOffset="3863.18">21013 4103 773 0,'-5'4'319'0,"5"-4"-14"0,0 0-34 16,-6 4-20-16,6-4-10 0,0 0 5 0,0 0-34 15,0 0-5-15,0 0-15 0,0 0-5 0,0 0-18 16,0 0 10-16,-13-10-17 0,13 10-9 16,0 0-15-16,2-11 1 0,-2 11-19 15,4-10 5-15,-4 10-20 0,7-11 5 0,-3 7-20 16,1-1 5-16,-5 5-8 0,10-8 10 0,-6 6 0 16,-4 2-15-16,12-4 5 0,-12 4 5 15,11-2 3-15,-11 2-8 0,13 1-8 0,-13-1 6 16,13 5-16-16,-5-3-6 0,0 1 7 15,-8-3-14-15,15 7-2 0,-7-3-10 0,-1-1 17 16,1 1-15-16,-2 1-18 0,1-1 8 0,2-1 3 16,-2 1-11-16,-7-4 38 0,13 5-66 15,-8-2 36-15,-5-3-15 0,10 4 12 0,-10-4-15 16,7 5 18-16,-7-5-18 0,7 2 20 0,-7-2-15 16,0 0 5-16,6 6-2 0,-6-6-11 0,0 0-12 15,0 0 20-15,0 0-8 0,0 0 6 16,-10 13-6-16,10-13 8 0,-10 7-15 0,3-4-6 15,-1 1 3-15,-1-1 0 0,-1 1 8 0,3 0-10 16,-7 0 4-16,0-1-4 0,0 1-16 0,0 0 11 16,-2 0-16-16,1-1 33 0,-1-1-12 15,0 1-8-15,1-1 12 0,0 0 9 0,2 1-24 16,-3-1 16-16,4-1 2 0,-1 0-5 0,2 0 0 16,0-1 10-16,-1 1 1 0,2-2 4 0,0 1 6 15,0-1 22-15,0 0 11 16,1-2 3-16,1 0-1 0,-1 1 13 0,2-3-17 15,-1 1 25-15,0-3-8 0,-1 1 0 0,2-2-2 16,2-2 2-16,-3 1-10 0,4 0 31 16,-2-1-1-16,2-2-1 0,-2 0-24 0,4 1 7 15,-3-1-4-15,2-1-56 0,0 0-16 0,1 1 0 16,-3-1 0-16,4 1 0 0,-1-1 0 0,0 0 0 16,-2 0 0-16,3-1 0 0,-1 1 0 0,-2 2 0 15,4-2 0-15,-1 3 0 0,-1 1 0 16,1 1 0-16,0 0 0 0,1 8 0 0,-1-13 0 15,-1 7 0-15,2 6 0 0,-2-7 0 0,2 7-54 16,0 0-261-16,0 0-61 0,0 0-377 16,-10 13-296-16,3-3 104 0,0-3 98 0,-2 3 71 0,-2 1 57 15,-2 1 107-15,0 3 41 16,-1-1 80-16,-2 0-3 0</inkml:trace>
  <inkml:trace contextRef="#ctx0" brushRef="#br0" timeOffset="5060.75">20447 4160 890 0,'0'0'295'0,"0"0"-24"0,0 0-13 0,0 0-7 15,0 0-18-15,0 0-10 0,0 0 0 16,0 0-24-16,0 0-35 0,0 0 13 0,0 0-6 16,0 0-27-16,0 0 4 0,0 0-23 0,0 0-9 15,0 0-1-15,0 0-13 0,-21-9 3 0,21 9-18 16,0 0-10-16,-4-8 15 0,4 8-12 16,0 0-24-16,0 0 0 0,1-11-12 0,-1 11-1 15,0 0 1-15,0 0-14 0,7-7 16 16,-7 7 11-16,0 0-6 0,7-4-8 0,-7 4 9 15,0 0-11-15,0 0 12 0,0 0-14 0,0 0-6 16,0 0 28-16,0 0-22 0,17 11-1 16,-17-11-4-16,0 0 1 0,2 8-6 0,-2-8-9 15,0 0 3-15,0 0-5 0,0 0 2 0,-9 13-2 16,9-13 5-16,-7 4 3 0,7-4-11 0,-7 2-10 16,7-2 6-16,-10 3-11 0,10-3 5 15,0 0 0-15,-13-2 13 0,13 2-5 0,0 0-11 16,-10-3-7-16,10 3 10 0,-5-4-10 0,5 4 10 15,0 0-5-15,-2-9 5 0,2 9 6 16,0 0-17-16,0 0 6 0,0 0 6 0,0 0-4 16,10-12 6-16,-10 12 2 0,0 0-5 15,10-2-2-15,-10 2 7 0,0 0 3 0,0 0 7 16,17 6 10-16,-17-6-3 0,9 5-4 0,-9-5 12 16,8 6-23-16,-8-6-12 0,7 8 27 15,-3-4-4-15,-4-4 13 0,6 6-12 0,-6-6 3 16,5 11-7-16,-5-11 8 0,3 10-10 15,-3-10 6-15,0 9 6 0,0-9-4 0,0 10 5 16,0-10-21-16,-4 8 15 0,4-8-20 0,-7 11 21 16,2-6-11-16,0 0-4 0,-2 0 7 15,0 0 5-15,0 0-8 0,-1-1 5 0,-2 1-12 16,-2 0 10-16,2-2-18 0,-2 2-10 0,-2-1 25 16,3-1 6-16,-1 2-19 0,-1-3 8 0,-2 1 6 15,1-1-8-15,-1-1-1 0,-1 1-2 16,2-1 13-16,-3-1 10 0,1 0-12 0,0-1 17 15,0 0 5-15,-1 0-22 0,1-2 2 0,2 1 5 16,-2-1 2-16,3 0 19 0,0-1-26 0,0 0 7 16,3-2 11-16,0 1-8 0,0 0-10 15,3-4-2-15,0 4-9 0,2-3 16 0,3 2-5 16,-1-2 13-16,1 1-13 0,2 7-16 0,0-14 14 16,0 14 4-16,5-13 1 0,-3 6-3 0,3 0-26 15,-1 2 16-15,2 0 10 16,-1 0 2-16,2 2-17 0,-7 3-3 0,13-3 2 15,-13 3 6-15,14-3 0 0,-14 3-11 16,14 3 8-16,-14-3 3 0,14 4-8 0,-7-2 15 0,0 3 1 16,-1-2-27-16,-6-3-2 0,12 9 19 15,-6-5-6-15,0 1 5 0,-6-5 2 0,7 9-1 16,-5-4-1-16,-2-5 0 0,2 10 5 0,-2-10 3 16,0 0-16-16,-6 14 1 0,2-8-9 0,0-1 24 15,-3 0-26-15,0 1 8 0,-1 1 18 16,-2-1-5-16,0-1 10 0,-2-1-18 0,2 2 20 15,-2 0-15-15,-2-1 0 0,1-2 6 0,-1 0-37 16,0 1 44-16,0-2-23 0,-3-1 13 0,2 0-14 16,0-1 9-16,0-1-11 0,1 1 6 15,-3-2 15-15,3-1-3 0,0-1-15 16,0 1 0-16,-2-4 17 0,2 1-4 0,-1 0-21 16,-1-2 18-16,2 1-17 0,-2-2 19 0,3 1 3 15,-3 2-22-15,6-1 9 0,0 1-17 16,-1 2 20-16,1 2 20 0,1-3-17 15,1 4-8-15,-3 0 2 0,11 1 13 0,-16 0-5 16,7 2-2-16,1-1 7 0,-2 3-5 0,3 0-7 16,-1 1 20-16,-1 1-21 0,1 1 0 0,1-1 11 15,-3 3-8-15,0 1-8 0,2-1-17 16,-1-1 33-16,1 1 4 0,-1-1-12 0,2 1 11 16,-1-1-50-16,1 0-30 0,-1 1-28 0,2-2-31 15,-1-2-46-15,1 0-44 0,-1-1-92 0,7-4-232 16,-10 2-410-16,10-2 69 0,0 0 99 15,0 0 73-15,-12-9 53 0,11 2 97 0,-1 0 49 16,1-3 64-16</inkml:trace>
  <inkml:trace contextRef="#ctx0" brushRef="#br0" timeOffset="5464.92">19748 3620 1284 0,'0'0'482'15,"13"-2"-19"-15,-13 2-13 0,0 0-25 16,0 0-25-16,16 3-34 0,-16-3-5 0,6 6-18 15,-6-6-23-15,6 8 7 0,-6-8-43 0,4 11-25 16,-3-4-3-16,2 0-8 0,-1 1-25 16,-2-8-29-16,1 18-2 0,1-8-15 0,-2 1-36 15,0 1-18-15,2 1-16 0,0 0-17 16,-2 0 22-16,1 0-35 0,1 0 10 0,-1-2-20 16,-1 0-1-16,0-1-9 0,2 1-14 0,-1-2 16 15,0 0-8-15,-1-9-35 0,2 15-22 0,-1-8-27 16,-1-7-39-16,0 11-58 0,0-11-49 15,0 0-44-15,3 8-51 0,-3-8-158 16,0 0-585-16,0 0 75 0,0 0 64 0,0 0 121 16,0 0 43-16,0 0 61 0,0 0 90 0,-1-35 51 15,-1 25 26-15</inkml:trace>
  <inkml:trace contextRef="#ctx0" brushRef="#br0" timeOffset="5808.08">20018 3601 926 0,'0'0'410'0,"0"0"-37"0,13 1-9 15,-13-1-49-15,0 0-29 0,10 3-17 0,-10-3-28 16,9 2-34-16,-9-2-12 0,0 0-19 0,11 2-22 16,-11-2-16-16,10 1-7 0,-10-1 14 0,0 0-40 15,19-2-12-15,-9 1-12 0,-1-1 1 16,2 1-20-16,1-2-3 0,0-1-26 0,-2 0-2 16,1 0-8-16,3 0-31 0,-2 1-12 0,0-1-21 15,-2 1-52-15,-1 0-65 0,0 2-139 0,1-1-456 16,-1 0 21-16,-9 2 44 0,14-2 91 15,-14 2 32-15,11-1 78 0,-11 1 37 16</inkml:trace>
  <inkml:trace contextRef="#ctx0" brushRef="#br0" timeOffset="6677.29">18594 4183 911 0,'0'0'356'0,"0"0"-34"16,0 0-17-16,0 0-24 16,0 0-17-16,0 0-13 0,0 0-11 0,0 0-4 15,0 0-19-15,0 0-2 0,0 0 13 0,0 0-26 16,0 0-10-16,0 0 3 0,-30 6-18 0,30-6-11 16,-8 4-5-16,8-4 3 0,-7 6-13 15,7-6-2-15,-8 6-9 0,3-3-22 0,5-3 0 16,-10 8-3-16,5-4-32 0,1 2 11 0,4-6-36 15,-7 8 27-15,4-3-31 0,3-5 10 0,-4 10-13 16,3-5 3-16,1-5-13 0,-2 9-8 0,2-9 10 16,0 0-2-16,5 12-10 0,-5-12-3 15,3 7 3-15,-3-7-3 0,8 5-30 0,-8-5-24 16,9 6-23-16,-9-6-45 0,10 3-14 0,-10-3-7 16,10 5-36-16,-10-5-28 0,9 3-62 0,-9-3-138 15,0 0-512-15,11 1 65 0,-11-1 76 16,0 0 71-16,0 0 80 0,0 0 44 15,0 0 66-15,0 0 28 0</inkml:trace>
  <inkml:trace contextRef="#ctx0" brushRef="#br0" timeOffset="7510.19">17834 4118 908 0,'3'-7'417'0,"-3"7"-33"16,0 0-12-16,0 0-14 0,0 0-23 0,6-3-10 15,-6 3-30-15,0 0 2 0,0 0-13 16,0 0-28-16,0 0 2 0,0 0-4 0,11 10-14 16,-11-10-20-16,7 9-15 0,-6-3-18 0,-1-6 9 15,6 13-23-15,-2-4-35 0,-2-2 3 0,1 2-19 16,-1-1-6-16,-1 1-24 0,1-1 2 16,-2-8-14-16,0 17 4 0,0-10-20 15,-2 2-13-15,-1-1 13 0,0-2 0 0,-2 1-20 16,0-1 2-16,-1 1-10 0,-1-2-18 0,1 1 20 15,-2 0-15-15,0-2 13 0,0 0-13 0,0-1-2 16,8-3-9-16,-15 3 1 0,9-2-13 16,6-1 28-16,-15 0-23 0,15 0-2 0,-12-2 0 15,12 2-1-15,-9-6-20 0,6 2 16 0,3 4-11 16,-4-9 0-16,4 9-7 0,-1-10 12 0,1 10-10 16,1-11 15-16,-1 11 3 0,4-8 0 15,-4 8-15-15,3-7 10 0,-3 7-5 0,0 0-1 16,8-4-4-16,-8 4 18 0,0 0-14 0,0 0-1 15,0 0-1-15,0 0 15 0,15 9-14 16,-15-9 14-16,6 6 16 0,-6-6-5 16,5 7 18-16,-5-7-13 0,4 9 15 0,-4-9 26 15,2 10-34-15,-2-10 24 0,0 11-18 0,0-11 40 16,-2 12-35-16,2-12 13 0,-2 12-16 0,-1-5 16 16,0 0-6-16,1 0 6 0,-2 0-3 15,0 0 18-15,0 0-36 0,-1-1 39 0,-1 2-21 16,-1-1 7-16,0 0-27 0,-1 0-5 15,-2 1-21-15,-1 0 0 0,-1-3 0 0,1 2 0 16,-2-1 0-16,-1 0 0 0,0 0 0 0,-2-1 0 16,-2 0-141-16,3-3-69 0,-1 0-51 15,1 0-44-15,-1-3-102 0,2-1-251 0,-2 0-350 16,0-4 76-16,0 0 133 0,-1-3 70 0,3-1 51 16,-2-6 74-16,1 3 92 0,-1-5 18 0,3-1 69 15</inkml:trace>
  <inkml:trace contextRef="#ctx0" brushRef="#br0" timeOffset="7729.18">17887 3643 1151 0,'0'0'459'0,"0"0"-35"0,0 0-27 15,0 0-46-15,0 0-23 0,0 0-44 0,0 0-26 16,2-6-74-16,-2 6-45 0,0 0-93 16,0 0-110-16,0 0-312 0,0 0-359 0,0 0 72 15,0 0 64-15,0 0 61 0,0 0 62 0,-31 7 31 16</inkml:trace>
  <inkml:trace contextRef="#ctx0" brushRef="#br0" timeOffset="8648.39">17488 4046 1034 0,'0'0'384'0,"0"0"-16"16,0 0-15-16,7 11-28 0,-7-11-22 16,0 0-19-16,0 0-36 0,0 11-18 0,0-11-4 15,0 0-6-15,-3 13-46 0,3-13-8 0,-3 9-12 16,3-9-6-16,-1 10-4 0,1-10-29 16,-2 11-5-16,2-11-3 0,-4 9-12 0,1-4-5 15,3-5-21-15,-7 8 15 0,7-8-10 0,-6 7-2 16,1-4-28-16,5-3 4 0,-7 5-9 0,7-5 9 15,-8 4-4-15,8-4 4 0,-8 2-17 16,8-2-10-16,0 0-9 0,-10 1 0 0,10-1 10 16,0 0-2-16,0 0-12 0,-13-4 10 0,13 4-3 15,-7-3 3-15,7 3-15 0,0 0 2 0,-8-3 5 16,8 3 5-16,0 0-17 0,0 0 22 16,-10-1-17-16,10 1 2 0,0 0 2 0,0 0 1 15,-10 0-10-15,10 0 4 0,0 0-15 16,0 0 34-16,-10 3-19 0,10-3 29 0,0 0-18 15,-8 5 15-15,8-5-20 0,0 0 35 0,-7 5-30 16,7-5 20-16,-7 5-4 0,7-5-4 16,-7 3-22-16,7-3 17 0,-8 5 6 0,8-5-6 15,-8 2 3-15,8-2-10 0,0 0-15 0,-12 3 9 16,12-3 9-16,0 0-6 0,-11-1-8 0,11 1 11 16,0 0 8-16,-10-4-21 0,10 4 10 15,-5-5-5-15,5 5-8 0,0 0 16 0,-8-6 0 16,8 6-3-16,-5-4-12 0,5 4 7 0,0 0-18 15,-8-4 13-15,8 4-23 0,0 0 38 0,-10 0-4 16,10 0-4-16,0 0-2 0,-13 5 3 16,13-5-21-16,-9 6 16 0,9-6 2 0,-11 6 8 15,4-3-21-15,1 1 8 0,1-1-13 16,-2 1 31-16,1 0-2 0,6-4-1 0,-15 5 11 16,8-2 14-16,1-1-6 0,6-2 27 0,-13 4-7 15,5-2 2-15,8-2-2 0,-14 0 48 16,14 0-30-16,-13 0 18 0,13 0-26 15,-13-1 7-15,7 0 6 0,6 1-21 0,-12-4 34 16,6 2-8-16,6 2-5 0,-11-5 15 0,7 2-13 16,-2-1 26-16,6 4 5 0,-11-8-12 15,7 3-98-15,-1 0 0 0,2 0 0 0,3 5 0 16,-7-13 0-16,4 7 0 0,-1-1 0 0,3 0 0 16,-2-2 0-16,1 0 0 0,0 1 0 0,1-3 0 15,-1 1 0-15,2-3 0 0,-2 2 0 0,1-3 0 16,-1 1 0-16,0-2 0 0,2 0 0 15,0 0 0-15,-3-1 0 0,2 2 0 0,-1-4 0 16,0 4 0-16,0 0 0 0,-1 2 0 0,0 0 0 16,1 1 0-16,-1 2 0 0,1 1 0 0,1 1 0 15,1 7 0-15,-2-8 0 0,2 8 0 16,0 0-382-16,0 0-370 0,0 0-344 0,0 0 116 16,0 0 97-16,-5 22 89 0,0-12 80 15,-1 0 66-15,-4 0 72 0,2 3 13 0,-1-2 102 16</inkml:trace>
  <inkml:trace contextRef="#ctx0" brushRef="#br0" timeOffset="9228.92">16859 4076 1013 0,'0'0'384'15,"0"0"-15"-15,0 0-24 0,-8 13-30 16,8-13 0-16,0 0-13 0,0 11-15 16,0-11-34-16,0 8 0 0,0-8-9 0,2 9-4 15,-2-9-22-15,2 11-3 0,-2-11-31 0,3 13 6 16,-2-5-29-16,2 0-8 0,-1-1-4 16,-2-7-6-16,3 15-7 0,-2-8-16 0,0 2-2 15,-1-9 7-15,1 14-15 0,-2-7 24 0,1-7-27 16,-1 16-10-16,0-9-17 0,0 1 17 15,-1-1-13-15,2-7 6 0,-6 14-26 0,4-7 0 16,-1 1-18-16,-2-3 8 0,1 2-6 16,-1 1 6-16,1-2-8 0,-1 0 5 0,1 1 6 15,-2-1-34-15,1-1 46 0,-2 1-10 0,2 0-16 16,-3 0 3-16,1-2 3 0,-1 1 20 0,2 0-38 16,-2-1 43-16,-1 0-20 0,1 0 20 15,-2 1 0-15,1-2-63 0,0 0-11 0,-1 1 0 16,1-2 0-16,-3 0 0 0,2 1 0 0,0-2 0 15,1 0 0-15,9-1 0 0,-20 2 0 0,10-2 0 16,0 0 0-16,10 0 0 0,-16-2 0 16,7 1 0-16,-1-2 0 0,1 2 0 0,1-1 0 15,1-2 0-15,-2 2 0 0,0-2 0 0,2 2 0 16,-1 0 0-16,2-2 0 0,-1 1 0 0,1-1 0 16,-1 1 0-16,1-1 0 0,2 0 0 15,4 4 0-15,-11-10 0 0,7 4 0 16,0 0 0-16,0-2 0 0,1 0 0 0,1-2 0 15,1 1 0-15,-1-4 0 0,1 0 0 0,-1-1 0 16,2 0-326-16,-1-1-375 0,1 1-382 0,0-2 82 16,0 0 77-16,0 2 126 0,-1-1 76 15,0 1 62-15,1 1 73 0,0-1 50 0,2 1 76 16</inkml:trace>
  <inkml:trace contextRef="#ctx0" brushRef="#br0" timeOffset="9400.98">16520 3921 1177 0,'1'-5'427'0,"-1"5"-30"0,0 0-36 15,4-4-23-15,-4 4-49 0,0 0-23 0,3-5-48 16,-3 5-44-16,0 0-41 0,5-2-53 0,-5 2-104 16,0 0-170-16,2-6-518 0,-2 6 39 15,0 0 72-15,0 0 50 0,0 0 68 0,-18-4 37 16</inkml:trace>
  <inkml:trace contextRef="#ctx0" brushRef="#br0" timeOffset="10580">15828 4003 1192 0,'0'0'443'0,"0"0"-31"0,0 0-18 16,0 0-20-16,0 0-31 0,0 0-20 0,0 0-14 16,0 0-32-16,0 0-19 0,0 0-9 15,0 0-34-15,6 22 5 0,-6-22-8 0,2 13-12 16,-2-6-16-16,0-7-17 0,0 16-9 15,0-7 3-15,-1 0-22 0,0 0-14 0,0 0 1 16,-1 1-16-16,0-1-28 0,0 1-3 16,0-2 13-16,-2 2-10 0,2-2-8 0,-2 0-7 15,-1 0 2-15,1-1 0 0,-2 0-13 0,1 0-2 16,-2-2-26-16,1 1 21 0,-2-1 10 0,0-1-23 16,-1 0 7-16,0-1-5 0,0-1-12 0,9-2-8 15,-16 1 15-15,8-1 1 0,8 0-29 16,-15-1 7-16,8-2-9 0,1 0 7 0,1-2 1 15,-1 0 9-15,2-1-7 0,4 6-3 0,-3-13-20 16,1 8-3-16,1-2 26 0,1 7-18 0,3-12 0 16,-3 12 10-16,3-10-16 0,-3 10 14 15,6-8-3-15,-6 8-18 0,7-4 18 0,-7 4 15 16,8-1-22-16,-8 1 9 0,0 0-4 0,0 0 2 16,0 0-10-16,17 8 20 0,-17-8-18 0,3 7 23 15,-3-7-32-15,0 0 1 0,-2 12 11 16,2-12 31-16,-5 9-31 0,5-9 2 15,-9 9-10-15,4-4 29 0,0-2-16 0,-2 2 0 16,1-1 5-16,-1 0 5 0,1 1 8 16,-1-2-18-16,-1 0-5 0,0 2 20 0,1-2-10 0,0 2-2 15,-1-2 4-15,-1 2-9 0,0 0-1 16,-1 1-2-16,0-1 0 0,1 2 5 0,-1 0 0 16,0-1 5-16,2 1-13 0,-2 0 1 0,2 1-14 15,1 1 24-15,-1-3-6 0,2 1-2 0,0 0 5 16,0 1 8-16,1-1-29 0,0 1 19 15,1 0-3-15,0-1 7 0,1 0-7 0,-2 0-8 16,2 0 18-16,-2 0 3 0,1 0-16 16,1-1 21-16,-2 2-10 0,2-2 7 0,0 0-10 15,3-6 15-15,-9 13 8 0,5-9-10 0,-1 2 3 16,1-2 17-16,4-4 31 0,-11 8 8 16,4-4 2-16,-1-1 26 0,0-2-41 0,8-1-59 15,-15 2 0-15,6 0 0 0,9-2 0 0,-15 1 0 16,6-2 0-16,9 1 0 0,-19-3 0 15,11 1 0-15,-2-1 0 0,1 1 0 16,0-1 0-16,2-2 0 0,-1 2 0 0,0 0 0 16,0-2 0-16,1 0 0 0,1-1 0 0,0 0 0 15,2 0 0-15,-1-1 0 0,2 0 0 0,1 0 0 16,0 0 0-16,2 7 0 0,2-18 0 0,0 7 0 16,1-2 0-16,1 0 0 0,-1 0 0 15,1-4 0-15,2 0 0 0,0 0 0 0,2-4 0 16,-1 1 0-16,4-2 0 0,6-5-500 0,-5 3-646 15,0 2 96-15,-2 3 121 0,1-1 79 0,-1 0 113 16,0 2 64-16,0 2 30 0,-2 1 83 16,-1-2 35-16,3-3 105 0</inkml:trace>
  <inkml:trace contextRef="#ctx0" brushRef="#br0" timeOffset="10778.21">15689 3647 1400 0,'4'-5'478'0,"-4"5"-43"15,2-5-35-15,-2 5-34 0,3-6-21 0,-3 6-61 16,0 0-53-16,2-7-62 0,-2 7-74 0,0 0-139 16,0 0-378-16,0 0-323 0,0 0 54 0,-11-6 94 15,11 6 49-15,-17 3 62 0,4-1 43 0</inkml:trace>
  <inkml:trace contextRef="#ctx0" brushRef="#br0" timeOffset="11843.09">14751 3813 1208 0,'0'0'460'15,"0"0"-27"-15,0 0-21 0,0 0-33 0,0 0-5 16,0 0-47-16,0 0 9 0,0 0-22 0,0 0-6 16,0 0-50-16,0 0 3 0,0 0-20 15,1 31 10-15,-1-24-11 0,2 4-22 0,-1-1-11 16,0 1-20-16,0 4-51 0,-1-1 7 0,1 2-5 16,-1 1-17-16,1 1-14 0,0 1 8 0,-1 0-51 15,0-5 34-15,0 4-27 0,0-2 9 0,0-2-39 16,0 2 17-16,0-1-37 15,0-1 22-15,-1-2-14 0,1 1 12 0,-1-2-26 16,-1 1 28-16,1-3-9 0,-2 2-24 0,-1 1 18 16,1-2 0-16,-1-1-25 0,-1 0 27 0,0-2-12 15,1 1-5-15,0-2 0 0,-2 1-13 16,0-1 10-16,1 0 0 0,-1-1-7 0,6-5 12 16,-12 6-15-16,6-3 16 0,-2 0-11 0,8-3-20 15,-15 3 17-15,7-3 8 0,8 0-15 0,-16 0 21 16,6-2-32-16,1 0 26 0,0-2-12 0,2 0 7 15,-4-2-2-15,2 1-1 0,1-1-12 16,2-1 15-16,-1 2 46 0,0 0-61 16,1-1 10-16,1 1-8 0,1-1-12 0,4 6 2 15,-8-6 15-15,8 6 11 0,-6-5-8 0,6 5-8 16,-6-4 8-16,6 4 13 0,0 0-3 0,0 0-25 16,0 0 2-16,0 0 23 0,0 0-12 15,0 0 10-15,0 0-14 0,0 0 22 0,0 0-6 16,0 0 13-16,-7 15-10 0,7-15-3 15,0 0-20-15,1 14 33 0,-1-14-18 0,-1 10 16 16,1-10-14-16,0 12 21 0,-2-7-25 0,2-5-13 16,-3 12 2-16,1-7 39 0,2-5-31 15,-7 12 2-15,4-8 3 0,3-4-5 0,-7 7-12 16,3-4 17-16,4-3-5 0,-12 6 13 0,7-4-19 16,5-2 12-16,-14 2-22 0,14-2 32 0,-14 0-16 15,14 0 0-15,-14-2 0 0,5-1 0 16,1-1 0-16,-1 0 0 0,2-2 0 0,-1 1 0 15,0-1 0-15,0-2 0 0,1 0 0 0,0 1 0 16,1-1 0-16,1 1 0 0,0 0 0 0,2 1 0 16,-2-2 0-16,2 1 0 0,-1 1 0 0,1 1 0 15,3 5 0-15,-4-10 0 0,0 6 0 16,4 4 0-16,-2-7 0 0,2 7 0 0,0 0 0 16,-3-7 0-16,3 7 0 0,0 0 0 0,0 0 0 15,0 0 0-15,0 0 0 0,0 0 0 16,0 0 0-16,0 0 0 0,0 0 0 15,0 0 0-15,0 0 0 0,5 30 0 0,-4-23 0 16,2 0 0-16,-3-7 0 0,1 16 0 16,0-8 0-16,-1 2 0 0,0-10 0 0,0 16 0 0,0-7 0 15,-1-1 0-15,-1 1 0 0,-1-2 0 0,1 1 0 16,-3-2 0-16,2 1 0 0,-4-1 0 16,2 0 0-16,-3 0 0 0,0-3 0 0,0 2 0 15,-4 0 0-15,1-1 0 0,-3-1 0 0,1-3 0 16,-1 0 0-16,0 0 0 0,0-1-62 0,-1-4-307 15,2 1-99-15,0-2-466 0,-2 0-80 0,2-2 108 16,-3-2 74-16,3-1 87 0,-3-3 49 16,2-2 87-16,1-2 69 0,-1-1 35 15,3 1 83-15</inkml:trace>
  <inkml:trace contextRef="#ctx0" brushRef="#br0" timeOffset="12096.42">14378 3725 1218 0,'0'0'394'0,"0"0"-38"0,0 0 0 0,0 0-57 15,0 0-43-15,12 0-43 0,-12 0-50 0,0 0-37 16,0 0-136-16,0 0-290 0,0 0-332 16,0 0 25-16,0 0 54 0,0 0 59 0,0 0 41 15</inkml:trace>
  <inkml:trace contextRef="#ctx0" brushRef="#br0" timeOffset="12577.97">14929 3645 1231 0,'12'-14'404'16,"-2"1"-5"-16,1-1-35 0,-1 0-13 0,3-2-24 15,2-2-4-15,8-6-19 0,-2 0-17 0,0 1-11 16,-1 1-14-16,2-2-19 15,0 2-18-15,0-1-10 0,2 0-5 0,1 1-8 16,4-1-18-16,4-1-10 0,0 1 1 0,1 1-24 16,-1 2 12-16,-2 0-30 0,-7 6 29 0,-5 2-19 15,-4 2-7-15,-1 2-16 0,-3 1 8 16,-1 1-18-16,-1 1 0 0,-2 1-28 0,-2 0 15 16,-5 4-28-16,0 0 19 0,6-4-48 0,-6 4-19 15,0 0-31-15,0 0-36 0,0 0-77 0,0 0-36 16,-25 12-61-16,19-9-51 0,-1 2-78 15,1 0-280-15,-4 0-369 0,-1 1 102 0,-4 0 84 16,-3 2 90-16,-4 2 67 0,-2-2 74 0,-12 6 36 16,0-1 89-16</inkml:trace>
  <inkml:trace contextRef="#ctx0" brushRef="#br0" timeOffset="14363.77">13592 4264 1082 0,'0'0'423'0,"8"-3"-68"0,-8 3-14 15,0 0-24-15,0 0 6 0,0 0-37 0,10-2-22 16,-10 2 10-16,0 0-36 0,0 0-15 0,0 0-13 15,0 0-21-15,0 0-17 0,0 0-29 0,0 0-7 16,0 0-34-16,0 0-23 0,0 0-30 16,0 0-57-16,0 0-71 0,0 0-205 15,0 0-553-15,0 0 64 0,0 0 66 0,0 0 70 16,-25 10 79-16,25-10 51 0,-13-1 28 0</inkml:trace>
  <inkml:trace contextRef="#ctx0" brushRef="#br0" timeOffset="29912.18">11117 4319 798 0,'0'0'348'0,"0"0"-10"16,-16 3-49-16,11-1-15 0,5-2-20 0,-10 4-14 15,10-4-2-15,-11 6-25 0,5-1-6 16,2-1-12-16,-2 1 7 0,1 0-20 0,-1 2-34 16,0-1 11-16,1 1-6 0,-1 1-22 0,1 1-6 15,0 0-4-15,-1 0-14 0,0 1-7 0,3 0-5 16,-3 0 7-16,4 0-28 0,0 2 18 16,-1 0-17-16,3-2-19 0,0 0-2 15,2 0 5-15,0 3-3 0,1-1-2 0,2-1-13 16,1 1 12-16,-1-1-12 0,3-2 8 15,3 3-23-15,-4-3 2 0,5-2-8 0,-2 1 3 0,1-2 3 16,0 1-8-16,1-2 7 0,-2-1-4 16,5-1-11-16,-3-1 3 0,0-1-3 0,0 1 4 15,-1-2 3-15,2-2-4 0,-3 1 1 0,4-1-3 16,-2-1-8-16,2-3 2 0,-4 2 15 0,0-2 0 16,0-1 1-16,0-1-3 0,-1-1 36 15,-3-2-44-15,-2 1 0 0,1-1 1 0,-2-2 9 16,-3 2-2-16,0-2-28 0,-2 1 10 0,-1-3 5 15,-2 2 8-15,1-1-6 0,-2 2-1 16,-1-3-6-16,1 3 25 0,-2 0-15 0,1 1-10 16,0 1 3-16,-1 1 10 0,0-1-6 15,0 2-12-15,-2 1 0 0,0 1-8 0,2 1-15 16,-2 2-33-16,1 0-16 0,-1 1-25 0,0 2-80 16,1-1-182-16,9 1-537 0,-11 3 46 0,11-3 126 15,-13 5 53-15,7-2 70 0,-1 2 45 0,7-5 62 16,-8 8 59-16</inkml:trace>
  <inkml:trace contextRef="#ctx0" brushRef="#br0" timeOffset="30294.18">11075 4528 813 0,'0'0'349'16,"0"0"-45"-16,0 0-30 0,0 0-18 0,0 0-26 16,0 0-17-16,0 0-21 0,0 0-18 0,0 0-15 15,0 0-6-15,23-6-17 0,-23 6 0 16,7 4-8-16,-7-4-8 0,10 4-15 0,-10-4-18 16,9 7 5-16,-5-4 5 0,3 2-20 0,-7-5 15 15,10 11 3-15,-3-6-31 0,-2 0 13 0,0 2-8 16,0 0-8-16,1 0 3 0,-2 0 18 15,1 0-20-15,0 1 2 0,-1-2-8 16,2 1 8-16,0 0-13 0,-2 0 3 0,2 0 5 16,0-1-21-16,2 2 13 0,-2-3-5 0,2 1-2 15,-1-3-16-15,2 2 10 0,0-1-9 0,1-2-19 16,2 1 3-16,0 1-39 0,3-3-5 16,-2-1-28-16,0 0-35 0,0 0-42 0,1-1-76 15,0-1-106-15,-3-1-498 0,2 0 58 0,-2-2 57 16,-4 2 84-16,0-2 102 0,-2 0 26 0,-5 5 16 15</inkml:trace>
  <inkml:trace contextRef="#ctx0" brushRef="#br0" timeOffset="31161.45">11086 5533 906 0,'-10'-1'289'0,"10"1"-18"0,0 0-7 16,-14 4-16-16,7-1-5 0,0 0-23 16,0 0 1-16,0 2-29 0,-1 0-6 15,-1 1-1-15,1 2-16 0,-1-1 7 0,1 2-12 16,-1 0-13-16,2 0-8 0,-2 5 6 0,0-1-11 16,0 0-12-16,2 1-14 0,0 0-9 0,1 1-1 15,1 1-15-15,2-2-8 0,1 0-7 16,2 1-8-16,1 1-3 0,2-3 9 15,0 0-27-15,1 0-2 0,3 2 26 0,2-2-21 16,0 0-16-16,3-2-1 0,0 0-12 0,1 0 22 16,2-3-31-16,1 2 4 0,0-3 6 0,1 0 0 15,1-1-3-15,-1-1-2 0,0-2-10 0,-1-1 7 16,2 0 16-16,-1-1-14 0,0-1-4 16,0-1-8-16,-1-1-2 0,-1 0 17 0,-1-1-10 15,0-1-2-15,-1-3 20 0,-3 1-13 0,0-2 3 16,-3-2-3-16,1-1-2 0,-2 0 2 0,-1-4-8 15,-1 3 14-15,-2-3-16 0,-2 1 2 0,-2-3-4 16,-2 0-8-16,-2 0 15 0,-2-1-5 16,-3 1 7-16,-2-1-4 0,-1 2-16 0,-2 1 18 15,1 3-15-15,-2-1 5 0,2 4-36 0,-1-1-10 16,0 3-34-16,4 3-9 0,-2-1-29 0,1 3-82 16,3 1-92-16,3 0-166 0,0 2-326 0,1 1 65 15,6-2 48-15,-13 6 85 0,6-1 41 16,1 0 76-16,2 1 41 15</inkml:trace>
  <inkml:trace contextRef="#ctx0" brushRef="#br0" timeOffset="31528.56">11026 5783 1203 0,'0'0'340'0,"18"-13"-17"0,-18 13-32 0,12-3-19 16,-12 3 2-16,12 0-36 0,-12 0-29 16,15 0-9-16,-15 0-21 0,15 2-5 15,-15-2-15-15,16 1-18 0,-9 3-11 0,0-3 9 16,0 4-9-16,2-2-10 0,-9-3-7 0,13 7 7 16,-6-3-2-16,1 1-18 0,-3 1-5 0,1 1 12 15,-1-1-15-15,0 2 8 16,0 0-10-16,0 0 2 0,1 2-10 0,-2-2-11 15,2 1 6-15,-2-2-8 0,1 2 0 0,0-1-7 16,0 2-12-16,2-1-10 0,-2-1 13 0,1 0-14 16,1-1-19-16,0 0 3 0,1 1 3 15,1-1-26-15,-1-2-10 0,1 0-24 0,-1-1-35 16,1-1 5-16,2 0-66 0,1-2-83 0,-2 2-117 16,2-5-182-16,-2 1-353 0,2 1 89 0,1-3 60 15,-1 0 78-15,-1-1 62 0,3-2 52 0,-2 1 40 16</inkml:trace>
  <inkml:trace contextRef="#ctx0" brushRef="#br0" timeOffset="31996.43">11656 5781 1080 0,'5'-4'368'16,"-5"4"-38"-16,0 0-17 0,0 0-11 15,0 0-5-15,0 0-49 0,0 0-7 0,0 0-14 16,12 17-27-16,-12-17-26 0,0 11-18 0,0-11-15 15,-3 12-3-15,1-4-25 0,2-8-11 16,-6 14-4-16,3-7-1 0,-1-1-15 0,-1 1-8 16,0-1-5-16,-1-1 0 0,-1 1-18 0,1-1-12 15,-1-1-6-15,-1-1 3 0,2 0 0 0,-2-1-16 16,8-2-10-16,-14 4 34 0,8-3-39 16,6-1 8-16,0 0-18 0,-17-2 18 0,17 2-16 15,-8-3 3-15,8 3-3 0,-7-3 14 0,7 3-14 16,0 0 8-16,-7-6 18 0,7 6 0 0,0 0 0 15,-4-4 8-15,4 4 5 0,0 0 18 16,0 0 12-16,0 0-4 0,0 0 2 16,0 0 15-16,0 0 11 0,0 0-11 0,0 0 5 15,0 0 3-15,10 28 6 0,-8-23 12 0,-2-5-21 16,6 14 8-16,-6-8-12 0,3 3-1 0,-1-1-10 16,0-1 10-16,1 1-4 0,-1 1 4 15,0 0-15-15,-1-1 2 0,1 0-12 16,-2-8 5-16,4 16-5 0,-2-8-11 0,-2-1-9 15,0-7-11-15,4 13-21 0,-3-6 6 16,-1-7-31-16,3 11-26 0,-3-11-43 0,2 7-21 16,-2-7-45-16,0 0-11 0,2 10-39 0,-2-10-60 15,0 0-185-15,0 0-492 0,0 0 67 0,0 0 92 16,0 0 85-16,0 0 76 0,0 0 29 0,0 0 87 16,0 0 45-16</inkml:trace>
  <inkml:trace contextRef="#ctx0" brushRef="#br0" timeOffset="33312.26">11683 4615 826 0,'0'0'302'0,"0"0"-10"0,0 0-8 0,0 0-23 16,0 0-17-16,0 0-4 0,0 0-10 15,0 0-35-15,0 0-16 0,0 0-10 0,0 0-2 16,0 0-6-16,0 0-18 0,0 0 0 0,0 0-7 16,0 0-33-16,0 0 12 0,10 21-10 0,-10-21-26 15,2 10 8-15,0-4 0 0,-2-6-2 16,1 13-29-16,1-7 0 0,-2-6 11 0,3 16-29 16,-2-9 3-16,0 2-3 0,-1-9-4 0,2 14-11 15,0-7-36-15,-2-7-13 0,2 14-43 0,0-6-66 16,-2-8-147-16,2 13-174 0,-2-13-332 15,1 10 74-15,-1-10 77 0,-2 10 61 16,2-10 59-16,-7 9 38 0</inkml:trace>
  <inkml:trace contextRef="#ctx0" brushRef="#br0" timeOffset="123100.41">6580 3769 268 0,'0'0'115'0,"0"0"-33"0,0 0 8 16,0 0 33-16,0 0-39 0,0 0-4 0,0 0 7 16,0 0-8-16,0 0-18 0,0 0 37 15,0 0 2-15,0 0-1 0,0 0-4 0,0 0-8 16,-16 2-5-16,16-2 20 0,0 0-12 0,0 0 5 16,-5 9-16-16,5-9 11 0,-2 7-31 0,2-7 28 15,0 0 0-15,-3 9-8 0,3-9-18 16,-2 8 1-16,2-8-6 15,-3 10-5-15,3-10-2 0,2 9 10 0,-2-9-23 0,0 10 23 16,0-10-3-16,1 12-13 0,1-5-4 0,-2-7 14 16,3 15-9-16,-1-7-11 0,2 0-2 0,-2 1 33 15,2 0-20-15,-1 1-14 0,0 1-12 16,2-1 18-16,-2 3-23 0,1-1 17 0,-1 0-12 16,2 1 21-16,-2 0-19 0,1-1 11 0,2 1-23 15,-3-1 20-15,0 0-18 0,1-1 18 0,1 2-10 16,0-1 8-16,-1-2-21 0,0 3 5 15,1-3 0-15,0 1 11 0,0 0-1 0,-1-1-2 16,2 1-18-16,-2-2 13 0,1 2-23 0,-2-1 7 16,1-1 26-16,-2 1-25 0,-1-2 12 15,1 2 10-15,-2-1-12 0,-2 1 20 0,2 1 6 16,-3-1-11-16,0 1-11 0,-1 1-9 16,-2-2 10-16,-1 3 5 0,1-2-13 0,-1 0 2 15,-1 0 6-15,0 0 10 0,0 1-18 0,1-1 11 16,0-3-11-16,-1 3 13 0,2-2-13 15,-1 1-3-15,-1 1 16 0,1-2-20 16,1 2-1-16,-1 0 6 0,-1 1 4 0,-2 1-1 16,3-1-6-16,-2 2-3 0,1-2 3 0,1 3 3 15,1 0-1-15,0-1 3 0,0 0-7 0,3 0 12 16,0 1-5-16,1-1-2 0,0 0-11 0,1 2 18 16,-1-1-17-16,2 0 17 0,-2 0 0 15,2 1 8-15,-1 0-26 0,0 0 21 0,0-2-10 16,-1 1 15-16,1 2-31 0,1-3 10 0,-3 4 6 15,2-2 20-15,0 0-21 0,1-2 14 0,-2 2-27 16,2-2 19-16,0 1-13 0,0-1 8 16,0 1-6-16,2-1 6 0,-1 0-6 0,1 1 8 15,0-1-13-15,-1 1 1 0,1 0 22 0,0-2-12 16,1 5 4-16,-3-1 4 0,3 1 14 0,-1 1-4 16,-1 0-9-16,-1-2 1 0,1-1 13 15,-1 1-3-15,0 2 0 0,-1-5 0 16,0 7-5-16,-1-4 10 0,-1 3-15 15,1-3 0-15,-1 2 10 0,0-1 5 0,-2 0-10 0,2 1-3 16,-1 0-5-16,1-2-7 0,-2 1 5 0,2-1 4 16,0 1 14-16,-1-1-18 0,0-1-1 15,2 1 6-15,-2 0-13 0,3-1 3 0,-3 2-3 16,2 0 13-16,0-3-11 0,0 3 19 0,2-1-14 16,-2 2 11-16,1 1-8 0,1-1 16 0,-1 0-16 15,1 0-7-15,-1 0-1 0,0 0 19 16,1-4-21-16,-2 2 10 0,0-1-2 0,0 3 15 15,1-1-26-15,0-3 19 0,-1-1-24 0,0 1 23 16,-1 0-2-16,0 2 2 0,2-3-12 16,-4 0 5-16,4 2-13 0,-4 0 12 0,2-4-20 15,-1 4 26-15,1-2-3 0,0 1 3 16,0-1-13-16,0 2 13 0,1-1-13 0,0 0 0 16,0 1 3-16,2 2 4 0,0 3-17 0,2-1 18 15,0 1-21-15,-1 0 26 0,1-1-24 0,0 1 29 16,2-1-20-16,1 0-1 15,-1 1 6-15,1-3 5 0,-1 0-6 0,1 0-7 16,-1 1 5-16,0 0 0 0,0-2 0 0,-1 0-8 16,1 0 19-16,-3-4 4 0,2 2-20 0,-1-2-3 15,0 0 18-15,-2 0 1 0,2 0-14 0,-2-2 3 16,-1 2 23-16,1 0-13 0,-1 1 8 16,-1-2-15-16,2 2 4 0,-2-1-7 0,1 4-5 15,-1-3 0-15,0 4 18 0,-1-4-13 0,3 1 3 16,-3 0-3-16,1 0 10 0,1-1-8 0,-3-1-12 15,1 1 8-15,0-2-4 0,-1 1-17 16,1-1-33-16,0-3-39 0,0 0-58 0,-1-1-106 16,3-2-117-16,1-6-407 0,0 0 76 0,0 0 72 15,0 0 60-15,0 0 52 0,0 0 86 0</inkml:trace>
  <inkml:trace contextRef="#ctx0" brushRef="#br0" timeOffset="123996.84">6872 6860 430 0,'-9'2'189'0,"9"-2"-2"16,0 0-5-16,-9 3-11 0,9-3-5 0,0 0-7 15,0 0 5-15,0 0-18 0,0 0 0 0,0 0-11 16,0 0 9-16,0 0-32 0,36 3-4 16,-23-3-13-16,2 1 10 0,3 1-11 0,5 0-2 15,0 0-5-15,1 0-15 0,3 2-16 16,2 1 8-16,1-3-15 0,-1 2-8 0,3-1-8 15,2 0 11-15,-5 0-6 0,1-1 3 16,1 0-13-16,-6 0-7 0,-2-1-11 16,-1 1 16-16,-3-1-21 0,-2-2 10 0,-2-1-2 0,-2 2-3 15,-1-1-2-15,-2-1 5 0,-1 0-1 0,-2-1-4 16,0 1-5-16,-7 2 9 0,7-9 9 16,-7 9-16-16,3-8-10 0,-3 8 2 0,-1-10 19 15,1 10-9-15,-6-10-14 0,3 4 14 0,-2 2-7 16,0-3 13-16,-2 4-10 0,1-2 7 0,1 2-5 15,-2 0-10-15,7 3 0 0,-8-7 7 16,3 4-2-16,5 3 0 0,0 0 3 0,-8-3-8 16,8 3 5-16,0 0 8 0,0 0 7 15,0 0-15-15,0 0 2 0,23 11 9 0,-14-7-6 16,1-1 2-16,1 1-1 0,1-1 17 0,-2 1-3 16,2 1 26-16,-4-2-38 0,3 1 12 15,-3 0 3-15,1-1 11 0,-3 1-1 16,1 1 21-16,0-1 2 0,-3 2-7 0,-4-6-8 15,7 10 0-15,-5-5-11 0,-2-5-2 0,1 11 3 16,-1-11-13-16,-2 13 0 0,2-13 2 16,-6 12-12-16,3-5 7 0,-2-1-20 0,-3 1-15 15,-1 0-54-15,0 0-103 0,-3 1-153 0,2-2-423 16,-1-3 78-16,1 0 68 0,0-1 59 0,0-2 57 16,10 0 15-16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07:43:17.6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1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68 764 0 0,'-5'-12'2202'0'0,"6"9"-1838"0"0,-1 1 0 0 0,1 0 0 0 0,0-1 0 0 0,-1 1 0 0 0,1 0 0 0 0,0 0 0 0 0,0 0 0 0 0,1 0 0 0 0,-1 0 0 0 0,0 0 0 0 0,1 0 0 0 0,-1 0 0 0 0,1 0-1 0 0,-1 1 1 0 0,1-1 0 0 0,0 0 0 0 0,0 1 0 0 0,0 0 0 0 0,0-1 0 0 0,0 1 0 0 0,0 0 0 0 0,0 0 0 0 0,0 0 0 0 0,0 0 0 0 0,1 0 0 0 0,-1 1 0 0 0,0-1 0 0 0,1 1 0 0 0,3-1 0 0 0,-3 1-73 0 0,40-6 1712 0 0,-41 6-1767 0 0,6-2-104 0 0,-6 2 334 0 0,-4 0 2405 0 0,-131 42-1368 0 0,107-34-1140 0 0,23-7-342 0 0,0-1 0 0 0,1 1 0 0 0,-1 0-1 0 0,0 0 1 0 0,1 0 0 0 0,-1 0 0 0 0,1 0 0 0 0,-1 0 0 0 0,1 1 0 0 0,0-1 0 0 0,-1 1-1 0 0,-1 2 1 0 0,3-3 79 0 0,4 2-74 0 0,13 11-19 0 0,0-1 0 0 0,1-1 0 0 0,0-1-1 0 0,1 0 1 0 0,27 11 0 0 0,-38-19 100 0 0,1 1 0 0 0,-1 1 0 0 0,0 0 0 0 0,0 0 0 0 0,0 0 0 0 0,0 1 0 0 0,-1 0 0 0 0,0 0 0 0 0,-1 0 0 0 0,10 14 0 0 0,-14-18-62 0 0,0-1-1 0 0,0 0 0 0 0,-1 1 0 0 0,1-1 0 0 0,0 0 0 0 0,-1 1 0 0 0,1-1 0 0 0,-1 1 0 0 0,0-1 0 0 0,1 1 0 0 0,-1 0 0 0 0,0-1 0 0 0,0 1 0 0 0,0-1 0 0 0,0 1 0 0 0,0-1 0 0 0,0 1 0 0 0,-1-1 0 0 0,1 1 1 0 0,0 0-1 0 0,-1-1 0 0 0,1 0 0 0 0,-1 1 0 0 0,1-1 0 0 0,-1 1 0 0 0,0-1 0 0 0,0 0 0 0 0,0 1 0 0 0,0-1 0 0 0,0 0 0 0 0,0 0 0 0 0,-1 2 0 0 0,-3 1 29 0 0,1-1-1 0 0,-1 0 1 0 0,0 1-1 0 0,0-1 1 0 0,-1-1 0 0 0,1 1-1 0 0,-11 2 1 0 0,9-2-145 0 0,0 0-1 0 0,0-1 1 0 0,-1 0 0 0 0,1-1 0 0 0,-1 0 0 0 0,1 0 0 0 0,-1 0 0 0 0,1-1 0 0 0,-1 0 0 0 0,0-1 0 0 0,1 0-1 0 0,-1 0 1 0 0,-12-4 0 0 0,16 4-282 0 0,-1 0-1 0 0,2 0 0 0 0,-1-1 1 0 0,0 0-1 0 0,0 0 1 0 0,-5-3-1 0 0,9 4 82 0 0,-1 1 1 0 0,1-1-1 0 0,-1 1 0 0 0,1-1 0 0 0,-1 1 1 0 0,1-1-1 0 0,0 0 0 0 0,-1 1 0 0 0,1-1 1 0 0,0 1-1 0 0,0-1 0 0 0,-1 0 0 0 0,1 1 1 0 0,0-1-1 0 0,0 0 0 0 0,0 1 0 0 0,0-1 1 0 0,0 0-1 0 0,0 0 0 0 0,0 1 0 0 0,0-1 1 0 0,0 0-1 0 0,0 1 0 0 0,0-1 0 0 0,0-1 1 0 0,8-17-6308 0 0,7-3 2064 0 0,-7 15 2543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20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10 3232 0 0,'0'0'10770'0'0,"-1"6"-10061"0"0,-5 18-16 0 0,5-19-22 0 0,2 11 588 0 0,6 101 4218 0 0,1-43-3658 0 0,-8-71-1467 0 0,-2 14 554 0 0,1-17-882 0 0,0 0 1 0 0,1 1-1 0 0,-1-1 0 0 0,0 0 1 0 0,1 1-1 0 0,-1-1 1 0 0,0 0-1 0 0,0 0 1 0 0,1 0-1 0 0,-1 0 1 0 0,0 0-1 0 0,0 0 1 0 0,1 0-1 0 0,-1 0 0 0 0,0 0 1 0 0,0 0-1 0 0,1 0 1 0 0,-1 0-1 0 0,0 0 1 0 0,1 0-1 0 0,-1-1 1 0 0,0 1-1 0 0,1 0 0 0 0,-1-1 1 0 0,0 1-1 0 0,1 0 1 0 0,-1-1-1 0 0,0 1 1 0 0,1-1-1 0 0,-1 1 1 0 0,1-1-1 0 0,-1 1 1 0 0,1-1-1 0 0,-1 1 0 0 0,1-1 1 0 0,-1 0-1 0 0,1 1 1 0 0,0-1-1 0 0,-1 0 1 0 0,1 0-1 0 0,-2-2-13 0 0,1 1 0 0 0,-1-1 0 0 0,1 0 0 0 0,0 0 0 0 0,0 1 0 0 0,0-1 0 0 0,0 0 1 0 0,1 0-1 0 0,-1 0 0 0 0,1 0 0 0 0,0 0 0 0 0,0-5 0 0 0,1 1-63 0 0,0 0 0 0 0,1 1-1 0 0,0-1 1 0 0,0 0 0 0 0,1 1 0 0 0,0-1 0 0 0,0 1 0 0 0,1 0 0 0 0,0 0 0 0 0,0 0-1 0 0,0 0 1 0 0,0 1 0 0 0,1 0 0 0 0,6-6 0 0 0,36-29-2260 0 0,4 4-3834 0 0,-13 9-3283 0 0,-12 8 2985 0 0,-25 18 4655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2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30 3796 0 0,'0'-10'2101'0'0,"0"5"1742"0"0,-1-9 4873 0 0,0 35-3543 0 0,0-9-6061 0 0,-7 178 5639 0 0,4-55-2493 0 0,1-63-1220 0 0,4-43-5444 0 0,1-28 958 0 0,6 0 2410 0 0,-4-2-3558 0 0,26-25-10755 0 0,-28 25 13586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21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150 116 3560 0 0,'0'0'1501'0'0,"0"-3"-79"0"0,-1 2-1096 0 0,1-1 0 0 0,0 0 0 0 0,-1 0 0 0 0,1 1 1 0 0,-1-1-1 0 0,0 0 0 0 0,1 1 0 0 0,-1-1 0 0 0,0 1 0 0 0,0-1 0 0 0,0 1 0 0 0,0-1 0 0 0,0 1 0 0 0,0 0 0 0 0,-1-1 0 0 0,1 1 0 0 0,0 0 0 0 0,-1 0 0 0 0,1 0 0 0 0,-1 0 0 0 0,1 0 1 0 0,-1 0-1 0 0,0 0 0 0 0,-1 0 0 0 0,1 0 372 0 0,-15 1 566 0 0,14 0-681 0 0,-1 2-45 0 0,-1-1-321 0 0,0 1 0 0 0,-1 0 0 0 0,1 0 0 0 0,0 1 0 0 0,0-1-1 0 0,0 1 1 0 0,0 0 0 0 0,1 1 0 0 0,-1-1 0 0 0,1 1 0 0 0,0 0 0 0 0,0 0-1 0 0,0 0 1 0 0,1 1 0 0 0,-1-1 0 0 0,1 1 0 0 0,0 0 0 0 0,0 0-1 0 0,-3 8 1 0 0,5-9-139 0 0,-1 1 0 0 0,1-1-1 0 0,0 0 1 0 0,0 1 0 0 0,0-1-1 0 0,1 1 1 0 0,-1-1 0 0 0,1 1 0 0 0,0-1-1 0 0,1 1 1 0 0,-1-1 0 0 0,1 1-1 0 0,0-1 1 0 0,0 0 0 0 0,0 1-1 0 0,1-1 1 0 0,-1 0 0 0 0,1 0-1 0 0,0 0 1 0 0,0 0 0 0 0,1 0-1 0 0,-1 0 1 0 0,1-1 0 0 0,3 5 0 0 0,-5-7-59 0 0,0 0 1 0 0,0 0 0 0 0,1-1 0 0 0,-1 1 0 0 0,0 0 0 0 0,0-1 0 0 0,1 1 0 0 0,-1 0 0 0 0,1-1 0 0 0,-1 0 0 0 0,1 1 0 0 0,-1-1 0 0 0,0 0 0 0 0,1 0 0 0 0,-1 1-1 0 0,4-2 1 0 0,-4 1-23 0 0,2 0 5 0 0,1-1 29 0 0,3-3 19 0 0,1-1 0 0 0,-1 0 0 0 0,0 0 0 0 0,0-1-1 0 0,-1 0 1 0 0,0 0 0 0 0,0 0 0 0 0,0-1 0 0 0,-1 0 0 0 0,0 0 0 0 0,0 0-1 0 0,4-9 1 0 0,-6 10 176 0 0,0-1 1 0 0,0 0-1 0 0,0 0 0 0 0,2-13 0 0 0,-4 17-65 0 0,-1-5-24 0 0,0 5 26 0 0,0 8 780 0 0,-2 25-905 0 0,2-24-13 0 0,1-1 0 0 0,-1 1 1 0 0,1-1-1 0 0,1 0 1 0 0,-1 1-1 0 0,1-1 1 0 0,0 0-1 0 0,0 0 1 0 0,0 0-1 0 0,0 0 0 0 0,1 0 1 0 0,0-1-1 0 0,0 1 1 0 0,5 4-1 0 0,0 2 4 0 0,-6-8-19 0 0,0 0 0 0 0,0 0 0 0 0,0 0 0 0 0,1 0 0 0 0,0 0 0 0 0,-1-1 0 0 0,1 1 0 0 0,0-1 0 0 0,0 0 0 0 0,0 0 0 0 0,1 0 0 0 0,-1 0 0 0 0,0 0 0 0 0,1-1 0 0 0,0 0 0 0 0,-1 1 0 0 0,1-1 0 0 0,-1-1 0 0 0,1 1 0 0 0,0 0 0 0 0,0-1 0 0 0,4 0 0 0 0,-5-1 2 0 0,0 0 0 0 0,0 0 0 0 0,0-1 1 0 0,0 1-1 0 0,0-1 0 0 0,0 0 0 0 0,-1 0 0 0 0,1 0 1 0 0,0 0-1 0 0,-1 0 0 0 0,0-1 0 0 0,1 1 1 0 0,-1-1-1 0 0,0 1 0 0 0,0-1 0 0 0,1-3 1 0 0,5-11 1 0 0,-1 0 0 0 0,-2-1 0 0 0,1 0 0 0 0,-2 0 0 0 0,0 0 0 0 0,-1-1 0 0 0,0-31 0 0 0,6-31 884 0 0,-9 81-860 0 0,0 1 0 0 0,0-1 0 0 0,0 0-1 0 0,0 0 1 0 0,0 0 0 0 0,1 0 0 0 0,-1 0 0 0 0,0 0-1 0 0,0 0 1 0 0,0 0 0 0 0,0 0 0 0 0,0 0-1 0 0,0 0 1 0 0,0 0 0 0 0,0 0 0 0 0,1 0-1 0 0,-1 0 1 0 0,0 0 0 0 0,0 0 0 0 0,0 0 0 0 0,0 0-1 0 0,0 0 1 0 0,0 0 0 0 0,0 0 0 0 0,1 0-1 0 0,-1 0 1 0 0,0 0 0 0 0,0 0 0 0 0,0 0-1 0 0,0 0 1 0 0,0 0 0 0 0,0 0 0 0 0,0-1 0 0 0,0 1-1 0 0,0 0 1 0 0,1 0 0 0 0,-1 0 0 0 0,0 0-1 0 0,0 0 1 0 0,0 0 0 0 0,0 0 0 0 0,0 0-1 0 0,0 0 1 0 0,0-1 0 0 0,0 1 0 0 0,0 0 0 0 0,0 0-1 0 0,0 0 1 0 0,0 0 0 0 0,0 0 0 0 0,0 0-1 0 0,0 0 1 0 0,0-1 0 0 0,0 1 0 0 0,0 0 0 0 0,0 0-1 0 0,0 0 1 0 0,0 0 0 0 0,0 0 0 0 0,0 0-1 0 0,0 0 1 0 0,0 0 0 0 0,0-1 0 0 0,0 1-1 0 0,5 14 477 0 0,1 28-194 0 0,-12 105-287 0 0,6-132-33 0 0,0 13-164 0 0,0-26-416 0 0,-6-12-12137 0 0,4 6 12253 0 0,-1 0 0 0 0,1 1 0 0 0,-1-1 0 0 0,1 1 0 0 0,-1 0 0 0 0,0-1 0 0 0,0 2-1 0 0,-1-1 1 0 0,-5-4 0 0 0,-57-26 1238 0 0,64 32-382 0 0,-4-4 317 0 0,10 3 2057 0 0,60-3-2295 0 0,-18 3-2928 0 0,-8 1-2957 0 0,-2-1-4314 0 0,-33 2 7898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22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172 379 3776 0 0,'1'0'129'0'0,"-1"-1"-1"0"0,0 1 0 0 0,1 0 0 0 0,-1 0 0 0 0,0 0 0 0 0,1 0 0 0 0,-1 0 1 0 0,0 0-1 0 0,1 0 0 0 0,-1-1 0 0 0,0 1 0 0 0,0 0 0 0 0,1 0 1 0 0,-1 0-1 0 0,0-1 0 0 0,0 1 0 0 0,1 0 0 0 0,-1 0 0 0 0,0-1 1 0 0,0 1-1 0 0,0 0 0 0 0,1 0 0 0 0,-1-1 0 0 0,0 1 0 0 0,0 0 1 0 0,0-1-1 0 0,0 1 0 0 0,0 0 0 0 0,0-1 0 0 0,0 1 0 0 0,0 0 1 0 0,0-1-1 0 0,0 1 0 0 0,0 0 0 0 0,0-1 0 0 0,0 1 0 0 0,0 0 1 0 0,0 0-1 0 0,0-1 0 0 0,-9-9 5090 0 0,6 7-6554 0 0,-1 0 1962 0 0,-1 3-325 0 0,-1 0-1 0 0,0 0 1 0 0,0 0-1 0 0,1 1 1 0 0,-1 0-1 0 0,0 0 1 0 0,1 0-1 0 0,-1 1 1 0 0,1 0-1 0 0,0 0 1 0 0,-1 1-1 0 0,1-1 1 0 0,0 1-1 0 0,0 0 1 0 0,-7 6-1 0 0,3-1 9 0 0,0 0 0 0 0,1 1 0 0 0,0 0 0 0 0,-13 19 0 0 0,19-25-266 0 0,0-1 0 0 0,1 1-1 0 0,-1 0 1 0 0,1 0 0 0 0,0 0-1 0 0,0 0 1 0 0,0 0 0 0 0,0 0 0 0 0,1 0-1 0 0,-1 0 1 0 0,1 0 0 0 0,0 0-1 0 0,0 0 1 0 0,0 0 0 0 0,0 0-1 0 0,0 0 1 0 0,0 1 0 0 0,1-1-1 0 0,0 0 1 0 0,0 0 0 0 0,0 0-1 0 0,0 0 1 0 0,0-1 0 0 0,2 4-1 0 0,0-2-16 0 0,0 0-1 0 0,0 0 0 0 0,0 0 0 0 0,1-1 1 0 0,-1 1-1 0 0,1-1 0 0 0,0 0 1 0 0,0 0-1 0 0,0 0 0 0 0,0-1 1 0 0,1 1-1 0 0,-1-1 0 0 0,1 0 1 0 0,-1 0-1 0 0,1-1 0 0 0,0 1 1 0 0,0-1-1 0 0,0 0 0 0 0,0 0 0 0 0,0-1 1 0 0,-1 0-1 0 0,11 0 0 0 0,-10 0-39 0 0,1-1 0 0 0,0 1 0 0 0,0-1 0 0 0,-1-1 0 0 0,1 1-1 0 0,0-1 1 0 0,-1 0 0 0 0,1 0 0 0 0,-1-1 0 0 0,0 1-1 0 0,0-1 1 0 0,0 0 0 0 0,0-1 0 0 0,0 1 0 0 0,-1-1-1 0 0,0 0 1 0 0,0 0 0 0 0,7-8 0 0 0,-1-5-28 0 0,0 0 1 0 0,-1 0 0 0 0,-1-1-1 0 0,-1 0 1 0 0,0 0-1 0 0,4-24 1 0 0,16-116 292 0 0,-22 111 378 0 0,3 1 1 0 0,16-57-1 0 0,-16 90-260 0 0,-8 12-319 0 0,0 1 0 0 0,0 0-1 0 0,1 0 1 0 0,-1-1 0 0 0,0 1-1 0 0,0 0 1 0 0,0 0 0 0 0,0-1-1 0 0,0 1 1 0 0,0 0 0 0 0,1 0-1 0 0,-1-1 1 0 0,0 1-1 0 0,0 0 1 0 0,0 0 0 0 0,1 0-1 0 0,-1-1 1 0 0,0 1 0 0 0,0 0-1 0 0,0 0 1 0 0,1 0 0 0 0,-1 0-1 0 0,0-1 1 0 0,0 1 0 0 0,1 0-1 0 0,-1 0 1 0 0,0 0 0 0 0,1 0-1 0 0,-1 0 1 0 0,0 0 0 0 0,0 0-1 0 0,1 0 1 0 0,-1 0-1 0 0,0 0 1 0 0,1 0 0 0 0,-1 0-1 0 0,0 0 1 0 0,0 0 0 0 0,1 0-1 0 0,-1 0 1 0 0,0 0 0 0 0,1 0-1 0 0,-1 1 1 0 0,2 2 28 0 0,0 1 29 0 0,-1-1 1 0 0,1 1-1 0 0,-1-1 0 0 0,0 1 1 0 0,0 0-1 0 0,0-1 1 0 0,0 1-1 0 0,-1 0 1 0 0,1 0-1 0 0,-1 0 0 0 0,0 7 1 0 0,-32 218 2626 0 0,17-141-1979 0 0,9-51-517 0 0,2-16-75 0 0,1 1-1 0 0,-1 24 1 0 0,4-44-126 0 0,0 1 14 0 0,0-3-49 0 0,0 1 0 0 0,0-1 0 0 0,0 1 0 0 0,-1-1 0 0 0,1 1 0 0 0,0 0 0 0 0,0-1 0 0 0,0 1-1 0 0,1-1 1 0 0,-1 1 0 0 0,0-1 0 0 0,0 1 0 0 0,0-1 0 0 0,0 1 0 0 0,0 0 0 0 0,1-1 0 0 0,-1 1 0 0 0,0-1 0 0 0,1 1 0 0 0,-1-1 0 0 0,0 1 0 0 0,1-1 0 0 0,-1 0 0 0 0,0 1 0 0 0,1-1 0 0 0,-1 1 0 0 0,1-1 0 0 0,-1 0 0 0 0,1 1 0 0 0,-1-1-1 0 0,1 0 1 0 0,0 1 0 0 0,1-1 5 0 0,-1 0-1 0 0,0-1 1 0 0,1 1-1 0 0,-1 0 1 0 0,0-1-1 0 0,0 1 1 0 0,1-1-1 0 0,-1 1 1 0 0,0-1-1 0 0,0 1 1 0 0,1-1-1 0 0,-1 0 1 0 0,1-1-1 0 0,37-34-2 0 0,-11 8-20 0 0,-16 17 30 0 0,-1 0 0 0 0,12-16 1 0 0,-22 25-13 0 0,-1 1 0 0 0,1 0 0 0 0,-1 0 0 0 0,1 0 0 0 0,0 0 0 0 0,0 0 0 0 0,0 0 0 0 0,0 0 0 0 0,0 0 0 0 0,-1 0 0 0 0,2 0 0 0 0,-1 1 0 0 0,0-1 0 0 0,0 0 0 0 0,0 1 0 0 0,0-1 0 0 0,0 1 0 0 0,1-1 0 0 0,-1 1 0 0 0,0-1 0 0 0,0 1 0 0 0,1 0 0 0 0,-1 0 0 0 0,0-1 0 0 0,0 1 0 0 0,1 0 0 0 0,-1 0 0 0 0,0 1 0 0 0,1-1 0 0 0,-1 0 0 0 0,0 0 0 0 0,1 0 0 0 0,-1 1 0 0 0,0-1 0 0 0,0 1 0 0 0,0-1 0 0 0,1 1 0 0 0,-1 0 0 0 0,0-1 0 0 0,0 1 0 0 0,0 0 0 0 0,0 0 0 0 0,0-1 0 0 0,0 1 0 0 0,0 0 0 0 0,0 0 0 0 0,-1 0 0 0 0,2 2 0 0 0,3 3 89 0 0,-1-1-1 0 0,-1 1 1 0 0,1 0 0 0 0,-1 0-1 0 0,0 0 1 0 0,0 1 0 0 0,2 7-1 0 0,-3-9-13 0 0,0 1 0 0 0,0-1-1 0 0,0 1 1 0 0,1-1 0 0 0,0 0 0 0 0,6 8-1 0 0,-7-9-72 0 0,0-1-123 0 0,-1 0 0 0 0,1 0 1 0 0,0 0-1 0 0,0-1 0 0 0,0 1 0 0 0,0 0 1 0 0,1-1-1 0 0,-1 1 0 0 0,1-1 0 0 0,0 0 0 0 0,-1 0 1 0 0,1 0-1 0 0,0 0 0 0 0,0-1 0 0 0,0 1 1 0 0,1-1-1 0 0,-1 0 0 0 0,0 1 0 0 0,6 0 0 0 0,-6-2-831 0 0,-1 0-1 0 0,0 0 1 0 0,1 0-1 0 0,-1-1 1 0 0,1 1-1 0 0,-1-1 0 0 0,1 1 1 0 0,-1-1-1 0 0,0 0 1 0 0,0 0-1 0 0,1 0 0 0 0,-1 0 1 0 0,0-1-1 0 0,0 1 1 0 0,0 0-1 0 0,3-3 1 0 0,15-17-7517 0 0,-7 4 5804 0 0,-7 11 2601 0 0,7-10-1854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26T07:49:04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11169 1439 1054 0,'0'0'328'0,"0"0"-8"0,1-8-18 0,-1 8-23 15,0 0-8-15,0 0-7 0,3-10-21 0,-3 10 10 16,0 0-7-16,0 0-21 0,1-8-15 15,-1 8-2-15,0 0-9 0,0 0-27 16,0 0-1-16,0 0 8 0,0 0-17 0,0 0-19 16,0 0 8-16,0 0-18 0,0 0 5 0,-10 21-17 15,10-21-9-15,-2 11 1 0,2-11 5 16,0 13-29-16,0-7 8 0,0-6 6 0,0 16-3 16,0-8-11-16,0-8 3 0,2 17-15 0,-2-8 15 15,0 0-28-15,0-1-2 0,0-8-1 0,0 19 16 16,0-11-31-16,0 0 21 0,0-8-24 0,0 17-4 15,0-9-4-15,-2 0 11 0,2-8-7 16,0 14-11-16,0-6 3 0,0-8-8 0,0 11-21 16,0-11 6-16,0 10-41 0,0-10-26 0,0 10-56 15,0-10-39-15,0 0-74 0,0 12-79 0,0-12-312 16,0 7-380-16,0-7 116 0,-7 6 67 16,7-6 99-16,-11 7 80 0,1-2 50 0,-1 2 83 15,-1-1 13-15</inkml:trace>
  <inkml:trace contextRef="#ctx0" brushRef="#br0" timeOffset="934.25">10978 4920 1016 0,'0'0'445'0,"2"-8"-5"16,-2 8-58-16,0 0-24 0,0 0-23 0,0 0-10 16,0 0-15-16,2-7-36 0,-2 7-20 15,0 0-14-15,0 0-20 0,0 0 8 0,0 0-13 16,0 0-13-16,0 0 3 0,0 0 2 0,0 0-9 16,0 0-23-16,0 0 10 0,0 0-18 0,4 26-1 15,-4-18-20-15,0-8 0 0,-3 19-5 16,2-8-13-16,1 1 5 0,-2 0-26 0,1 1-12 15,0 0 2-15,1 1-2 0,-1-1-26 16,1 0 11-16,0 2-14 0,0-3 21 0,-1 2-20 16,1-2 7-16,0-1-20 0,0 0 5 0,0-1-59 15,0 1 0-15,0-2 0 0,0-1 0 16,-1 0 0-16,1-8 0 0,-2 15 0 0,2-8 0 16,0-7 0-16,-1 12 0 0,1-12 0 0,0 10 0 15,0-10 0-15,0 0 0 0,0 10 0 0,0-10-36 16,0 0-182-16,0 9-38 0,0-9-74 0,0 0-254 15,3 3-491-15,-3-3 105 0,0 0 95 16,0 0 112-16,0 0 95 0,0 0 41 0,0 0 48 16,0 0 75-16,-15-18 41 0</inkml:trace>
  <inkml:trace contextRef="#ctx0" brushRef="#br0" timeOffset="4025.78">15885 5510 752 0,'2'-7'284'0,"-2"7"-12"16,0 0 1-16,0 0-6 0,0 0-27 15,0 0-17-15,-2-12-16 0,2 12-5 0,-8-3-25 16,8 3-11-16,-11-5-4 0,4 3-4 0,-1-1-1 16,8 3-17-16,-15-1-19 0,7-1-9 0,8 2-12 15,-17 2-10-15,9-2-11 0,8 0-7 16,-17 5-11-16,8-2-10 0,2 1 11 15,2 1-19-15,-2 1 1 0,1-1 4 0,2 2-14 16,0-1 14-16,3 2-22 0,-1 0-6 0,2-8 16 16,0 16-23-16,2-8 5 0,-1 0-8 0,3 1 13 15,-1-1-2-15,2-1-8 0,3 2-1 16,-2-2-9-16,3 1 17 0,0-1-15 0,1 0 6 16,2-2 2-16,1 0-11 0,-1-2 6 0,1 2 2 15,1-3 16-15,-2 0 7 0,-1-1-2 0,1-4 10 16,-1 2-11-16,0-3 27 0,-1-2-14 15,-1 0-7-15,0-2-5 0,-2-1 25 0,-2 1-18 16,-2 0 1-16,0-1 2 0,-3-1 10 0,0 10-13 16,-3-18-10-16,-1 10 21 0,-2-1-11 0,-2 1-12 15,0 1-18-15,-2 2 2 0,-1-1 13 16,-1 2-18-16,1 1-7 0,-2-1-21 0,3 4-8 16,-1-2-18-16,0 2-17 0,11 0-9 0,-18 2-47 15,9-2-37-15,9 0-125 0,-10 5-190 0,10-5-353 16,-7 3 67-16,7-3 82 0,-3 6 69 15,3-6 71-15,0 0 54 0,0 0 54 16</inkml:trace>
  <inkml:trace contextRef="#ctx0" brushRef="#br0" timeOffset="8683.12">14998 1644 803 0,'5'-5'343'15,"-5"5"-33"-15,0 0-28 0,0 0-14 0,0 0-25 16,0 0-7-16,0 0-26 0,0 0-21 0,0 0-2 15,0 0-26-15,0 0 36 0,0 0-53 16,0 0-3-16,0 0-19 0,0 0 1 0,0 0-5 16,0 0-5-16,0 0-16 0,0 0 3 0,0 0-8 15,0 0 5-15,0 0 0 0,0 0 6 0,0 0-16 16,-7 28-3-16,6-22 14 0,1-6-27 0,-2 11 1 16,1-4 5-16,-2-1 15 15,3-6-18-15,-2 14 13 0,1-6-13 0,0 0 6 16,0 0-6-16,-1 1-11 0,2 0 12 15,0-1 2-15,-2 3-18 0,1-3 23 0,0 1-21 0,1 1-7 16,-1-1-11-16,1 0 29 0,-1 1-10 0,1-10-4 16,0 16-1-16,-1-9-21 0,1-7 10 15,0 14-5-15,0-14 0 0,1 11 17 0,-1-11-19 16,0 10-16-16,0-10-3 0,1 9-2 0,-1-9 13 16,0 0-5-16,1 9-1 0,-1-9 3 0,0 0 1 15,2 8-4-15,-2-8-12 0,0 0-18 0,0 0-59 16,4 3-69-16,-4-3-39 0,0 0-74 15,0 0-181-15,0 0-538 0,0 0 92 16,14-11 82-16,-14 11 98 0,0 0 60 0,0 0 32 16,0 0 68-16,-16-15 83 0</inkml:trace>
  <inkml:trace contextRef="#ctx0" brushRef="#br0" timeOffset="13552.23">10480 6731 842 0,'0'0'286'16,"0"0"-17"-16,0 0-3 0,0 0-33 0,0 0 8 15,0 0-21-15,0 0 0 0,0 0-25 0,0 0 2 16,0 0-21-16,0 0-9 0,0 0 2 15,0 0-13-15,0 0-23 0,0 0-5 0,0 0-8 16,0 0 3-16,0 0-10 0,0 0-24 16,0 0 3-16,0 0 6 0,0 0-11 0,0 0-10 15,0 0-6-15,0 0-9 0,0 0 4 16,0 0-4-16,0 0-9 0,0 0-22 0,-2-13 7 16,2 13 11-16,5-6-18 0,-5 6 20 0,7-8-7 15,-4 4 4-15,-3 4-20 0,9-10 3 0,-4 5 7 16,-1 0 3-16,0-2 11 0,0 1 4 15,1 1-5-15,-5 5-5 0,7-10 18 16,-4 5 0-16,-3 5-10 0,3-9 2 0,-3 9-7 16,4-6-6-16,-4 6-4 0,0 0-3 0,4-6-8 15,-4 6-8-15,0 0 24 0,0 0-19 0,4-5 1 16,-4 5 10-16,0 0 15 0,0 0-23 16,0 0 21-16,0 0 7 0,0 0 6 0,0 0-14 15,5 19 11-15,-5-19-5 0,0 12 0 0,0-12 17 16,0 14-17-16,-2-6-13 0,2 3 23 0,-1-2-5 15,-1 2-13-15,2 2-8 0,-2 0 6 16,0-2-19-16,1 3-2 0,1-1 3 0,-2 0 7 16,4 0-10-16,-2-2-15 0,0 0 0 0,0-1 12 15,1-1-20-15,-1 1 18 0,2-2-5 0,-2-8 7 16,2 15-4-16,0-7-19 0,-2-8 11 16,1 11 7-16,-1-11-17 0,2 10 14 0,-2-10-17 15,1 7-46-15,-1-7-39 0,3 8-32 16,-3-8-55-16,0 0-35 0,1 10-44 0,-1-10-139 15,0 0-214-15,-2 9-325 0,2-9 74 0,-8 5 123 16,8-5 61-16,-10 6 54 0,3-4 49 16,0 2 96-16,0-1 24 0</inkml:trace>
  <inkml:trace contextRef="#ctx0" brushRef="#br0" timeOffset="14201.27">10399 7050 831 0,'0'0'302'16,"7"6"-15"-16,-7-6-13 0,8 2-5 0,-8-2-31 16,12 3-28-16,-12-3-13 0,12 2 2 0,-4 0-9 15,-8-2-26-15,16 1-13 0,-6-1 10 0,-10 0-25 16,19 0-6-16,-8-2-9 0,-1 1-1 15,2-1-5-15,-1-1-10 0,3 1-8 16,-4-3 29-16,4 2-37 0,-3-3-2 0,2-2-7 16,0 0-4-16,0-1-4 0,-1-1-5 0,0-3-21 15,-2 0 13-15,2-1-6 0,-4-1-14 0,2 0-1 16,0-4 8-16,-2 2-15 0,0 2 5 16,-2-3-6-16,-1 1 11 0,2-1-15 0,-3-1-6 15,-1 2 21-15,1-1-20 0,-2 2 15 0,-1-3-31 16,0 0 5-16,-2 3 11 0,0 0 2 0,-2-1-3 15,-2 0-5-15,1 1 19 0,-2-1-9 16,-4 2 9-16,1 0-14 0,-2 1 36 0,-3 0-20 16,-2 0-10-16,-3 2-6 0,0 0 8 0,-1 2 1 15,0-1-9-15,-1 0 1 0,1 2 2 16,2 2 10-16,0-1-20 0,2 0-1 0,-1 2-9 0,1-2 12 16,2 4 19-16,-3-2 2 0,2 2-11 15,-1 2 11-15,2-2-10 0,-5 3 17 16,2 1-20-16,-5 1 8 0,1 3 5 15,-2-1 12-15,-2 4-17 0,0 2 18 0,2 0-8 0,-1 3-11 16,-5 5-4-16,2 0 12 0,2 3-17 16,5-3 7-16,1-2 10 0,4 1-7 0,-2 1-31 15,5-1 26-15,-3 2-29 0,4-1 16 0,-1 1 5 16,2 1-5-16,3-2-3 0,0 0 21 0,2 2-29 16,1 0 26-16,1-1-23 0,2 2 11 15,1 0 7-15,1 0 5 0,1 1-28 0,5 1 8 16,-1 0-6-16,3 1 14 0,6 5-40 0,2-1 4 15,2-1-57-15,4 0-38 0,0-3-62 16,3 1-58-16,-3-4-282 0,4-1-443 0,-5-3 108 16,-3-5 68-16,-4-2 78 0,0-1 63 15,-4-1 55-15,0-1 99 0,-1 2 2 0</inkml:trace>
  <inkml:trace contextRef="#ctx0" brushRef="#br0" timeOffset="16839.24">10338 8565 888 0,'0'0'340'0,"-4"-8"1"0,4 8 2 0,-3-9-44 15,3 9-10-15,-3-7-25 0,3 7-3 0,-3-10-13 16,3 10-10-16,-2-10-28 0,0 4-18 0,2 6-10 15,-3-11-8-15,3 4 21 0,0 7-37 16,0-14-17-16,0 5-5 0,3 1-8 0,-1 1-3 16,-1-2-7-16,3 2-21 0,-1-1 8 0,1 2-10 15,1-1-18-15,0 1 5 0,0 1-6 0,2 0-12 16,0 1-25-16,1 0 25 0,-1 1-13 16,1 0-2-16,1 1 1 0,-9 2-6 15,17-1 13-15,-11 0-17 0,-6 1 12 0,14 2-1 16,-5 0-2-16,-9-2 2 0,10 8 10 0,-6-2-5 15,-1 1 11-15,-3-7-26 0,3 13 28 16,-3-3-23-16,0-10 8 0,-4 20-5 0,-1-9-16 16,1 0 8-16,-3 0-8 0,1 0 3 0,-2 2-5 15,-1 1 4-15,1-2-19 0,-3 1 2 0,4 0-3 16,-3-1 16-16,1 1-31 0,-1-2 23 16,1 0 0-16,3-1-10 0,-1-1 20 0,-1 1-20 15,1-2 7-15,0 0-15 0,0-2-5 16,1 0 5-16,-1 0 1 0,2 0 14 0,0-2-2 0,5-4-21 15,-10 7-15-15,6-4 31 16,4-3-2-16,-7 6-14 0,7-6-2 0,-5 6-3 16,5-6 3-16,0 0 13 0,0 0-11 0,0 0 3 15,0 0 3-15,0 0-1 0,10 12 6 0,-10-12-13 16,9 3 20-16,-9-3-15 0,13 3 8 16,-6-2-11-16,3 2 3 0,-10-3 3 0,18 3-1 15,-7 0-7-15,1-2 5 0,1 1-2 0,2 0-6 16,0 1 23-16,1-2-15 0,0 1 3 15,1 0-23-15,-1 0-39 0,2 0 0 16,-3 1-21-16,1-2-50 0,-3 2-37 0,-3-2-83 16,0 1-165-16,-2-1-570 0,-8-1 81 0,10 3 100 15,-10-3 64-15,0 0 70 0,0 0 89 0,0 0 28 16,0 0 82-16,0 0 2 0</inkml:trace>
  <inkml:trace contextRef="#ctx0" brushRef="#br0" timeOffset="17285.86">10559 8800 982 0,'15'-4'328'0,"-1"-1"0"0,-2 0-36 15,-1-2-11-15,1 1-15 0,-2 0-40 0,3-2-17 0,-2-3 12 16,2 0-35-16,-1-1-14 0,2-3-19 15,-1-3-14-15,-1 1-1 0,-1-1-8 16,-1-1-12-16,0-2-3 0,-4 0 6 0,-2 2-27 16,-1 0-1-16,-3 1-6 0,-3-1 12 0,-3 2-12 15,-1-4 8-15,-6 1 0 0,-4-6-3 0,-5 3-5 16,-3 1 5-16,2-1 5 0,-3 4 8 16,4 2 3-16,2 4-21 0,0 2-3 0,1-1 3 15,1 2-10-15,1 3-3 0,0-1 11 0,-1 4-8 16,-2 1 0-16,3 2-3 0,-2 1-5 0,-4 2 26 15,-4 3-21-15,-1 0 5 0,0 3 1 0,-9 5-1 16,-2 2-7-16,3 0 7 0,0 4-5 16,3-2 23-16,1 4-10 0,1-1 6 15,3 1-17-15,5 1 11 0,-1 1-30 0,8-2 30 16,0-1-23-16,6 0 15 0,0 1-20 0,2-1 33 16,-1 2-13-16,5 1-15 0,1-2-2 15,0-1-13-15,5 2-49 0,0 2 0 0,3-1 0 16,3 2 0-16,2-3 0 0,7 8 0 15,2-3 0-15,4-1 0 0,6-4 0 0,1 0 0 16,3-3 0-16</inkml:trace>
  <inkml:trace contextRef="#ctx0" brushRef="#br0" timeOffset="19669.41">10403 12363 770 0,'0'0'269'0,"1"-12"-21"0,-1 12-2 15,0-8 5-15,0 8 2 0,-1-8-10 0,1 8 3 16,0-10-29-16,0 10-17 0,-3-6-13 0,3 6-8 16,0 0-18-16,0-11 16 0,0 11-54 0,0 0-5 15,0-10-16-15,0 10 0 0,0 0 9 16,7-10-7-16,-7 10 14 0,9-6-46 0,-2 3-3 16,-1-1 3-16,1 1-11 0,3 0 8 0,0 1-18 15,-1-1 3-15,2 2 0 0,1 1-16 0,-2-2 3 16,1 2 18-16,-11 0-13 0,22 2 0 15,-11-2-2-15,2 3 2 0,0-2-3 0,0 1-12 16,-1 0 7-16,1 1 11 0,-1 0-5 16,0 2 15-16,0-2-6 0,-1 2-4 0,1 0-18 15,-1 0 33-15,-1 0-26 0,-1 2 3 16,0-2-8-16,-2 3 11 0,-2-2-16 0,0 1 15 16,0 1-2-16,-5-1-5 0,0-7-3 0,2 13-2 15,-2-13 2-15,-4 14-7 0,-1-7 18 0,0-2-16 16,-3 2-13-16,-1-1 0 15,-1-1 1-15,-1 1 12 0,0-3 10 0,-1 2-17 16,1-3-8-16,-3 2 10 0,3-1 5 0,2-1-8 16,-1 0 1-16,2 1-8 0,-1-2 2 0,9-1-2 15,-14 4-6-15,6-3 11 0,8-1-18 16,-8 2 11-16,8-2-1 0,0 0-10 0,-7 5 13 16,7-5-8-16,0 0 0 0,0 0 5 0,0 0-10 15,0 0 13-15,13 15 0 0,-8-11-26 0,2-1 13 16,1 3-5-16,2-2 7 0,1 2-4 15,2-3 9-15,-1 3-1 0,3 1-6 0,-1-2 25 16,-1 1-25-16,-1-1-15 0,1 1 28 0,1-1-3 16,-2 1-8-16,0-1-4 0,-1 2 7 15,-1 0 8-15,0 0 0 0,0-1-3 0,-1 0 8 16,-2 3 0-16,1-1 0 0,-3 1-1 0,2 0-1 16,1 0-1-16,-3 0 6 0,1 1-9 15,-2-4 4-15,0 2-6 0,-1-1-7 0,0 2 12 16,1-2 11-16,-4-7-11 15,2 14 8-15,-2-14 10 0,-2 14-2 0,-1-8-11 0,3-6 21 16,-7 10-5-16,0-4-15 0,1-1 12 0,-2 0 0 16,-3 1-25-16,-1-2 12 0,0 2 9 0,0-3-19 15,-3 0-15-15,1 1 23 0,0-2-13 16,-1-1 8-16,-1 2 7 0,3-1-10 0,1-1-17 16,-1 0-22-16,1 0 11 0,0-1-22 0,1 0-47 15,0-1-13-15,-1 0-28 0,1 0-23 0,2-1-36 16,1-1-133-16,-3 2-330 0,5-1-292 15,6 2 84-15,-14-6 111 0,10 4 48 0,4 2 80 16,-10-3 48-16,10 3 95 0,-6-4 25 16</inkml:trace>
  <inkml:trace contextRef="#ctx0" brushRef="#br0" timeOffset="20305.25">10630 12859 783 0,'13'3'286'0,"0"1"4"0,-2-2-45 15,2 1-7-15,-1 0-28 0,0-3-2 0,0 1-27 16,3 1 1-16,0-4-13 0,1 2-8 0,2-1-22 16,-3-1 9-16,3-1-30 0,-3 0 17 15,2-3-22-15,0-1-5 0,1-1 9 0,-4 0-22 16,5-5-13-16,-2 1 2 0,0-3 6 0,-2-1-31 15,0-2-13-15,-2-1 3 0,2-1 9 0,1-7-11 16,-6 2-4-16,0 3 6 0,-3-1-13 16,-1-1 4-16,-4-2-6 0,-1 1 4 0,-3-3-5 15,-6-5 6-15,-2-2-3 0,-3 3 2 0,-2 0-10 16,-2 2 3-16,0 2 23 0,-2 0-26 0,-1 3 8 16,1 1-6-16,1 5 16 0,3 3 11 15,-1 0-24-15,0 2 31 0,-2 3-23 16,-1 0 10-16,-1 1-18 0,0 4 6 15,-3-1 4-15,-3 1-7 0,-3 3-2 0,-1 2-9 0,0 1-12 16,0 1 10-16,-1 2 8 0,0 1-8 16,1-1-3-16,0 2 13 0,1 1 11 0,-11 2-1 15,11 0-7-15,-6 3 16 0,1 2-4 0,7-1 14 16,-5 3-14-16,4 3 29 0,2-1-21 0,0 3 21 16,3 2 2-16,-2 0 6 0,5 2-1 15,2 0-7-15,2-2 15 0,1-3-20 0,5 1 5 16,0 0 7-16,-1 1 11 0,5 0-34 0,1 1-9 15,2-2-22-15,3-1 34 0,1 3-10 16,5 0 18-16,1 0-13 0,9 6-6 16,-1-6-9-16,6 4-11 0,2-3 18 0,2-2-20 15,3-3-3-15,2-1 11 0,2-1-21 0,3-3 15 16,2 0-10-16,1-3-5 0,5-2 18 0,-1-1-21 16,0 0-20-16,-5-4-16 0,7 1-45 15,-5-4-26-15,-4 0-34 0,9-1-48 0,4-2-31 16,-4-3-45-16,5-1-116 0,-3 0-364 15,0-5-215-15,1-1 96 0,8-5 58 0,2-2 87 16,2-4 72-16,0 0 58 0,1-5 67 16,1-1 42-16</inkml:trace>
  <inkml:trace contextRef="#ctx0" brushRef="#br0" timeOffset="22387.98">15113 7219 780 0,'0'0'302'0,"0"0"-18"0,0 0-12 0,0 0-16 15,0 0-11-15,0 0-19 0,0 0-11 0,20 0-5 16,-20 0-3-16,8 0-15 0,-8 0 2 15,0 0-20-15,13-1-23 0,-13 1-10 0,8-1-13 16,-8 1 0-16,0 0 0 0,12-1-25 0,-12 1 2 16,0 0-3-16,0 0 8 0,0 0-23 0,0 0-5 15,0 0-10-15,0 0 2 0,0 0-18 0,0 0 8 16,0 0-20-16,0 0 2 0,0 0 2 16,0 0-2-16,-31 8 16 0,23-6-8 0,-1-1-16 15,0 1 13-15,0 1-2 0,1-1-8 16,-2 0 13-16,0 0-6 0,2 0-7 0,0 1 0 15,0-1 13-15,8-2 10 0,-15 3-21 16,8-1-4-16,7-2 4 0,-13 4-2 0,8-2 5 16,5-2-12-16,-10 3 7 0,10-3-21 0,-9 4 3 15,9-4-5-15,-7 4 8 0,7-4-3 0,0 0 12 16,-2 6-4-16,2-6-18 0,0 0 13 16,14 10-14-16,-6-7-9 0,2-1 2 0,3 2 13 15,0 1 2-15,1-1-2 0,1 0 0 0,2 2 23 16,-2 0 5-16,2-1-7 0,-2 1 7 0,2 0-18 15,-1 1 5-15,-1 0 3 0,-2 0 0 16,2 1 5-16,-4-2 13 0,4 1-1 0,-5 1 9 16,1 0-11-16,-1-2 10 0,2 2-30 15,-3-1 20-15,0 0-12 0,-1 1 22 0,-1 0 6 16,-1-2-1-16,-2 2-9 0,0-1-24 0,0-1 44 16,-2 2-6-16,-2-8 9 0,1 15-9 15,-1-15-12-15,-3 14 15 0,-1-7-15 0,0 0 8 16,-2 0-16-16,1-1 28 0,-1 0-73 15,-2 1-6-15,-1-1 0 0,0 0 0 0,-1-2 0 16,-2 2 0-16,1-4 0 0,-3 1 0 16,0 0 0-16,1-2 0 0,-2 1 0 0,-1-2 0 15,-1-2 0-15,2 1 0 0,-1-2 0 0,0 0 0 16,1 0-121-16,2-2-135 0,1-1-46 0,2-1-51 16,2 2-205-16,5-1-497 0,-2-1 106 0,3-2 104 15,2 1 75-15,0-2 84 0,0 10 53 16,2-17 88-16,0 10 36 0,1 0 66 0</inkml:trace>
  <inkml:trace contextRef="#ctx0" brushRef="#br0" timeOffset="23321.71">15443 7345 1036 0,'9'3'335'16,"-9"-3"1"-16,0 0-42 0,10 4-28 16,-10-4-12-16,8 5-19 0,-8-5-20 0,9 6-15 15,-3-4-13-15,-6-2-3 0,13 7-20 0,-5-4 5 16,1-2-18-16,0 2 8 0,1-2-34 0,0 1-7 16,-10-2-11-16,22 0-7 0,-12-2-10 15,1 1-14-15,0-2 6 0,1-1-5 0,-1-1-13 16,-1-1-2-16,0 0-11 0,-4-1 3 0,2-2-8 15,-2 1-5-15,-2-1-13 0,0 0 23 0,-1 1-23 16,0 0-2-16,-1 0-6 0,-2 8 13 16,0-13-25-16,0 13 18 0,-2-12-29 15,-1 7 39-15,3 5-8 0,-6-6 3 0,1 3-8 16,5 3 20-16,-12-1 11 0,12 1 18 0,-13 4-34 16,6 0 34-16,1 1-13 0,0 2 12 0,0 1 6 15,1 3 13-15,2 0-13 0,0 0 20 16,0 1-25-16,2 2 9 0,1-2 1 15,0 1 8-15,2 2-13 0,0-3 15 0,1 2-28 16,0-2 2-16,1 2-17 0,1-1 0 0,-1 0 2 16,2-2 0-16,2 3-10 0,-3-4 8 15,1 1-13-15,2 0 7 0,-1-3-30 0,3 2 7 16,-3-3-9-16,2 0 14 0,0-1-27 0,-1-2 27 16,0-1 6-16,1 0-11 0,1-1-22 0,0-1 17 15,-10-1-22-15,22-5 22 0,-11 2-15 0,2-3 15 16,2-2-25-16,-2 0 25 0,5-6-27 15,-2 1 6-15,1-4-17 0,5-6 26 0,-1-2-44 16,1-1 13-16,0 0-11 0,-1 1 6 0,0-2 0 16,-3 0 7-16,-1 0-7 0,-4 4-5 0,-3 4 20 15,0 0-5-15,-4 1 18 0,-1 3 20 16,-1 1-5-16,-2 2 21 0,0 0-16 0,0 0 8 16,0 2 13-16,-2 2 10 0,1 0-13 0,-1 8 1 15,0-13 2-15,0 13-11 16,0-9-9-16,0 9 35 0,0 0-15 15,0 0 40-15,0 0-22 0,0 0 38 0,0 0-7 0,4 30 30 16,-1-17-28-16,-2 4 3 0,0 1-90 0,1 3 0 16,-1 0 0-16,2 1 0 0,0 2 0 0,-1 0 0 15,0-3 0-15,1-1 0 0,0 0 0 16,-1 0 0-16,1-2 0 0,-1-2 0 0,-1-2 0 16,2 0 0-16,-1-1 0 0,0-2 0 0,1-1 0 15,-1-2 0-15,-1-1 0 0,-1-7 0 0,4 12 0 16,-4-12 0-16,3 5 0 0,-3-5-272 0,0 0-43 15,0 0-66-15,0 0-77 0,0 0-139 16,0 0-12-16,0 0-305 0,-5-26 80 16,0 17 86-16,-1-1 500 0,1 2 133 0,-4-2 110 15,4 1 69-15,-3 1 84 0,2-2 31 0,-1 3 31 16,1 0 5-16,2 1 23 0,-1 0 11 16,2 0-4-16,3 6 14 0,-3-9-11 0,3 9-10 15,0 0-15-15,8-12 2 0,-2 8-28 0,3 1-23 16,2 1-2-16,2-1-26 0,2 0-44 15,2 2-45-15,4-2-50 0,1 1-63 16,2 0-52-16,-1 1-73 0,0 2-188 0,1-1-545 16,-1 0 72-16,-3-1 107 0,-2 1 47 0,0-1 53 15,-1 0 62-15,0 0 74 0,-4 1 28 0</inkml:trace>
  <inkml:trace contextRef="#ctx0" brushRef="#br0" timeOffset="24616.72">15431 8941 947 0,'0'0'358'15,"0"0"-5"-15,0 0-25 0,0 0-18 0,0 0-14 16,0 0-17-16,0 0-5 0,0 0-5 0,0 0-15 15,0 0-24-15,0 0 8 0,0 0-20 16,0 0-9-16,0 0 9 0,0 0-3 0,-4 22-18 16,5-13-13-16,0 1 8 0,1 3-35 0,-2 0 4 15,2 3 0-15,-1 0-20 0,0 1 0 0,0 2 5 16,0-1-24-16,0 1 24 0,0-1-13 16,-1-1-17-16,2-1 1 0,-2 0-4 15,0 0-13-15,0 0-6 0,0-1-40 0,0 0 5 16,0-2-15-16,0 1 14 0,0-2-6 15,0-2-1-15,0 0-26 0,0 0 16 0,0-2-10 16,0-8-10-16,0 14-16 0,0-7 0 0,0-7-64 16,0 0-28-16,0 14-46 0,0-14-49 0,0 0-12 15,0 0-37-15,0 0-104 0,0 0-192 0,0 0-431 16,0 0 67-16,0 0 75 0,0 0 81 16,0 0 80-16,0 0 66 0,-10-29 57 0,8 22 48 15,0-1 57-15</inkml:trace>
  <inkml:trace contextRef="#ctx0" brushRef="#br0" timeOffset="25053.73">15429 9216 1159 0,'15'1'381'0,"-15"-1"-43"15,0 0 3-15,18 3-49 0,-11 0-24 0,2-2-25 16,-9-1-2-16,19 3-28 0,-9-1-1 16,0-2-30-16,0 1-18 0,0 0-21 0,-10-1-20 15,18-1 2-15,-9 0-2 0,-1-2-18 0,-1 0-21 16,2 0-7-16,-2-2 15 0,0-1-33 15,1-2-13-15,-1 0 16 0,0-3 2 16,0 1-21-16,-1-4 29 0,0-1-26 0,2 0 0 16,-1-1-2-16,0-2 7 0,0-2 0 0,1 0 8 15,0 1 0-15,-1 0 10 0,-2 1-10 0,1 1-5 16,-1 2 22-16,0 0 1 0,-2 3 0 16,1-1 2-16,-2 2 8 0,0 2-13 0,2 1-2 15,-4 1-8-15,0 7 16 0,0 0-6 0,0 0 10 16,0 0 19-16,0 0 4 0,0 0-12 0,0 0-3 15,-4 31 8-15,3-17 5 0,-1 1-11 16,1 4 9-16,-2 2 17 0,3 0-30 0,-2 4 4 16,0 0 9-16,1-4-8 0,2 1-16 0,-1 0-5 15,1-1-12-15,1-1-21 0,-1 0-41 16,3-1 0-16,-2 0 0 0,1-1 0 0,1-1 0 16,-1-2 0-16,0-2 0 0,2-1 0 0,-2-2 0 15,2 1 0-15,0-4 0 0,0 1 0 0,0-2-169 16,0-1-87-16,-5-5-75 15,10 6-219-15,-10-6-510 0,11 2 90 0,-11-2 97 16,0 0 77-16,14-5 92 0,-8 1 62 0,0 0 69 16,2 1 48-16,-1-2 54 0</inkml:trace>
  <inkml:trace contextRef="#ctx0" brushRef="#br0" timeOffset="25389.87">15987 9235 1315 0,'-7'-5'402'16,"7"5"-38"-16,0 0-16 0,-8-2-31 0,8 2-28 0,0 0-20 16,0 0-3-16,-14 9-25 0,14-9-24 15,-7 10-19-15,4-5-6 0,-1 3-16 0,4-2-27 16,-3 2-6-16,3-8-18 0,3 17 3 16,-3-9-18-16,3 0-17 0,1 1 6 0,1-3-24 15,1 0 19-15,-1 1-9 0,3-4 7 0,-1 2-10 16,0-2 2-16,2-1-9 0,-9-2-12 15,15 0 4-15,-15 0 0 0,14-4-6 16,-7 1-7-16,-2-1-6 0,0-2-9 0,-2 0-11 16,1-1 21-16,-4 7-26 0,3-14 0 0,-3 8 5 15,0 6-3-15,-3-14-22 0,0 7-13 0,-1 0 2 16,1 2-30-16,-1 0-19 0,4 5-37 0,-9-7-19 16,9 7-51-16,-8-3-74 0,8 3-146 15,0 0-524-15,0 0 63 0,0 0 64 0,0 0 113 16,0 0 67-16,0 0 25 0,0 0 51 15,0 0 64-15</inkml:trace>
  <inkml:trace contextRef="#ctx0" brushRef="#br0" timeOffset="25766.59">16353 8837 1021 0,'2'-6'394'0,"-2"6"-28"16,2-6-20-16,-2 6-37 0,0 0-7 0,5-9-35 16,-5 9 12-16,0 0-16 0,0 0-27 15,0 0-3-15,0 0 5 0,0 0-10 0,8 24-16 16,-6-15-2-16,-2 2-18 0,0 3 7 0,0 0 1 16,0 5 15-16,0 1-20 0,0 2-9 0,-2-1-11 15,1 1-35-15,0 2 19 0,0 1-3 0,0-4-25 16,1 2 7-16,0-3-18 0,-1 1 3 15,0 0-38-15,1-2 35 0,0-3-25 16,0 1 2-16,0-1-20 0,0-1 12 0,0-1-14 16,0 2-11-16,0-4-11 0,1 0-7 0,-1-1 23 15,0 0-30-15,1-1-14 0,-1-10-22 16,1 14-29-16,-1-6-38 0,0-8-79 0,1 10-67 16,-1-10-64-16,0 0-53 0,-2 8-183 0,2-8-511 15,0 0 53-15,0 0 116 0,0 0 99 0,0 0 55 16,0 0 58-16,0 0 77 0,0 0 74 0,6-34 46 15</inkml:trace>
  <inkml:trace contextRef="#ctx0" brushRef="#br0" timeOffset="26370.73">16875 8818 1215 0,'0'0'423'0,"0"0"-19"0,0 0-7 16,0 0-49-16,13 13-20 0,-12-6-14 0,0 3-9 15,-1 0-13-15,-1 4-5 0,0 2-24 0,1 2 6 16,-2 2-18-16,-2 1-8 0,1 2-10 0,-1 0-28 16,-1 2-16-16,1-2 3 0,0 0-18 15,-2-1-10-15,1-2-13 0,1-2 3 16,1 0-19-16,-2 1-9 0,3-3-16 15,-2 0-3-15,1-2-25 0,2-1 28 0,0 0-23 0,0-2-5 16,0-1-13-16,1-1 6 0,1 0-14 16,0 0-12-16,-1-9 30 0,6 11-28 0,-6-11-5 15,5 7-10-15,-5-7 10 0,9 2-15 0,-9-2-23 16,0 0-8-16,0 0 0 0,20-9 0 0,-16 4-44 16,1-1-10-16,0-1 24 0,-2-1-34 0,-2-2 0 15,0 1 5-15,0 1 13 0,-2-2 0 16,-2 1-11-16,-1-1 19 0,-1 2 5 0,-2-1-3 15,-2 1 0-15,1 0 5 0,-5 2-5 16,1 1 13-16,-1 0 10 0,-1 0-15 0,0 1-8 0,-1 0 26 16,1 3 8-16,-1-1-16 0,1 4 28 15,-2-1 28-15,1 0-7 0,1 3 8 16,0 1 17-16,2 1-20 0,0-1 38 0,2 3-20 16,1 2 10-16,0-1-8 0,3 1 3 0,1 1-8 15,2 0 0-15,-1 2 16 0,3-4-13 0,0 4-11 16,1-3-22-16,2 4-21 15,2-3 0-15,1 0 0 0,1-1 0 0,1 0 0 16,4 1 0-16,2-3 0 0,1 0 0 0,2-2 0 16,0-1 0-16,2 1 0 0,-1-4 0 0,-1-1 0 15,2-1-105-15,0-1-133 0,0-1-42 0,-2-1-57 16,-1 0-229-16,3-2-478 0,0-2 102 16,-2 1 107-16,0-2 80 0,-2 2 72 0,1-4 66 15,-1 2 41-15,2 1 54 0,-1-1 76 0</inkml:trace>
  <inkml:trace contextRef="#ctx0" brushRef="#br0" timeOffset="28939.64">14493 7462 529 0,'9'-1'218'0,"-1"-1"-24"0,0 1-7 15,0-2-23-15,0 0 13 0,1 1-26 0,-1-2-3 16,3-1-20-16,-1 0 28 0,4-1-30 0,0-1 4 15,0-2-17-15,1 1-3 0,2-2-8 0,2-1 8 16,0-2-22-16,-1-1 4 0,0 0-18 16,7-7-2-16,-5 3 7 0,-5 3-5 0,1-1-5 15,-2-1 13-15,-5 3-8 0,0 0 1 0,-3-1-1 16,-2 3 10-16,-1-1-7 0,-1 5 2 0,-4-2-27 16,2 1 14-16,-4 2 8 15,1 1-7-15,-2 0-23 0,0 1-1 0,5 5-2 16,-10-5 5-16,10 5-13 0,-9-2 8 0,9 2 8 15,0 0-8-15,0 0-3 0,-12 11-2 0,11-5 15 16,-1 1-5-16,2-7-7 0,3 22 4 0,-3-8 19 16,4 3-16-16,-1 1 10 0,2 2-12 15,0 4 12-15,-2 0-5 0,1 2 5 0,-1 0 1 16,0 2 4-16,0 0-22 0,-1 1 22 0,-1 0-5 16,1 0 1-16,-2 1-16 0,0-1 0 0,0 1 12 15,0-1-14-15,-2 1-6 0,1-4 8 16,-2 1-3-16,2 0-7 0,-3-2-13 0,2-1-8 15,-1-3 13-15,-2-2-2 0,1 0-1 16,-2-3-5-16,-1-1 32 0,-1 0-40 0,-2 0 9 0,0-4-4 16,-3 0 6-16,2-1-7 15,-1-2-6-15,1-2 0 0,1 0 13 0,0 0 2 16,0-4-7-16,1 2-5 0,2-2 25 0,7-2-20 16,-14 4-6-16,14-4 1 0,-11 1-1 0,11-1-1 15,-9 0-3-15,9 0 4 0,0 0 6 16,0 0-26-16,0 0 6 0,-11-2-2 0,11 2 33 15,0 0-27-15,0 0 3 0,0 0-2 16,0 0 14-16,0 0 4 0,0 0-14 0,0 0 14 16,0 0 2-16,0 0 20 0,24 10-2 0,-24-10 13 15,7 10-11-15,-3-5 11 0,-1 3-24 16,1-1 19-16,1 1-6 0,-2 1 13 0,2-1-10 16,1 3-2-16,-1-1-11 0,0 3 31 0,0-2-11 15,2 1 6-15,-3 0 13 0,1 3-3 0,1-1-16 16,-2 3-7-16,1-1 18 0,-2 2-3 15,-1-1-22-15,0 1 19 0,-2 2 9 0,2 0-1 16,-4 1-9-16,2 4 4 0,-5 2 21 0,3 0-11 16,-1 1-50-16,0-1 40 0,1 1-10 0,0 1-26 15,-1-3 6-15,1 1-6 0,0-1-2 16,0 0 3-16,0-2-16 0,-1 1 5 0,-1 0 8 16,1 0-5-16,0-3-5 0,0 3 10 15,-1-2-21-15,1-2 23 0,1 0-9 0,-1 1-4 16,0 0 6-16,1 3-3 0,0-5-7 15,0 4-6-15,1-3 24 0,0 0-16 0,-1 1 3 16,2-1 20-16,0 1-41 0,0-2 36 0,-2 3 0 16,2-4-15-16,0 0-18 0,0 1 30 0,-1 0-25 15,1-2 28-15,-2 1-26 0,1-1 9 0,-1 1-22 16,0-1 39-16,-2 0-13 0,2-2-12 16,0 2 2-16,-1-1 0 0,0 1-3 0,1-3 8 15,1 0-2-15,0 0-3 0,1-1-13 0,1 1 6 16,0 0-6-16,0-2 15 0,0 3-7 0,2-3 10 15,-2 1 8-15,2 0 2 16,-1-1-32-16,0 1 11 0,1 1 9 0,-3-2 17 0,3 1-40 16,-1 0 35-16,0-2-33 0,-1 2 29 15,3-2-6-15,-1 0 8 0,-1-1-24 0,3 1 24 16,0-2-21-16,-1 1 21 0,1-2-10 16,0-1 7-16,0 0-5 0,2 1-15 0,-3-4-3 15,2 1 28-15,0 1-17 0,-1-1 15 0,0 0-21 16,2-1 18-16,0-1-17 0,0 0 14 15,-7-4-7-15,14 7 18 0,-5-4-25 0,-1-2-4 16,2 1 1-16,1-1 25 0,-11-1-27 16,23 0 17-16,-11-1-3 0,1-1 14 0,1-1-21 15,-1-2 7-15,0 0-12 0,-4-1 10 0,3 1 10 16,-4-2 0-16,-3 1-2 0,0 0 7 0,-5 6-27 16,2-11-1-16,-2 11 5 0,-5-11-5 15,0 5-12-15,-3 2-37 0,-1-1-30 0,-2 1-23 16,-1 0-49-16,-1 0-30 0,2 1-32 0,-1-1-45 15,2-1-54-15,2 2-248 0,2-2-418 0,1-1 118 16,2 0 62-16,-1-1 81 0,3-1 83 16,1-1 42-16,0 1 101 0,3-5 13 0</inkml:trace>
  <inkml:trace contextRef="#ctx0" brushRef="#br0" timeOffset="59773.68">18176 3583 455 0,'0'0'154'0,"0"0"7"0,0 0-23 16,-9 2 13-16,9-2-13 0,0 0 16 0,0 0-6 16,0 0-12-16,0 0 2 0,0 0 8 15,0 0-28-15,0 0 18 0,0 0-24 0,0 0-4 16,-11-2-11-16,11 2-5 0,0 0-2 0,0 0-1 15,0 0-4-15,0 0-1 0,0 0-4 0,0 0-19 16,0 0 1-16,0 0 4 16,0 0 1-16,0 0 2 0,0 0-3 0,0 0 14 15,0 0-16-15,0 0 0 0,0 0 0 0,0 0-8 16,0 0 5-16,0 0 16 0,0 0-15 0,0 0 17 16,32 7-15-16,-22-6-15 0,0 0-3 15,2 1 23-15,3-1-31 0,2 2 6 0,0-1-6 16,3 0 0-16,1 1-9 0,0 0 12 15,2 0 0-15,-1-1-8 0,1 1-10 0,-1 1 10 16,3-1-5-16,-3 0 11 0,2-1-19 16,-1 1 13-16,0 0-20 0,1 0 0 0,-1-2 2 15,0 1 21-15,0 0-18 0,-3 0-2 0,-1-1-1 16,-2 1 3-16,1-2-11 0,-2 2 9 0,0-1 7 16,-2-1-15-16,0 0 12 0,-3 0-2 15,1 1 0-15,-2-1-3 0,-10 0 3 0,17 0 0 16,-17 0-5-16,13-1 2 0,-13 1-2 0,9-1 2 15,-9 1-4-15,7-3-11 0,-7 3 12 0,0 0 6 16,0 0 3-16,0 0-31 0,0 0 17 16,-5-12 9-16,5 12-4 0,0 0-17 0,-11-10 18 15,6 7-15-15,-2 0 4 0,1-2-2 0,1 1 0 16,-4 0-5-16,2-1 5 0,0 1 20 16,0 0-22-16,0 1 10 0,0-1 2 0,0 1-8 15,2-1-12-15,5 4 10 0,-12-6 0 16,12 6 8-16,-8-3-16 0,8 3-5 0,-9-4 6 15,9 4 19-15,-5-3-9 0,5 3 5 0,0 0-6 16,-6-3 6-16,6 3-29 0,0 0 29 16,0 0-13-16,0 0 5 0,0 0 0 0,0 0 18 15,0 0-13-15,0 0-5 0,0 0-5 0,0 0 25 16,26 6-9-16,-26-6-11 0,14 7 15 16,-5-3 0-16,-2 1 6 0,2 0-19 0,1 1 3 15,-2 1 8-15,2-1-8 0,-2 1 3 0,0 0-8 16,2 0 15-16,-3-1-15 0,-1 1 21 0,2 1-13 15,-2-2 10-15,0 1-13 0,-2-1 23 16,0 1-5-16,-4-7 0 0,5 12 13 16,-4-6-13-16,-1-6-3 0,0 12-4 0,0-12 17 15,-3 11-18-15,-1-4 1 0,1-2 7 0,-3 0-5 16,1 0 2-16,-1 0-12 0,-1 0 17 16,1-1-35-16,-1-1-23 0,-1 1 2 0,0-2-30 15,8-2-60-15,-14 4-83 0,8-1-157 0,6-3-492 16,-10 2 65-16,10-2 66 0,0 0 82 15,0 0 77-15,0 0 41 0,0 0 33 0</inkml:trace>
  <inkml:trace contextRef="#ctx0" brushRef="#br0" timeOffset="60934.6">19639 3715 499 0,'8'-10'217'0,"-8"10"-20"0,0 0 0 16,0 0 11-16,0 0-14 0,0 0-40 0,0 0 22 16,0 0-19-16,-2-12-4 0,2 12-17 15,2-7 10-15,-2 7-8 0,2-9 13 0,-2 9-18 16,5-13 13-16,-2 5-26 0,-1-2 1 16,1-2-16-16,1-1 10 0,1-1-26 0,-1-2-2 15,0 0-2-15,3 0 27 0,-2 0-30 0,0 0-5 16,0-3-15-16,2 4 7 0,-1-2-5 15,0 1-11-15,-1 1-1 0,1 1 17 0,1 0 0 16,-2 3-13-16,0 0-5 0,1 1 6 0,-2 1 12 16,-1 0-15-16,3 2 4 0,-3 0-4 0,0 0 20 15,1 0-12-15,-4 7-16 0,3-9-8 16,-3 9 8-16,4-7-15 0,-4 7 5 0,0 0-13 16,6-3 3-16,-6 3 9 0,0 0-17 0,0 0 18 15,0 0 0-15,0 0-3 0,6 19 1 0,-5-11 19 16,-1 2-22-16,3 1 7 0,-1 1-7 15,2 2 8-15,-3 1-1 0,2 1-5 0,3 1-15 16,-3 1 26-16,0 0-21 0,1-1 5 16,0-1-13-16,-2 2-10 0,2-2 8 0,-1 1 8 15,1-3-16-15,-1-1 18 0,0 2-8 16,1-3-12-16,-1 1 15 0,2-2-21 0,-1 2 11 16,0-3-7-16,2-1 5 0,-2-1-3 0,2 0 20 15,-2-1 5-15,2-1 7 0,-6-6 2 0,11 5 16 16,-5-2-11-16,-6-3 14 15,11-2-18-15,-11 2 13 0,15-5-12 0,-8 1-3 16,0-3 5-16,0 0 5 0,1-2-28 0,0-1 20 16,1-2-23-16,1-4 8 0,-2 2 6 0,4-4-6 15,0-1-6-15,-2 1 4 0,1-1-11 0,-2 0-10 16,0 3 16-16,-1 2-4 0,-1 1-7 16,0 2-5-16,-2-2 6 0,0 4-22 0,0 0-2 15,-1 3-10-15,-1 0-43 0,-3 6-11 0,3-9-16 16,-3 9-45-16,0 0-8 0,0 0-44 0,0 0-81 15,0 0-223-15,-23 17-394 0,14-9 73 16,0 1 116-16,-1 2 70 0,2-1 50 0,2-1 31 16,0 2 51-16</inkml:trace>
  <inkml:trace contextRef="#ctx0" brushRef="#br0" timeOffset="61768.55">20265 3574 839 0,'-3'-12'369'0,"3"12"-26"0,-5-6-13 16,5 6-41-16,-6-3-12 0,6 3-27 0,0 0-17 16,-14 3-43-16,14-3-6 0,-12 6-7 0,8-2 15 15,-2 1-54-15,2 2-23 0,-1-2-2 0,2 1-8 16,-1 2-6-16,3-1 9 0,1-7-34 15,-3 15 0-15,3-10-20 0,0-5 8 16,3 14-19-16,1-7 3 0,0-2-5 0,-4-5 10 16,12 8-7-16,-3-3 12 0,-3-3-17 0,-6-2 4 15,18 3-2-15,-11-3 15 0,-7 0-20 16,16-2 3-16,-8 0-9 0,1-1 9 0,0-1-3 16,-3 0-11-16,1 0-12 0,-1-1 13 0,-1 0-6 15,-5 5 6-15,9-9-6 0,-6 5 1 0,-3 4-16 16,0 0 5-16,5-7-2 0,-5 7-1 15,0 0-4-15,0 0-19 0,0 0-4 16,0 0-18-16,0 0 7 0,0 0-8 0,0 0-17 16,0 0 5-16,10 12-26 0,-10-12 3 0,9 6 0 15,-9-6 10-15,8 4 7 0,-8-4 1 0,14 3 7 16,-7-1 3-16,-7-2 8 0,13-1 30 16,-13 1-30-16,15-3 2 0,-5 1-2 0,-4-1 10 15,5-2 7-15,-4 1 11 0,1-3-3 0,2-1-13 16,-3 0 3-16,2-1 31 0,1-2-3 0,-2-2 11 15,2 0-1-15,0-2 16 0,-2 1-1 16,1-2 4-16,-1 2 19 0,-1-1 16 0,2 3-2 16,-6-1-13-16,2 2 30 0,0 1-20 0,-2 2 16 15,0 1 2-15,-1 1-31 0,-2 6 0 0,2-9-2 16,-2 9 2-16,0 0-13 0,0 0-2 0,0 0 13 16,0 0-6-16,0 0-12 0,0 0 20 15,-4 27-13-15,3-14 8 0,-1-1-10 16,-1 3 8-16,3-2-16 0,-2 1 3 0,1 0 1 15,1 1 7-15,-1-2-8 0,0-1-5 16,1 2-16-16,-1-3 13 0,1-1-15 0,0-1-6 16,-1-1-20-16,1-8 8 0,-2 12-18 0,2-12-26 15,-3 9-10-15,3-9 23 0,-4 4-33 0,4-4-13 16,0 0 8-16,0 0 17 0,-14-3-4 0,14 3-1 16,0 0 13-16,-10-11 24 0,6 7-22 15,1-2 9-15,0 1 10 0,3 5 10 0,-6-9 10 16,3 4 20-16,3 5-1 0,-5-6-1 0,5 6-3 15,-7-6 6-15,7 6 2 0,0 0 23 16,0 0 1-16,0 0-9 0,0 0 9 0,0 0-11 16,0 0-5-16,0 0 2 0,0 0 8 15,0 0-12-15,32 6-9 0,-22-5 6 16,0 2-18-16,2-3-5 0,0 1-21 0,-2 0-23 0,2-1-33 16,0 0-74-16,-2-2-82 0,1 2-180 0,1-3-357 15,-1-1 35-15,0 0 77 0,1-2 59 16,0-1 86-16,-2 1 47 0,0-1 33 15</inkml:trace>
  <inkml:trace contextRef="#ctx0" brushRef="#br0" timeOffset="63088.16">21147 3527 839 0,'-16'3'302'16,"8"-1"-5"-16,1 1-31 0,0 0-17 0,0 3-29 15,2-1-23-15,-1 1-21 0,2 1-14 0,-1-1-9 16,3 1-4-16,1 1-37 0,-1-1-7 15,2-7-5-15,1 17-10 0,1-11-6 16,2 4-12-16,1-3-13 0,1 0 10 0,1 0-18 16,0-1-2-16,0 0-11 0,0-4 0 0,1 1-7 15,1 0 5-15,-9-3-13 0,14 0 3 16,-14 0-6-16,16-4 1 0,-8 1 4 0,-1-1 8 16,0-2-20-16,1 0-10 0,-1-3 12 0,-1 3 6 15,1-4-14-15,-1 1 11 0,0 0-2 0,-2-1-1 16,1 3 16-16,0-2 12 0,-1 3-25 15,0 0 15-15,-4 6-20 0,3-7 0 0,-3 7 10 16,0 0-5-16,0 0-18 0,0 0 10 0,0 0 8 16,9 16-13-16,-9-16 3 0,6 14-3 0,-3-4 5 15,2-1-7-15,0 2 2 0,0-1 8 0,1-1 5 16,1 2-23-16,-1-3-1 0,0 1-1 16,2-4 4-16,-2 2 1 0,0-3-14 15,1 0 21-15,-7-4-12 0,15 2 19 0,-15-2-19 16,14 0 20-16,-5-3-11 0,-1 0-2 0,1-2-8 15,0-1 26-15,1-1-15 16,0-1 0-16,0-5-3 0,0 0 20 0,0-1-25 0,-1-4 15 16,4 0-10-16,-3-2 15 0,0-1-9 0,1-1 9 15,-1 0 0-15,3-8-2 0,-1 6 0 0,-4 2-8 16,1 2 21-16,-1 0 7 0,-2 3 13 16,1 1 38-16,-4 3-27 0,1 1 14 0,0 2-19 15,0 1-9-15,-3 2-7 0,-1 0 7 0,0 7 4 16,0 0-1-16,0 0-5 0,0 0 2 0,0 0-15 15,-6-6 6-15,6 6 12 0,0 0-3 16,-9 19 6-16,6-9-26 0,1 1 18 16,-1 3-8-16,-1 3 26 0,0 1-5 0,1 3 2 15,0-1-20-15,-1 5 20 0,4-4-20 0,-1 1 7 16,-1-1-9-16,2 0-11 0,2 0 15 16,-2-2-7-16,0 0-13 0,1-3 0 0,-1 0-8 15,0-3 5-15,0 1-15 0,0-3-7 0,2 0-19 16,-2-3-21-16,0-8 2 0,0 15-19 15,0-15-21-15,2 9-7 0,-2-9 13 16,0 0-39-16,3 6 0 0,-3-6-33 0,0 0 3 16,0 0-34-16,0 0-12 0,0 0-19 0,11-24 16 15,-6 14-5-15,0-3 10 0,0-2-5 0,0-1 28 16,2-2 3-16,-1-4 15 0,4 1 25 0,-2-1 19 16,-1 0 2-16,1 1 30 0,1 1 17 15,-2-1 9-15,0 4 18 0,1 0 62 0,-2 1 20 16,-1 1 31-16,1 2 31 0,-2 2 17 0,0-2 11 15,0 3 7-15,-2 1-4 0,2 1 27 16,-2 1-9-16,-2 7-6 0,4-12 0 0,-1 7-18 16,-3 5 5-16,2-7-10 0,-2 7 6 0,0 0-16 15,0 0 17-15,0 0 6 0,0 0-25 0,0 0-1 16,0 0-5-16,0 0-15 0,3 29 10 16,-3-16 8-16,0 1-13 0,-1 2-8 15,-1 5 8-15,0 0-23 0,-1 4-3 0,1-1-2 16,-1 0 0-16,-2 0-8 0,2-3-5 15,0-1-23-15,-1-2 0 0,1 1-49 0,-2-3-33 0,2 1-41 16,0-2-71-16,-1-3-50 0,1 0-96 16,1-2-290-16,-1 0-320 0,0-1 78 0,0-3 78 15,3-6 72-15,-1 11 77 0,1-11 67 0,1 9 19 16,-1-9 91-16</inkml:trace>
  <inkml:trace contextRef="#ctx0" brushRef="#br0" timeOffset="63452.18">21793 3589 1062 0,'0'0'397'0,"-2"-7"-29"16,2 7-17-16,-3-3-44 0,3 3-20 15,0 0-31-15,0 0-6 0,0 0-17 0,-14 9-10 16,9-4-31-16,0 1-3 0,1 2-32 15,1-2-9-15,-1 4-15 0,3-2 3 0,-1 1-18 16,1 1-8-16,1-2-26 0,0-8 6 16,3 19-19-16,-2-9 11 0,3-1-13 0,1 0 1 15,1-2-6-15,1-2-11 0,0 0-12 0,0-1 10 16,1-1-15-16,-8-3 15 0,16 3-10 0,-8-4-18 16,-8 1 6-16,18-3-1 0,-10 0-3 0,1-2-17 15,-1-1 2-15,2 1-7 0,-2-2-1 16,-2 0 14-16,-1 0-19 0,-1 1 16 0,0-2-26 15,-3 1-2-15,0 0-1 0,-3 1-7 0,0-1-18 16,-2 3-38-16,0 0-49 0,-2 0-169 0,0 3-586 16,6 1 49-16,-14-2 96 0,8 1 81 15,6 1 58-15,-13 0 43 0,13 0 65 0,-12 0 56 16</inkml:trace>
  <inkml:trace contextRef="#ctx0" brushRef="#br0" timeOffset="63997.41">21991 3621 929 0,'0'0'315'0,"10"9"-24"0,-10-9-19 0,1 7-29 15,-1-7 0-15,1 10-46 0,-1-10-23 16,2 11-15-16,-2-11-3 0,1 14-18 0,0-6-10 15,0-1-5-15,1 1-5 0,-2-8-8 0,6 14 2 16,-2-8 4-16,0 1-29 0,1-3-3 0,-5-4-2 16,12 8 13-16,-6-4-26 15,-6-4 0-15,10 2-25 0,-10-2-4 0,12-1-11 16,-12 1 12-16,13-3-29 0,-7 0 27 0,-6 3-34 16,12-8-10-16,-6 3 15 0,-1-1 11 0,0 1-4 15,0 0-1-15,0-1 12 0,-5 6 23 16,7-10-18-16,-4 7 13 0,-3 3 1 15,4-6-4-15,-4 6-7 0,0 0-8 0,6-4 0 16,-6 4 23-16,0 0 1 0,0 0-14 0,0 0-15 16,0 0 15-16,0 0 9 0,8 16 1 0,-8-16-20 15,3 10 16-15,1-5 7 0,-4-5-15 16,8 12 10-16,-3-6 0 0,-1-1 8 0,1 0-3 16,1 0 3-16,-6-5-16 0,11 8 8 0,-4-5-2 15,-7-3 25-15,12 2-26 0,-12-2-12 0,14 0 13 16,-14 0-4-16,11-4 1 0,-4 0-7 15,-1 0-11-15,1 0-3 0,-2-1-2 0,1-2 5 16,-1 0-7-16,0 0-19 0,-1 1 23 0,2-3-12 16,-2 1 0-16,0 0 2 0,1-1 3 0,-2 0-5 15,1 2-29-15,-1 0-5 0,0 0-9 16,-3 7-58-16,3-10-29 0,-3 10-91 0,2-4-158 16,-2 4-540-16,0 0 79 0,0 0 95 0,0 0 63 15,0 0 81-15,0 0 32 0,0 0 82 16,0 0 14-16</inkml:trace>
  <inkml:trace contextRef="#ctx0" brushRef="#br0" timeOffset="64337.12">22480 3755 1113 0,'15'-4'371'0,"-2"-2"-10"0,0 0-33 15,-1 1-21-15,-3 0-31 0,1 0-27 0,0-1-24 16,-2 0-23-16,1-1-25 0,-3 0-8 16,0 0 2-16,0 0-20 0,-3 2-28 15,0-1-21-15,-3 6-9 0,0-10-12 0,0 10-4 16,0 0-13-16,-8-10-2 0,2 10 27 0,6 0-27 16,-14 0 2-16,14 0-16 0,-19 4-12 0,7 0 3 15,1 0 4-15,-2 3-5 0,-1 1-2 16,0 0-2-16,2 2 12 0,1-2-13 15,2 2-13-15,1 0 3 0,2 0-5 0,2 1-2 16,1-1-4-16,2 1-24 0,3-1-22 0,2 1-22 16,1 0-67-16,3-2-97 0,3 2-161 15,2-1-446-15,1-3 72 0,2 0 59 0,4-4 74 16,3 1 61-16,1-4 67 0,3 0 49 0</inkml:trace>
  <inkml:trace contextRef="#ctx0" brushRef="#br0" timeOffset="64867.18">23154 3350 1172 0,'0'0'412'16,"0"0"-43"-16,2-7-26 0,-2 7 15 15,0 0-48-15,0 0-11 0,0 0-20 0,0 0-10 16,0 0-26-16,-8 23 5 0,4-12-25 15,1 3-5-15,-1 1-11 0,0 4-25 0,0 0-13 16,1 2 15-16,0-1-41 0,-1 3-5 16,1-2-10-16,-1-1-12 0,2 0-9 0,-1 1-10 15,1-2-12-15,0 2 2 0,0-2-26 0,1-2 3 16,0 0 0-16,0-1-10 0,1-1-10 0,0-1-21 16,1 0-21-16,-1-1 26 0,2-2 18 15,0-1-2-15,0-1-8 0,0-2-3 0,-2-7-12 16,4 11-21-16,-4-11-16 0,4 5-2 0,-4-5-20 15,0 0-16-15,0 0-7 0,0 0 12 0,0 0 3 16,0 0-5-16,3-24-3 0,-3 24 21 16,-5-13-6-16,3 7 1 0,-1-2 7 15,-2 2 3-15,0-1 13 0,-1 1 17 0,-3 0-2 16,0 0 8-16,-3 1 10 0,1 1 7 0,-2 1 6 16,-2 1 18-16,2 2-6 0,1 0 6 0,-1 2-8 15,0 2 8-15,2 0-6 0,1 0-2 16,2 3 0-16,1 0-10 0,1 0 12 15,2 3-7-15,4-1 0 0,-1 1-3 0,2 1-2 16,4 2-13-16,1-2 7 0,1 2-14 0,3-1-6 16,0 1-46-16,1-2 2 0,2 0-37 15,-2-1-29-15,-1-2-31 0,1-1-48 0,-1-2-129 16,-2-1-324-16,0-2-292 0,-8-2 66 0,11 0 88 16,-11 0 94-16,9-5 49 0,-9 5 89 0,3-8 44 15,-3 8 35-15</inkml:trace>
  <inkml:trace contextRef="#ctx0" brushRef="#br0" timeOffset="66036">17953 4797 857 0,'0'0'320'0,"0"0"-21"0,0 0-17 16,0 0-26-16,0 0-15 0,0 0-16 0,0 0-28 15,0 0-20-15,31 2-6 16,-19-2-17-16,2 0-26 0,2 0 2 0,3 0 6 16,3 0-11-16,3 0-35 0,3 2 7 0,3-1-25 15,2 2 5-15,-1 0-6 0,0-2-2 0,1 1-10 16,-2 0-10-16,1 0 25 0,-5-2-36 16,2 1 19-16,-4-1-14 0,-1 0-7 0,-1 0 5 15,-3-1 5-15,-2-1-13 0,0-1 1 0,-2 1-1 16,-3-1-5-16,-1 0 11 0,-1 0-9 15,-2-2 19-15,-1 1 10 0,-2-2-18 16,-2 3 0-16,-4 3-5 0,6-10 2 0,-6 10 5 16,0-11-20-16,0 11 13 0,-2-9 13 0,2 9-21 15,-7-10-7-15,2 5 17 0,1 2-23 0,-1-3 1 16,5 6 27-16,-8-8-22 0,5 4-14 16,3 4-2-16,-4-6 13 0,4 6-7 0,0 0-11 15,0 0 7-15,0 0 4 0,0 0 1 0,0 0 9 16,0 0-3-16,0 0 7 0,0 0 1 0,23 18 2 15,-16-9-7-15,1-1-4 0,0 1 12 16,-2 1 6-16,2-1-9 0,-2 2 10 0,0-3-10 16,0 3 14-16,-2-1 7 0,0-2 0 0,-2 2-10 15,-2-2 12-15,0-8-11 0,-2 15-5 0,-2-9 5 16,0 1-17-16,-2 0-8 0,0-2 0 16,0 0-36-16,-1 0-34 0,0 0-30 0,1-2-58 15,6-3-168-15,-12 2-593 0,12-2 56 16,0 0 108-16,0 0 64 0,-14-4 51 15,14 4 66-15,-3-8 72 0,3 8 39 0</inkml:trace>
  <inkml:trace contextRef="#ctx0" brushRef="#br0" timeOffset="67151.44">19379 4531 1080 0,'0'-10'335'0,"0"10"-15"0,2-8-28 15,-2 8 0-15,0 0-31 0,0 0 5 16,0 0-23-16,0 0-15 0,0 0 0 0,0 0-8 16,0 0-21-16,0 0-7 0,-9 22 0 0,6-12-7 15,2 1-14-15,-3 2-2 0,2 1-26 0,-1 4 3 16,-2-1-15-16,3 3 10 0,-1 0-24 15,1-1-1-15,1 3-27 0,0-2 3 16,1 2-7-16,1-1-8 0,-1 0-18 0,3-3 15 16,-3 1 5-16,3-4-12 0,-1 0-19 0,-2-1 9 15,0-1-24-15,0-3 23 0,0-2-40 0,0 1-24 16,-2-1-36-16,2-8-20 0,-7 9-64 16,7-9-24-16,-9 4-23 0,9-4-71 0,-9 0-74 15,9 0-133-15,0 0-115 0,-11-13-256 0,7 8 79 16,2-1 74-16,0-2 54 0,0 0 49 0,2 8 74 15</inkml:trace>
  <inkml:trace contextRef="#ctx0" brushRef="#br0" timeOffset="67538.36">19339 4778 655 0,'7'-1'279'0,"-7"1"10"0,13-1-15 16,-3 2-3-16,-10-1-38 0,19 4-5 0,-8-2-18 15,-1-1-3-15,4 3-33 0,-2-1-23 0,1 0-2 16,0 0 4-16,0 0-32 0,-2-1-4 15,0-2-14-15,-1 1 4 0,-10-1-27 16,20-1-1-16,-13-2-12 0,0-2-9 0,0 0 4 16,-1-1-1-16,0-2-7 0,0-2-13 0,0 0-8 15,-1-1 3-15,1-1 0 0,0-3-5 0,-1 1 2 16,0-2 3-16,2 2-11 0,-2-1 11 16,2-1 3-16,-2 3 27 0,0 2 8 0,-2 0-22 15,1 0 6-15,-1 3 6 0,-1 3 3 0,-2 5 17 16,6-8-7-16,-6 8-8 0,0 0 8 0,0 0-10 15,0 0 35-15,0 0-17 0,10 18-4 16,-8-9 1-16,0 3 3 0,-2 2 20 0,5 4 2 16,-4-1-15-16,1 2 3 0,0 2-10 0,1-1 9 15,0 1-9-15,-1-2 2 0,0 1-15 0,1-1-19 16,0-2-9-16,1 1-11 0,-4-4-30 16,3 1-16-16,-1 0-33 0,0-2-39 0,0-1-30 15,-2-3-49-15,1 1-43 0,3 0-118 0,-4-3-218 16,0-7-360-16,6 11 86 15,-2-6 62-15,-4-5 59 0,7 5 102 0,-7-5 64 16,10 0 41-16</inkml:trace>
  <inkml:trace contextRef="#ctx0" brushRef="#br0" timeOffset="67869.32">19947 4838 1031 0,'-15'9'340'15,"11"-5"-4"-15,-1 2-44 0,2 1-11 16,-1 0-27-16,4-7-27 0,-6 14-17 16,5-6-23-16,1 0-8 0,0-8-20 0,1 16-18 15,1-8-26-15,1 0-5 0,2 0 8 0,-2 0-34 16,4-1 19-16,1 0-21 0,2-1-6 0,-1-3-12 16,1 1 5-16,-2-3-20 0,1 0 15 15,-9-1-5-15,17-2-10 0,-10-4-11 0,1 2 13 16,-3-4-18-16,0 0 19 0,-1 0-16 15,-1-3-16-15,0 2 8 0,-3-1-7 0,2-1 20 16,-4 2-11-16,2 0-12 0,-5-2 3 0,2 2 7 16,-2-1-13-16,-4 3 3 0,1 1-8 15,-1 0-20-15,-3 2-18 0,4 1-18 0,0 2-41 16,0-1-74-16,8 2-190 0,-13 2-468 0,13-2 51 16,0 0 92-16,-4 6 70 0,4-6 53 0,0 0 66 15,0 0 39-15</inkml:trace>
  <inkml:trace contextRef="#ctx0" brushRef="#br0" timeOffset="68239.91">20456 4489 1351 0,'0'0'430'15,"0"0"-36"-15,0 0-12 0,10 16-16 0,-8-10-41 16,-2-6-10-16,0 18 2 0,0-5-43 16,0 1 7-16,-2 2-25 0,2 2-7 0,-1 2-29 15,0 1-8-15,-1 0-33 0,-1 4 6 0,3-2-16 16,-1 2-18-16,1-3-31 0,1 1 11 0,-1-2-21 15,0 1-11-15,0-1-9 0,0-2-18 16,0-2 2-16,0-4-20 0,0 1-31 0,0-1-33 16,0-1-31-16,0-2-44 0,0-1-51 15,0-9-45-15,0 12-78 0,0-12-243 0,0 8-452 16,0-8 101-16,0 0 80 0,0 0 69 0,0 0 75 16,0 0 27-16,17-17 90 0,-11 8 57 15</inkml:trace>
  <inkml:trace contextRef="#ctx0" brushRef="#br0" timeOffset="68750.05">20785 4486 1277 0,'0'0'455'0,"4"-5"-48"0,-4 5-2 0,0 0-29 15,0 0-28-15,0 0-30 0,0 0-4 16,0 0-17-16,13 19-20 0,-9-9-16 0,-2 2-15 15,-1 3-13-15,3 2-11 0,-2 2-7 0,-1 2-25 16,1-1-9-16,-2 2-12 0,2 4-18 0,1 1-20 16,-3-2-3-16,0-4-3 0,1 1-15 0,1 0-12 15,-2 0-24-15,2-2 10 0,0-1-9 16,-1 0-17-16,2-1 6 0,0-2-7 0,-2-2-11 16,1-2-8-16,-1 0 3 0,2-2-15 0,0-2 7 15,-2-1-23-15,-1-7-10 0,6 10-33 16,-6-10 7-16,7 3-32 0,-7-3-32 15,0 0 8-15,0 0-13 0,7-16-2 0,-7 16 0 16,-1-17 0-16,1 6 7 0,-3-1 26 0,0 0-13 16,0-1 13-16,-1 2-2 0,-2-2 20 0,-1 2 5 15,2 2 18-15,-5-1 12 0,2 2 9 0,-2 0 4 16,-1 2 21-16,-1 2 18 0,-1 1 3 16,3 0 20-16,-1 3 0 0,-1 3 18 0,0 0 2 15,0 1-7-15,2 3-10 0,0 0 7 0,1 1-15 16,3 1 2-16,-1 1 13 0,3 1-10 0,-1 2 0 15,2-2-12-15,3 3-12 0,0-1-9 16,2 0 23-16,1 0-21 0,2-1-7 16,-1 1-34-16,4-1-5 0,1 0-30 0,2-2-26 15,1 1-16-15,1-2-40 0,1-1-44 0,2-1-56 16,-2-5-152-16,5 2-600 0,-2-2 42 0,1-4 68 16,-3 0 129-16,5-2 68 0,4-4 71 15,0-1 18-15,7-6 130 0,1-1-38 0</inkml:trace>
  <inkml:trace contextRef="#ctx0" brushRef="#br0" timeOffset="69755.64">21347 4883 742 0,'0'0'274'16,"0"0"-3"-16,0 0-15 0,0 0-5 0,0 0-13 15,21 8 15-15,-21-8-45 0,16 1-14 16,-5 0-15-16,2 0 1 0,2-1-35 0,2 1 4 15,2 0-24-15,4-1 14 0,0 1-22 0,1-2-9 16,1 2-8-16,-1-2-1 0,1 0-17 0,0 0-13 16,-2-2 6-16,1-1-14 0,1 0-10 15,-2 1 13-15,-2-3-5 0,-3 2-23 0,0-2 20 16,-3 1-2-16,-3 2-21 0,0-3 11 0,-5 1-3 16,1 0-16-16,-3 2-7 0,-5 3 3 15,1-9 20-15,-1 9-28 0,0 0-8 16,-9-12 36-16,4 9-23 0,-1 0-11 15,-1 1 19-15,0-1 7 0,-1 0-23 0,8 3 3 0,-11-3-3 16,11 3 13-16,-10-3-25 0,10 3 17 0,-8-2 3 16,8 2 3-16,0 0-11 0,-8-1-2 15,8 1 2-15,0 0-13 0,0 0-2 0,0 0 13 16,0 0-1-16,0 0 4 0,0 0-9 0,0 0 14 16,0 0 2-16,32 4 2 0,-23-2 11 15,2 0-13-15,-3 0 15 0,1 2-7 0,1 0 4 16,1 1 9-16,-1 0-9 0,-1 1 11 0,-2 1-2 15,-1-1-9-15,0 1-1 0,0-1 6 16,-2 0-1-16,-1 1 4 0,-3-7 6 16,4 14-14-16,-4-8-9 0,0-6-3 0,-3 15 5 15,0-7 13-15,0-2-21 0,-2 1-25 0,0-1 2 16,-3 2-13-16,0-3-30 0,1-1-18 0,0 1-72 16,-1 0-104-16,-1-2-242 0,2 0-368 15,7-3 75-15,-12 4 84 0,12-4 94 0,0 0 39 16,0 0 30-16,0 0 80 0</inkml:trace>
  <inkml:trace contextRef="#ctx0" brushRef="#br0" timeOffset="70468.13">23749 4783 1220 0,'5'-5'382'15,"-5"5"-37"-15,6-2-12 0,-6 2 0 0,0 0-49 16,10-4-15-16,-10 4-16 0,0 0-25 0,14 3-3 16,-14-3-30-16,11 6 20 0,-4-4-33 15,1 4-13-15,1 0-31 0,-2 0 15 0,1 1-12 16,0 1-13-16,-1 2-5 0,0-2-5 0,-1 0-29 15,-1 1 3-15,2 1 19 0,-3-1-22 16,-2-2 1-16,0 3-14 0,1-2 12 16,-3-8-9-16,-1 17-15 0,-2-11-16 0,-1 1 11 15,-1-1-5-15,-3 1-13 0,1-2-3 0,-2 1 3 16,-1-2-23-16,0 1 18 0,0-4-8 0,-3 3-20 16,1-2-3-16,1-2-10 0,0 0 2 15,0 0 3-15,1-2-15 0,0 0-8 0,1 0-5 16,1 0 13-16,1-3-34 0,1 2 11 15,1-2 17-15,0 0 6 0,5 5-16 0,-5-10 8 16,3 6 8-16,2 4-11 0,0-10 3 0,0 10 13 16,0 0-3-16,2-11 18 0,-2 11-15 15,0 0 2-15,3-7 13 0,-3 7 11 0,0 0 1 16,0 0 7-16,0 0-1 0,0 0 5 0,0 0 25 16,0 0-1-16,10 22 27 0,-10-15-20 0,0-7-5 15,-5 17 20-15,3-8 8 0,0 0-13 16,-4 1-5-16,0 0-10 0,0-1-6 0,-1 1-2 15,-1-2-12-15,-1 1 12 0,-1-1-28 0,-1-1-18 16,1-2-44-16,-3-1-48 0,0-1-21 16,2-1-63-16,0-2-88 0,1-1-273 0,-2-3-431 15,-2 2 90-15,3-4 87 0,-1 0 67 0,1-1 104 16,1-2 37-16,-3 1 43 0,6-6 53 0</inkml:trace>
  <inkml:trace contextRef="#ctx0" brushRef="#br0" timeOffset="70626.62">23888 4545 1059 0,'0'0'369'0,"0"0"-31"0,0 0-34 16,5-3-14-16,-5 3-65 0,0 0-102 0,0 0-246 15,0 0-502-15,0 0 44 0,0 0 67 16,0 0 53-16</inkml:trace>
  <inkml:trace contextRef="#ctx0" brushRef="#br0" timeOffset="71187.64">23590 4793 1080 0,'0'0'335'0,"0"0"-28"16,0 0-23-16,0 0-15 0,0 0-21 0,0 0-17 15,0 0-19-15,0 0-10 0,0 0-20 0,-16 17 0 16,10-12-18-16,-2 0-6 0,-2 1-19 15,-1 0-4-15,-2-1-17 0,-1 2-10 0,-3-1-4 16,-1-2-16-16,-2 1 11 0,-1-1-9 0,0-2-3 16,-2 3-15-16,1-4 12 0,1 1-7 0,2-1 7 15,-2 1-12-15,4-1 5 0,-1-1 25 16,0 0-20-16,1-1-18 0,3 0 3 0,-2 1-6 16,2-2-2-16,0 0 9 0,1 1-5 0,1-3-2 15,-1 2 13-15,1-1-15 0,4 1 5 16,-4-3 15-16,2 1 6 0,1-1 4 0,2 0-19 15,-1 2-4-15,1-3 16 0,1 1 0 16,0-2 0-16,0 1-23 0,2 0 5 0,-1-2 12 16,1-1-14-16,2 2-1 0,-1-4-7 0,2 1 15 15,1 0-12-15,-2-1-22 0,2 0 9 0,2-3-6 16,-2 1-15-16,0 0 21 0,0 3-6 16,1-1-22-16,-1 0 19 0,-1 2-32 0,1-1-13 15,0 2-34-15,0 8-38 0,-2-13-48 0,0 8-16 16,2 5-33-16,-3-8-29 0,3 8-58 0,0 0-91 15,-10-1-200-15,10 1-372 0,0 0 82 16,-13 6 84-16,13-6 46 0,-14 8 111 16,4-4 27-16,-1 0 75 0,0 1 36 0</inkml:trace>
  <inkml:trace contextRef="#ctx0" brushRef="#br0" timeOffset="71668.61">22787 4737 908 0,'0'0'387'0,"0"0"-14"16,0 0-37-16,11 7-37 0,-11-7-12 15,0 0-23-15,4 10-29 0,-4-10-12 0,3 11-18 16,0-4-8-16,-1 0-11 0,1 1-24 0,0 0-11 16,1 2-8-16,0 0-10 0,0 1-13 0,-1 0-9 15,0 1-4-15,1-2-12 0,-1 2-13 16,0 0 15-16,0-2-10 0,-1 1-5 0,0-1-10 15,-1 0-6-15,1 0 1 0,-2-1-6 0,0 0-7 16,0 2 15-16,0-4-10 0,-2 2 0 0,2-9-18 16,-3 16 12-16,1-8 14 0,-2-2-11 15,1 0 3-15,3-6 0 0,-7 12 8 0,2-6-26 16,0-1 7-16,0 0-9 0,-1-1 2 0,6-4-18 16,-12 10 15-16,5-8-5 0,-1 1 11 15,8-3-19-15,-15 3 14 0,6 0-11 16,2-3-3-16,-4 2 9 0,1-1-4 0,10-1 1 15,-20 0-3-15,10 0-7 0,0-1 12 0,-1 0-18 16,0 0 11-16,1-2 7 0,0 1 3 0,0 1 13 16,-1-4-21-16,1 3-8 0,1-1 16 15,-2-2-25-15,1 1 12 0,0-2-6 0,1-1-1 16,0 1-3-16,1-1-24 0,0-3-19 0,0 1-16 16,1-2-31-16,2 0-33 0,0-2-26 0,2 2-48 15,1-2-24-15,1-1-40 0,2-1-85 16,-1 0-168-16,4 0-372 0,-1-2 67 0,2 1 58 15,-3 1 80-15,-1-1 61 0,1 2 52 0,-2-1 69 16,0 0 33-16</inkml:trace>
  <inkml:trace contextRef="#ctx0" brushRef="#br0" timeOffset="71822.6">22575 4615 1044 0,'0'0'435'0,"6"-3"-5"16,-6 3-38-16,0 0-37 0,0 0-22 15,0 0-26-15,0 0-30 0,0 0-75 0,4-6-7 16,-4 6-62-16,0 0-69 0,0 0-118 0,0 0-197 16,0 0-504-16,0 0 43 0,0 0 101 15,0 0 45-15,12-1 59 0,-12 1 36 0</inkml:trace>
  <inkml:trace contextRef="#ctx0" brushRef="#br0" timeOffset="72570.17">23931 4551 813 0,'0'0'274'0,"0"0"-15"0,0 0-6 0,0 0-17 16,0 0-29-16,0 0 3 0,0 0-33 16,-26-1-8-16,26 1-11 0,0 0-4 0,0 0-8 15,0 0-23-15,-8 6-11 0,8-6 1 0,0 0-11 16,0 0-4-16,0 0 9 0,0 0-17 0,0 0-11 15,0 0 11-15,0 0-21 0,0 0 15 16,0 0-15-16,0 0-12 0,0 0-6 0,0 0 8 16,23 5-6-16,-23-5-19 0,0 0 12 0,0 0-21 15,0 0 14-15,0 0-6 0,0 0 0 0,8-11-7 16,-8 11-11-16,0 0 29 0,0 0-31 16,0 0-6-16,0 0-2 0,0 0 16 0,0 0-21 15,0 0 10-15,0 0 0 0,0 0-2 16,0 0-3-16,0 0 5 0,0 0 8 0,0 0-13 15,0 0 1-15,0 0 1 0,0 0-25 16,0 0-12-16,0 0-52 0,-18 14-85 0,18-14-209 16,0 0-412-16,-2 7 63 0,2-7 67 0,-8 4 72 15,8-4 64-15,-15 2 51 0</inkml:trace>
  <inkml:trace contextRef="#ctx0" brushRef="#br0" timeOffset="73425.89">22552 4613 808 0,'0'0'236'0,"0"0"4"16,0 0-19-16,0 0-22 0,0 0-22 0,4 9 10 15,-4-9 0-15,0 0-11 0,0 0-20 0,5 7-10 16,-5-7-13-16,0 0 3 0,5 7-21 16,-5-7 11-16,0 0-27 0,6 5 14 0,-6-5-23 15,8 3 4-15,-8-3-17 0,0 0 13 0,13 1-26 16,-13-1 5-16,0 0-8 0,13 0 19 15,-13 0-21-15,0 0 10 0,10-4-21 16,-10 4-4-16,0 0-6 0,5-5 8 0,-5 5 3 16,0 0-29-16,0 0-2 0,0 0 0 0,0 0 13 15,0 0 2-15,-14-14-23 0,14 14 16 16,-8 0-8-16,8 0 0 0,0 0-10 0,-14 0-6 16,14 0 1-16,0 0 4 0,-10 3 6 0,10-3-5 15,-6 6-1-15,6-6-14 0,0 0-1 0,0 0 18 16,-3 7-25-16,3-7 5 0,0 0-18 15,0 0-16-15,0 0-48 0,0 0-62 0,0 0-122 16,9 12-479-16,-9-12 41 0,0 0 64 0,0 0 66 16,0 0 62-16,0 0 46 0</inkml:trace>
  <inkml:trace contextRef="#ctx0" brushRef="#br0" timeOffset="77041.96">22603 5406 312 0,'23'1'151'0,"-1"0"-10"16,2 0 2-16,1 1-20 0,4 2-21 0,13 1-7 16,-5-1-11-16,7 3 1 0,0-3-6 0,3 1-28 15,1 1 29-15,-2-1-21 0,2 3-11 16,-2-3 6-16,-4-1 0 0,0 2-3 15,-6-2-15-15,-7 0-34 0,1-1 29 0,-3 0-10 16,3 0 2-16,-6 0-13 0,3-1 18 0,-3 1-23 16,-2-1 10-16,2 0 8 0,-4 2 8 0,1-1 2 15,-5-1 6-15,0-2-6 0,-2 2 34 16,-3-1 9-16,1-1 14 0,-2 0-29 0,-10 0 14 16,14 0-22-16,-14 0 9 0,9 0-6 0,-9 0-2 15,0 0 2-15,0 0-7 0,0 0 5 0,0 0-13 16,0 0 0-16,0 0 17 0,0 0-14 15,-31-8-3-15,16 5-5 0,-1 1-21 0,-7 0 11 16,-5-2 12-16,-6 3-17 0,-14-2 14 16,-2 1 1-16,0-2 3 0,-2 3 7 0,0-2 10 15,1 0-18-15,1-1 21 0,2 3-5 16,8-1-5-16,7 0-13 0,0 0 17 0,7 1-4 16,1 1-16-16,3 0-7 0,4 0 5 0,3 0-16 15,4 0 16-15,2 1-1 0,9-1 1 0,-7 5-5 16,7-5 4-16,0 0-2 15,0 0-17-15,21 17-4 0,-5-12 9 0,1 3-6 16,0-1 3-16,5 1 2 0,2 0-10 0,-1 1-7 16,2 0-1-16,0 0 8 0,0-1 8 0,-1 1-15 15,-1-1 2-15,-3-1 17 0,-2-2 14 16,-1 3-31-16,-3-3 5 0,-1-1 8 0,-3 0-18 16,-3-1 10-16,-7-3 5 0,10 5-2 0,-10-5 12 15,0 0-12-15,0 0 25 0,0 0-12 0,0 0-3 16,0 0 20-16,-30 5 19 0,19-6-29 15,-1 1-5-15,-1-1 2 0,-2 1 3 0,0 0-4 16,1 0 6-16,4 0-2 0,-3 0-2 0,3 1 2 16,1 0-20-16,9-1 5 0,-13 4-1 0,13-4-6 15,-7 2 22-15,7-2-36 0,0 0 28 16,0 0-9-16,0 0-11 0,0 0 2 0,16 14-2 16,-8-11 3-16,-8-3 2 0,16 4 10 0,-6-1-10 15,0-2-7-15,1 2-11 0,-1-2-5 16,-1 1-13-16,-9-2-58 15,18 4-49-15,-12-4-93 0,-6 0-117 0,10 4-392 0,-10-4 42 16,0 0 58-16,0 0 77 0,0 0 69 0,0 0 33 16</inkml:trace>
  <inkml:trace contextRef="#ctx0" brushRef="#br0" timeOffset="78265.19">22320 5464 340 0,'0'0'143'0,"0"0"-15"0,0 0 5 0,0 0-17 15,0 0-4-15,0 0-22 0,0 0-8 16,36 4-3-16,-15-2-18 0,2 1 6 0,7 1 2 15,2-2 8-15,13 2-18 0,2 2 7 16,0-1 6-16,3 1-21 0,4-2-5 0,0 2-2 16,3-1-16-16,10 0 28 0,2 3-15 15,0-2-8-15,-1 1-9 0,-14-4 4 0,0 2-18 16,-2 0 21-16,0-2-24 0,-2 0 14 0,-2-2-19 16,-11 1 19-16,-2-1-8 0,-4 0 5 0,-5 0-18 15,-2 1 20-15,-1-1-2 0,-3-1 2 16,-4 1 11-16,1-2-3 0,-4 1-12 0,0 0 14 15,-3 0-12-15,0-1 13 0,-10 1-5 0,15-2 2 16,-9 1-10-16,-6 1 7 0,0 0-7 0,10-2 15 16,-10 2-27-16,0 0 12 0,0 0-8 0,0 0 18 15,-27-5-5-15,15 4-26 0,-5-1 11 16,-1 2 13-16,-2 0-14 0,-4 0 9 0,-3-1-6 16,-7 1-13-16,-13-1 11 0,-1 1 5 15,2 1-6-15,-3 0 22 0,0-1-32 0,10 2 11 16,-10-1 10-16,2 1 12 0,2 1-19 15,7-2 9-15,7 2-2 0,0-1 2 0,2 1-9 16,5 0 14-16,1-1 9 0,3 1-29 0,4-1 2 16,3 1 9-16,3-1 2 0,4 0-6 0,6-2-4 15,0 0 0-15,0 0 30 0,0 0-53 16,0 0-3-16,29 14 18 0,-12-11-8 0,4-1 16 16,3 1-11-16,1 0 11 0,3 0-8 0,1 2 3 15,0-1-16-15,-2-1 28 0,-4-1-25 0,-2 2 10 16,-1-1 5-16,-5-1 5 0,-2 1-10 15,-2 0 8-15,-4-2 5 0,-7-1 12 0,11 5-14 16,-11-5-11-16,0 0 28 0,3 7-21 16,-3-7-9-16,0 0 2 0,0 0-3 0,-12 9 1 15,12-9 4-15,-10 2-2 0,10-2 13 16,-12 3-13-16,6-1-2 0,6-2 2 0,-11 1 5 16,11-1 5-16,-11 2-20 0,11-2 17 0,0 0-48 15,-11 3-20-15,11-3-47 0,0 0-66 0,-7 1-5 16,7-1-440-16,0 0 27 15,0 0 75-15,0 0 39 0</inkml:trace>
  <inkml:trace contextRef="#ctx0" brushRef="#br0" timeOffset="84568.3">24525 5704 302 0,'0'0'89'0,"0"0"14"0,0 0-11 15,0 0 10-15,0 0-20 0,0 0 18 16,0 0-8-16,0 0-8 0,0 0 3 0,0 0-5 16,0 0 21-16,0 0-3 0,0 0-1 0,0 0 17 15,0 0-11-15,0 0-11 0,0 0-12 0,0 0-5 16,0 0-11-16,0 0 6 0,0 0 5 16,0 0-21-16,19 11-15 0,-19-11 5 0,0 0 0 15,0 0 23-15,4 8-17 0,-4-8 1 0,2 7 11 16,-2-7-20-16,2 7 15 0,-2-7 0 0,2 10 0 15,-2-10-11-15,3 12-9 0,-1-4 27 16,-1-1-22-16,-1-7 4 0,4 17-2 0,-2-6 41 16,1 1-51-16,2-1 18 0,0 1 7 0,1 1-9 15,1 0-9-15,0 2 3 0,-1-1 21 16,2 2-31-16,-1-4-3 0,-1 3 8 0,1 0-13 16,-2-2 21-16,0-1-19 0,0 2 9 0,-1-1 14 15,1-2-14-15,-1 2-14 0,-1-1 11 16,2 0-2-16,0 0-11 0,-1 2 7 15,-1-2-7-15,1 1-10 0,0-1 15 0,-1 1-12 16,0 0 4-16,1-2-10 0,-1 2 29 0,0-2-14 16,0 0-14-16,0 0-6 0,-1-1 5 0,1-2-7 15,-1 2-3-15,-1-1 20 0,1-1-10 16,-2-8-5-16,2 16 3 0,-2-8-8 0,0-8 18 16,0 13-10-16,0-13 25 0,-2 10-31 0,2-10 1 15,-3 10 5-15,0-6 15 0,-2 2-23 0,5-6 10 16,-10 5 28-16,2-1-38 15,-2-2 6-15,0 2-14 0,-3-3 5 0,-2 1 6 0,0-1-1 16,-3 1 4-16,-1-2-1 0,1 0-10 0,0 0 5 16,-2 0 0-16,2 0-6 0,-1 0 6 15,2 0-2-15,-1-2-3 0,1 1 7 16,1-1-4-16,2 2 25 0,-2-2-28 0,2 1 0 16,2-1 12-16,1 1-4 0,1-1 4 0,-1 1-4 15,1-1 0-15,2 2 2 0,0-2 23 0,8 2-26 16,-12-4 14-16,6 2-21 15,6 2-3-15,-10-5 23 0,10 5-20 0,-4-5 10 16,4 5-12-16,0 0 7 0,0-9 7 0,0 9-25 16,0 0 21-16,0 0-11 0,13-10 8 0,-8 7-18 15,-5 3 23-15,12-4 1 0,-12 4-4 16,11-4-12-16,-11 4 7 0,8-3 8 0,-8 3-7 0,9-2 12 16,-9 2-12-16,8-2-11 0,-8 2 8 15,0 0-3-15,9-1 11 0,-9 1-9 0,0 0 47 16,0 0-33-16,0 0-18 0,7-3 0 15,-7 3 12-15,0 0 6 0,0 0 2 0,0 0-5 16,0 0-7-16,0 0 7 0,0 0 0 0,0 0-3 16,-27 11 11-16,20-7 3 0,0 0-11 15,-1 1 0-15,1-2 8 0,-1 2-19 0,0 0 40 16,3-1-29-16,-1 2 5 0,1 0-12 0,5-6 7 16,-5 11-10-16,5-11 12 0,0 13 6 15,0-13-18-15,10 13 2 0,-2-5 16 16,0 1-21-16,2-3 11 0,3 3-3 15,0-1-8-15,3 1-30 0,-1-1-16 0,0 0-74 0,0 0-107 16,0 0-177-16,-2-2-359 0,-4-1 88 0,-2-2 45 16,-1 0 65-16,-6-3 69 0,0 0 71 15</inkml:trace>
  <inkml:trace contextRef="#ctx0" brushRef="#br0" timeOffset="117700.65">1174 8936 440 0,'0'0'199'0,"0"0"-25"0,0 0 6 15,6-3 7-15,-6 3-19 0,0 0 4 0,0 0 7 16,0 0-15-16,0 0 2 0,0 0-12 16,0 0 20-16,0 0-5 0,0 0 0 0,0 0-18 15,0 0 2-15,0 0 6 0,0 0-10 0,0 0-16 16,0 0-13-16,0 0-15 0,0 0 18 0,0 0-3 15,0 0-20-15,0 0-5 0,0 0-26 16,-30 0 5-16,30 0-7 0,-16 0-3 16,8 2-6-16,-3-1-6 0,-2-1-19 0,2 0 13 15,-2 1-10-15,-2-1-3 0,-2 2 0 0,0-2 13 16,1 0 3-16,-3 0-18 0,-1-2 12 16,2 2-17-16,-4-1 12 0,0 0-2 0,0-1-3 15,0 0-4-15,1-1 4 0,0 1 3 0,3-1-13 16,-1 0 23-16,4 1-28 0,1-1-3 15,-1 0-2-15,3 0 7 0,1 0 1 16,1 0 2-16,1-1-10 0,4 2 5 0,-2-1-24 16,7 3 17-16,-8-4-4 0,8 4 22 0,-6-5-17 15,6 5-22-15,0 0 0 0,-1-8 20 0,1 8-5 16,0 0-7-16,0 0-9 0,1-11 6 16,-1 11 5-16,0 0 5 0,5-10 6 0,-5 10 1 15,4-8-17-15,-2 2-7 0,-2 6 12 0,5-8-3 16,-3 2 0-16,-2 6-7 0,7-12 26 0,-4 6-29 15,0 0 5-15,0-1 11 0,-3 7 17 16,4-11-25-16,-3 5 0 0,2-1-8 0,-3 7 18 16,4-11 18-16,-2 5 3 0,-2 6-8 0,1-8 20 15,-1 8-2-15,3-7-10 0,-3 7-9 0,0 0 4 16,0 0 20-16,0 0-3 0,0 0 11 16,0 0 5-16,0 0-6 0,0 0 21 0,0 0-2 15,13 18 2-15,-12-10-5 0,2-1 0 16,0 2 3-16,0 2-1 0,0 0-12 0,0 2 23 15,1-1-8-15,1 0-21 0,-2 2-19 0,1 1 12 16,0 1 2-16,0-4-2 0,2 5-5 16,-3-3 0-16,4 0-8 0,-4-1 0 0,1 0-18 15,0-1 24-15,1-1-11 0,0 1 0 0,-2-1 5 16,1-3-13-16,-1 0 0 0,1 0-12 0,-1-2 12 16,-3-6-2-16,5 13 0 0,-3-9 7 15,-2-4-17-15,3 9-3 0,-3-9-33 0,0 0-6 16,2 8-40-16,-2-8-11 0,0 0-27 0,0 0-9 15,0 0-35-15,0 0-34 0,0 0-25 16,0 0-33-16,0 0-36 0,3-29-36 16,-1 19-11-16,0 1-68 0,0-4 10 0,1 2 61 15,-2-2 16-15,3-1 53 0,-2-1 36 0,1-1 26 16,0 2 28-16,0 1 36 0,-1 2 68 0,1-3 24 16,1 3 39-16,-1-1 14 0,2 1 42 15,-1 1 23-15,-1 1 12 0,1 1 11 0,-1 0 20 16,0 2 5-16,-3 6 6 0,6-10 2 15,-3 5 2-15,-3 5-15 0,4-4 16 0,-4 4-13 16,0 0 20-16,0 0-31 0,0 0-7 16,0 0 5-16,0 0-20 0,0 0-1 0,-10 27-10 15,5-18-4-15,1 1 6 0,-3 1-22 0,1-1 0 16,0 0 10-16,-2 3-16 0,-1-1-1 0,1-1-6 16,-2 1 10-16,-2-2-5 0,1 1-28 15,1-4 7-15,1 2 11 0,-3-3-21 0,2 2-2 16,-1-4 8-16,3 1 2 0,-2-2 5 0,2 0-31 15,-1-1 26-15,9-2-10 0,-17-2-5 0,10 0 0 16,0-1 12-16,0 0-2 0,1-3-23 16,1-1 13-16,2-1-3 0,-2 0 25 0,3-3-19 15,-2 3-9-15,1-1 8 0,2 1 3 0,1-1 3 16,0 9 14-16,-1-12-2 0,1 12 1 0,2-8-6 16,-2 8 23-16,0 0-3 15,0 0 14-15,14 0 9 0,-14 0-4 0,15 8 19 16,-5 0-6-16,2-2-4 0,3 3 14 15,2 3-8-15,1-1-3 0,2 2-5 0,-1-1 8 0,2 0 2 16,-2-1-20-16,1 2 13 0,-1-2-11 16,0 2-15-16,-1-2 18 0,-2-1-20 0,-2-1-1 15,2-1-7-15,-2-1 10 0,-3-1-5 0,0 0 23 16,-1-2-20-16,-1 0 4 0,-1 0 8 0,-2-1-2 16,-6-3-23-16,14 4 10 0,-14-4-10 15,9 2-6-15,-9-2 8 0,0 0-9 0,13 0-30 16,-13 0-47-16,0 0-40 0,4-8-34 0,-4 8-35 15,0 0-22-15,0 0-16 0,0 0-109 16,0 0-183-16,-10-11-422 0,10 11 88 16,-11-2 73-16,2-1 72 0,-1 3 64 0,10 0 77 15,-22 0 49-15,11 0 25 0</inkml:trace>
  <inkml:trace contextRef="#ctx0" brushRef="#br0" timeOffset="119338.8">585 7243 662 0,'0'0'221'0,"13"0"-19"0,-13 0 15 16,11-1-12-16,-11 1 8 0,14-2-27 0,-14 2-35 15,10 0 6-15,-10 0 1 0,0 0-12 0,11-2-18 16,-11 2-2-16,0 0-3 0,9-1-11 16,-9 1-2-16,0 0-2 0,0 0-16 0,0 0 0 15,0 0 5-15,0 0-20 0,0 0-8 0,0 0 5 16,0 0 3-16,0 0-15 0,0 0-3 15,0 0 7-15,0 0-12 0,-27 15-18 16,20-11-6-16,-3-3 11 0,1 4 8 0,-1-3-8 16,0 1 5-16,1 0 13 0,2 0-13 0,0-2-3 15,7-1-4-15,-11 6-3 0,11-6 17 0,-5 3-17 16,5-3 3-16,0 0 9 0,0 0-2 16,0 0-25-16,0 0 10 0,16 11-3 0,-9-6 8 15,0 0-16-15,2-1 6 0,1 1 4 0,0 0 16 16,3 1-20-16,-2 0 0 0,-1 1-6 15,5 0 18-15,-1 1 1 0,-3-2-1 0,1 3-12 16,0 0 15-16,1 1-5 0,-2-2 7 16,-1 1-10-16,-2 0 26 0,2-1-15 0,-3 0-1 15,-2 0 6-15,0-1-6 0,0 0 14 0,-3 0-1 16,-2-7-20-16,0 13 15 0,0-13-5 0,-7 12 5 16,0-5-7-16,-1-1-26 0,-1-1 10 15,-1 0-2-15,0 0 7 0,-1-1 0 0,0 0-17 16,-2-1 4-16,1 0 0 0,2-2-12 15,-2 1-16-15,2 0-17 0,0-2-30 0,0 1-13 16,10-1-50-16,-14-1-33 0,14 1-36 0,-8-4-81 16,8 4-185-16,-2-8-372 0,2 8 45 15,2-10 78-15,-2 10 57 0,3-13 62 0,1 6 48 16,-1-1 56-16</inkml:trace>
  <inkml:trace contextRef="#ctx0" brushRef="#br0" timeOffset="119989.82">762 7384 898 0,'8'-2'402'0,"-8"2"-46"16,18-3-1-16,-8 1-50 0,-2 0-21 0,2-1-15 16,0 0-21-16,1-1-38 0,-1 0-15 0,0-1-26 15,1 0 0-15,-1-1-31 0,-1 0 15 16,0-1-35-16,-1 1-13 15,0-2-15-15,-3 1 9 0,0 0-22 0,-1-1-5 0,-1 0-18 16,1 0 12-16,-3-2-2 0,0 3-15 0,-1 7-6 16,0-15 9-16,0 9-1 0,0 6 0 0,-3-12 0 15,3 12-2-15,-5-7-1 0,5 7-9 16,-5-4 15-16,5 4-16 0,0 0 8 0,0 0-20 16,-18 7 17-16,14-1-12 0,-2 0-16 0,2 3 21 15,-2 0 2-15,2 2 11 0,1 0-23 0,0-1 27 16,2 3-17-16,-1-3-8 15,2 1-7-15,3 1 15 0,0-1-8 0,1 0 5 0,1 0-20 16,3-1 18-16,0 0-16 0,0-1-2 0,2-1-3 16,2 0-5-16,-1-3 5 0,0 1-7 15,0-2-3-15,0 1 5 0,3-4 10 16,-4 1-7-16,-1-1 10 0,-9-1-3 0,22-3-15 16,-12 1 6-16,1-2 9 0,-1 0-10 0,-1-2 5 15,0 0-15-15,-1-2 8 0,-1-2-3 0,0 0-16 16,-1 0 14-16,-2-2-1 15,1 0 3-15,-1 0-21 0,1-3 19 0,-5 1 4 16,3-1-14-16,-3-1-6 0,2 0 13 0,-4-1-3 16,2-1 11-16,-2 0-16 0,1-1 10 0,-3 4 6 15,3 0-9-15,-3 2 4 0,2 0 18 16,-1 1-16-16,2 4 12 0,-1 0 9 0,1 2-6 16,1 6-4-16,-3-6 4 0,3 6 21 0,0 0 0 15,0 0-3-15,0 0 3 0,0 0 7 0,0 0 3 16,3 30-12-16,0-18-6 0,1 1 10 15,2 0-2-15,-1 3-13 0,0-1 18 0,4 1-13 16,-3-1 5-16,-1 0-12 0,1 0-11 0,0-1-7 16,1-1-24-16,-3-1-12 0,0 0-44 0,-1-1-20 15,1-1-16-15,-1-1-38 0,-1-2-36 16,-2-7-112-16,0 11-70 0,0-11-81 0,0 9-382 16,0-9 69-16,0 0 49 0,0 0 53 0,0 0 80 15,0 0 57-15,0 0 50 0</inkml:trace>
  <inkml:trace contextRef="#ctx0" brushRef="#br0" timeOffset="120114.82">1134 7304 409 0,'-8'-10'228'0,"1"2"12"0,-1 0 29 16,2 0 33-16,-1 2-2 0,3 1 12 0,1 2-12 16,0-3-27-16,3 6-17 0,0 0-38 0,-3-10-18 15,3 10 4-15,0 0-19 0,16-4-55 0,-8 2-30 16,4 3-28-16,1-1-136 0,2 1-208 16,0 0-472-16,1 0 65 0,0 1 80 0,0-2 49 15,-4 2 64-15,-1-1 25 0</inkml:trace>
  <inkml:trace contextRef="#ctx0" brushRef="#br0" timeOffset="121222.38">863 12390 724 0,'0'0'325'0,"0"0"-20"0,0 0-19 15,0 0-2-15,0 0-28 0,0 0 16 16,0 0-32-16,0 0-14 0,0 0 14 0,0 0-35 15,0 0-18-15,-28 7 15 0,19-6-20 0,-1 1-41 16,-1 0-3-16,-2-1-5 0,-1 2-5 0,0 1-13 16,0-2 8-16,-1 0-31 0,2 1 10 15,0-1-7-15,2 1-16 0,1 0 6 0,2 0-21 16,0-1-5-16,0 1 2 0,8-3-22 0,-10 7 7 16,10-7-10-16,-2 5-16 0,2-5 29 15,0 0-19-15,0 0-4 0,15 12 12 16,-8-9-12-16,3 1-13 0,1 0 15 15,0 0-10-15,2-1-3 0,0 2-5 0,0-1 6 0,2 1-1 16,-3 0-5-16,2 0 21 0,-1 0-16 16,0 1-7-16,0 0 8 0,-1 0 7 0,1 1 5 15,-3-2-9-15,0 1 23 0,0-1-21 0,-3 0 14 16,0 1 29-16,-3-1-5 0,0 2-20 0,-4-7 35 16,2 10-20-16,-2-10 5 0,-4 12-13 15,-1-6 0-15,0-1-3 0,-1 0 1 0,-2 1 4 16,-1-1-22-16,0-2 0 0,1 2 12 0,-2 0-20 15,-1-3-8-15,3 2-23 16,-2-3-20-16,0 3-49 0,0-4-18 0,10 0-28 16,-16-3-82-16,9 0-133 0,3-1-261 0,4 4-304 15,-6-11 83-15,5 4 83 0,1-2 79 0,0-1 72 16,3-1 35-16,1 0 91 0,0-1 32 16</inkml:trace>
  <inkml:trace contextRef="#ctx0" brushRef="#br0" timeOffset="122022.35">929 12430 977 0,'0'0'351'16,"7"4"0"-16,-7-4-42 0,8 3-17 16,-8-3-36-16,11 6-8 0,-11-6-25 0,11 3-21 15,-4-2-20-15,-7-1-21 0,15 1-7 0,-15-1-8 16,17-1-13-16,-8-1-20 0,0 0 15 15,-1-3-29-15,1 2-17 0,-3-2 8 0,1 0-11 16,0-1-12-16,0 0-19 0,-3-1 22 0,-1 1-27 16,0-2 1-16,0 0-3 0,-1 0-11 0,-2 8-2 15,0-14-2-15,0 7-3 0,0 7-5 16,-2-9 8-16,2 9 7 0,-5-7-15 0,5 7 20 16,-7-3-20-16,7 3 36 0,0 0-23 15,0 0 12-15,-15 15-25 0,12-7 13 16,-1-1 12-16,1 3-20 0,0-2 3 15,2 3-3-15,-2-3-3 0,3 3 3 0,4-1 18 0,-2 1-20 16,2-1-6-16,0 0 31 0,3-1-33 0,1-1 2 16,1 0-7-16,-1-2 2 0,4 1 11 15,-2-3-11-15,1 1 8 0,1-2-10 0,-2 0 4 16,0-2-14-16,0 0 7 0,-10-1 5 0,23-2 3 16,-15-1-3-16,2 0-5 0,-2-2 0 15,1 0-10-15,-1-2-2 0,-2-3 7 0,0 1-8 16,-2-3-7-16,1 1-1 0,-2-4 14 0,-1 0 4 15,-1-3-17-15,-1 2 10 0,-1-1 2 16,-1-1-7-16,0 4 20 0,-1-3-12 16,0 2 14-16,-1 4-6 0,-1-2 12 0,1 3-3 15,1 2 8-15,-1 0 3 0,0 1 4 0,1 1-14 16,3 6 9-16,-4-7 1 0,4 7-3 0,0 0 15 16,0 0-12-16,0 0 7 0,0 0 11 15,0 0-1-15,0 0-4 0,21 19 14 0,-15-11 9 16,2 1-16-16,-1 1-8 0,2 1 16 15,-1-1-16-15,-2 0 11 0,-2 1-8 16,3 0-5-16,-3-1-13 0,0 0 31 0,-1 0-60 16,-2-1 4-16,1-1-24 0,-2-8-30 0,0 15-21 15,-2-9-12-15,2-6-19 0,-2 11-2 0,2-11 5 16,-6 6-15-16,6-6 4 0,-5 4-4 16,5-4 8-16,0 0 12 0,0 0 13 0,-16-5 10 15,16 5 5-15,-8-8 1 0,1 3 30 0,1 0-8 16,0 0 18-16,-1 0 39 0,0 1 2 15,0-2 0-15,1 3 3 0,-1-1 21 0,1 1 4 16,6 3-7-16,-10-3 7 0,10 3 0 0,-5-5-12 16,5 5 15-16,0 0-3 0,0 0-12 0,0 0 35 15,0 0-45-15,13-14-9 0,-3 9-4 16,1 0 7-16,0-1-25 0,5-2-6 0,2 1 1 16,4-5-39-16,8-1-25 0,4-1-62 0,-2-2-136 15,0 1-557-15,-2 0 50 16,-1-2 80-16,-2-2 69 0,-8 2 72 0,-3 1 71 15,-1 0 11-15</inkml:trace>
  <inkml:trace contextRef="#ctx0" brushRef="#br0" timeOffset="122621.72">74 10845 1172 0,'0'0'430'0,"0"0"-46"0,0 0-10 15,0 0-19-15,0 0-24 0,0 0-35 16,0 0-1-16,0 0-24 0,0 0-12 0,24 12-29 16,-17-3 13-16,1-1-38 0,-2 3-3 0,4 1-15 15,-3 2-23-15,3 1-18 0,0-1-31 16,-1 0-8-16,1 1-9 15,1 4-9-15,-2-5-2 0,0 2-10 0,-1-2 5 0,1 1-15 16,-2-2 7-16,1 0-33 0,-1-2 0 0,0-1-34 16,0 0 11-16,-2-2-48 0,0-1-11 0,0-1-31 15,-2-1-20-15,-3-5-67 0,5 7-92 16,-5-7-128-16,0 0-465 0,0 0 17 0,0 0 46 16,-27-3 113-16,17 0 46 0,0-2 62 0,0 1 43 15,-2-2 69-15</inkml:trace>
  <inkml:trace contextRef="#ctx0" brushRef="#br0" timeOffset="123038.72">129 11023 965 0,'0'0'327'0,"10"-3"-20"0,-10 3-30 15,14-2-3-15,-3 2-31 0,0 0-28 16,0-1-5-16,2-1-13 0,-1 1-31 0,2 1-30 16,-3 0 5-16,1-2-16 0,0 2-5 0,-2-2-7 15,0 0 0-15,-3-1-24 0,1 0-15 0,-8 3 3 16,12-8-13-16,-7 4-15 15,-2-2-1-15,-3 6-1 0,4-12-14 0,-1 5-10 16,-3 0 18-16,0-2-13 0,0 0 13 0,0-1-18 16,0-3 8-16,0-1-8 0,-3 1-3 0,3-2-10 15,-4 0 8-15,3 0 16 0,-1 1-1 16,-1 0 10-16,1-1-12 0,0 3 5 0,-1 1 2 0,3 1 6 16,-2 1-8-16,0 0 0 0,2 9 10 15,-1-9 0-15,1 9-10 0,0 0-11 0,0 0 19 16,0 0-1-16,0 0 3 0,0 0-7 15,0 0 7-15,22 18 2 0,-17-9-4 0,0 2 20 16,0 0 0-16,2 1-8 0,1 2 0 0,-3 0-9 16,2-1 4-16,2 0-5 0,-3 1 23 15,1 1-27-15,3-2 2 0,-3 1-7 0,1-2-1 16,0 1 2-16,1-2-23 0,-1 0-7 0,1-3-31 16,1 2-31-16,0-3-28 0,0-1-39 15,0 2-32-15,3-5-82 0,-3-1-116 16,1 0-138-16,-2-1-348 0,-9-1 72 15,15-1 66-15,-15 1 72 0,10-4 74 0,-10 4 59 0,7-5 23 16</inkml:trace>
  <inkml:trace contextRef="#ctx0" brushRef="#br0" timeOffset="123335.01">546 10859 890 0,'0'0'330'16,"0"0"-45"-16,0 0-17 0,-13 6-24 15,13-6-19-15,-4 6-23 0,4-6 13 0,0 0-46 0,0 13-21 16,0-13 3-16,0 0 0 0,6 13-20 16,-3-8-23-16,-3-5-4 0,8 9-11 15,0-6-11-15,-2 1-1 0,2-2-17 0,-8-2 13 16,17 4-15-16,-8-2 4 0,-9-2-12 0,15 0 12 16,-15 0 1-16,15-2-16 0,-10-2-15 0,-5 4 13 15,10-6-6-15,-7 2-9 0,-3 4-6 16,2-10 7-16,-2 10-17 0,-1-11 8 15,1 11-13-15,-6-13 0 0,3 7-21 0,-2 0 18 16,0 1-43-16,5 5-13 0,-7-10-46 0,4 5-80 16,3 5-148-16,-5-6-420 0,5 6 21 15,-6-6 74-15,6 6 72 0,-5-7 56 0,5 7 43 16</inkml:trace>
  <inkml:trace contextRef="#ctx0" brushRef="#br0" timeOffset="123725.92">629 10456 931 0,'5'-6'366'0,"-5"6"-15"16,5-6-34-16,-5 6-15 0,8-5-15 0,-8 5-5 16,7-3-19-16,-7 3-20 0,0 0-4 0,13 3-4 15,-13-3-23-15,13 8-22 0,-7-4-1 0,1 5-27 16,2-1-24-16,-2 2 18 0,3 4-13 0,0 0-5 16,-3 1-17-16,4 4-3 0,0 0-19 15,-2 3 11-15,2-2-15 0,-1 1 2 0,0 1-22 16,0-2-10-16,-2 0 8 0,2-2-10 0,-1 1-26 15,-1-2 19-15,0-4-7 0,1 2-8 16,-2-5-8-16,0 1 13 0,-1-2-36 16,1 0-15-16,-1-3-41 0,-2 0-49 0,-1-2-33 15,-3-4-61-15,0 0-152 0,7 9-132 0,-7-9-408 16,0 0 60-16,0 0 91 0,0 0 75 0,0 0 82 16,0 0 25-16,0 0 90 0</inkml:trace>
  <inkml:trace contextRef="#ctx0" brushRef="#br0" timeOffset="124385.71">907 10372 1011 0,'0'0'337'0,"0"0"-19"0,1-11-16 0,-1 11-26 16,0-8-12-16,0 8-5 0,0 0-34 15,5-10-13-15,-5 10-17 0,2-8-8 0,-2 8-11 16,0 0-4-16,5-7-8 0,-5 7-16 16,0 0 11-16,7-4-31 0,-7 4-3 0,0 0 16 0,0 0-18 15,0 0 0-15,15 11-18 16,-15-11 5-16,7 10-36 0,-3-4 15 15,0 1 1-15,1 1 5 0,-2 1-16 0,1 1 6 0,1 0-6 16,0 2-20-16,0 1 0 0,2 0-8 0,0 1 10 16,-1 0-4-16,2 1-14 0,-2 1-10 15,2-3 42-15,-1 1-47 0,1 2 5 0,-3-4 3 16,4 3 5-16,-4-4-13 0,2 0 3 0,-2-1-13 16,3-1 0-16,-3 1-6 0,0-3 9 0,-1 0 2 15,0 0-8-15,0-1 11 0,-4-6-1 16,4 11-9-16,-4-11 12 0,5 6-31 0,-5-6 3 15,0 0-7-15,0 0-27 0,3 7 6 0,-3-7-13 16,0 0-10-16,0 0 8 0,0 0-6 16,0 0 5-16,0 0-7 0,0 0 10 15,-10-20-12-15,10 20-27 0,-9-9 16 0,2 5 3 16,1 0 4-16,-2 1-4 0,-1 1 15 0,1-1 5 16,-3 3-2-16,1-1-11 0,-1 1 15 15,0 1 9-15,0-1-4 0,1 2 34 0,-1 1-10 16,2 0-3-16,0 1 16 0,2 2 7 15,2-2 16-15,0 1 7 0,2 1-2 0,3-6-11 16,0 12 16-16,0-12 4 0,5 11 2 16,-1-5 9-16,2 1-23 0,1-1 16 0,1-1 2 15,1 1-23-15,1-1 15 0,-1 0-7 0,2 0-10 16,-2-2-21-16,1 1-36 0,-1-1-56 0,-1 0-49 16,-8-3-85-16,18 3-314 0,-18-3-353 15,11-3 92-15,-4-1 115 0,-7 4 33 0,10-11 77 16,3-2 52-16,10-11 37 0,7-4 47 0</inkml:trace>
  <inkml:trace contextRef="#ctx0" brushRef="#br0" timeOffset="150534.92">18878 8242 936 0,'0'0'372'0,"-10"3"-32"0,10-3-23 0,0 0-12 15,0 0-16-15,0 0-46 0,0 0 6 16,0 0-55-16,0 0-4 0,20 10-14 0,-20-10 9 16,15 6-45-16,-8-3-17 0,4 1-5 0,4-1 0 15,0-2-21-15,2 2-15 0,1-2 20 0,3 0 6 16,1 1-44-16,-2-2 0 0,2 0 10 15,-4 0-18-15,1 0-15 0,1-2 10 16,-4 1-5-16,1 0 26 0,-3 0-13 0,0-1-13 16,-3 2 8-16,-1-3-8 0,0 2 10 0,-2-1-17 15,1 0-1-15,-9 2 18 0,14-3-20 0,-9-1-8 16,-5 4-15-16,10-6 54 0,-4 3-42 16,-3 0-2-16,-1-3-7 0,0 2 14 0,-2 4-9 15,1-11 15-15,-1 5-16 0,-1-2 1 0,-1-1 3 16,0 0-2-16,-1-1 11 0,-1-2 13 0,1-1-18 15,-1 0-10-15,0-2-8 0,0-3-7 0,0-1 20 16,1 0-10-16,0 0 4 0,0-3-21 16,1-4 22-16,0 5 12 0,2 0-4 0,-5-4 2 15,2 1 13-15,1 1 2 0,-4 0-2 0,4 3 5 16,-2 0-5-16,-1 1 3 0,2-2-1 0,-1 4-7 16,1 0 0-16,-2 1 0 0,0 2 7 15,3 2-7-15,-1-1 5 0,1 1-15 16,0 3-1-16,1-1 4 0,0 2-6 15,1 0 0-15,0 0 5 0,0 8-15 0,1-13-8 0,-1 13 10 16,0-11-7-16,0 11-3 0,1-10 3 0,-1 10-3 16,2-9 10-16,-2 9 11 0,0 0-14 15,0-10-1-15,0 10-4 0,0 0 4 0,5-7-4 16,-3 5-9-16,-2 2 4 0,0 0 6 0,11-5-13 16,-4 3 2-16,2 1 6 0,1 1 5 0,0 0-1 15,2-1-7-15,1 1 5 0,5 0 3 16,0-1 0-16,2 2-13 0,2-1 10 0,1 2 2 15,1-1 1-15,-1 0-10 0,-1 1 14 16,0-1-14-16,2 1 7 0,-4 0-5 0,-1-1-13 16,-2 1 11-16,-1 0 9 0,0 0-17 0,-3-1 10 15,-2 0 5-15,-1 2-15 0,1-2 2 16,-3 1 0-16,-8-2 6 0,16 4-1 0,-8-1-2 16,-1 0 3-16,-7-3-9 0,10 8 11 0,-7-3-10 15,-3-5 3-15,7 14 14 0,-5-5 1 0,-1 2-8 16,1 0-3-16,0 3 14 15,1-1-22-15,-3 1 27 0,3 1-16 0,0 2-5 16,0 2 15-16,0 0 0 0,2 0 0 0,-2-1-15 16,1 3 31-16,-1-2 2 0,2 1-8 0,-2 1 1 15,1 0 10-15,-1-1 2 0,0 0-5 0,0-1-15 16,-2 0 10-16,1 1 10 0,1-3 3 16,-2 1-26-16,0-3 8 0,2 0 0 0,-3 0-18 15,3-1 10-15,-3-2 6 0,2 2-24 0,-1-4 16 16,0 0-3-16,1-2 2 0,-2-1 11 0,0-7 0 15,1 14-23-15,-1-14 5 0,2 11 16 16,-2-11-4-16,1 9-12 0,-1-9 16 0,3 10-19 16,-3-10 13-16,4 7-7 0,-4-7 2 0,7 5-10 15,-7-5 2-15,10 4-4 0,-10-4-6 0,12 1 10 16,-12-1-22-16,15 2-1 0,-7-2 18 0,-8 0-25 16,20-2 23-16,-11 1-13 0,1 0 2 15,2 0-4-15,-2-1 4 0,4 1-4 16,-3-1-6-16,1 1 11 0,0 0-4 15,2 1 14-15,-3 0-10 0,1 0-3 0,0 1-11 0,0 0 11 16,-1-1-2-16,1 2 4 0,0-1-7 16,-2 0 5-16,0 1 5 0,-10-2 16 0,18 2-9 15,-11-2-1-15,-7 0-4 0,16 2 1 0,-16-2 20 16,12 1-10-16,-12-1 5 0,11-1-8 0,-11 1 8 16,10-3-2-16,-10 3-21 0,10-3 5 0,-10 3 7 15,9-5 11-15,-9 5-17 0,8-5 11 16,-8 5 1-16,7-8 16 0,-5 5-6 0,-2 3-13 15,5-11 13-15,-4 4 10 0,-1 7-9 0,2-16-6 16,0 7 15-16,-2-2-7 0,-2-2-8 16,2-1-21-16,-3-1 16 0,1-4 8 15,-1-1-1-15,-1-5-7 0,-1 1 2 0,1-1 6 16,1-1-8-16,-1-1 13 0,1 0 2 0,0 0-13 16,0 0 11-16,2 1 5 0,1 1-8 0,-3 3 8 15,3 0-13-15,3 2 12 0,-3 1 14 0,0 0-3 16,1 0 3-16,1 3-3 15,-2 1 0-15,0 2 2 0,0 1 9 0,0 0-9 16,0 1 6-16,0 2-13 0,-2-1 20 0,2 4-20 16,0 6 8-16,-1-14-1 0,1 14 1 0,0-11 0 15,0 11-21-15,0-9-5 0,0 9-3 0,-3-9 21 16,3 9-10-16,0 0-8 0,3-9 15 16,-3 9-17-16,0 0 7 0,0 0-10 0,3-9-1 15,-3 9 9-15,0 0 2 0,4-3-5 0,-4 3 3 16,0 0-14-16,11-1 19 0,-11 1 0 0,10-1-8 15,-10 1 0-15,15 1 2 0,-3 0-9 16,-1 0 4-16,5 0 3 0,1 2-20 0,3-2 4 16,2 1-14-16,-1 1 19 0,1 0-9 0,-1-1-6 15,1 1-7-15,-1 0 5 0,0 0 0 0,-1-1 5 16,-2 0-11-16,1 0 16 0,-2-1 1 16,-1 0 6-16,0-1-17 0,-1 2 23 0,-3-2 2 15,1 0-2-15,-3 0-2 0,-10 0-1 16,19 0 16-16,-12 0-24 0,-7 0 11 0,15 3-5 15,-10-3 20-15,-5 0-10 0,12 5-25 0,-7-2 40 16,-5-3-13-16,7 10 11 0,-4-4 3 16,0 2-4-16,0 3 1 0,0 1-5 0,-2 1 0 15,1 1 2-15,-2 0 10 0,1 3-4 0,1 2 9 16,-2 1-9-16,1 1 9 0,-1 1-2 0,1-1 11 16,-1 1-34-16,0 0 23 0,0 1-6 15,0-1 12-15,-1 0-9 0,2 0 1 0,-1-1 4 16,0-1-9-16,1 0-9 0,-1 1 16 0,0-2 3 15,2 0-16-15,0-3 3 0,-2 2 0 0,0-2 2 16,1-2 0-16,1 1-7 0,0-1-16 0,-2 0 14 16,2 0 9-16,1-2-2 15,-3 0-1-15,3 0-1 0,-2-3 4 0,0 1-12 16,2-2-3-16,-1 1 5 0,-2-9 5 0,3 14-2 16,-1-7 4-16,-2-7-27 0,3 10 23 0,-3-10-29 15,2 10 9-15,-2-10 22 16,3 7 3-16,-3-7-11 0,2 7-10 0,-2-7 14 15,0 0-9-15,8 6 8 0,-8-6-5 0,0 0 3 16,9 3-3-16,-9-3-5 0,9 2 17 0,-9-2-12 16,9 3 11-16,-9-3-29 0,13 1 7 0,-13-1-12 15,13 1-7-15,-13-1 25 0,16 2-1 16,-7-2-17-16,1 1-12 0,-10-1 19 0,20 1-20 16,-9-1 16-16,-1 0-1 0,3 1-22 0,0-1 17 15,1 0 1-15,-2 0-11 0,1 1 13 0,1-1 7 16,-2-1-4-16,0 2 12 0,1-1-10 15,-1 0 8-15,1 0 5 0,-1-2 3 0,0 2-11 16,0 0 8-16,-1 0-13 0,2-1-10 0,-2 1 22 16,0-2-12-16,0 2 13 0,1-1-20 0,-2 0 22 15,-2 0-7-15,2-1-8 0,-10 2 15 16,17-3 1-16,-10 3-1 0,-7 0-2 0,10-2-10 16,-10 2 0-16,10-2-11 0,-10 2-25 15,0 0-26-15,8-2-31 0,-8 2-45 0,5 0-83 16,-5 0-288-16,0 0-446 0,0 0 97 0,0 0 89 15,0 0 63-15,0 0 147 0,0 0 11 16,0 0 20-16,-5-17 80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31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1 183 2148 0 0,'0'0'10098'0'0,"4"0"-9838"0"0,12 0-7 0 0,-12 0-4 0 0,-1-1 39 0 0,7-1 40 0 0,1-1 1 0 0,-1 0 0 0 0,0-1-1 0 0,0 0 1 0 0,-1 0-1 0 0,18-11 1 0 0,-22 11-210 0 0,0 0 0 0 0,0-1 0 0 0,0 1 0 0 0,-1-1 0 0 0,0 0 0 0 0,0 0 0 0 0,0 0 0 0 0,0-1 0 0 0,-1 1 1 0 0,0-1-1 0 0,0 0 0 0 0,-1 0 0 0 0,3-7 0 0 0,-4 8 55 0 0,0 0 1 0 0,0 0-1 0 0,0 0 0 0 0,0 0 1 0 0,-1 0-1 0 0,0-1 0 0 0,0-7 1 0 0,-1 10 137 0 0,-2-11 549 0 0,3 14-840 0 0,0 0 0 0 0,0 0 0 0 0,0-1 0 0 0,0 1 1 0 0,0 0-1 0 0,-1 0 0 0 0,1 0 0 0 0,0 0 0 0 0,0 0 0 0 0,0 0 0 0 0,0 0 0 0 0,-1 0 0 0 0,1 0 0 0 0,0 0 0 0 0,0 0 0 0 0,0 0 0 0 0,0 0 0 0 0,0 0 1 0 0,-1 0-1 0 0,1 0 0 0 0,0 0 0 0 0,0 0 0 0 0,0 0 0 0 0,0 0 0 0 0,-1 0 0 0 0,1 0 0 0 0,0 0 0 0 0,0 0 0 0 0,0 1 0 0 0,0-1 0 0 0,0 0 1 0 0,-1 0-1 0 0,1 0 0 0 0,0 0 0 0 0,0 0 0 0 0,0 0 0 0 0,0 0 0 0 0,0 1 0 0 0,0-1 0 0 0,-4 10 127 0 0,1 20 17 0 0,3-28-57 0 0,0-2-99 0 0,1 1 0 0 0,-1 0 1 0 0,1-1-1 0 0,-1 1 1 0 0,0 0-1 0 0,0 0 0 0 0,1 0 1 0 0,-1-1-1 0 0,0 1 0 0 0,0 0 1 0 0,0 0-1 0 0,0 0 1 0 0,0-1-1 0 0,0 1 0 0 0,0 0 1 0 0,0 1-1 0 0,-1 8 168 0 0,6 33 375 0 0,12 54 0 0 0,-4-31-322 0 0,-2 77 361 0 0,-9-82-373 0 0,-1 31 70 0 0,-2-36-238 0 0,1-11-21 0 0,-1-3 173 0 0,1-40-199 0 0,-1 0 47 0 0,0 1-18 0 0,1 0 0 0 0,-1 0 0 0 0,0 0-1 0 0,0 0 1 0 0,0 0 0 0 0,0 0 0 0 0,-1 0 0 0 0,1-1 0 0 0,-1 1-1 0 0,0 0 1 0 0,0-1 0 0 0,0 0 0 0 0,-2 3 0 0 0,-2 0 23 0 0,-1 0 1 0 0,1-1 0 0 0,-1 0 0 0 0,0 0 0 0 0,0 0-1 0 0,-11 3 1 0 0,16-6-60 0 0,0 0 17 0 0,-7 2-14 0 0,6-3-38 0 0,-4 3 62 0 0,5-1-8 0 0,6-1 64 0 0,23 0-73 0 0,-21-1 16 0 0,-2 0 1 0 0,-1 0 1 0 0,1 0-1 0 0,-1 0 0 0 0,1 1 0 0 0,-1-1 0 0 0,1 1 0 0 0,-1 0 0 0 0,1 0 1 0 0,4 3-1 0 0,-6-4 20 0 0,0 1-17 0 0,0-1 0 0 0,0 0 0 0 0,-1 1 0 0 0,1-1 0 0 0,0 1 0 0 0,0 0 0 0 0,0-1 0 0 0,-1 1 0 0 0,1 0 0 0 0,0 0 1 0 0,-1 0-1 0 0,1 0 0 0 0,-1 1 0 0 0,1-1 0 0 0,-1 0 0 0 0,0 1 0 0 0,1-1 0 0 0,1 3 0 0 0,20 34 484 0 0,-17-27-346 0 0,6 14 100 0 0,-1 1-1 0 0,0 0 1 0 0,-2 1-1 0 0,-1 0 0 0 0,-2 1 1 0 0,0 0-1 0 0,-2 0 0 0 0,-1 0 1 0 0,-1 0-1 0 0,-3 48 0 0 0,0-33-202 0 0,3-1-1 0 0,1 1 0 0 0,12 53 0 0 0,-10-71 31 0 0,16 43 1 0 0,34 82-178 0 0,-53-144 100 0 0,-1-1 0 0 0,2 1 0 0 0,-1-1 0 0 0,0 0-1 0 0,1 0 1 0 0,0 0 0 0 0,0 0 0 0 0,1 0 0 0 0,-1 0-1 0 0,1-1 1 0 0,0 0 0 0 0,0 0 0 0 0,7 5 0 0 0,-2-3-27 0 0,-8-6 12 0 0,-1 0 0 0 0,0 1 0 0 0,1-1 0 0 0,-1 0 1 0 0,0 0-1 0 0,1 1 0 0 0,-1-1 0 0 0,0 0 0 0 0,1 0 1 0 0,-1 0-1 0 0,1 0 0 0 0,-1 0 0 0 0,0 1 0 0 0,1-1 1 0 0,-1 0-1 0 0,1 0 0 0 0,-1 0 0 0 0,0 0 0 0 0,1 0 1 0 0,-1 0-1 0 0,1 0 0 0 0,-1-1 0 0 0,0 1 1 0 0,1 0-1 0 0,22-3 20 0 0,-22 3-17 0 0,1 0 0 0 0,0-1 0 0 0,-1 1 0 0 0,1-1 1 0 0,-1 1-1 0 0,1-1 0 0 0,-1 0 0 0 0,1 1 0 0 0,-1-1 0 0 0,1 0 0 0 0,-1 0 1 0 0,0 0-1 0 0,0 0 0 0 0,1 0 0 0 0,-1-1 0 0 0,1 0 0 0 0,-1 0 4 0 0,0 0-38 0 0,0 1 33 0 0,-1 1 0 0 0,0-1 0 0 0,1 0 0 0 0,-1 0 0 0 0,0 0 0 0 0,1 0 1 0 0,-1 0-1 0 0,0 0 0 0 0,0 1 0 0 0,0-1 0 0 0,0 0 0 0 0,0 0 0 0 0,0 0 0 0 0,0 0 1 0 0,0 0-1 0 0,0 0 0 0 0,-1 0 0 0 0,1 0 0 0 0,0 1 0 0 0,0-1 0 0 0,-1 0 0 0 0,1 0 1 0 0,-1 0-1 0 0,1 0 0 0 0,-2-1 0 0 0,1 0-2 0 0,-1 0 0 0 0,0 1-1 0 0,-1-1 1 0 0,1 0 0 0 0,0 1 0 0 0,0-1 0 0 0,-1 1 0 0 0,1 0 0 0 0,-3-2 0 0 0,-10-2-343 0 0,1 0 0 0 0,-25-4-1 0 0,30 8-122 0 0,-16-6-1898 0 0,-9-3-10025 0 0,19 6 5601 0 0,3 2 3088 0 0,9 2 3064 0 0,1 0-1166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14 4300 0 0,'-5'-10'7590'0'0,"3"10"-7259"0"0,1-1 1 0 0,0 1-1 0 0,-1-1 1 0 0,1 1-1 0 0,0-1 1 0 0,-1 1-1 0 0,1 0 1 0 0,0 0-1 0 0,-1 0 1 0 0,1 0-1 0 0,0 0 1 0 0,-1 0-1 0 0,1 0 1 0 0,-1 0-1 0 0,1 1 1 0 0,0-1-1 0 0,-1 0 1 0 0,1 1-1 0 0,-2 0 1 0 0,-1 1 281 0 0,0 0 1 0 0,0 1-1 0 0,0-1 1 0 0,0 1-1 0 0,-6 6 1 0 0,-1 2 403 0 0,1 1 1 0 0,-15 21 0 0 0,21-27-822 0 0,0 1 0 0 0,1 0 1 0 0,0-1-1 0 0,0 1 1 0 0,0 1-1 0 0,1-1 0 0 0,0 0 1 0 0,0 1-1 0 0,1-1 1 0 0,0 1-1 0 0,0 11 1 0 0,2-16-148 0 0,0 1 0 0 0,1 0 0 0 0,-1-1 0 0 0,1 1 0 0 0,-1-1 0 0 0,1 0 0 0 0,0 1 0 0 0,0-1 0 0 0,1 0 0 0 0,-1 0 1 0 0,1 0-1 0 0,-1-1 0 0 0,1 1 0 0 0,0-1 0 0 0,3 3 0 0 0,-2-3-46 0 0,-1 0 0 0 0,1-1 0 0 0,0 1 0 0 0,0-1 0 0 0,0 0 1 0 0,-1 0-1 0 0,1-1 0 0 0,5 1 0 0 0,-5-1-145 0 0,-4 0 131 0 0,0 0-1 0 0,0-1 1 0 0,0 1-1 0 0,1 0 1 0 0,-1 0-1 0 0,0-1 1 0 0,0 1 0 0 0,1 0-1 0 0,-1 0 1 0 0,0-1-1 0 0,0 1 1 0 0,1 0-1 0 0,-1 0 1 0 0,0 0 0 0 0,1-1-1 0 0,-1 1 1 0 0,0 0-1 0 0,1 0 1 0 0,-1 0 0 0 0,1 0-1 0 0,-1 0 1 0 0,0 0-1 0 0,1 0 1 0 0,-1 0-1 0 0,13-6-363 0 0,-9 1 17 0 0,1 1 0 0 0,-1-2-1 0 0,0 1 1 0 0,0 0 0 0 0,-1-1 0 0 0,1 0-1 0 0,-1 0 1 0 0,-1 0 0 0 0,4-10 0 0 0,-1 1-3844 0 0,0-1-3317 0 0,-4 13 6107 0 0,0-10-5818 0 0,-1 10 5302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33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1 552 3972 0 0,'0'0'11721'0'0,"2"-4"-11091"0"0,4-4 36 0 0,-1-1 1 0 0,-1 0-1 0 0,0 0 0 0 0,0 0 1 0 0,0-1-1 0 0,-2 1 1 0 0,4-13-1 0 0,9-76 1265 0 0,11-211 2467 0 0,-26 302-4239 0 0,1 0-1 0 0,0 1 0 0 0,0-1 1 0 0,0 1-1 0 0,0-1 1 0 0,4-7-1 0 0,-4 13 1135 0 0,3 5-1115 0 0,4 5-81 0 0,-1 1 1 0 0,0 0-1 0 0,-1 0 1 0 0,0 1-1 0 0,0 0 1 0 0,4 13 0 0 0,21 48 333 0 0,16 39 297 0 0,-34-69-637 0 0,35 85 180 0 0,-42-114-271 0 0,1-1 0 0 0,-6-10-81 0 0,0-1 0 0 0,0 1 0 0 0,1-1 0 0 0,-1 1 0 0 0,0-1 0 0 0,0 1 0 0 0,1-1 0 0 0,-1 0 0 0 0,1 0 0 0 0,1 2 0 0 0,8-2-1423 0 0,-7-2 1117 0 0,-3 1 132 0 0,0-1 0 0 0,1 0 0 0 0,-1 0 0 0 0,0 0 0 0 0,0 0 0 0 0,0 0 0 0 0,0 0 0 0 0,0 0 0 0 0,0 0 0 0 0,0-1 0 0 0,-1 1 0 0 0,1 0 0 0 0,0 0 0 0 0,-1-1 0 0 0,1 1 0 0 0,-1-1-1 0 0,1 1 1 0 0,-1 0 0 0 0,1-3 0 0 0,-1 1-1566 0 0,-9-6-5529 0 0,6 7 6493 0 0,-1-1 0 0 0,0 1 0 0 0,1 0 0 0 0,-1 0 0 0 0,0 0 0 0 0,0 0 0 0 0,-1 1 1 0 0,1 0-1 0 0,0 0 0 0 0,0 0 0 0 0,0 0 0 0 0,-1 0 0 0 0,-5 1 0 0 0,-7-2-1163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33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3508 0 0,'0'-3'13431'0'0,"52"-1"-14797"0"0,41-9-9404 0 0,-77 11 8695 0 0,-3 0 175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35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51 113 3788 0 0,'0'0'16341'0'0,"2"6"-15816"0"0,20 64 1554 0 0,28 111 587 0 0,-48-162-2308 0 0,-1 1-1 0 0,-1 34 1 0 0,-1-20-122 0 0,1-32-129 0 0,1 1-54 0 0,-22-148 439 0 0,12 106-491 0 0,-1 1 0 0 0,-30-73 0 0 0,-5-4-120 0 0,45 113 116 0 0,-1 1 4 0 0,1 0 0 0 0,0 1 0 0 0,0-1 0 0 0,-1 0-1 0 0,1 0 1 0 0,0 0 0 0 0,0 1 0 0 0,0-1 0 0 0,0 0 0 0 0,0 0-1 0 0,0 0 1 0 0,0 1 0 0 0,0-1 0 0 0,0 0 0 0 0,0 0 0 0 0,0 0 0 0 0,0 1-1 0 0,0-1 1 0 0,1 0 0 0 0,-1 0 0 0 0,0 1 0 0 0,1-1 0 0 0,-1 0-1 0 0,1 0 1 0 0,-1 1 0 0 0,1-1 0 0 0,-1 0 0 0 0,1 1 0 0 0,0-1-1 0 0,0-1-1 0 0,1 0-1 0 0,-1 0 0 0 0,1 0 0 0 0,0 1 1 0 0,0-1-1 0 0,0 1 0 0 0,-1-1 0 0 0,1 1 0 0 0,1 0 1 0 0,-1 0-1 0 0,4-2 0 0 0,-3 2 9 0 0,19-4 15 0 0,-17 4-32 0 0,1 0-1 0 0,-1 1 0 0 0,0-1 1 0 0,1 1-1 0 0,-1 0 0 0 0,8 1 0 0 0,2 1 23 0 0,-4-2-6 0 0,-1 1 0 0 0,0 0-1 0 0,0 1 1 0 0,0 0 0 0 0,0 1-1 0 0,0 0 1 0 0,0 0 0 0 0,0 1-1 0 0,-1 0 1 0 0,0 1 0 0 0,0 0-1 0 0,0 1 1 0 0,-1-1 0 0 0,14 13-1 0 0,-17-13 56 0 0,-4-4-56 0 0,0 0 1 0 0,0 0 0 0 0,-1 0-1 0 0,1 0 1 0 0,0 0-1 0 0,-1 0 1 0 0,1 0 0 0 0,-1 0-1 0 0,1 1 1 0 0,-1-1 0 0 0,1 0-1 0 0,-1 0 1 0 0,0 1 0 0 0,0-1-1 0 0,1 0 1 0 0,-1 2 0 0 0,1 0 10 0 0,0 1 0 0 0,-1-1 0 0 0,1 1 0 0 0,-1-1 0 0 0,1 1 0 0 0,-1-1 0 0 0,0 1 0 0 0,0-1 0 0 0,-1 1 0 0 0,1 0 1 0 0,-1-1-1 0 0,1 0 0 0 0,-1 1 0 0 0,0-1 0 0 0,-1 1 0 0 0,1-1 0 0 0,-1 0 0 0 0,1 0 0 0 0,-1 0 0 0 0,-4 6 1 0 0,-41 54 141 0 0,45-62-136 0 0,2 0-26 0 0,0 0 7 0 0,-1-1 1 0 0,1 0 0 0 0,0 1 0 0 0,-1-1 0 0 0,1 1 0 0 0,0-1 0 0 0,0 1-1 0 0,0 0 1 0 0,-1-1 0 0 0,1 1 0 0 0,0-1 0 0 0,0 1 0 0 0,0-1 0 0 0,0 1-1 0 0,0-1 1 0 0,0 1 0 0 0,0 0 0 0 0,0-1 0 0 0,0 1 0 0 0,0-1 0 0 0,0 1-1 0 0,1-1 1 0 0,-1 2 0 0 0,8 2-32 0 0,0 0 1 0 0,0-1-1 0 0,1 1 0 0 0,-1-1 1 0 0,15 2-1 0 0,23 9-24 0 0,-33-9 56 0 0,-1 1 0 0 0,0 0 0 0 0,18 13 0 0 0,-28-18 16 0 0,1 1-1 0 0,0 1 0 0 0,-1-1 0 0 0,1 0 0 0 0,-1 1 0 0 0,1-1 0 0 0,-1 1 0 0 0,0 0 1 0 0,0-1-1 0 0,-1 1 0 0 0,1 0 0 0 0,0 0 0 0 0,-1 1 0 0 0,0-1 0 0 0,0 0 0 0 0,0 0 1 0 0,0 1-1 0 0,0-1 0 0 0,0 6 0 0 0,-1-1 101 0 0,-1 0 1 0 0,0 1-1 0 0,-1-1 0 0 0,1 0 0 0 0,-1-1 1 0 0,-1 1-1 0 0,1 0 0 0 0,-2-1 1 0 0,1 1-1 0 0,-1-1 0 0 0,0 0 1 0 0,0 0-1 0 0,-1 0 0 0 0,0-1 1 0 0,0 1-1 0 0,0-1 0 0 0,-1-1 1 0 0,0 1-1 0 0,0-1 0 0 0,-13 8 0 0 0,11-7-122 0 0,-1-1-1 0 0,0 0 0 0 0,0-1 0 0 0,-1 0 0 0 0,1-1 0 0 0,-1 0 1 0 0,-11 2-1 0 0,12-3-482 0 0,0-1 1 0 0,0 0-1 0 0,0-1 1 0 0,0 0-1 0 0,-1 0 1 0 0,1-1-1 0 0,0 0 1 0 0,-10-3-1 0 0,14 2-714 0 0,-1-1 0 0 0,1 0 0 0 0,0 0 0 0 0,0 0 0 0 0,0 0 0 0 0,1-1 0 0 0,-1 1 0 0 0,1-1 0 0 0,0 0 0 0 0,0-1 0 0 0,0 1 0 0 0,1-1 0 0 0,-1 0 0 0 0,1 0 0 0 0,0 0 0 0 0,0 0 0 0 0,1 0 1 0 0,0-1-1 0 0,-2-6 0 0 0,0-1-665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36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57 3416 0 0,'0'0'1891'0'0,"-1"-3"-1049"0"0,0 2-702 0 0,1-1-1 0 0,0 1 1 0 0,-1 0-1 0 0,0 0 0 0 0,1 0 1 0 0,-1 0-1 0 0,1 0 1 0 0,-1 0-1 0 0,0 0 1 0 0,0 0-1 0 0,0 0 0 0 0,1 0 1 0 0,-1 0-1 0 0,0 0 1 0 0,-2-1-1 0 0,2 2 502 0 0,-2-2-306 0 0,0 1 0 0 0,0-1-1 0 0,1 1 1 0 0,-1 0-1 0 0,0 0 1 0 0,0 0-1 0 0,-4 0 1 0 0,-5-2 703 0 0,7 1-784 0 0,-1 0-1 0 0,0 1 1 0 0,0 0 0 0 0,0 1-1 0 0,0-1 1 0 0,-1 1 0 0 0,1 0-1 0 0,0 1 1 0 0,0-1 0 0 0,0 1 0 0 0,0 0-1 0 0,0 1 1 0 0,0-1 0 0 0,1 1-1 0 0,-1 1 1 0 0,-8 3 0 0 0,0 1 65 0 0,0 1 0 0 0,1 0 0 0 0,0 1 0 0 0,0 1 1 0 0,-15 14-1 0 0,22-18-169 0 0,-1-1 1 0 0,2 1-1 0 0,-1 0 0 0 0,1 1 1 0 0,0-1-1 0 0,0 1 1 0 0,1 0-1 0 0,0 0 0 0 0,0 1 1 0 0,0-1-1 0 0,1 1 1 0 0,1 0-1 0 0,-1 0 1 0 0,1 0-1 0 0,0 0 0 0 0,1 0 1 0 0,0 0-1 0 0,0 0 1 0 0,1 11-1 0 0,1-7-42 0 0,0 1 0 0 0,1-1 0 0 0,1 0 0 0 0,0 0 0 0 0,0-1 0 0 0,1 1 0 0 0,1-1 0 0 0,0 0 0 0 0,0 0 0 0 0,1 0 0 0 0,1-1 0 0 0,0 1 0 0 0,0-2 0 0 0,1 1 0 0 0,0-1 0 0 0,12 10 0 0 0,-14-13-70 0 0,1-1 0 0 0,1 1 0 0 0,-1-1 0 0 0,1-1 0 0 0,-1 0 0 0 0,1 0 1 0 0,1 0-1 0 0,-1-1 0 0 0,0 0 0 0 0,1-1 0 0 0,-1 0 0 0 0,1 0 1 0 0,10 0-1 0 0,-8-2-12 0 0,0 0 1 0 0,1-1 0 0 0,-1 0-1 0 0,0-1 1 0 0,0 0-1 0 0,0 0 1 0 0,0-2-1 0 0,0 1 1 0 0,-1-1 0 0 0,11-6-1 0 0,-7 3 25 0 0,0 0 1 0 0,0-1-1 0 0,-1-1 0 0 0,0-1 0 0 0,0 1 1 0 0,13-15-1 0 0,-21 19-22 0 0,1-2-1 0 0,-1 1 1 0 0,-1 0-1 0 0,1-1 1 0 0,-1 0-1 0 0,0 0 1 0 0,-1-1 0 0 0,0 1-1 0 0,0 0 1 0 0,0-1-1 0 0,-1 0 1 0 0,0 0-1 0 0,-1 0 1 0 0,1-9 0 0 0,-1 1 11 0 0,0 0 0 0 0,-1-1 0 0 0,-1 1 0 0 0,-1 0 0 0 0,-1 0 0 0 0,0 0 0 0 0,0 0 0 0 0,-2 0 0 0 0,-8-18 0 0 0,10 27-200 0 0,0 0-1 0 0,0 1 1 0 0,-1 0-1 0 0,0 0 1 0 0,0 0-1 0 0,-1 0 1 0 0,0 1 0 0 0,0-1-1 0 0,0 1 1 0 0,0 0-1 0 0,-1 1 1 0 0,0 0-1 0 0,0-1 1 0 0,0 2-1 0 0,0-1 1 0 0,-1 1-1 0 0,1 0 1 0 0,-1 0-1 0 0,0 1 1 0 0,0 0-1 0 0,0 0 1 0 0,-13-1-1 0 0,-8 2-4782 0 0,-16 7-7317 0 0,32-4 9817 0 0,-7 2 530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37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4156 0 0,'53'-2'7800'0'0,"-50"2"-6990"0"0,13 0 723 0 0,-13 0-865 0 0,-1 1-454 0 0,1-1-1 0 0,0 0 1 0 0,-1 1-1 0 0,1-1 1 0 0,0 1-1 0 0,-1 0 1 0 0,1 0-1 0 0,-1 0 1 0 0,1 0-1 0 0,-1 1 1 0 0,0-1-1 0 0,1 0 1 0 0,-1 1-1 0 0,0 0 1 0 0,0-1-1 0 0,0 1 1 0 0,0 0-1 0 0,0 0 1 0 0,-1 0-1 0 0,1 1 1 0 0,-1-1-1 0 0,3 3 1 0 0,2 7 329 0 0,0 0-1 0 0,0 0 1 0 0,4 16 0 0 0,-4-12-29 0 0,-2-7-277 0 0,0 0 1 0 0,0-1-1 0 0,1 1 1 0 0,0-1 0 0 0,0 0-1 0 0,1-1 1 0 0,0 1-1 0 0,9 8 1 0 0,-10-12-209 0 0,0 0-1 0 0,0-1 1 0 0,0 0 0 0 0,0 0-1 0 0,0 0 1 0 0,1-1 0 0 0,-1 1 0 0 0,1-2-1 0 0,0 1 1 0 0,0 0 0 0 0,0-1-1 0 0,-1 0 1 0 0,1 0 0 0 0,0-1-1 0 0,0 0 1 0 0,8 0 0 0 0,21-7-5472 0 0,-5-8-7678 0 0,-20 8 6820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37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4340 0 0,'0'0'12674'0'0,"2"3"-12026"0"0,6 8-20 0 0,-6-8-36 0 0,-2 0-49 0 0,9 80 2984 0 0,-4-43-2496 0 0,-1 80 0 0 0,-9-74-719 0 0,-12 43 36 0 0,17-87-357 0 0,-4 14-127 0 0,12-56-19494 0 0,-5 25 15596 0 0,-2 13 2197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38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1 116 3624 0 0,'0'-3'1116'0'0,"3"-7"-27"0"0,-3 7-105 0 0,5-11 2447 0 0,-1 8-2598 0 0,0 1 0 0 0,0 0 0 0 0,0 0 0 0 0,0 0 1 0 0,1 0-1 0 0,9-6 0 0 0,-5 5-466 0 0,0 0 1 0 0,1 1-1 0 0,-1 0 0 0 0,1 1 0 0 0,0 0 1 0 0,13-3-1 0 0,-17 5-227 0 0,-1 1-1 0 0,1 0 1 0 0,0 0 0 0 0,-1 0-1 0 0,1 0 1 0 0,0 1 0 0 0,0 0-1 0 0,0 1 1 0 0,-1-1 0 0 0,1 1-1 0 0,6 2 1 0 0,1 1 102 0 0,-1 1-1 0 0,-1 0 0 0 0,1 1 1 0 0,10 7-1 0 0,-8-5 84 0 0,-2 1 1 0 0,24 18 0 0 0,-32-23-181 0 0,0 0 1 0 0,0 0-1 0 0,-1 0 1 0 0,1 0-1 0 0,-1 1 1 0 0,0 0-1 0 0,0-1 1 0 0,-1 1-1 0 0,1 0 1 0 0,-1 1-1 0 0,3 6 1 0 0,-5-8-53 0 0,0-1 0 0 0,0 1-1 0 0,0-1 1 0 0,0 1 0 0 0,0-1 0 0 0,0 0 0 0 0,-1 1-1 0 0,0-1 1 0 0,0 0 0 0 0,0 1 0 0 0,0-1 0 0 0,0 0 0 0 0,-1 0-1 0 0,-1 4 1 0 0,-2 1 51 0 0,0 0-1 0 0,0 0 0 0 0,-1-1 0 0 0,-8 8 1 0 0,8-9-3 0 0,0-1 1 0 0,0 0-1 0 0,-1 0 0 0 0,0 0 1 0 0,-8 3-1 0 0,4-2-1050 0 0,0-1 1 0 0,-1-1-1 0 0,-14 4 0 0 0,13-5-1848 0 0,0 0 1 0 0,-26 1-1 0 0,29-4-507 0 0,-1 0 0 0 0,0-1 0 0 0,-19-3 1 0 0,10 0 1401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42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 81 1880 0 0,'0'0'4139'0'0,"2"-10"-3202"0"0,-2 4 2222 0 0,-1 1-2778 0 0,-1 0-1 0 0,1 0 1 0 0,-1 0-1 0 0,0 1 1 0 0,-3-6-1 0 0,4 9-88 0 0,-12-17 1383 0 0,10 16-1515 0 0,-1 1 0 0 0,1-1-1 0 0,-1 0 1 0 0,1 1 0 0 0,-1 0 0 0 0,0 0 0 0 0,-4-1 0 0 0,6 2 75 0 0,-1 1-59 0 0,-3 0-89 0 0,1 0 0 0 0,-1 0 0 0 0,1 0 0 0 0,0 1 0 0 0,0 0 0 0 0,0 0 0 0 0,0 1 0 0 0,0-1 0 0 0,0 1 0 0 0,1 0 0 0 0,-1 0 0 0 0,1 1 0 0 0,0-1 0 0 0,0 1-1 0 0,0 0 1 0 0,0 0 0 0 0,1 0 0 0 0,-1 1 0 0 0,1-1 0 0 0,0 1 0 0 0,1 0 0 0 0,-1-1 0 0 0,1 1 0 0 0,0 1 0 0 0,-3 8 0 0 0,3-5-15 0 0,0 0 0 0 0,1 1 0 0 0,0-1 1 0 0,0 0-1 0 0,1 1 0 0 0,0-1 0 0 0,1 0 1 0 0,0 1-1 0 0,3 9 0 0 0,-3-14-45 0 0,0 1-1 0 0,1-1 0 0 0,0 0 1 0 0,0 0-1 0 0,1 0 1 0 0,-1 0-1 0 0,1 0 1 0 0,0 0-1 0 0,1-1 0 0 0,-1 1 1 0 0,1-1-1 0 0,0 0 1 0 0,0 0-1 0 0,0 0 1 0 0,0-1-1 0 0,1 1 0 0 0,5 2 1 0 0,-10-6-26 0 0,5 3 30 0 0,-1-1 0 0 0,1 1 0 0 0,0-1 0 0 0,0 0-1 0 0,0-1 1 0 0,0 1 0 0 0,8 0 0 0 0,-7-2-5 0 0,0 0 0 0 0,0 0 0 0 0,0-1 0 0 0,-1 0 0 0 0,1 0 1 0 0,0 0-1 0 0,0-1 0 0 0,-1 0 0 0 0,1 0 0 0 0,-1-1 0 0 0,1 1 0 0 0,-1-1 1 0 0,0 0-1 0 0,0-1 0 0 0,0 1 0 0 0,-1-1 0 0 0,6-5 0 0 0,-4 3 30 0 0,-1 1 1 0 0,-1-1-1 0 0,1 0 0 0 0,-1 0 0 0 0,1 0 0 0 0,-2-1 0 0 0,1 0 0 0 0,-1 0 0 0 0,0 1 1 0 0,0-2-1 0 0,-1 1 0 0 0,3-14 0 0 0,2-35 735 0 0,-7 54-737 0 0,0 0 20 0 0,5-13 343 0 0,-5 15-405 0 0,0-1 0 0 0,0 1 1 0 0,0 0-1 0 0,0 0 0 0 0,0 0 1 0 0,0 0-1 0 0,0 0 0 0 0,0 0 1 0 0,0 0-1 0 0,1 0 0 0 0,-1-1 1 0 0,0 1-1 0 0,0 0 0 0 0,0 0 1 0 0,0 0-1 0 0,0 0 0 0 0,0 0 1 0 0,1 0-1 0 0,-1 0 0 0 0,0 0 1 0 0,0 0-1 0 0,0 0 0 0 0,0 0 1 0 0,0 0-1 0 0,1 0 0 0 0,-1 0 1 0 0,0 0-1 0 0,0 0 0 0 0,0 0 1 0 0,0 0-1 0 0,0 0 0 0 0,1 0 1 0 0,-1 0-1 0 0,0 0 0 0 0,0 0 1 0 0,0 0-1 0 0,0 0 0 0 0,0 0 1 0 0,0 0-1 0 0,1 1 0 0 0,-1-1 1 0 0,0 0-1 0 0,0 0 0 0 0,0 0 1 0 0,0 0-1 0 0,0 0 0 0 0,3 4 83 0 0,-1 1 0 0 0,1-1 0 0 0,-1 0 0 0 0,0 1 0 0 0,-1-1 0 0 0,2 6 0 0 0,4 7 126 0 0,1-1 1 0 0,0 0-1 0 0,1 0 0 0 0,0 0 1 0 0,16 17-1 0 0,0 2 65 0 0,-22-31-2210 0 0,6 2 4586 0 0,-3-2-6369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42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4892 0 0,'5'-2'12650'0'0,"16"1"-10222"0"0,39 0-2394 0 0,68 8 1820 0 0,55 0 10 0 0,-181-7-1894 0 0,1 0-302 0 0,4-1 1903 0 0,-57-1-24642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43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3880 0 0,'12'-22'12452'0'0,"-10"20"-11618"0"0,7-1 1894 0 0,-6 6-2378 0 0,10 9 51 0 0,-10-10-49 0 0,9 23 1416 0 0,-2 23-342 0 0,-6 1-329 0 0,3 27-210 0 0,-6-31-457 0 0,-1-43-396 0 0,6 23 91 0 0,-6-23-157 0 0,2 4 1346 0 0,-2-3-2516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4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15 122 5885 0 0,'-2'-5'11056'0'0,"-3"17"-3229"0"0,2-6-7239 0 0,2 0-2773 0 0,-1-1 2433 0 0,2 0 1 0 0,-1 0-1 0 0,0 0 0 0 0,1 0 1 0 0,0 0-1 0 0,0-1 0 0 0,1 1 1 0 0,-1 0-1 0 0,3 8 0 0 0,-2-7-84 0 0,0-1 0 0 0,1 1 0 0 0,0-1 0 0 0,0 1 0 0 0,0-1 0 0 0,1 0 0 0 0,0 0-1 0 0,0 0 1 0 0,0 0 0 0 0,7 7 0 0 0,-9-11-188 0 0,0 0-3 0 0,-1-1 1 0 0,0 0-1 0 0,1 1 0 0 0,-1-1 1 0 0,1 0-1 0 0,-1 0 0 0 0,1 0 1 0 0,-1 1-1 0 0,1-1 0 0 0,-1 0 1 0 0,1 0-1 0 0,-1 0 0 0 0,1 0 1 0 0,-1 0-1 0 0,1 0 0 0 0,0 0 0 0 0,-1 0 1 0 0,1 0-1 0 0,-1 0 0 0 0,1 0 1 0 0,-1 0-1 0 0,1 0 0 0 0,-1 0 1 0 0,1-1-1 0 0,-1 1 0 0 0,1 0 1 0 0,-1 0-1 0 0,1-1 0 0 0,0 1 0 0 0,17-7-518 0 0,-14 4 443 0 0,0 0-1 0 0,0 0 1 0 0,-1 0 0 0 0,0 0 0 0 0,1-1-1 0 0,-1 1 1 0 0,-1-1 0 0 0,1 0 0 0 0,2-4-1 0 0,-1 3 85 0 0,22-30 1846 0 0,-23 38-1659 0 0,19 31 282 0 0,-19-28-390 0 0,0-1 0 0 0,0 1 0 0 0,0-1 0 0 0,1 0 0 0 0,0 0 0 0 0,0 0 0 0 0,0 0 0 0 0,0-1 0 0 0,1 1 0 0 0,0-1 0 0 0,0 0 0 0 0,7 4 0 0 0,28 5-511 0 0,-37-12 222 0 0,0-2-27 0 0,0 0 172 0 0,1 0 1 0 0,-1 0-1 0 0,0 0 0 0 0,-1 0 1 0 0,1-1-1 0 0,0 1 1 0 0,0-1-1 0 0,0 0 0 0 0,-1 0 1 0 0,1 0-1 0 0,-1 0 1 0 0,0 0-1 0 0,1 0 1 0 0,-1-1-1 0 0,0 1 0 0 0,2-4 1 0 0,2-5-68 0 0,0 0 0 0 0,-1-1 0 0 0,0 0 0 0 0,0 0 1 0 0,-2 0-1 0 0,1 0 0 0 0,-1 0 0 0 0,1-17 0 0 0,-2 0 851 0 0,0-1 0 0 0,-4-40-1 0 0,2 68-416 0 0,0-6-15 0 0,0 6 266 0 0,-1 8 2749 0 0,-2 18-3096 0 0,1 1 0 0 0,2-1 0 0 0,0 1 0 0 0,2-1 0 0 0,1 1 0 0 0,0-1 0 0 0,2 0 0 0 0,12 36 0 0 0,-13-50-188 0 0,-2-1-154 0 0,-1-6-657 0 0,1 3-1758 0 0,-2-4 1887 0 0,-25-42-25449 0 0,21 30 24251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44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298 489 3532 0 0,'3'0'1349'0'0,"44"2"5141"0"0,-45-2-5715 0 0,2 0-48 0 0,8 0 131 0 0,-1-1 0 0 0,1 0 0 0 0,0 0 0 0 0,-1-2 1 0 0,22-6-1 0 0,-27 7-643 0 0,0 0 1 0 0,0-1-1 0 0,0 0 1 0 0,-1 0-1 0 0,1-1 0 0 0,-1 0 1 0 0,0 1-1 0 0,0-2 1 0 0,0 1-1 0 0,-1-1 1 0 0,1 1-1 0 0,-1-1 1 0 0,4-7-1 0 0,0-2 129 0 0,-1-1 1 0 0,-1 1-1 0 0,-1-2 1 0 0,0 1-1 0 0,-1 0 1 0 0,-1-1-1 0 0,0 0 1 0 0,1-27-1 0 0,-4 34-272 0 0,0-1-1 0 0,-1 1 1 0 0,0-1 0 0 0,0 1-1 0 0,-1 0 1 0 0,0-1-1 0 0,-1 1 1 0 0,0 0 0 0 0,-1 0-1 0 0,0 1 1 0 0,0-1-1 0 0,0 1 1 0 0,-1 0 0 0 0,-7-8-1 0 0,5 7-36 0 0,-1 1 0 0 0,0 1 0 0 0,0 0 0 0 0,-1 0 0 0 0,1 0 0 0 0,-2 1 0 0 0,1 0 0 0 0,-1 1 0 0 0,-11-5 0 0 0,-10-7 111 0 0,24 14-147 0 0,1 0 0 0 0,-1 1 1 0 0,0-1-1 0 0,0 1 0 0 0,0 0 1 0 0,0 1-1 0 0,0 0 0 0 0,-1 0 1 0 0,-13 0-1 0 0,-11-1 3 0 0,29 2 1 0 0,0 0 16 0 0,-64 2-96 0 0,65-1 81 0 0,-14 1-6 0 0,-14 4-12 0 0,21-3 35 0 0,-1 0 0 0 0,1 1 0 0 0,0 0 0 0 0,1 0 0 0 0,-1 1 0 0 0,1 0 0 0 0,-1 0 0 0 0,2 1 1 0 0,-1 0-1 0 0,1 1 0 0 0,-7 7 0 0 0,9-8 34 0 0,0 0 1 0 0,0 0 0 0 0,1 0-1 0 0,0 1 1 0 0,0-1-1 0 0,1 1 1 0 0,0 0-1 0 0,0 0 1 0 0,0 1 0 0 0,1-1-1 0 0,0 0 1 0 0,1 1-1 0 0,0-1 1 0 0,-1 15-1 0 0,4-3 133 0 0,0 0-1 0 0,2-1 0 0 0,0 1 0 0 0,1-1 1 0 0,0 0-1 0 0,2 0 0 0 0,0-1 0 0 0,1 0 0 0 0,16 25 1 0 0,-20-32-104 0 0,-3-8-76 0 0,-1 0-1 0 0,1 0 0 0 0,0 0 1 0 0,0 0-1 0 0,0 0 1 0 0,0 0-1 0 0,0 0 0 0 0,0 0 1 0 0,1-1-1 0 0,-1 1 1 0 0,1-1-1 0 0,1 3 0 0 0,2 1 19 0 0,0-1-1 0 0,0 0 1 0 0,0 1-1 0 0,0-1 0 0 0,0-1 1 0 0,8 5-1 0 0,17 10 69 0 0,-26-15-75 0 0,-1-1 0 0 0,1 0-1 0 0,0 0 1 0 0,1 0 0 0 0,-1-1-1 0 0,0 1 1 0 0,0-1 0 0 0,8 1-1 0 0,-7-2-945 0 0,0 1-1 0 0,0-1 0 0 0,0 0 0 0 0,0-1 0 0 0,0 1 1 0 0,8-3-1 0 0,1-1-3597 0 0,0-1 0 0 0,-1-1 0 0 0,27-14 1 0 0,-25 11 2065 0 0,-2 3 652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45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4 2528 0 0,'0'0'2147'0'0,"-9"-3"-482"0"0,3 3 3082 0 0,2 0-4327 0 0,0 0 0 0 0,0 1 0 0 0,0-1 0 0 0,0 1 0 0 0,1 0 0 0 0,-1 0 0 0 0,0 0 0 0 0,0 1 0 0 0,0-1 0 0 0,1 1 0 0 0,-1 0 0 0 0,1 0 0 0 0,-1 0 0 0 0,1 1 0 0 0,0-1 0 0 0,0 1 0 0 0,0-1 0 0 0,-3 5 0 0 0,2-2-83 0 0,0 0-1 0 0,0 1 1 0 0,1-1 0 0 0,-1 1 0 0 0,1 0-1 0 0,-3 10 1 0 0,5-14-121 0 0,2 29 801 0 0,0-28-955 0 0,0 0 1 0 0,0 0 0 0 0,0-1-1 0 0,0 1 1 0 0,1 0-1 0 0,-1-1 1 0 0,1 1 0 0 0,-1-1-1 0 0,1 0 1 0 0,0 1 0 0 0,0-1-1 0 0,0 0 1 0 0,0 0-1 0 0,0 0 1 0 0,4 2 0 0 0,3 4 56 0 0,-6-5-82 0 0,0-1 0 0 0,0 1 1 0 0,1 0-1 0 0,-1-1 0 0 0,1 0 1 0 0,-1 0-1 0 0,1 0 0 0 0,0 0 1 0 0,0-1-1 0 0,0 1 0 0 0,0-1 1 0 0,0 0-1 0 0,0 0 0 0 0,9 0 1 0 0,-7-1-7 0 0,0 0 0 0 0,1 0 0 0 0,-1 0 0 0 0,0-1 0 0 0,0 0-1 0 0,1 0 1 0 0,-1-1 0 0 0,9-3 0 0 0,-11 3-12 0 0,0 0 0 0 0,-1 0-1 0 0,1 0 1 0 0,-1-1 0 0 0,0 1-1 0 0,0-1 1 0 0,0 0 0 0 0,0 0-1 0 0,0 0 1 0 0,-1 0 0 0 0,1-1-1 0 0,-1 1 1 0 0,0-1 0 0 0,0 1-1 0 0,0-1 1 0 0,-1 0 0 0 0,2-4-1 0 0,-2 5-12 0 0,0 0 0 0 0,0 1-1 0 0,-1-1 1 0 0,1 0 0 0 0,-1 0-1 0 0,0 0 1 0 0,0 0-1 0 0,0 0 1 0 0,0 0 0 0 0,0 0-1 0 0,0 1 1 0 0,-1-1 0 0 0,0 0-1 0 0,0 0 1 0 0,1 0 0 0 0,-1 1-1 0 0,-1-1 1 0 0,1 0 0 0 0,0 1-1 0 0,-1-1 1 0 0,1 1 0 0 0,-1-1-1 0 0,0 1 1 0 0,0 0-1 0 0,0 0 1 0 0,0 0 0 0 0,0 0-1 0 0,-5-3 1 0 0,0 0-223 0 0,0 1-1 0 0,0 0 1 0 0,0 0-1 0 0,-1 1 1 0 0,0-1 0 0 0,1 2-1 0 0,-1-1 1 0 0,-16-2-1 0 0,10 3-595 0 0,-12 0-5743 0 0,7-1-1992 0 0,9-1 4815 0 0,8 3 3072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46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 0 3264 0 0,'0'0'12429'0'0,"-8"1"-11881"0"0,-104 6 3258 0 0,51-7-1958 0 0,58 0-1097 0 0,7 4-682 0 0,9 7-21 0 0,0-1 0 0 0,1 0 0 0 0,30 16 0 0 0,54 17 16 0 0,-96-42-58 0 0,23 11 180 0 0,-25-11-177 0 0,1-1-1 0 0,-1 0 1 0 0,0 1-1 0 0,0-1 1 0 0,0 0-1 0 0,1 1 1 0 0,-1-1-1 0 0,0 1 1 0 0,0-1-1 0 0,0 0 1 0 0,0 1-1 0 0,0-1 1 0 0,0 1-1 0 0,0-1 1 0 0,0 0-1 0 0,0 1 1 0 0,0-1-1 0 0,0 1 1 0 0,0-1-1 0 0,0 1 0 0 0,0-1 1 0 0,0 0-1 0 0,0 1 1 0 0,0-1-1 0 0,-1 0 1 0 0,1 1-1 0 0,0-1 1 0 0,0 1-1 0 0,0-1 1 0 0,-1 0-1 0 0,1 1 1 0 0,0-1-1 0 0,0 0 1 0 0,-1 0-1 0 0,1 1 1 0 0,0-1-1 0 0,-1 0 1 0 0,1 0-1 0 0,0 1 1 0 0,-1-1-1 0 0,1 0 1 0 0,-1 0-1 0 0,1 0 0 0 0,0 0 1 0 0,-1 1-1 0 0,1-1 1 0 0,0 0-1 0 0,-1 0 1 0 0,0 0-1 0 0,-21 6 62 0 0,20-6-50 0 0,-2 0 17 0 0,-50-3 20 0 0,42 2-630 0 0,-33-4 959 0 0,18-2-8687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47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321 101 2648 0 0,'-1'-16'4773'0'0,"1"12"-4308"0"0,-1 0 0 0 0,0 0 1 0 0,0 0-1 0 0,0 0 0 0 0,0 0 1 0 0,-1 0-1 0 0,1 1 0 0 0,-1-1 1 0 0,0 1-1 0 0,0-1 0 0 0,-1 1 1 0 0,-4-6-1 0 0,4 6-256 0 0,0 0 0 0 0,0 1 0 0 0,-1-1 0 0 0,1 1 0 0 0,0 0 0 0 0,-1 0 0 0 0,0 0 0 0 0,0 0 0 0 0,1 1 0 0 0,-1-1 0 0 0,0 1 0 0 0,-8-1 0 0 0,3 0-37 0 0,0 1-1 0 0,0 0 0 0 0,0 1 0 0 0,0 0 0 0 0,0 1 1 0 0,0-1-1 0 0,0 1 0 0 0,1 1 0 0 0,-1 0 0 0 0,0 0 1 0 0,1 1-1 0 0,-1 0 0 0 0,1 1 0 0 0,0-1 0 0 0,0 2 1 0 0,0-1-1 0 0,0 1 0 0 0,1 0 0 0 0,0 1 0 0 0,0-1 1 0 0,0 1-1 0 0,1 1 0 0 0,0-1 0 0 0,0 1 0 0 0,1 0 0 0 0,0 1 1 0 0,0-1-1 0 0,0 1 0 0 0,1 0 0 0 0,0 0 0 0 0,1 1 1 0 0,0-1-1 0 0,-2 10 0 0 0,4-14-114 0 0,1 0 0 0 0,0-1 1 0 0,0 1-1 0 0,0-1 0 0 0,0 1 0 0 0,1-1 0 0 0,-1 1 0 0 0,1-1 1 0 0,0 1-1 0 0,0-1 0 0 0,0 0 0 0 0,1 1 0 0 0,-1-1 1 0 0,4 4-1 0 0,0 2 89 0 0,1 0 1 0 0,0-1 0 0 0,11 10 0 0 0,-11-11-72 0 0,0-1 1 0 0,0 0 0 0 0,1 0-1 0 0,0-1 1 0 0,0 0-1 0 0,1 0 1 0 0,0-1-1 0 0,-1 0 1 0 0,1 0 0 0 0,1-1-1 0 0,-1 0 1 0 0,0 0-1 0 0,1-1 1 0 0,-1 0-1 0 0,1-1 1 0 0,16 1 0 0 0,-18-2-59 0 0,-1-1 1 0 0,1-1-1 0 0,-1 1 1 0 0,0-1-1 0 0,1 0 1 0 0,-1-1-1 0 0,0 1 1 0 0,0-1-1 0 0,0 0 1 0 0,6-5-1 0 0,-6 3-8 0 0,0 1 1 0 0,0-2-1 0 0,0 1 0 0 0,0-1 0 0 0,-1 0 0 0 0,0 0 1 0 0,0 0-1 0 0,-1 0 0 0 0,0-1 0 0 0,0 0 0 0 0,0 0 0 0 0,-1 0 1 0 0,0-1-1 0 0,3-12 0 0 0,-1-3 191 0 0,-2 1 0 0 0,0-1 1 0 0,-2-44-1 0 0,49 169 2360 0 0,-42-87-2184 0 0,0 0 0 0 0,1-1 0 0 0,0 0 0 0 0,1-1 0 0 0,1 0 0 0 0,0-1 0 0 0,1 0 0 0 0,17 14 0 0 0,-22-21-573 0 0,1 0 0 0 0,-1-1 0 0 0,1 0 0 0 0,-1 0 0 0 0,14 4 0 0 0,-19-8-733 0 0,6 1-5200 0 0,-6-2 5424 0 0,-35-15-20831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54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235 174 1924 0 0,'0'0'16364'0'0,"-1"-7"-16251"0"0,-3-18-31 0 0,3 19 1 0 0,1 2-9 0 0,0 0 0 0 0,-1 1 0 0 0,1-1 0 0 0,-1 0 0 0 0,1 0 0 0 0,-1 1 0 0 0,0-1 1 0 0,-2-5-1 0 0,1 4 22 0 0,1 3-19 0 0,1 0-48 0 0,0 0 1 0 0,0 0 0 0 0,0 0-1 0 0,-1 0 1 0 0,1 0 0 0 0,-1 0-1 0 0,1 1 1 0 0,-1-1 0 0 0,0 0-1 0 0,0 0 1 0 0,0 0 0 0 0,0 0-1 0 0,-2-2 1 0 0,-20-24 224 0 0,18 24-210 0 0,0 0 1 0 0,-1 0-1 0 0,0 1 1 0 0,0 0 0 0 0,0 0-1 0 0,0 1 1 0 0,0 0-1 0 0,0 0 1 0 0,-1 0 0 0 0,-10-1-1 0 0,15 2-1 0 0,-2 2-4 0 0,-3 0-19 0 0,1 0 0 0 0,-1 0-1 0 0,1 1 1 0 0,-11 4 0 0 0,14-5-19 0 0,0 1-1 0 0,1 0 1 0 0,-1-1 0 0 0,1 1 0 0 0,0 1 0 0 0,-1-1 0 0 0,-1 3 0 0 0,-4 4 52 0 0,5-6-42 0 0,0 0 1 0 0,1 0 0 0 0,-1 0-1 0 0,1 0 1 0 0,0 0-1 0 0,0 1 1 0 0,0-1-1 0 0,1 1 1 0 0,-1 0 0 0 0,-1 6-1 0 0,1-3 7 0 0,1-3-2 0 0,0 0-1 0 0,0 0 1 0 0,1 0-1 0 0,-1 0 1 0 0,1-1 0 0 0,0 1-1 0 0,0 0 1 0 0,1 0-1 0 0,-1 0 1 0 0,1 0-1 0 0,0 0 1 0 0,1 4-1 0 0,0-2-1 0 0,-1-1-17 0 0,1 3 21 0 0,1-1 0 0 0,0 1 0 0 0,0-1 0 0 0,1 0 0 0 0,-1 0 0 0 0,1 0 0 0 0,1-1 0 0 0,0 1 0 0 0,-1-1-1 0 0,2 0 1 0 0,-1 0 0 0 0,1-1 0 0 0,10 8 0 0 0,-12-9 3 0 0,0-1 0 0 0,1 1 0 0 0,-1-1 0 0 0,1-1 0 0 0,0 1 0 0 0,0-1 0 0 0,0 1 0 0 0,0-1-1 0 0,0-1 1 0 0,1 1 0 0 0,-1-1 0 0 0,0 0 0 0 0,1 0 0 0 0,-1 0 0 0 0,1-1 0 0 0,-1 0 0 0 0,1 0 0 0 0,0 0-1 0 0,8-3 1 0 0,-9 2-9 0 0,-1 0-1 0 0,0 0 0 0 0,0 0 1 0 0,0-1-1 0 0,0 1 0 0 0,0-1 0 0 0,0 0 1 0 0,-1 0-1 0 0,1-1 0 0 0,-1 1 1 0 0,1-1-1 0 0,-1 0 0 0 0,0 0 1 0 0,4-4-1 0 0,2-4 8 0 0,0-1 0 0 0,10-18 0 0 0,-16 26-5 0 0,1-3 27 0 0,-1 0 0 0 0,1 0 0 0 0,-1-1 1 0 0,0 0-1 0 0,-1 1 0 0 0,0-1 0 0 0,2-12 0 0 0,-2-2 249 0 0,-1-31-1 0 0,-1 41-201 0 0,0 10-37 0 0,0-10-28 0 0,0 5 1549 0 0,2 18-1461 0 0,1-1 0 0 0,0 1-1 0 0,0-1 1 0 0,1 0 0 0 0,1 0-1 0 0,7 13 1 0 0,-5-13-60 0 0,0 0 0 0 0,1-1-1 0 0,0 0 1 0 0,1 0 0 0 0,0-1 0 0 0,0 0-1 0 0,1-1 1 0 0,0 0 0 0 0,0 0 0 0 0,1-1-1 0 0,16 6 1 0 0,-15-6-1131 0 0,2-1 1 0 0,-1-1-1 0 0,15 3 1 0 0,-13-4-6849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54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37 3112 0 0,'-17'0'16603'0'0,"24"-1"-16265"0"0,46-4 804 0 0,100 2 0 0 0,-44 4-443 0 0,-88-2-605 0 0,0 0-1 0 0,0-1 1 0 0,33-8-1 0 0,-52 9-280 0 0,3-1 496 0 0,-48-9-20027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55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3880 0 0,'0'0'15595'0'0,"2"7"-15103"0"0,0-1-555 0 0,2 11 1045 0 0,2 0-1 0 0,0 0 0 0 0,8 16 0 0 0,6 26 596 0 0,-14-43-1147 0 0,-1 1 0 0 0,4 29 0 0 0,-9-44-328 0 0,1 1-26 0 0,4 15 733 0 0,0-6-1984 0 0,11-16-8004 0 0,-10-18-7270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56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427 421 3008 0 0,'10'-2'1731'0'0,"0"-1"-1"0"0,0 0 1 0 0,0 0-1 0 0,19-11 1 0 0,-22 10-1152 0 0,1-1 1 0 0,-1 0-1 0 0,-1-1 1 0 0,1 0-1 0 0,-1 0 0 0 0,0 0 1 0 0,5-8-1 0 0,-8 10-432 0 0,0 0 0 0 0,-1 0 0 0 0,0-1 0 0 0,0 1 0 0 0,0 0 0 0 0,0-1 0 0 0,-1 1 0 0 0,0-1 0 0 0,0 1 0 0 0,0-1-1 0 0,0 0 1 0 0,-1 1 0 0 0,0-1 0 0 0,0 0 0 0 0,0 1 0 0 0,0-1 0 0 0,-2-5 0 0 0,-2-7 238 0 0,0 0-1 0 0,-1 0 1 0 0,-9-19 0 0 0,11 27-300 0 0,-1 0 0 0 0,0 0 0 0 0,0 0 0 0 0,-1 1 0 0 0,0 0 0 0 0,-1 0 0 0 0,0 1 0 0 0,0-1 0 0 0,0 1 0 0 0,-1 0 0 0 0,0 1 0 0 0,-1 0 0 0 0,1 0 0 0 0,-1 0 0 0 0,0 1 0 0 0,0 0 0 0 0,-1 1 0 0 0,0 0 0 0 0,0 0 0 0 0,0 1 0 0 0,-10-3 0 0 0,-77-15 215 0 0,83 19-265 0 0,0 0 1 0 0,-1 1-1 0 0,1 1 0 0 0,0 0 0 0 0,-18 3 0 0 0,14 0 40 0 0,1 0 0 0 0,0 2-1 0 0,0 0 1 0 0,-26 12-1 0 0,38-14-52 0 0,-1 1 0 0 0,1-1 0 0 0,0 1 0 0 0,0 0 0 0 0,1 0 0 0 0,-1 0 1 0 0,1 1-1 0 0,0-1 0 0 0,-3 6 0 0 0,0-1 13 0 0,0 1 45 0 0,0 0 0 0 0,1 0-1 0 0,0 0 1 0 0,1 1 0 0 0,0 0 0 0 0,1 0-1 0 0,0 0 1 0 0,1 1 0 0 0,0-1-1 0 0,0 0 1 0 0,2 1 0 0 0,-1-1 0 0 0,1 1-1 0 0,1-1 1 0 0,0 1 0 0 0,1-1 0 0 0,0 1-1 0 0,0-1 1 0 0,2 0 0 0 0,-1 0-1 0 0,1 0 1 0 0,1-1 0 0 0,7 14 0 0 0,-6-15-51 0 0,0-1 1 0 0,0 0 0 0 0,0-1 0 0 0,1 0 0 0 0,1 0 0 0 0,-1 0-1 0 0,1-1 1 0 0,0 0 0 0 0,1 0 0 0 0,10 5 0 0 0,-14-8 14 0 0,1-1 1 0 0,-1 1 0 0 0,1-1-1 0 0,-1 0 1 0 0,1-1-1 0 0,0 0 1 0 0,0 0 0 0 0,5 1-1 0 0,-2-2-637 0 0,1 0 0 0 0,-1 0 0 0 0,0-1-1 0 0,14-3 1 0 0,1-2-3719 0 0,0-2 1 0 0,39-17-1 0 0,-52 20 2409 0 0,29-12-2765 0 0,-20 9 2631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56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15 3068 0 0,'0'0'10352'0'0,"-1"-3"-9653"0"0,-5-9 6514 0 0,5 16-6838 0 0,-1 12-41 0 0,1-13-42 0 0,3 29 1022 0 0,22 123 1343 0 0,-20-127-2090 0 0,-1 1 0 0 0,-2 43 0 0 0,-1-70-503 0 0,0 1-23 0 0,1 22 105 0 0,-1-23-34 0 0,1 0-88 0 0,0 9-31 0 0,0-8 83 0 0,4 7 1043 0 0,0-5-5564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57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0 2300 0 0,'0'0'8720'0'0,"-4"1"-8108"0"0,-11 1-44 0 0,11-2-36 0 0,1 0-31 0 0,-120 14 3961 0 0,85-10-3468 0 0,36-3-867 0 0,-1-1-17 0 0,-7 1-18 0 0,8-1 156 0 0,2 2-280 0 0,0 1 13 0 0,1-1 0 0 0,-1 0 0 0 0,1 0 0 0 0,0 0 1 0 0,0 0-1 0 0,0 0 0 0 0,0 0 0 0 0,0 0 0 0 0,0 0 1 0 0,1-1-1 0 0,-1 1 0 0 0,0 0 0 0 0,1-1 0 0 0,-1 1 0 0 0,1-1 1 0 0,0 1-1 0 0,0-1 0 0 0,3 2 0 0 0,46 25-332 0 0,-15-10 209 0 0,-5-2 38 0 0,-29-15 477 0 0,-7 1-316 0 0,0 1-36 0 0,-2 1-4 0 0,-23-2 67 0 0,-34 1-509 0 0,61-3 14 0 0,-16 1-3511 0 0,13-3-77 0 0,1 1 2430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4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5957 0 0,'0'0'1739'0'0,"3"-3"-117"0"0,-2 2-1255 0 0,1 0 0 0 0,0-1-1 0 0,0 1 1 0 0,0 0 0 0 0,0 0 0 0 0,0 0-1 0 0,0 0 1 0 0,0 0 0 0 0,0 0 0 0 0,1 1-1 0 0,-1-1 1 0 0,0 1 0 0 0,0 0-1 0 0,1-1 1 0 0,-1 1 0 0 0,0 0 0 0 0,0 0-1 0 0,3 1 1 0 0,-2-1 317 0 0,1 0-532 0 0,0-1 1 0 0,0 1 0 0 0,1 0-1 0 0,-1 0 1 0 0,0 1 0 0 0,0-1-1 0 0,6 2 1 0 0,11 2-1887 0 0,2-4-4433 0 0,19-7-990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58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288 79 2812 0 0,'-5'-11'3437'0'0,"2"6"-2779"0"0,0 1 0 0 0,0-1 0 0 0,0 1 0 0 0,0 0 0 0 0,-1 0 0 0 0,1 0 0 0 0,-1 1 0 0 0,0-1 0 0 0,-1 1-1 0 0,1 0 1 0 0,0 0 0 0 0,-9-4 0 0 0,6 4-221 0 0,0 1 1 0 0,1 0-1 0 0,-1 0 0 0 0,0 0 0 0 0,0 1 0 0 0,0 0 1 0 0,0 0-1 0 0,0 1 0 0 0,-9 0 0 0 0,10 0-253 0 0,-1 1 0 0 0,0 0 0 0 0,0 0 0 0 0,0 0 0 0 0,1 1 0 0 0,-1 0 0 0 0,0 0 0 0 0,1 1 0 0 0,0 0 0 0 0,0 0 0 0 0,0 1-1 0 0,0-1 1 0 0,0 1 0 0 0,1 0 0 0 0,-1 1 0 0 0,1 0 0 0 0,0-1 0 0 0,1 1 0 0 0,-1 1 0 0 0,1-1 0 0 0,-5 8 0 0 0,7-8-87 0 0,-1 1 1 0 0,1-1 0 0 0,0 1-1 0 0,0-1 1 0 0,1 1 0 0 0,0 0-1 0 0,0 0 1 0 0,0-1 0 0 0,1 1-1 0 0,-1 0 1 0 0,2 0 0 0 0,-1 0-1 0 0,0 0 1 0 0,1-1 0 0 0,0 1 0 0 0,1 0-1 0 0,-1 0 1 0 0,1-1 0 0 0,0 1-1 0 0,0-1 1 0 0,1 0 0 0 0,0 1-1 0 0,5 6 1 0 0,-2-3-15 0 0,0-1 0 0 0,1 0 0 0 0,0 0 0 0 0,1-1 0 0 0,-1 0 0 0 0,1 0 0 0 0,1-1 0 0 0,-1 0 0 0 0,1 0 0 0 0,0-1 0 0 0,0 0 0 0 0,11 4 0 0 0,-16-8-66 0 0,0-1 1 0 0,0 1 0 0 0,0 0 0 0 0,0-1-1 0 0,0 0 1 0 0,0 0 0 0 0,0 0-1 0 0,1-1 1 0 0,-1 1 0 0 0,0-1-1 0 0,-1 0 1 0 0,1 0 0 0 0,0 0-1 0 0,0-1 1 0 0,0 1 0 0 0,-1-1-1 0 0,5-2 1 0 0,-1-1-5 0 0,1 1 1 0 0,-1-2-1 0 0,1 1 1 0 0,-1-1-1 0 0,-1 0 0 0 0,9-9 1 0 0,-8 6 111 0 0,0 0 1 0 0,-1 0-1 0 0,0-1 1 0 0,-1 1-1 0 0,0-1 1 0 0,-1 0-1 0 0,0-1 1 0 0,0 1-1 0 0,-1-1 1 0 0,0 0-1 0 0,1-19 1 0 0,-3 28 31 0 0,-1-1-3 0 0,1-4 68 0 0,4 8 372 0 0,6 13 328 0 0,-7-9-1176 0 0,11 16 507 0 0,2-1 0 0 0,0 0-1 0 0,1-1 1 0 0,33 26-1 0 0,-48-43-669 0 0,-1-1-1 0 0,0 1 0 0 0,0-1 1 0 0,1 1-1 0 0,-1-1 1 0 0,1 0-1 0 0,-1 0 0 0 0,1 0 1 0 0,0 0-1 0 0,3 0 1 0 0,-5-1-269 0 0,1 0 0 0 0,-1 0 0 0 0,0 0 0 0 0,1 0 0 0 0,-1-1 0 0 0,0 1 1 0 0,1 0-1 0 0,-1-1 0 0 0,0 1 0 0 0,0-1 0 0 0,0 1 0 0 0,1-1 1 0 0,-1 0-1 0 0,0 0 0 0 0,0 1 0 0 0,0-1 0 0 0,0 0 0 0 0,0 0 0 0 0,0 0 1 0 0,1-2-1 0 0,-4-23-9063 0 0,-2 8 7802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9:59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237 1 2700 0 0,'0'0'10641'0'0,"-6"-1"-10079"0"0,-2 1 111 0 0,-1 1-1 0 0,1-1 0 0 0,-15 4 0 0 0,20-2-338 0 0,-2 0-55 0 0,1 1 0 0 0,0 0 0 0 0,-1 0 0 0 0,1 0 0 0 0,0 1 0 0 0,1-1 0 0 0,-1 1 0 0 0,-3 4 0 0 0,7-8-279 0 0,-28 27 1336 0 0,-40 29-1 0 0,63-51-1272 0 0,3-4 51 0 0,0 0-22 0 0,-30 25-114 0 0,30-25-318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3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 2720 0 0,'6'-13'6740'0'0,"-16"-8"5775"0"0,9 38-12232 0 0,1-12-98 0 0,0 1-1 0 0,0 0 1 0 0,0-1 0 0 0,0 1-1 0 0,1-1 1 0 0,2 8-1 0 0,4 18 581 0 0,-2-1 0 0 0,-2 1 1 0 0,1 51-1 0 0,2 21 295 0 0,-5-91-920 0 0,4 25 311 0 0,-1 0-1 0 0,-3 62 1 0 0,-4-68-294 0 0,1-18-43 0 0,1 0-1 0 0,0 0 0 0 0,2 17 0 0 0,-1-15-150 0 0,-1-12 0 0 0,1 0-36 0 0,3 10 837 0 0,0-6-3316 0 0,18-29-15549 0 0,-20 19 17443 0 0,1-1 1 0 0,-1 0-1 0 0,1 1 1 0 0,-1-1 0 0 0,0 0-1 0 0,-1 0 1 0 0,1 0 0 0 0,-1-4-1 0 0,2-10-1402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36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2628 0 0,'0'0'3009'0'0,"4"-2"-2099"0"0,1 0-344 0 0,1 0 0 0 0,-1 0 0 0 0,1 1 0 0 0,0 0 1 0 0,-1 0-1 0 0,1 0 0 0 0,0 0 0 0 0,11 1 0 0 0,152 11 3011 0 0,-14-1-2475 0 0,233-22 1282 0 0,-324 6-2302 0 0,-11 0 2579 0 0,-18 4-4294 0 0,-5 0-4050 0 0,0 2-5559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3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31 3592 0 0,'-6'-12'3333'0'0,"1"4"3055"0"0,-8-2-2848 0 0,13 10-3409 0 0,-1 0 0 0 0,1 0 1 0 0,-1 0-1 0 0,1 0 0 0 0,-1 0 0 0 0,1 0 1 0 0,-1 0-1 0 0,0 0 0 0 0,1 0 0 0 0,-1 0 1 0 0,1 1-1 0 0,-1-1 0 0 0,1 0 0 0 0,-1 0 1 0 0,1 0-1 0 0,-1 1 0 0 0,1-1 0 0 0,0 0 0 0 0,-1 1 1 0 0,1-1-1 0 0,-1 0 0 0 0,1 1 0 0 0,0-1 1 0 0,-1 1-1 0 0,0 0 0 0 0,-1 1 989 0 0,3 1-893 0 0,0 12-4 0 0,-1-11-18 0 0,-4 27 986 0 0,-1 8-448 0 0,2-14-210 0 0,0 36 0 0 0,1 76 682 0 0,5-121-248 0 0,-1-6-3771 0 0,9-30-10574 0 0,-5-12 4700 0 0,-4 13 6756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3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3900 0 0,'0'0'14155'0'0,"5"3"-13819"0"0,83 63 2568 0 0,-54-41-2290 0 0,-13-8-233 0 0,1-1-1 0 0,42 22 1 0 0,15 1 91 0 0,-48-18-132 0 0,-30-20-241 0 0,0-1-85 0 0,-1 1 0 0 0,0-1 0 0 0,0 0 0 0 0,1 1-1 0 0,-1-1 1 0 0,0 0 0 0 0,0 1 0 0 0,0-1 0 0 0,1 0 0 0 0,-1 1 0 0 0,0-1-1 0 0,0 0 1 0 0,0 1 0 0 0,0-1 0 0 0,0 1 0 0 0,0-1 0 0 0,0 0 0 0 0,0 1-1 0 0,0-1 1 0 0,0 1 0 0 0,0-1 0 0 0,0 0 0 0 0,0 1 0 0 0,0-1 0 0 0,0 0-1 0 0,-1 1 1 0 0,-24 20 230 0 0,22-18-221 0 0,-1 0 1 0 0,1 0 0 0 0,-1-1 0 0 0,0 1 0 0 0,0-1-1 0 0,0 0 1 0 0,-7 3 0 0 0,-2 0 42 0 0,-79 32 35 0 0,62-26-91 0 0,-35 18 1 0 0,23-9 263 0 0,-46 14 0 0 0,53-21-993 0 0,34-12 248 0 0,29-33-22597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3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2488 0 0,'0'0'7716'0'0,"9"-2"-7168"0"0,2 0-333 0 0,36-1 1051 0 0,192 15 2014 0 0,-135-4-2065 0 0,143-7-1 0 0,-84-7 574 0 0,-161 6-1645 0 0,2 0 0 0 0,2 1 48 0 0,0-1 0 0 0,-1 1 0 0 0,1 0 0 0 0,0 0 0 0 0,0 1 0 0 0,-1-1 1 0 0,10 5-1 0 0,-13-5 152 0 0,1 10 134 0 0,-2-10-434 0 0,0 0 1 0 0,-1-1 0 0 0,1 1 0 0 0,-1 0 0 0 0,0 0 0 0 0,1 0 0 0 0,-1 0 0 0 0,0 0 0 0 0,1 0 0 0 0,-1 0 0 0 0,0 0 0 0 0,0 1 0 0 0,0-1 0 0 0,0 0 0 0 0,0 1 0 0 0,-20 252 2963 0 0,20-195-2644 0 0,-5 147 631 0 0,4-170-872 0 0,-2 12-27 0 0,3-41-76 0 0,-1 0 1 0 0,1-1-1 0 0,0 1 0 0 0,1 0 1 0 0,1 9-1 0 0,2 21 125 0 0,-4-32-144 0 0,0 24 72 0 0,8 47 0 0 0,-6-60-81 0 0,0-4 39 0 0,0-1 0 0 0,-1 1-1 0 0,-1 13 1 0 0,-6 19 36 0 0,5-37-60 0 0,0 0 1 0 0,0 0 0 0 0,0 0 0 0 0,0 0-1 0 0,1 0 1 0 0,2 15 0 0 0,0 1 138 0 0,-2-20-159 0 0,0 0-1 0 0,1 8-19 0 0,-1-8-42 0 0,0-1 37 0 0,-3 21-25 0 0,3-20 40 0 0,0 12 17 0 0,10 33 96 0 0,-10-45 11 0 0,-7 6-61 0 0,7-9-41 0 0,0 0 1 0 0,-1 1 0 0 0,1-1-1 0 0,0 0 1 0 0,0 1-1 0 0,-1-1 1 0 0,1 0-1 0 0,0 1 1 0 0,-1-1-1 0 0,1 0 1 0 0,0 0-1 0 0,-1 1 1 0 0,1-1-1 0 0,-1 0 1 0 0,1 0-1 0 0,0 1 1 0 0,-1-1-1 0 0,1 0 1 0 0,-1 0-1 0 0,1 0 1 0 0,0 0-1 0 0,-1 0 1 0 0,1 0-1 0 0,-1 0 1 0 0,1 0-1 0 0,-1 0 1 0 0,-2 0-26 0 0,0 0 8 0 0,-10 0-46 0 0,-169-7-1270 0 0,-25 0 810 0 0,81 8 374 0 0,67-4 288 0 0,-28-10-65 0 0,85 13-55 0 0,-17-2 1 0 0,-21-1-555 0 0,37 3 497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64 2136 0 0,'0'0'880'0'0,"0"-10"560"0"0,1 4 2441 0 0,1 3-3626 0 0,4-18 3324 0 0,-5 20-2899 0 0,-1-1 0 0 0,1 0 0 0 0,-1 1 0 0 0,0-1 0 0 0,0 0 0 0 0,0 0 0 0 0,0 1 0 0 0,0-1 0 0 0,-1 0 0 0 0,0-5 3620 0 0,-1 40-3898 0 0,1-27-145 0 0,0 56 1262 0 0,2-22-824 0 0,4 33 190 0 0,-4-70-806 0 0,-1 0-21 0 0,3 24 198 0 0,-3-25-167 0 0,0 1-52 0 0,2 53 194 0 0,-2-53-170 0 0,0 16 18 0 0,0-10-27 0 0,0-6-7 0 0,-19-34-26549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1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 3040 0 0,'0'0'5017'0'0,"-5"2"-4341"0"0,-6 5 431 0 0,0 1 0 0 0,1 0 0 0 0,-1 0 0 0 0,-13 15 0 0 0,16-14-557 0 0,0-1-1 0 0,-1 1 1 0 0,-13 9-1 0 0,7-6-99 0 0,-30 27 639 0 0,20-16 3 0 0,-42 29 0 0 0,65-51-984 0 0,0 0-32 0 0,1 0 0 0 0,-1-1 1 0 0,1 1-1 0 0,-1 0 1 0 0,1 0-1 0 0,-1 0 1 0 0,1 0-1 0 0,0 0 1 0 0,-1 1-1 0 0,1-1 1 0 0,0 0-1 0 0,0 0 1 0 0,0 1-1 0 0,0-1 1 0 0,0 1-1 0 0,0-1 0 0 0,0 1 1 0 0,1-1-1 0 0,-1 1 1 0 0,0 0-1 0 0,1-1 1 0 0,-1 1-1 0 0,1 0 1 0 0,0-1-1 0 0,-1 4 1 0 0,4 0 31 0 0,0 0 1 0 0,1 0-1 0 0,-1-1 1 0 0,7 8-1 0 0,-8-11-26 0 0,0 1-17 0 0,-1 0-1 0 0,1 0 1 0 0,1 0 0 0 0,-1 0 0 0 0,0 0-1 0 0,0-1 1 0 0,1 1 0 0 0,3 1 0 0 0,3 3 146 0 0,14 9 162 0 0,-11-7-217 0 0,0 0-1 0 0,0 1 1 0 0,0 1-1 0 0,16 17 1 0 0,6 8-66 0 0,-33-34-85 0 0,31 24 230 0 0,-23-19-98 0 0,-5-3-2870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1046 523 2628 0 0,'0'0'5271'0'0,"-4"-1"-4693"0"0,-11-3-16 0 0,12 3 564 0 0,0 1-639 0 0,-53 6 2142 0 0,-27-6-847 0 0,-225-5 443 0 0,4-21-938 0 0,254 21-723 0 0,4 7-229 0 0,43-2-320 0 0,1 0-12 0 0,-4 3 11 0 0,-46-2 362 0 0,20-4-268 0 0,30 3-77 0 0,-40-7 54 0 0,41 7-98 0 0,-5-3-17 0 0,4 2 26 0 0,0 0 46 0 0,0 0 0 0 0,-1 1 0 0 0,1-1 0 0 0,0 0-1 0 0,0 0 1 0 0,0-1 0 0 0,0 1 0 0 0,-3-3 0 0 0,9-36 860 0 0,-2 37-841 0 0,14-31 584 0 0,-13 27-526 0 0,-1 0 0 0 0,0 0 1 0 0,0 0-1 0 0,-1 0 0 0 0,0 0 0 0 0,0 0 0 0 0,0-9 0 0 0,-1 14-27 0 0,0-13 81 0 0,-3-37 145 0 0,2 50-291 0 0,5-23 188 0 0,11-65-253 0 0,-15 88 53 0 0,0-1-44 0 0,-1-29 303 0 0,-5-2-5295 0 0,5 30 3806 0 0,-1-1 0 0 0,0 0 1 0 0,1 1-1 0 0,-1 0 0 0 0,-1-1 1 0 0,1 1-1 0 0,-1 0 1 0 0,1 0-1 0 0,-1 0 0 0 0,0 0 1 0 0,0 1-1 0 0,-5-5 0 0 0,-4-1-741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4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 2712 0 0,'0'0'939'0'0,"-1"-30"17859"0"0,11 46-13732 0 0,1 3-4964 0 0,3 2 470 0 0,0 0 1 0 0,-2 1-1 0 0,-1 1 0 0 0,0 0 0 0 0,-2 1 0 0 0,0 0 1 0 0,-2 0-1 0 0,4 26 0 0 0,-9-33-572 0 0,-1-1 0 0 0,0 1 0 0 0,-1 0 0 0 0,-5 31 0 0 0,-1 3 0 0 0,2-11 0 0 0,2-5 0 0 0,-2-5 0 0 0,-4 16 0 0 0,-4-5 0 0 0,8-29 0 0 0,-27 63 0 0 0,21-62-1717 0 0,9-12 1022 0 0,-1 1 0 0 0,1-1 0 0 0,-1 0 0 0 0,1 0-1 0 0,-1 0 1 0 0,0-1 0 0 0,0 1 0 0 0,1 0 0 0 0,-5 0 0 0 0,-29 1-11565 0 0,29-3 11073 0 0,-50 0-6081 0 0,33 0 5304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80 4112 0 0,'0'0'16373'0'0,"1"3"-15865"0"0,4 16 416 0 0,-1-1 0 0 0,0 1 0 0 0,1 33 0 0 0,3 16 517 0 0,1 18 247 0 0,-7-60-1181 0 0,-2-24-384 0 0,-28-117-2799 0 0,10 73 2073 0 0,14 34 536 0 0,0 1 0 0 0,0-1-1 0 0,1 0 1 0 0,1 0 0 0 0,-1 0-1 0 0,1-1 1 0 0,1 1 0 0 0,-2-14 0 0 0,3 17 47 0 0,0 0 0 0 0,0 0 1 0 0,0 0-1 0 0,1 0 0 0 0,2-8 1 0 0,-1 4 9 0 0,-2 5 8 0 0,1 0 0 0 0,0 1 0 0 0,0-1 0 0 0,0 0 0 0 0,0 0 0 0 0,1 1 0 0 0,-1-1 0 0 0,1 0 0 0 0,0 1 0 0 0,0 0 0 0 0,0-1 0 0 0,1 1 0 0 0,-1 0 0 0 0,1 0 0 0 0,0 0 0 0 0,0 1 0 0 0,0-1 0 0 0,0 1 0 0 0,0-1 0 0 0,0 1 0 0 0,1 0 0 0 0,-1 0 0 0 0,1 1 0 0 0,0-1 0 0 0,-1 1 0 0 0,1 0 0 0 0,0 0 0 0 0,0 0 0 0 0,0 0 0 0 0,0 0 0 0 0,0 1 0 0 0,4 0 0 0 0,-1-1 38 0 0,0 1 0 0 0,0 0 0 0 0,0 0 0 0 0,0 0 0 0 0,0 1 0 0 0,0 0 0 0 0,0 1 1 0 0,0-1-1 0 0,0 2 0 0 0,11 4 0 0 0,-11-4 69 0 0,1 0 1 0 0,-1 1-1 0 0,0 0 0 0 0,10 8 1 0 0,-14-10-28 0 0,-1 0 0 0 0,1 1 0 0 0,0 0 0 0 0,-1-1 0 0 0,0 1 0 0 0,0 0 0 0 0,0 0 0 0 0,0 1 1 0 0,0-1-1 0 0,-1 0 0 0 0,1 1 0 0 0,-1-1 0 0 0,0 0 0 0 0,1 7 0 0 0,-2-8-48 0 0,1 1 1 0 0,-1-1-1 0 0,-1 0 0 0 0,1 1 1 0 0,0-1-1 0 0,-1 1 0 0 0,1-1 0 0 0,-1 0 1 0 0,1 1-1 0 0,-1-1 0 0 0,0 0 1 0 0,0 0-1 0 0,0 0 0 0 0,-1 0 1 0 0,1 1-1 0 0,0-2 0 0 0,-1 1 0 0 0,1 0 1 0 0,-1 0-1 0 0,0 0 0 0 0,-2 2 1 0 0,-7 4 56 0 0,0 1 0 0 0,-21 11 0 0 0,6-3-136 0 0,24-16-25 0 0,14 8-164 0 0,0-1 180 0 0,0 1 1 0 0,20 8 0 0 0,-15-8-14 0 0,27 20 1 0 0,-42-27 97 0 0,1 0 1 0 0,-1-1-1 0 0,0 1 0 0 0,0 1 0 0 0,0-1 0 0 0,-1 0 1 0 0,1 0-1 0 0,0 1 0 0 0,-1-1 0 0 0,1 1 0 0 0,-1-1 1 0 0,0 1-1 0 0,0-1 0 0 0,0 1 0 0 0,0 0 1 0 0,-1 0-1 0 0,1 0 0 0 0,-1-1 0 0 0,1 1 0 0 0,-1 0 1 0 0,0 3-1 0 0,-1-2 19 0 0,0 1 0 0 0,0-1 0 0 0,0 0 0 0 0,-1 0 0 0 0,1 0 0 0 0,-1 0 0 0 0,0-1 0 0 0,0 1 0 0 0,-1 0 0 0 0,1-1 0 0 0,-1 0 0 0 0,0 1 0 0 0,1-1 1 0 0,-6 3-1 0 0,5-2-57 0 0,-1-1 0 0 0,0 1 1 0 0,-1-1-1 0 0,1-1 0 0 0,0 1 1 0 0,-1 0-1 0 0,0-1 1 0 0,1 0-1 0 0,-1 0 0 0 0,0-1 1 0 0,-5 2-1 0 0,0-1-666 0 0,1-1 0 0 0,-1 0 1 0 0,1 0-1 0 0,-15-2 0 0 0,14-3-2639 0 0,0-9-6284 0 0,5-1 1747 0 0,5 8 7643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3112 0 0,'1'-20'13153'0'0,"1"35"-9903"0"0,5 38-4505 0 0,-2-35 3370 0 0,-2-11-1974 0 0,-2-4-58 0 0,0 1 0 0 0,1 0-1 0 0,-1-1 1 0 0,1 1-1 0 0,0 0 1 0 0,0-1 0 0 0,0 0-1 0 0,0 0 1 0 0,0 1 0 0 0,1-1-1 0 0,-1-1 1 0 0,1 1 0 0 0,0 0-1 0 0,0-1 1 0 0,0 1 0 0 0,1-1-1 0 0,5 3 1 0 0,-7-4-35 0 0,0 0-29 0 0,0 0-1 0 0,0-1 1 0 0,0 1 0 0 0,0-1-1 0 0,0 0 1 0 0,0 1 0 0 0,0-1-1 0 0,1 0 1 0 0,-1 0 0 0 0,0 0-1 0 0,0-1 1 0 0,0 1 0 0 0,3-1-1 0 0,-2 0 26 0 0,12-6 0 0 0,-12 6-41 0 0,-1-1 0 0 0,0 0-1 0 0,0 0 1 0 0,0 0 0 0 0,0 0 0 0 0,-1 0 0 0 0,1 0 0 0 0,0 0 0 0 0,-1-1 0 0 0,0 1 0 0 0,1 0-1 0 0,-1-1 1 0 0,0 1 0 0 0,0-1 0 0 0,0 0 0 0 0,-1 1 0 0 0,1-1 0 0 0,-1 0 0 0 0,1 0 0 0 0,-1 1 0 0 0,0-4-1 0 0,1-3-1 0 0,0 7 9 0 0,0-28-112 0 0,-1 17-515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1564 0 0,'2'15'14691'0'0,"4"9"-13545"0"0,-5-22-976 0 0,0 0-113 0 0,-1 0 1 0 0,1 0-1 0 0,0-1 0 0 0,0 1 0 0 0,-1 0 1 0 0,1-1-1 0 0,0 1 0 0 0,0 0 0 0 0,1-1 1 0 0,-1 1-1 0 0,0-1 0 0 0,0 0 1 0 0,1 1-1 0 0,-1-1 0 0 0,1 0 0 0 0,-1 0 1 0 0,1 0-1 0 0,-1 0 0 0 0,1 0 1 0 0,0 0-1 0 0,-1-1 0 0 0,1 1 0 0 0,3 0 1 0 0,-2 0-91 0 0,13 2-1535 0 0,-10-6-3123 0 0,3-2 1507 0 0,0-8-3287 0 0,-5 3 4556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4328 0 0,'2'-1'1284'0'0,"15"-5"1472"0"0,-9 3-2143 0 0,0 1 0 0 0,0-1 0 0 0,-1 0 0 0 0,1-1 0 0 0,-1 0 0 0 0,0 0 0 0 0,0-1 0 0 0,-1 1 0 0 0,1-2 0 0 0,-1 1 0 0 0,9-10-1 0 0,-9 7-301 0 0,0 1-1 0 0,0-1 1 0 0,-1 0-1 0 0,-1 0 0 0 0,1 0 1 0 0,5-16-1 0 0,-10 22-56 0 0,7-17 3434 0 0,-9 23-3625 0 0,0 1 87 0 0,1 1 0 0 0,0-1 0 0 0,0 1 0 0 0,0-1 0 0 0,0 1 0 0 0,1-1 0 0 0,-1 1 0 0 0,2-1 0 0 0,0 7 0 0 0,3 43 1138 0 0,-5 79 1 0 0,-1-47-463 0 0,3-41-413 0 0,-5 92 563 0 0,4-134-1390 0 0,0 0 0 0 0,-1-1 0 0 0,0 1 0 0 0,1 0-1 0 0,-1-1 1 0 0,-1 1 0 0 0,1-1 0 0 0,-3 5 0 0 0,-13-33-20526 0 0,12 14 18958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4136 0 0,'0'0'2489'0'0,"23"-8"-493"0"0,-8 5-524 0 0,7 0-1092 0 0,-2-3-1240 0 0,-7 5-1720 0 0,-3-3 307 0 0,9-4-1711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3632 0 0,'8'-7'3001'0'0,"8"-6"-1101"0"0,-2-1 0 0 0,0 0 1 0 0,14-20-1 0 0,-22 27-1391 0 0,-2-1 0 0 0,1 0 0 0 0,-1 0 0 0 0,0 0-1 0 0,0 0 1 0 0,-1 0 0 0 0,0-1 0 0 0,-1 0 0 0 0,3-14 0 0 0,-5 21-134 0 0,-2-7 3675 0 0,-4 37-3370 0 0,1 1 0 0 0,-2 50 0 0 0,20 197 3275 0 0,-12-213-3125 0 0,-3 64-924 0 0,2-125-499 0 0,-43 0-22118 0 0,35-8 19420 0 0,2 1 1314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8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3264 0 0,'8'-6'2160'0'0,"3"-1"-419"0"0,2 1-325 0 0,5 2-476 0 0,0 1-816 0 0,2 0-792 0 0,-1 3-2424 0 0,-3-1-1045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4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2 139 4032 0 0,'0'-1'245'0'0,"-1"0"0"0"0,1 0 0 0 0,0-1 0 0 0,0 1 0 0 0,0 0 0 0 0,-1 0 0 0 0,1 0 0 0 0,0 0 0 0 0,0 0 0 0 0,1 0 0 0 0,-1-1 0 0 0,0 1 0 0 0,0 0 0 0 0,0 0 0 0 0,1 0 0 0 0,-1 0 0 0 0,1 0 0 0 0,-1 0 0 0 0,1 0 0 0 0,-1 0 0 0 0,1 0 0 0 0,-1 0 0 0 0,1 0 0 0 0,0 0 0 0 0,0 0 0 0 0,-1 1 0 0 0,1-1 0 0 0,0 0 0 0 0,0 0 0 0 0,0 1 0 0 0,0-1 0 0 0,0 1 0 0 0,0-1 0 0 0,0 1 0 0 0,0-1 0 0 0,0 1 0 0 0,2-1 0 0 0,5-1 132 0 0,0-1 1 0 0,0 0-1 0 0,0 0 1 0 0,-1-1-1 0 0,1 0 1 0 0,-1 0-1 0 0,0-1 1 0 0,0 0-1 0 0,0 0 1 0 0,0-1 0 0 0,-1 0-1 0 0,0 0 1 0 0,6-9-1 0 0,-11 15-347 0 0,-1-1 1 0 0,1 0-1 0 0,-1 0 0 0 0,1 0 1 0 0,-1 1-1 0 0,1-1 0 0 0,-1 0 0 0 0,0 0 1 0 0,1 0-1 0 0,-1 0 0 0 0,0 0 1 0 0,0 0-1 0 0,0 0 0 0 0,0 1 0 0 0,0-1 1 0 0,0 0-1 0 0,0 0 0 0 0,0 0 1 0 0,0 0-1 0 0,0 0 0 0 0,-1 0 0 0 0,1 0 1 0 0,0 0-1 0 0,0 0 0 0 0,-1 1 1 0 0,1-1-1 0 0,-1 0 0 0 0,1 0 1 0 0,-1 0-1 0 0,1 1 0 0 0,-1-1 0 0 0,1 0 1 0 0,-1 1-1 0 0,0-1 0 0 0,0 0 1 0 0,0 0-1 0 0,-1 0 188 0 0,-2 2-95 0 0,-1 0-36 0 0,1 0 1 0 0,-1 1 0 0 0,1 0 0 0 0,-1-1 0 0 0,1 2-1 0 0,0-1 1 0 0,0 0 0 0 0,0 1 0 0 0,0 0 0 0 0,1 0 0 0 0,-1 0-1 0 0,1 0 1 0 0,-6 7 0 0 0,5-3 4 0 0,0-1-1 0 0,1 1 1 0 0,0 0-1 0 0,0 0 1 0 0,0 0-1 0 0,1 0 1 0 0,0 0-1 0 0,1 1 1 0 0,-1-1-1 0 0,1 1 1 0 0,1-1 0 0 0,0 1-1 0 0,0-1 1 0 0,0 1-1 0 0,1-1 1 0 0,0 1-1 0 0,0-1 1 0 0,1 0-1 0 0,0 1 1 0 0,0-1 0 0 0,1 0-1 0 0,0 0 1 0 0,0 0-1 0 0,0-1 1 0 0,1 1-1 0 0,0-1 1 0 0,1 0-1 0 0,-1 0 1 0 0,1 0 0 0 0,0-1-1 0 0,1 1 1 0 0,-1-1-1 0 0,1 0 1 0 0,9 5-1 0 0,-11-8-70 0 0,-1 0 0 0 0,1 0-1 0 0,0-1 1 0 0,0 1 0 0 0,-1-1-1 0 0,1 0 1 0 0,0 0 0 0 0,0-1-1 0 0,0 1 1 0 0,0-1 0 0 0,0 0-1 0 0,0 0 1 0 0,1 0 0 0 0,-1-1-1 0 0,6 0 1 0 0,-4-1-18 0 0,0 0 1 0 0,0-1-1 0 0,0 1 0 0 0,0-1 1 0 0,-1 0-1 0 0,1 0 0 0 0,-1-1 0 0 0,0 0 1 0 0,6-5-1 0 0,-2 0 2 0 0,0 0 0 0 0,0-1 0 0 0,-1-1 0 0 0,0 1 0 0 0,-1-1 0 0 0,0 0 0 0 0,0-1 0 0 0,8-23 0 0 0,5-23 2377 0 0,-20 65-2191 0 0,-8 69 670 0 0,0 16 555 0 0,5-8 1177 0 0,3-81-2348 0 0,1-11-118 0 0,4-10-216 0 0,0-1-1 0 0,0 1 0 0 0,2 0 1 0 0,1 0-1 0 0,0 1 0 0 0,1 0 1 0 0,0 0-1 0 0,2 1 0 0 0,0 0 1 0 0,25-27-1 0 0,5 7-4125 0 0,5 6-3778 0 0,1 5-8677 0 0,-39 21 14748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5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0 2364 0 0,'0'0'4433'0'0,"-5"2"-3869"0"0,-43 7 3745 0 0,46-9-3872 0 0,-1 1-24 0 0,-10 0-5 0 0,-1 2 0 0 0,1 0 0 0 0,0 0 0 0 0,0 1 0 0 0,1 1 0 0 0,-1 0 0 0 0,1 1 0 0 0,0 0 0 0 0,0 1 0 0 0,1 0 0 0 0,0 1 0 0 0,0 0 0 0 0,-10 10 0 0 0,15-11-228 0 0,0 0 0 0 0,0 1 0 0 0,1 0 0 0 0,0 0-1 0 0,0 0 1 0 0,1 1 0 0 0,0-1 0 0 0,0 1 0 0 0,1 0-1 0 0,0 0 1 0 0,1 0 0 0 0,-3 15 0 0 0,5-21-136 0 0,0 1-1 0 0,0-1 1 0 0,0 0 0 0 0,0 0 0 0 0,1 1-1 0 0,0-1 1 0 0,-1 0 0 0 0,1 0 0 0 0,0 0-1 0 0,0 0 1 0 0,1 0 0 0 0,-1 0 0 0 0,3 4 0 0 0,27 33 317 0 0,-22-29-272 0 0,-1-2-34 0 0,0-1 0 0 0,0 1 1 0 0,1-1-1 0 0,0-1 1 0 0,0 0-1 0 0,1 0 0 0 0,-1 0 1 0 0,2-2-1 0 0,-1 1 1 0 0,17 6-1 0 0,-20-11-29 0 0,-1 0 1 0 0,1 0-1 0 0,-1 0 1 0 0,1-1-1 0 0,-1 0 0 0 0,1 0 1 0 0,-1-1-1 0 0,1 0 0 0 0,-1 0 1 0 0,10-3-1 0 0,-6 2-11 0 0,0-1 1 0 0,0 1-1 0 0,0-2 1 0 0,0 1-1 0 0,-1-2 0 0 0,1 1 1 0 0,12-9-1 0 0,-17 9-7 0 0,0 0 1 0 0,-1 0-1 0 0,0 0 0 0 0,1 0 0 0 0,-1-1 1 0 0,-1 0-1 0 0,1 0 0 0 0,-1 0 0 0 0,0 0 0 0 0,0 0 1 0 0,0-1-1 0 0,-1 1 0 0 0,0-1 0 0 0,0 0 1 0 0,2-10-1 0 0,0-35 95 0 0,-4 41-139 0 0,-1-1 0 0 0,0 1 0 0 0,0 0 0 0 0,-1 0 0 0 0,-1 0 0 0 0,1 0-1 0 0,-9-19 1 0 0,8 23 3 0 0,0 0 0 0 0,-1 0 0 0 0,1 0 0 0 0,-1 1 1 0 0,0-1-1 0 0,-1 1 0 0 0,1 0 0 0 0,-1 0 0 0 0,0 1 0 0 0,-1-1 0 0 0,1 1 0 0 0,-9-4 0 0 0,11 6-236 0 0,-1 1 0 0 0,1 0 0 0 0,-1 0 1 0 0,0 1-1 0 0,1-1 0 0 0,-1 1 0 0 0,0-1 0 0 0,0 1 1 0 0,1 1-1 0 0,-1-1 0 0 0,0 0 0 0 0,1 1 0 0 0,-7 1 1 0 0,-18 6-2515 0 0,-54 19-9433 0 0,66-21 10217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5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2628 0 0,'6'-1'930'0'0,"73"-20"6689"0"0,-76 21-7078 0 0,0 0-64 0 0,8 1 0 0 0,-8-1 14 0 0,1 0-51 0 0,-2 1-282 0 0,1-1 1 0 0,0 1 0 0 0,0-1 0 0 0,0 1 0 0 0,0 0 0 0 0,-1 0 0 0 0,1 0-1 0 0,0 0 1 0 0,-1 1 0 0 0,1-1 0 0 0,2 3 0 0 0,-3-3 159 0 0,0 1-10 0 0,9 10 340 0 0,-1 0 0 0 0,-1 0-1 0 0,0 1 1 0 0,13 26 0 0 0,-6-12-208 0 0,-12-20-301 0 0,0 0 0 0 0,1-1 0 0 0,-1 0 0 0 0,2 0 1 0 0,5 6-1 0 0,-8-10-93 0 0,0 1-1 0 0,-1-1 1 0 0,1 0 0 0 0,0-1 0 0 0,0 1-1 0 0,0 0 1 0 0,0-1 0 0 0,0 0 0 0 0,0 0-1 0 0,1 0 1 0 0,-1 0 0 0 0,0 0 0 0 0,1-1 0 0 0,5 1-1 0 0,-2-1-283 0 0,0-1 0 0 0,-1 0 0 0 0,1 0 0 0 0,-1-1 0 0 0,0 1-1 0 0,1-1 1 0 0,-1-1 0 0 0,0 1 0 0 0,9-6 0 0 0,17-16-5595 0 0,-6-4-3462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0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2628 0 0,'0'0'1205'0'0,"-11"-5"3257"0"0,8 4-4028 0 0,0 1 0 0 0,0-1 0 0 0,0 1-1 0 0,-1 0 1 0 0,1 0 0 0 0,0 0 0 0 0,0 1 0 0 0,0-1 0 0 0,0 1 0 0 0,0 0 0 0 0,-1 0 0 0 0,1 0 0 0 0,1 0 0 0 0,-1 0 0 0 0,0 1 0 0 0,0-1 0 0 0,0 1 0 0 0,1-1 0 0 0,-1 1-1 0 0,-2 3 1 0 0,1-1-131 0 0,0 0 0 0 0,0 1 0 0 0,0 0-1 0 0,1 0 1 0 0,-1 0 0 0 0,1 0-1 0 0,0 0 1 0 0,1 1 0 0 0,-4 10 0 0 0,4-11-201 0 0,0 0 0 0 0,1 0 1 0 0,0 0-1 0 0,0 1 1 0 0,0-1-1 0 0,1 1 1 0 0,-1-1-1 0 0,1 1 1 0 0,0-1-1 0 0,1 0 1 0 0,0 1-1 0 0,0-1 1 0 0,0 0-1 0 0,0 1 1 0 0,1-1-1 0 0,-1 0 1 0 0,2 0-1 0 0,-1 0 1 0 0,0 0-1 0 0,1 0 1 0 0,0-1-1 0 0,0 1 1 0 0,0-1-1 0 0,1 0 0 0 0,-1 0 1 0 0,1 0-1 0 0,0 0 1 0 0,0-1-1 0 0,1 1 1 0 0,-1-1-1 0 0,1 0 1 0 0,-1 0-1 0 0,1-1 1 0 0,0 0-1 0 0,0 1 1 0 0,6 0-1 0 0,-1 0-46 0 0,-1-1-1 0 0,1 0 0 0 0,0-1 1 0 0,0 0-1 0 0,0-1 1 0 0,0 0-1 0 0,13-2 1 0 0,-18 1-40 0 0,0 0 1 0 0,0 0 0 0 0,0 0 0 0 0,0-1 0 0 0,-1 1 0 0 0,1-1-1 0 0,0 0 1 0 0,-1-1 0 0 0,0 1 0 0 0,0-1 0 0 0,1 0-1 0 0,-1 0 1 0 0,-1 0 0 0 0,1-1 0 0 0,0 1 0 0 0,5-9 0 0 0,-7 8-76 0 0,0 0 1 0 0,-1 0-1 0 0,1 0 1 0 0,-1 0 0 0 0,0 0-1 0 0,-1-1 1 0 0,1 1-1 0 0,0-1 1 0 0,-1 1 0 0 0,0 0-1 0 0,0-1 1 0 0,-1 1-1 0 0,1 0 1 0 0,-1-1-1 0 0,0 1 1 0 0,0 0 0 0 0,0 0-1 0 0,-1-1 1 0 0,1 1-1 0 0,-1 0 1 0 0,0 0 0 0 0,0 1-1 0 0,-1-1 1 0 0,1 0-1 0 0,-1 1 1 0 0,1-1 0 0 0,-7-4-1 0 0,4 4-1380 0 0,-10-6-5061 0 0,0-3-5201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4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 2804 0 0,'0'0'3547'0'0,"-11"-6"2472"0"0,7 6-5642 0 0,1 1 0 0 0,0 0 0 0 0,-1 0 0 0 0,1 0 0 0 0,0 0 0 0 0,-6 3 0 0 0,7-2 149 0 0,-4 2-453 0 0,5-2 337 0 0,6-3 2182 0 0,0-1-3137 0 0,8-4 1223 0 0,-8 5-4280 0 0,7 17-8337 0 0,-11-12 9973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5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3744 0 0,'0'0'7032'0'0,"8"14"-3786"0"0,-7-11-2907 0 0,21 101 5021 0 0,-13-55-4141 0 0,19 59 0 0 0,-28-104-1171 0 0,1 3 6 0 0,1 12 1986 0 0,2-6-6585 0 0,5-26-4714 0 0,-7 9 6604 0 0,-1-10-1183 0 0,0 10 3146 0 0,-1 1-1272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5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2476 0 0,'0'0'1814'0'0,"12"-22"3906"0"0,18 7-2752 0 0,-29 14-2525 0 0,18-4 811 0 0,33-2 744 0 0,-50 7-1769 0 0,18 0 385 0 0,-3 1-212 0 0,-14-1-269 0 0,1 1 0 0 0,0 0 0 0 0,0 0 0 0 0,-1 0 0 0 0,1 0 0 0 0,-1 1 0 0 0,1-1 0 0 0,-1 1 0 0 0,1 0 0 0 0,-1 0 0 0 0,5 4 0 0 0,-7-5 37 0 0,4 3-39 0 0,0 0-1 0 0,-1 0 0 0 0,1 0 1 0 0,-1 1-1 0 0,0-1 0 0 0,5 9 1 0 0,-8-11-24 0 0,4 10 173 0 0,-4-11-232 0 0,0 0 1 0 0,-1 0 0 0 0,1 1-1 0 0,0-1 1 0 0,-1 1-1 0 0,1-1 1 0 0,-1 0 0 0 0,1 1-1 0 0,-1-1 1 0 0,0 1-1 0 0,0-1 1 0 0,0 1 0 0 0,0-1-1 0 0,0 1 1 0 0,0 1-1 0 0,-15 32 384 0 0,14-34-368 0 0,-1 1 0 0 0,-1 2-20 0 0,0 0 0 0 0,0-1-1 0 0,0 0 1 0 0,-1 0-1 0 0,1 0 1 0 0,-1 0 0 0 0,0 0-1 0 0,-8 4 1 0 0,-49 19 332 0 0,48-21-287 0 0,11-5-95 0 0,-23 9-81 0 0,-1-4-848 0 0,24-4 449 0 0,-18 0-2950 0 0,5-3-2743 0 0,-11-5-3598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1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3488 0 0,'0'0'5806'0'0,"3"1"-4821"0"0,-3-1-1001 0 0,4 0 1624 0 0,0 0 0 0 0,0 0 0 0 0,0 0 0 0 0,0 0 0 0 0,0-1-1 0 0,4 0 1 0 0,5-6-2035 0 0,-11 6 615 0 0,4-4 65 0 0,0 1 1 0 0,0-1 0 0 0,-1 0 0 0 0,10-10 0 0 0,-15 14-239 0 0,38-41 1352 0 0,-37 40-1227 0 0,22-26 1093 0 0,-22 27-1128 0 0,0 1 0 0 0,-1-1 0 0 0,1 0-1 0 0,0 1 1 0 0,-1-1 0 0 0,1 0 0 0 0,0 1 0 0 0,-1-1 0 0 0,1 1-1 0 0,0-1 1 0 0,0 1 0 0 0,0-1 0 0 0,0 1 0 0 0,0 0 0 0 0,-1-1-1 0 0,1 1 1 0 0,2 0 0 0 0,7 7 755 0 0,-8-4-1047 0 0,1 0 347 0 0,-3 58 860 0 0,1-49-813 0 0,0 1 1 0 0,1-1-1 0 0,5 17 0 0 0,2 17 308 0 0,-7-15 63 0 0,-1 33 0 0 0,-1-39-271 0 0,0-22-252 0 0,0 16 162 0 0,-1 4-84 0 0,1-21-66 0 0,3 21-10 0 0,26-56-23404 0 0,-14-23 18074 0 0,-12 45 3460 0 0,1-13-33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1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2988 0 0,'0'0'1338'0'0,"2"-1"-69"0"0,15-8 1522 0 0,36-20 3575 0 0,-42 22-5600 0 0,-1 0 0 0 0,-1 0 1 0 0,12-12-1 0 0,-14 10-392 0 0,0 1 0 0 0,0-2 0 0 0,-1 1 0 0 0,0-1 0 0 0,-1 0 0 0 0,0 0 0 0 0,0 0 0 0 0,-1-1 0 0 0,-1 0 0 0 0,0 1 0 0 0,3-22 0 0 0,-5 27-182 0 0,-1 0 0 0 0,0 0 0 0 0,0 0 0 0 0,0 0 0 0 0,0 0 0 0 0,-1 0 0 0 0,-2-8 0 0 0,-1-9 2736 0 0,4 29-2729 0 0,0 0-155 0 0,-1 2 131 0 0,1 0 1 0 0,0 1 0 0 0,2 9 0 0 0,41 325 2764 0 0,-41-304-2715 0 0,-3 53 0 0 0,1-82-193 0 0,-1 1 1 0 0,-1 0-1 0 0,0-1 0 0 0,-1 1 1 0 0,0-1-1 0 0,-1 0 0 0 0,0 0 1 0 0,-11 20-1 0 0,-17 8 8 0 0,29-35-37 0 0,0-1 0 0 0,-1 0 0 0 0,1 0 0 0 0,0 0 0 0 0,-1 0-1 0 0,0-1 1 0 0,0 1 0 0 0,1-1 0 0 0,-6 2 0 0 0,15-3 30 0 0,17 1-21 0 0,-17-1 8 0 0,-5-1-24 0 0,0 1 0 0 0,0-1 0 0 0,0 1 0 0 0,0 0 0 0 0,0-1 0 0 0,0 1 0 0 0,-1 0 0 0 0,1 0-1 0 0,0-1 1 0 0,0 1 0 0 0,0 0 0 0 0,-1 0 0 0 0,1 0 0 0 0,0 0 0 0 0,-1 0 0 0 0,2 2 0 0 0,10 23 128 0 0,-4-2 30 0 0,16 47 114 0 0,23 70 122 0 0,-26-61-163 0 0,-5-18-174 0 0,-9-37 32 0 0,10 95-80 0 0,-15-104-5 0 0,4 52 0 0 0,-5-6 0 0 0,1 6 0 0 0,-2-38 0 0 0,2 17 0 0 0,-1-29 0 0 0,-1-6 0 0 0,1-1 0 0 0,0 1 0 0 0,1-1 0 0 0,0 1 0 0 0,1-1 0 0 0,0 0 0 0 0,8 18 0 0 0,11 28 0 0 0,-7-19 0 0 0,-10-24 0 0 0,0 0 0 0 0,1 0 0 0 0,1-1 0 0 0,1-2 0 0 0,0 0 0 0 0,6 5 1 0 0,-11-13-2 0 0,19 15-3 0 0,-15-11 1 0 0,20 12 10 0 0,-14-11-7 0 0,-1-1 0 0 0,20 5-13 0 0,-3-6 13 0 0,-15-3 11 0 0,-1 0-9 0 0,4 2-2 0 0,-3-1 0 0 0,-14-4 0 0 0,1 0 0 0 0,-1 0 0 0 0,0 0 0 0 0,1 0 0 0 0,-1 0 0 0 0,0 0 0 0 0,1 0 0 0 0,-1 0 0 0 0,0 0 0 0 0,1 0 0 0 0,-1 0 0 0 0,0 0 0 0 0,1 0 0 0 0,-1 0 0 0 0,0 0 0 0 0,0 0 0 0 0,1 0 0 0 0,-1 0 0 0 0,0 0 0 0 0,1-1 0 0 0,-1 1 0 0 0,0 0 0 0 0,1 0 0 0 0,-1 0 0 0 0,0 0 0 0 0,0-1 0 0 0,1 1 0 0 0,-1 0 0 0 0,0 0 0 0 0,0-1 0 0 0,0 1 0 0 0,1 0 0 0 0,-1 0 0 0 0,0-1 0 0 0,0 1 0 0 0,0 0 0 0 0,0-1 0 0 0,0 1 0 0 0,1-1 0 0 0,-2-1-43 0 0,0 0 1 0 0,1 0-1 0 0,-1 0 0 0 0,0 0 1 0 0,0-1-1 0 0,0 1 0 0 0,-1 1 1 0 0,1-1-1 0 0,0 0 0 0 0,-1 0 1 0 0,1 0-1 0 0,-1 1 0 0 0,0-1 1 0 0,1 1-1 0 0,-1-1 0 0 0,0 1 1 0 0,-3-2-1 0 0,-11-4 477 0 0,-12-7-3708 0 0,-14-10-7518 0 0,34 19 7924 0 0,1 0 0 0 0,0-1 0 0 0,-8-9-1 0 0,-6-12-1615 0 0,14 13 2606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1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1 472 3888 0 0,'4'10'10926'0'0,"4"-9"-8290"0"0,14-12-3779 0 0,-17 7 2984 0 0,-3 3-1445 0 0,1-2-101 0 0,1 0 1 0 0,-1 0-1 0 0,0-1 1 0 0,0 1-1 0 0,4-8 0 0 0,-2 5-85 0 0,18-23 492 0 0,-2-1 1 0 0,0 0-1 0 0,-3-2 1 0 0,0 0-1 0 0,-2-1 1 0 0,18-53-1 0 0,15-53 1491 0 0,-49 138-2157 0 0,1-1-1 0 0,-1 1 1 0 0,1 0-1 0 0,-1-1 1 0 0,1 1 0 0 0,-1 0-1 0 0,1 0 1 0 0,0 0 0 0 0,0-1-1 0 0,0 1 1 0 0,0 0 0 0 0,0 0-1 0 0,0 0 1 0 0,0 0 0 0 0,0 1-1 0 0,0-1 1 0 0,0 0 0 0 0,0 0-1 0 0,1 1 1 0 0,1-2 0 0 0,-2 2 23 0 0,1 0 0 0 0,-1 0 0 0 0,1 0 0 0 0,0 0 0 0 0,-1 1 0 0 0,1-1 0 0 0,-1 0 0 0 0,1 1 0 0 0,-1-1 0 0 0,1 1 1 0 0,-1 0-1 0 0,3 0 0 0 0,-2 1-7 0 0,0 0 0 0 0,0 0 0 0 0,0 0 0 0 0,0 0 0 0 0,-1 0 0 0 0,1 1 0 0 0,-1-1 0 0 0,1 0 1 0 0,-1 1-1 0 0,0-1 0 0 0,2 6 0 0 0,0-3 8 0 0,6 16 203 0 0,0 1 0 0 0,-2 0 1 0 0,0 0-1 0 0,4 28 0 0 0,-4-22-61 0 0,16 49 1 0 0,-14-54-207 0 0,27 59 555 0 0,-30-74-866 0 0,0 0 1 0 0,1-1 0 0 0,12 11-1 0 0,-46-27-21844 0 0,12 2 16427 0 0,2 1 3735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1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3644 0 0,'0'0'4640'0'0,"2"-3"-3686"0"0,9-8-89 0 0,-8 8-70 0 0,0 3-69 0 0,25-1 1055 0 0,54 7 1 0 0,-1 0-9888 0 0,-61-4 4380 0 0,-14-1 3045 0 0,7 1-1229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18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0 4176 0 0,'0'0'10247'0'0,"-8"1"-9672"0"0,-128 1 3779 0 0,102-1-3378 0 0,30-1-383 0 0,-2 1-496 0 0,4 0-45 0 0,6 2 235 0 0,50 22-238 0 0,-31-16-48 0 0,-3-2 13 0 0,0 2 0 0 0,21 12 0 0 0,-39-20-2 0 0,-2 0-5 0 0,9 7 20 0 0,-9-8-16 0 0,0 0 1 0 0,1 0-1 0 0,-1 1 1 0 0,0-1-1 0 0,0 0 0 0 0,0 0 1 0 0,1 0-1 0 0,-1 0 1 0 0,0 1-1 0 0,0-1 1 0 0,0 0-1 0 0,0 0 0 0 0,1 0 1 0 0,-1 1-1 0 0,0-1 1 0 0,0 0-1 0 0,0 0 1 0 0,0 0-1 0 0,0 1 0 0 0,0-1 1 0 0,0 0-1 0 0,0 0 1 0 0,0 1-1 0 0,0-1 1 0 0,1 0-1 0 0,-1 0 0 0 0,0 1 1 0 0,0-1-1 0 0,-1 0 1 0 0,1 0-1 0 0,0 1 1 0 0,0-1-1 0 0,0 0 0 0 0,0 0 1 0 0,0 1-1 0 0,0-1 1 0 0,0 0-1 0 0,0 0 1 0 0,0 1-1 0 0,-14 3 115 0 0,0-1 0 0 0,1-1-1 0 0,-1 0 1 0 0,-21 1 0 0 0,18-2-94 0 0,14-1-19 0 0,-6 0-32 0 0,-2 1-743 0 0,5-2 2249 0 0,3 1-3107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18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24 3952 0 0,'-2'0'1202'0'0,"-1"0"-754"0"0,0 0 0 0 0,1 0 1 0 0,-1 0-1 0 0,1 0 0 0 0,-1 0 1 0 0,1 1-1 0 0,-1-1 0 0 0,1 1 1 0 0,0 0-1 0 0,-1-1 0 0 0,1 1 1 0 0,-1 0-1 0 0,1 0 0 0 0,0 1 1 0 0,-4 2-1 0 0,4-3 131 0 0,-2 6 235 0 0,4-7-730 0 0,-1 1-1 0 0,1-1 0 0 0,-1 1 0 0 0,1-1 1 0 0,-1 1-1 0 0,1 0 0 0 0,0-1 0 0 0,-1 1 0 0 0,1-1 1 0 0,0 1-1 0 0,-1 0 0 0 0,1-1 0 0 0,0 1 0 0 0,0 0 1 0 0,0-1-1 0 0,0 1 0 0 0,-1 0 0 0 0,1-1 1 0 0,0 1-1 0 0,0 0 0 0 0,0 0 0 0 0,0-1 0 0 0,1 1 1 0 0,-1 1-1 0 0,1 1-3 0 0,-1-1 0 0 0,1 0 0 0 0,0 1 0 0 0,0-1 0 0 0,0 1 1 0 0,0-1-1 0 0,1 0 0 0 0,-1 0 0 0 0,0 0 0 0 0,1 1 0 0 0,0-2 0 0 0,0 1 1 0 0,-1 0-1 0 0,1 0 0 0 0,2 1 0 0 0,0-1-5 0 0,-1 1 1 0 0,1-2-1 0 0,-1 1 0 0 0,1 0 1 0 0,0-1-1 0 0,-1 1 1 0 0,1-1-1 0 0,0 0 0 0 0,0-1 1 0 0,0 1-1 0 0,0 0 1 0 0,5-1-1 0 0,-7 0 52 0 0,2-1-9 0 0,-3 1-116 0 0,30-11 383 0 0,-29 11-353 0 0,-1-1-1 0 0,1 0 1 0 0,-1 0-1 0 0,0 0 1 0 0,1 0-1 0 0,-1 0 1 0 0,0 0-1 0 0,0 0 1 0 0,0-1-1 0 0,1 1 1 0 0,-1 0-1 0 0,-1-1 1 0 0,1 1-1 0 0,0-1 1 0 0,0 1-1 0 0,0-1 1 0 0,-1 1-1 0 0,1-1 1 0 0,-1 1-1 0 0,1-1 1 0 0,-1 0-1 0 0,0 1 1 0 0,1-4-1 0 0,-1 3-55 0 0,-1-1 0 0 0,1 0 0 0 0,0 0 0 0 0,-1 0-1 0 0,1 0 1 0 0,-1 0 0 0 0,0 1 0 0 0,0-1 0 0 0,0 0 0 0 0,0 1 0 0 0,-1-1 0 0 0,1 0-1 0 0,-1 1 1 0 0,1 0 0 0 0,-1-1 0 0 0,0 1 0 0 0,0 0 0 0 0,0 0 0 0 0,0 0 0 0 0,-1 0 0 0 0,1 0-1 0 0,0 1 1 0 0,-1-1 0 0 0,1 1 0 0 0,-1-1 0 0 0,1 1 0 0 0,-1 0 0 0 0,0 0 0 0 0,0 0-1 0 0,1 0 1 0 0,-1 1 0 0 0,0-1 0 0 0,0 1 0 0 0,0 0 0 0 0,0-1 0 0 0,0 1 0 0 0,-5 1-1 0 0,-12 4-2513 0 0,-39 15-9947 0 0,46-13 10530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2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53 3368 0 0,'-1'-3'1494'0'0,"1"2"-1119"0"0,0-1 0 0 0,0 1-1 0 0,0 0 1 0 0,-1 0 0 0 0,1 0-1 0 0,-1-1 1 0 0,1 1-1 0 0,-1 0 1 0 0,1 0 0 0 0,-1 0-1 0 0,1 0 1 0 0,-1 0-1 0 0,0 0 1 0 0,0 0 0 0 0,0 0-1 0 0,0 0 1 0 0,0 0 0 0 0,1 0-1 0 0,-1 1 1 0 0,-8-4 6220 0 0,6 6-6018 0 0,3-1-459 0 0,-1 0-44 0 0,0 0 1 0 0,0 0-1 0 0,0 0 1 0 0,0-1-1 0 0,0 1 1 0 0,0 0-1 0 0,0 0 1 0 0,0 0-1 0 0,0-1 1 0 0,0 1-1 0 0,0-1 1 0 0,-2 2 1117 0 0,7 10-380 0 0,-3-3 311 0 0,11 56 1554 0 0,17 74-310 0 0,-14-81-1975 0 0,-5 23 461 0 0,-9-79-766 0 0,1-6-2939 0 0,1-4 2149 0 0,0 0-1 0 0,-1 0 1 0 0,0 0 0 0 0,0-1 0 0 0,-1 1-1 0 0,0 0 1 0 0,0-1 0 0 0,-1 1 0 0 0,0-1-1 0 0,-1 1 1 0 0,-1-10 0 0 0,-1 3-268 0 0,0 0 1 0 0,-1 0-1 0 0,-1 1 1 0 0,0-1-1 0 0,-11-20 1 0 0,10 26 1302 0 0,1 0 0 0 0,1-1 1 0 0,0 0-1 0 0,0 0 0 0 0,1 0 0 0 0,0 0 1 0 0,1-1-1 0 0,-2-17 0 0 0,4 26-111 0 0,0-1 2 0 0,0 1-137 0 0,0 0 0 0 0,0 0 0 0 0,1-1 0 0 0,-1 1 0 0 0,0 0 0 0 0,1 0 0 0 0,0 0 0 0 0,0-1 0 0 0,0 1 0 0 0,0 0 0 0 0,0 0 0 0 0,0 0 0 0 0,0 0 0 0 0,0 1 0 0 0,1-1 0 0 0,-1 0 0 0 0,1 0 0 0 0,-1 1 0 0 0,1-1 0 0 0,2-1 1 0 0,4-2 140 0 0,-1 1 0 0 0,1 0 0 0 0,0 0 0 0 0,8-2 0 0 0,-7 2-25 0 0,-7 3-68 0 0,1 1-39 0 0,24 0 373 0 0,-25 0-357 0 0,1 1-11 0 0,2 0-98 0 0,-1 0 47 0 0,-1-1 0 0 0,0 1 0 0 0,1 0 1 0 0,-1 1-1 0 0,0-1 0 0 0,0 1 0 0 0,1-1 0 0 0,-1 1 1 0 0,5 4-1 0 0,-4-4 21 0 0,0 1 1 0 0,0 0-1 0 0,0-1 1 0 0,0 2-1 0 0,0-1 0 0 0,-1 0 1 0 0,1 1-1 0 0,-1 0 1 0 0,0-1-1 0 0,0 1 0 0 0,0 1 1 0 0,3 7-1 0 0,-5-10-3 0 0,-4 17 348 0 0,-4-12-307 0 0,-1 1 1 0 0,0-2 0 0 0,0 1-1 0 0,0-1 1 0 0,-1 0-1 0 0,0-1 1 0 0,0 0 0 0 0,-10 4-1 0 0,17-8-97 0 0,-7 6 7 0 0,8-7-17 0 0,1 0 0 0 0,0 0-1 0 0,-1 0 1 0 0,1 0 0 0 0,0 0-1 0 0,0 1 1 0 0,-1-1 0 0 0,1 0-1 0 0,0 0 1 0 0,0 0 0 0 0,-1 1-1 0 0,1-1 1 0 0,0 0 0 0 0,0 0-1 0 0,-1 1 1 0 0,1-1 0 0 0,0 0-1 0 0,0 0 1 0 0,0 1 0 0 0,0-1-1 0 0,0 0 1 0 0,-1 1 0 0 0,1-1-1 0 0,0 0 1 0 0,0 1 0 0 0,0-1-1 0 0,0 0 1 0 0,0 0 0 0 0,0 1-1 0 0,0-1 1 0 0,0 0 0 0 0,0 1-1 0 0,0-1 1 0 0,0 1 0 0 0,38 23-108 0 0,-19-13 77 0 0,-2 1 1 0 0,29 24-1 0 0,-27-18-45 0 0,-10-10 114 0 0,-1 0-1 0 0,0 0 0 0 0,0 1 1 0 0,-1 0-1 0 0,0 1 0 0 0,7 12 1 0 0,-13-20-4 0 0,1 0 0 0 0,-1 0-1 0 0,0 0 1 0 0,0 1 0 0 0,0-1 0 0 0,0 1 0 0 0,0-1 0 0 0,0 0 0 0 0,-1 1 0 0 0,1-1 0 0 0,-1 1 0 0 0,0-1-1 0 0,0 1 1 0 0,0 0 0 0 0,0-1 0 0 0,0 1 0 0 0,0-1 0 0 0,-1 1 0 0 0,1-1 0 0 0,-1 1 0 0 0,-1 4-1 0 0,0-4 16 0 0,0 0-1 0 0,0-1 1 0 0,0 1-1 0 0,-1 0 1 0 0,1 0-1 0 0,-1-1 1 0 0,0 0-1 0 0,0 1 1 0 0,1-1-1 0 0,-1 0 0 0 0,-1-1 1 0 0,1 1-1 0 0,0 0 1 0 0,-6 1-1 0 0,-3 2 25 0 0,0-2-1 0 0,-1 1 1 0 0,1-2-1 0 0,0 0 0 0 0,-21 1 1 0 0,25-2-232 0 0,-1-1 1 0 0,1-1-1 0 0,-1 0 0 0 0,0 0 1 0 0,1 0-1 0 0,0-1 1 0 0,-1-1-1 0 0,1 1 0 0 0,-9-5 1 0 0,4-3-1089 0 0,12 9 536 0 0,0 0 1 0 0,0 0-1 0 0,1-1 0 0 0,-1 1 0 0 0,0 0 0 0 0,1-1 1 0 0,-1 1-1 0 0,1 0 0 0 0,0-1 0 0 0,-1 1 0 0 0,1-1 1 0 0,0 1-1 0 0,0-1 0 0 0,0 1 0 0 0,0-1 1 0 0,0 1-1 0 0,0-1 0 0 0,0 1 0 0 0,0 0 0 0 0,1-1 1 0 0,-1 1-1 0 0,1-1 0 0 0,0-1 0 0 0,7-11-1573 0 0,-2 6 396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20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11 4072 0 0,'0'0'9039'0'0,"-6"-1"-8239"0"0,-13-2 48 0 0,0 0 1 0 0,0 1-1 0 0,0 1 0 0 0,0 0 1 0 0,-1 2-1 0 0,1 0 1 0 0,0 2-1 0 0,-21 4 1 0 0,25-1-343 0 0,15-6-500 0 0,0 0 1 0 0,0 0-1 0 0,0 1 1 0 0,0-1 0 0 0,-1 0-1 0 0,1 0 1 0 0,0 0-1 0 0,0 0 1 0 0,0 1 0 0 0,0-1-1 0 0,0 0 1 0 0,0 0-1 0 0,0 0 1 0 0,-1 1 0 0 0,1-1-1 0 0,0 0 1 0 0,0 0-1 0 0,0 1 1 0 0,0-1 0 0 0,0 0-1 0 0,0 0 1 0 0,0 0-1 0 0,0 1 1 0 0,0-1 0 0 0,0 0-1 0 0,0 0 1 0 0,0 1-1 0 0,1-1 1 0 0,-1 0 0 0 0,0 0-1 0 0,0 0 1 0 0,0 1-1 0 0,0-1 1 0 0,0 0 0 0 0,4 3-24 0 0,-1 0 1 0 0,0 0-1 0 0,1 0 1 0 0,-1-1 0 0 0,1 1-1 0 0,6 2 1 0 0,98 47-745 0 0,-106-51 770 0 0,1 0 4 0 0,0 0-1 0 0,0 0 1 0 0,-1 1-1 0 0,1-1 0 0 0,-1 1 1 0 0,1-1-1 0 0,-1 1 1 0 0,0 0-1 0 0,1 0 0 0 0,-1 0 1 0 0,0 0-1 0 0,3 5 1 0 0,-10-6 65 0 0,-3 2-12 0 0,-1-1-1 0 0,0-1 0 0 0,0 0 0 0 0,-1 0 1 0 0,1-1-1 0 0,-13-1 0 0 0,7 0 19 0 0,-1 1-1 0 0,-14 1 1 0 0,2 1-323 0 0,25-2 71 0 0,0 0-215 0 0,-6 1 486 0 0,2 0-2740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4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20 2844 0 0,'0'0'3491'0'0,"-2"-2"-2763"0"0,-1-2-837 0 0,-7-10 10983 0 0,25 37-9386 0 0,-12-23-1604 0 0,8 1 155 0 0,-9-1 125 0 0,-1 0-129 0 0,0 0 0 0 0,-1 0 0 0 0,1-1-1 0 0,0 1 1 0 0,-1 0 0 0 0,1 0 0 0 0,0 0 0 0 0,-1 0 0 0 0,1 0-1 0 0,0 0 1 0 0,-1 1 0 0 0,1-1 0 0 0,0 0 0 0 0,-1 0 0 0 0,1 0 0 0 0,0 1-1 0 0,-1-1 1 0 0,1 0 0 0 0,0 1 0 0 0,-1-1 0 0 0,1 0 0 0 0,-1 1-1 0 0,1-1 1 0 0,-1 1 0 0 0,1-1 0 0 0,-1 1 0 0 0,1-1 0 0 0,-1 1-1 0 0,1-1 1 0 0,-1 1 0 0 0,0 0 0 0 0,1-1 0 0 0,-1 1 0 0 0,0 0-1 0 0,0-1 1 0 0,1 1 0 0 0,-1 0 0 0 0,0-1 0 0 0,0 1 0 0 0,0 0-1 0 0,0-1 1 0 0,0 1 0 0 0,0 0 0 0 0,0-1 0 0 0,0 1 0 0 0,0 1-1 0 0,0 0 83 0 0,0 0-1 0 0,0 1 0 0 0,-1-1 0 0 0,1 0 0 0 0,0 1 1 0 0,-1-1-1 0 0,0 0 0 0 0,1 1 0 0 0,-1-1 0 0 0,0 0 0 0 0,0 0 1 0 0,-2 3-1 0 0,-29 33 1640 0 0,30-37-1617 0 0,1 1-136 0 0,0 0 0 0 0,0 0 0 0 0,-1-1 0 0 0,1 1-1 0 0,-1 0 1 0 0,1-1 0 0 0,-1 1 0 0 0,0-1 0 0 0,0 0 0 0 0,1 0 0 0 0,-1 0 0 0 0,0 0 0 0 0,0 0 0 0 0,-3 1 0 0 0,2 0-187 0 0,-21 7-2129 0 0,-49 5-11362 0 0,46-9 10809 0 0,7-2 744 0 0,0 0 140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0:2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85 4208 0 0,'0'0'11327'0'0,"-4"5"-10722"0"0,-12 12-37 0 0,11-12-48 0 0,5-2-28 0 0,1 0-359 0 0,-1 0 0 0 0,1 0 0 0 0,0 0 0 0 0,0 0 0 0 0,0 0 0 0 0,0-1 0 0 0,0 1 0 0 0,1 0 0 0 0,-1 0 1 0 0,1-1-1 0 0,0 1 0 0 0,0-1 0 0 0,0 1 0 0 0,0-1 0 0 0,0 0 0 0 0,0 0 0 0 0,0 0 0 0 0,1 0 0 0 0,-1 0 1 0 0,1 0-1 0 0,0-1 0 0 0,-1 1 0 0 0,1-1 0 0 0,0 0 0 0 0,0 0 0 0 0,0 0 0 0 0,0 0 0 0 0,0 0 0 0 0,0-1 0 0 0,0 1 1 0 0,4-1-1 0 0,-3 1-77 0 0,0-1 0 0 0,0 0 0 0 0,0 0 0 0 0,-1-1 0 0 0,1 1 0 0 0,0-1 0 0 0,0 0 0 0 0,0 0 0 0 0,-1 0 0 0 0,1 0 0 0 0,0 0-1 0 0,-1-1 1 0 0,1 0 0 0 0,-1 0 0 0 0,0 0 0 0 0,1 0 0 0 0,-1 0 0 0 0,0-1 0 0 0,0 0 0 0 0,-1 1 0 0 0,1-1 0 0 0,-1 0 0 0 0,1 0 0 0 0,-1 0 0 0 0,0-1 0 0 0,0 1 0 0 0,0 0 0 0 0,0-1 0 0 0,-1 1 0 0 0,1-1 0 0 0,0-5 0 0 0,-1 4-7 0 0,0 1 0 0 0,-1 0 1 0 0,0-1-1 0 0,0 1 0 0 0,0-1 0 0 0,0 1 0 0 0,0 0 0 0 0,-1-1 1 0 0,0 1-1 0 0,0 0 0 0 0,0-1 0 0 0,-1 1 0 0 0,-2-6 0 0 0,2 7-78 0 0,0 0 0 0 0,0 0 0 0 0,-1 0 0 0 0,1 0 1 0 0,-1 0-1 0 0,0 1 0 0 0,0-1 0 0 0,0 1 0 0 0,0 0 0 0 0,0 0 0 0 0,0 0 0 0 0,-1 0 0 0 0,1 0 0 0 0,-1 1 0 0 0,1-1 0 0 0,-1 1 0 0 0,0 0 0 0 0,1 0 0 0 0,-1 1 0 0 0,0-1 0 0 0,-6 1 1 0 0,-5 4-3462 0 0,-23 19-12731 0 0,37-23 16106 0 0,-11 9-1879 0 0,2-3 104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0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79 1432 0 0,'0'0'2724'0'0,"-2"-4"-2318"0"0,-29-37 6480 0 0,30 39-6012 0 0,-22-21 2566 0 0,16 14-1309 0 0,18 22-1486 0 0,-9-10-797 0 0,2 1 202 0 0,14 16 402 0 0,26 65 652 0 0,-35-67-908 0 0,-7-14-123 0 0,0 0 1 0 0,0 0-1 0 0,0 1 0 0 0,0-1 1 0 0,-1 1-1 0 0,0-1 0 0 0,0 1 1 0 0,1 5-1 0 0,-2-7 14 0 0,2 25 245 0 0,-2 3-182 0 0,1-10 54 0 0,-1-15-165 0 0,0-1 0 0 0,0 0 0 0 0,0 1 1 0 0,-3 9-1 0 0,3-13 15 0 0,0 12 46 0 0,0 0-1 0 0,-1 0 0 0 0,-1 0 0 0 0,-6 26 1 0 0,4-24 23 0 0,1-2 193 0 0,-1 0-1 0 0,-13 27 1 0 0,9-21-183 0 0,2-7-10 0 0,0-1-1 0 0,-14 19 0 0 0,19-30-116 0 0,-5 14 1089 0 0,1-6-4750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0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63 219 2536 0 0,'0'0'9677'0'0,"2"-6"-9188"0"0,7-17-78 0 0,-7 18-2 0 0,5-22 1180 0 0,-5 21-1352 0 0,3-14 484 0 0,2 1-1 0 0,12-28 1 0 0,-16 42-639 0 0,-1 0 1 0 0,1 1-1 0 0,0-1 1 0 0,0 1-1 0 0,1-1 1 0 0,-1 1-1 0 0,1 0 0 0 0,0 1 1 0 0,0-1-1 0 0,0 1 1 0 0,1-1-1 0 0,-1 1 1 0 0,1 0-1 0 0,7-3 0 0 0,-10 5-4 0 0,29-2 306 0 0,-28 3-330 0 0,-2 1-31 0 0,0 0-1 0 0,0 0 1 0 0,0 0-1 0 0,0-1 0 0 0,0 1 1 0 0,0-1-1 0 0,0 1 0 0 0,0 0 1 0 0,0-1-1 0 0,1 0 0 0 0,-1 1 1 0 0,1-1-1 0 0,12 6 136 0 0,-12-4-94 0 0,0 0 1 0 0,-1 0-1 0 0,1 0 0 0 0,0 0 0 0 0,-1 0 1 0 0,1 0-1 0 0,-1 1 0 0 0,0-1 0 0 0,1 0 1 0 0,-1 1-1 0 0,-1-1 0 0 0,1 1 0 0 0,0-1 1 0 0,0 1-1 0 0,0 2 0 0 0,-1-3 53 0 0,0 1-34 0 0,0 13 76 0 0,-1 0 0 0 0,0-1 0 0 0,-1 1-1 0 0,-1 0 1 0 0,-1-1 0 0 0,-7 21 0 0 0,9-30-85 0 0,-1 0 0 0 0,0 0 0 0 0,0 0 0 0 0,0 0 0 0 0,-1-1 0 0 0,0 0 0 0 0,-7 8 1 0 0,-13 18 133 0 0,19-24-165 0 0,0 0 1 0 0,0 0-1 0 0,-1-1 0 0 0,-12 11 0 0 0,3-3 16 0 0,-23 19 73 0 0,25-23-102 0 0,0 1 0 0 0,-12 13 0 0 0,-5 5 0 0 0,28-27-70 0 0,-2 3 27 0 0,-2 2 59 0 0,6-6-40 0 0,3-2-33 0 0,22-16-30 0 0,-3 2 60 0 0,1 1 1 0 0,30-15-1 0 0,-51 28-10 0 0,44 5 142 0 0,-44-3-68 0 0,17 5 162 0 0,12 4 39 0 0,-14-3-124 0 0,0-1 0 0 0,1-1 0 0 0,0-1 0 0 0,0 0 0 0 0,1-1 0 0 0,30 0 0 0 0,-46-3-121 0 0,0-1-1 0 0,-1 1 1 0 0,1-1-1 0 0,0 0 1 0 0,0 0-1 0 0,0 0 1 0 0,0 0-1 0 0,-1 0 1 0 0,1-1-1 0 0,-1 1 1 0 0,1-1-1 0 0,-1 1 1 0 0,1-1-1 0 0,-1 0 1 0 0,0 0-1 0 0,0 0 1 0 0,0-1-1 0 0,0 1 1 0 0,0 0-1 0 0,-1-1 1 0 0,1 1-1 0 0,-1-1 1 0 0,3-4-1 0 0,1-5-1311 0 0,-1-1 0 0 0,0 0 0 0 0,4-26-1 0 0,-3 13-4894 0 0,-2 9-1993 0 0,-2 6 4597 0 0,-2 8 2955 0 0,1 1-1104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0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3828 0 0,'2'-8'19309'0'0,"17"31"-17089"0"0,30 48 0 0 0,-48-69-2155 0 0,9 15 1232 0 0,16 33-1 0 0,-23-42-983 0 0,0 1-1 0 0,-1-1 0 0 0,0 1 1 0 0,0-1-1 0 0,-1 1 0 0 0,0 17 1 0 0,-2 20 32 0 0,-9 34-345 0 0,9-74 0 0 0,-11 20 0 0 0,-18 25-3404 0 0,40-104-23939 0 0,-9 39 25527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0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3092 0 0,'0'0'3205'0'0,"6"-3"-2292"0"0,10-6 94 0 0,0 0 0 0 0,0-1-1 0 0,0 0 1 0 0,-2-1 0 0 0,1-1 0 0 0,-2 0-1 0 0,18-21 1 0 0,-22 20-301 0 0,-1 0 1 0 0,11-22-1 0 0,-1 1 583 0 0,-17 29-1002 0 0,0 1-1 0 0,0 0 1 0 0,0 0-1 0 0,-1 0 0 0 0,0 0 1 0 0,1 0-1 0 0,-1-1 1 0 0,-1 1-1 0 0,1 0 1 0 0,-1 0-1 0 0,0-5 0 0 0,0 7 1052 0 0,-3 7-1117 0 0,-10 15-14 0 0,12-16-101 0 0,1 1 1 0 0,0-1-1 0 0,0 0 1 0 0,0 1 0 0 0,0-1-1 0 0,1 1 1 0 0,-1-1-1 0 0,1 1 1 0 0,0-1-1 0 0,1 1 1 0 0,-1 0-1 0 0,2 4 1 0 0,-2-7-60 0 0,28 323 3878 0 0,-28-273-3407 0 0,2-1 0 0 0,2 0 1 0 0,15 71-1 0 0,-13-99-155 0 0,-2-1 0 0 0,-1 1-1 0 0,1 46 1 0 0,-6-56-352 0 0,1 0-11 0 0,-1 0 0 0 0,0-1 0 0 0,-1 1 0 0 0,-7 19 0 0 0,6-24 0 0 0,0-1 0 0 0,-1 0 0 0 0,1 0 0 0 0,-1 0 0 0 0,-12 12 0 0 0,6-8 0 0 0,1-1 0 0 0,3-2 0 0 0,-1 1 0 0 0,-1-1 0 0 0,1 0 0 0 0,0 0 0 0 0,8-8 0 0 0,0 1 0 0 0,0-1 0 0 0,-1 0 0 0 0,1 1 0 0 0,0-1 0 0 0,0 1 0 0 0,0-1 0 0 0,-1 0 0 0 0,1 1 0 0 0,0-1 0 0 0,0 1 0 0 0,0-1 0 0 0,0 0 0 0 0,0 1 0 0 0,0-1 0 0 0,0 1 0 0 0,0-1 0 0 0,0 1 0 0 0,0-1 0 0 0,0 0 0 0 0,0 1 0 0 0,0-1 0 0 0,1 1 0 0 0,9 12 0 0 0,-2-4 0 0 0,1 1 0 0 0,0 0 0 0 0,-1 1 0 0 0,-2-1 0 0 0,0 1 0 0 0,1 1 0 0 0,-1 2 0 0 0,15 52 0 0 0,-17-51 0 0 0,-2-11 0 0 0,2 19 0 0 0,1 29 0 0 0,17 104 0 0 0,-13-111 0 0 0,-1 2 0 0 0,-2-1 0 0 0,-4-28 0 0 0,0 0 0 0 0,0 0 0 0 0,1-1 0 0 0,-1-2 0 0 0,0 1 0 0 0,1-2 0 0 0,0-1 0 0 0,1 1 0 0 0,-1-1 0 0 0,-1 1 0 0 0,1 0 0 0 0,1 0 0 0 0,0-1 0 0 0,1-1 0 0 0,0-1 0 0 0,1-1 0 0 0,0 0 0 0 0,1 0 0 0 0,-1-2 0 0 0,2 1 0 0 0,1-1 0 0 0,2 0 0 0 0,0-1 0 0 0,1-3 0 0 0,3-2 0 0 0,1-1 0 0 0,5-4 0 0 0,-6 0 0 0 0,-3-1 0 0 0,-2-4 0 0 0,-9 8 0 0 0,-1-1 0 0 0,0 1 0 0 0,0 0 0 0 0,0 0 0 0 0,0-1 0 0 0,0 1 0 0 0,1 0 0 0 0,-1-1 0 0 0,0 1 0 0 0,0 0 0 0 0,0-1 0 0 0,0 1 0 0 0,0 0 0 0 0,0-1 0 0 0,0 1 0 0 0,0 0 0 0 0,0-1 0 0 0,0 1 0 0 0,0 0 0 0 0,0-1 0 0 0,0 1 0 0 0,0 0 0 0 0,-1-1 0 0 0,1 1 0 0 0,0 0 0 0 0,0-1 0 0 0,0 1 0 0 0,0 0 0 0 0,-1 0 0 0 0,1-1 0 0 0,0 1 0 0 0,-16-9 0 0 0,-1 4 0 0 0,-23-9-2448 0 0,40 14 2202 0 0,-1 0 1 0 0,0-1-1 0 0,1 1 1 0 0,-1-1 0 0 0,1 1-1 0 0,-1-1 1 0 0,1 1-1 0 0,-1-1 1 0 0,1 1-1 0 0,-1-1 1 0 0,1 1 0 0 0,0-1-1 0 0,-1 1 1 0 0,1-1-1 0 0,0 0 1 0 0,-1 1-1 0 0,1-1 1 0 0,0 0-1 0 0,0 1 1 0 0,0-1 0 0 0,0 0-1 0 0,-1 1 1 0 0,1-1-1 0 0,0 0 1 0 0,0 1-1 0 0,0-1 1 0 0,1-1 0 0 0,5-19-9908 0 0,-3 13 6893 0 0,15-37-3924 0 0,-11 29 5274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08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15 537 2424 0 0,'0'0'5959'0'0,"-3"0"-5095"0"0,2 0-769 0 0,1 0 1 0 0,0 0-1 0 0,-1 0 0 0 0,1 0 1 0 0,0 0-1 0 0,-1 0 0 0 0,1 0 1 0 0,0 0-1 0 0,-1 0 1 0 0,1 0-1 0 0,-1 0 0 0 0,1 0 1 0 0,0 0-1 0 0,-1 0 0 0 0,1 0 1 0 0,0-1-1 0 0,-1 1 0 0 0,1 0 1 0 0,0 0-1 0 0,-1 0 1 0 0,1 0-1 0 0,0-1 0 0 0,-1 1 1 0 0,1 0-1 0 0,0 0 0 0 0,0-1 1 0 0,-1 1-1 0 0,1 0 1 0 0,0-1-1 0 0,0 1 0 0 0,0 0 1 0 0,-1-1-1 0 0,1 1 0 0 0,0 0 1 0 0,0-1-1 0 0,4-16 5328 0 0,0 3-5570 0 0,73-344 6697 0 0,-69 320-5415 0 0,18-48 0 0 0,-26 85-1091 0 0,0 0 0 0 0,0 0 0 0 0,1 0 0 0 0,-1 0 0 0 0,0 0 1 0 0,0 1-1 0 0,1-1 0 0 0,-1 0 0 0 0,1 0 0 0 0,-1 0 0 0 0,1 1 0 0 0,-1-1 1 0 0,1 0-1 0 0,-1 1 0 0 0,1-1 0 0 0,0 0 0 0 0,-1 1 0 0 0,1-1 0 0 0,0 1 0 0 0,-1-1 1 0 0,1 1-1 0 0,0-1 0 0 0,1 1 0 0 0,-1 0-6 0 0,-1 0-1 0 0,1 0 1 0 0,0 0-1 0 0,0 0 1 0 0,0 1 0 0 0,-1-1-1 0 0,1 0 1 0 0,0 1 0 0 0,-1-1-1 0 0,1 1 1 0 0,0-1-1 0 0,-1 0 1 0 0,1 1 0 0 0,0 0-1 0 0,-1-1 1 0 0,1 1-1 0 0,-1-1 1 0 0,1 1 0 0 0,-1 0-1 0 0,1 0 1 0 0,3 5 83 0 0,0 0-1 0 0,-1 0 1 0 0,0 1-1 0 0,4 10 1 0 0,35 150 1052 0 0,-29-105-602 0 0,30 83 0 0 0,-41-140-557 0 0,0-1 1 0 0,-1 1-1 0 0,2-1 1 0 0,-1 1-1 0 0,1-1 1 0 0,-1 0-1 0 0,1 0 1 0 0,0 0 0 0 0,0-1-1 0 0,7 7 1 0 0,-3-3 82 0 0,-1-3-80 0 0,-1 0 0 0 0,1 0 0 0 0,-1-1 0 0 0,1 1 0 0 0,11 3 0 0 0,-16-7-29 0 0,0 1-238 0 0,-29-31-24617 0 0,24 27 24047 0 0,0 0-1 0 0,-1 0 0 0 0,1 1 0 0 0,-8-3 1 0 0,-3 0-1074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0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2424 0 0,'11'-2'1503'0'0,"-5"1"2226"0"0,57-1 1722 0 0,5-1-3725 0 0,-40 1-2041 0 0,11-2-3635 0 0,2-5-4767 0 0,-25 4 6874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1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4 2692 0 0,'3'-3'11163'0'0,"-39"5"-10273"0"0,0 1-1 0 0,-36 9 1 0 0,65-11-822 0 0,4 0-28 0 0,0 0 0 0 0,0 0 0 0 0,0 0 1 0 0,0 0-1 0 0,0 0 0 0 0,0 1 0 0 0,-3 1 1 0 0,6-3-33 0 0,-1 0 0 0 0,1 1 0 0 0,0-1 0 0 0,-1 0 0 0 0,1 0 0 0 0,-1 1 0 0 0,1-1 0 0 0,0 0 0 0 0,-1 1 0 0 0,1-1 0 0 0,0 0 0 0 0,-1 1 0 0 0,1-1 0 0 0,0 0 0 0 0,-1 1 0 0 0,1-1 0 0 0,0 1 0 0 0,0-1 0 0 0,0 0 0 0 0,-1 1 0 0 0,1-1 0 0 0,0 1 0 0 0,0-1 0 0 0,0 1 0 0 0,0-1 0 0 0,0 1 0 0 0,0-1 0 0 0,0 1 0 0 0,0 0 0 0 0,9 10 14 0 0,21 5-228 0 0,85 19-263 0 0,-112-35 591 0 0,-3 0-113 0 0,-1 1 0 0 0,1-1 1 0 0,0 0-1 0 0,0 0 0 0 0,0 0 1 0 0,0 0-1 0 0,-1 1 0 0 0,1-1 1 0 0,0 0-1 0 0,0 0 0 0 0,0 0 1 0 0,0 1-1 0 0,0-1 0 0 0,0 0 0 0 0,-1 0 1 0 0,1 0-1 0 0,0 1 0 0 0,0-1 1 0 0,0 0-1 0 0,0 0 0 0 0,0 1 1 0 0,0-1-1 0 0,0 0 0 0 0,0 0 1 0 0,0 0-1 0 0,0 1 0 0 0,0-1 0 0 0,0 0 1 0 0,0 0-1 0 0,0 1 0 0 0,0-1 1 0 0,0 0-1 0 0,1 0 0 0 0,-1 0 1 0 0,0 1-1 0 0,0-1 0 0 0,0 0 1 0 0,0 0-1 0 0,0 0 0 0 0,0 1 0 0 0,1-1 1 0 0,-1 0-1 0 0,0 0 0 0 0,0 0 1 0 0,0 0-1 0 0,1 1 0 0 0,-1-1 1 0 0,0 0-1 0 0,0 0 0 0 0,0 0 1 0 0,1 0-1 0 0,-1 0 0 0 0,0 0 1 0 0,0 0-1 0 0,0 0 0 0 0,1 0 0 0 0,-1 0 1 0 0,0 0-1 0 0,0 0 0 0 0,1 0 1 0 0,-1 0-1 0 0,0 0 0 0 0,0 0 1 0 0,1 0-1 0 0,-3 2 15 0 0,0-1 1 0 0,0 1 0 0 0,0-1-1 0 0,0 1 1 0 0,0-1-1 0 0,-1 0 1 0 0,1 0-1 0 0,-4 1 1 0 0,-6 1-507 0 0,0 0 1 0 0,-1-1-1 0 0,1 0 1 0 0,-14-1-1 0 0,23-1-1256 0 0,-13-7-5957 0 0,11 2 5545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10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 3140 0 0,'7'-4'14471'0'0,"0"9"-11285"0"0,-1-2-5167 0 0,1 16 3671 0 0,-3-6-1058 0 0,-1 0-1 0 0,-1 0 1 0 0,0 0 0 0 0,-1 0 0 0 0,0 24-1 0 0,-11 69 1580 0 0,5-74-1551 0 0,2 0 1 0 0,1 43 0 0 0,2-72-726 0 0,4 11-926 0 0,1 4-3537 0 0,-11 1-9179 0 0,-1-13 11339 0 0,1 0 0 0 0,-13 7 0 0 0,5-5 446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1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3572 0 0,'0'0'14213'0'0,"2"6"-13786"0"0,12 37 1870 0 0,15 88-1 0 0,4 14-203 0 0,-29-127-1549 0 0,3 37 0 0 0,-6-46-492 0 0,-1-7 7 0 0,0 1 19 0 0,0 8-23 0 0,0-8-11 0 0,2 13 386 0 0,-14-169-2565 0 0,7 120 1757 0 0,-19-60 1 0 0,1 8 122 0 0,22 80 232 0 0,0 0-3 0 0,0 1 0 0 0,0-1 0 0 0,1 1 0 0 0,-1-1 0 0 0,1 1 0 0 0,0-1 0 0 0,0 0 0 0 0,0 1 0 0 0,1-1 0 0 0,-1 0 0 0 0,1 1 0 0 0,3-8 0 0 0,-4 10 20 0 0,1-1 0 0 0,0 1 0 0 0,0-1 0 0 0,0 1 0 0 0,1-1 0 0 0,-1 1 0 0 0,0-1-1 0 0,1 1 1 0 0,0 0 0 0 0,-1 0 0 0 0,1 0 0 0 0,0 0 0 0 0,0 0 0 0 0,0 0 0 0 0,0 0 0 0 0,1 1 0 0 0,-1-1 0 0 0,0 1-1 0 0,1 0 1 0 0,-1 0 0 0 0,1-1 0 0 0,3 0 0 0 0,1-1-9 0 0,-3 2 11 0 0,0 0 0 0 0,0 0 0 0 0,0 0 0 0 0,0 0 0 0 0,0 1 0 0 0,0 0 0 0 0,-1-1 0 0 0,1 1-1 0 0,0 1 1 0 0,0-1 0 0 0,8 2 0 0 0,-5-2-1 0 0,20 6-33 0 0,-13-2 43 0 0,0 0 0 0 0,-1 1-1 0 0,0 0 1 0 0,14 9-1 0 0,-21-11 14 0 0,0 1 0 0 0,0 0 1 0 0,0 0-1 0 0,0 0 0 0 0,-1 1 0 0 0,0 0 0 0 0,0 0 1 0 0,0 0-1 0 0,0 1 0 0 0,4 6 0 0 0,-8-9 16 0 0,0-1 1 0 0,0 0-1 0 0,0 1 0 0 0,0-1 1 0 0,-1 1-1 0 0,1-1 0 0 0,-1 1 1 0 0,1-1-1 0 0,-1 1 0 0 0,0-1 1 0 0,0 1-1 0 0,0-1 0 0 0,0 1 0 0 0,0-1 1 0 0,-1 1-1 0 0,1-1 0 0 0,-1 1 1 0 0,0-1-1 0 0,1 1 0 0 0,-1-1 1 0 0,0 0-1 0 0,-1 1 0 0 0,1-1 1 0 0,0 0-1 0 0,-1 0 0 0 0,-1 3 0 0 0,-5 4 39 0 0,-1 0-1 0 0,1-1 0 0 0,-1 0 0 0 0,-14 9 0 0 0,3-1 137 0 0,16-13-154 0 0,3-3-52 0 0,1 0 0 0 0,-1 1 0 0 0,0-1 0 0 0,1 0 0 0 0,-1 0 0 0 0,1 0 0 0 0,-1 1 0 0 0,1-1 0 0 0,-1 0 0 0 0,1 1 0 0 0,-1-1 0 0 0,1 1 0 0 0,-1-1 0 0 0,1 0 0 0 0,0 1 0 0 0,-1-1 0 0 0,1 1 1 0 0,-1-1-1 0 0,1 1 0 0 0,0-1 0 0 0,0 1 0 0 0,-1-1 0 0 0,1 1 0 0 0,0-1 0 0 0,0 1 0 0 0,0 0 0 0 0,0-1 0 0 0,-1 1 0 0 0,1-1 0 0 0,0 1 0 0 0,0 0 0 0 0,0-1 0 0 0,0 2 0 0 0,12 11 14 0 0,18 10-79 0 0,-13-12 69 0 0,-2 1 3 0 0,3 2 32 0 0,-1 0 1 0 0,0 2 0 0 0,22 26-1 0 0,-38-40-3 0 0,0 0 0 0 0,0 0 0 0 0,0 0 0 0 0,0 0 0 0 0,0 1 1 0 0,0-1-1 0 0,-1 0 0 0 0,1 0 0 0 0,-1 0 0 0 0,1 1 0 0 0,-1-1 0 0 0,0 0 0 0 0,0 1 0 0 0,0-1 0 0 0,0 0 0 0 0,-1 1 0 0 0,1-1 0 0 0,-1 0 0 0 0,1 0 0 0 0,-2 4 0 0 0,0 0 126 0 0,1-1-98 0 0,-1 0 0 0 0,0 0 0 0 0,0 0 0 0 0,0 0 0 0 0,-1 0 0 0 0,0 0 0 0 0,0-1 0 0 0,0 1 0 0 0,0-1 0 0 0,-1 0 0 0 0,0 0 0 0 0,0-1 1 0 0,0 1-1 0 0,0-1 0 0 0,0 1 0 0 0,-1-1 0 0 0,1-1 0 0 0,-1 1 0 0 0,0-1 0 0 0,0 1 0 0 0,0-1 0 0 0,0-1 0 0 0,-8 3 0 0 0,-4-1-201 0 0,1 0 0 0 0,-1 0 1 0 0,0-2-1 0 0,0 0 0 0 0,-34-3 0 0 0,48 2-258 0 0,-24-4 119 0 0,26 4 29 0 0,0 0 0 0 0,0 0-1 0 0,1 0 1 0 0,-1 0 0 0 0,0-1-1 0 0,0 1 1 0 0,1 0 0 0 0,-1 0-1 0 0,0-1 1 0 0,0 1 0 0 0,1-1-1 0 0,-1 1 1 0 0,0-1 0 0 0,1 1-1 0 0,-1-1 1 0 0,1 1 0 0 0,-1-1-1 0 0,1 1 1 0 0,-1-1 0 0 0,1 0-1 0 0,-1 1 1 0 0,1-1 0 0 0,-1 0-1 0 0,1 1 1 0 0,0-1 0 0 0,-1 0-1 0 0,1-1 1 0 0,0 0-284 0 0,1 1 0 0 0,-1 0 0 0 0,1-1 0 0 0,-1 1 0 0 0,1-1 0 0 0,0 1 0 0 0,0 0 1 0 0,0-1-1 0 0,0 1 0 0 0,0 0 0 0 0,0 0 0 0 0,0 0 0 0 0,0 0 0 0 0,0 0 0 0 0,0 0 0 0 0,1 0 0 0 0,-1 0 0 0 0,2-1 0 0 0,23-11-5656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3:5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 3068 0 0,'0'0'2069'0'0,"0"-2"-1103"0"0,-5-20 14836 0 0,3 27-15665 0 0,0 13 291 0 0,1 0 0 0 0,0 22-1 0 0,2-19 79 0 0,-5 36-1 0 0,2 5-109 0 0,0-50-563 0 0,0 0 1530 0 0,0-4-4498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1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3868 0 0,'15'0'13436'0'0,"-24"0"-12942"0"0,-136 10 3093 0 0,142-9-3389 0 0,-5 0-18 0 0,8-1-165 0 0,0 0 0 0 0,0 0 0 0 0,1 0 0 0 0,-1 0 0 0 0,0 0 0 0 0,0 0 0 0 0,0 0 0 0 0,0 0 0 0 0,0 0 0 0 0,0 0 0 0 0,0 0 0 0 0,0 0 0 0 0,1 0 0 0 0,-1 1 0 0 0,0-1 0 0 0,0 0 0 0 0,0 0 0 0 0,0 0 0 0 0,0 0 0 0 0,0 0 0 0 0,0 0 0 0 0,0 0 0 0 0,0 1 0 0 0,0-1 0 0 0,0 0 0 0 0,0 0 0 0 0,0 0 0 0 0,0 0 0 0 0,0 0 0 0 0,0 0 0 0 0,0 1-1 0 0,0-1 1 0 0,0 0 0 0 0,0 0 0 0 0,0 0 0 0 0,0 0 0 0 0,0 0 0 0 0,0 0 0 0 0,0 1 0 0 0,0-1 0 0 0,0 0 0 0 0,0 0 0 0 0,0 0 0 0 0,0 0 0 0 0,0 0 0 0 0,0 0 0 0 0,-1 0 0 0 0,1 1 0 0 0,0-1 0 0 0,0 0 0 0 0,0 0 0 0 0,0 0 0 0 0,0 0 0 0 0,0 0 0 0 0,0 0 0 0 0,-1 0 0 0 0,1 0 0 0 0,0 0 0 0 0,0 0 0 0 0,0 0 0 0 0,0 0 0 0 0,0 0-1 0 0,0 0 1 0 0,0 0 0 0 0,-1 0 0 0 0,8 5 10 0 0,47 26-11 0 0,-53-30 5 0 0,0-1 0 0 0,0 1 0 0 0,0-1 0 0 0,0 1 0 0 0,0-1 1 0 0,0 1-1 0 0,0 0 0 0 0,0-1 0 0 0,0 1 0 0 0,0 0 0 0 0,0 0 0 0 0,-1 0 0 0 0,1-1 0 0 0,0 1 0 0 0,-1 0 0 0 0,1 0 0 0 0,0 0 0 0 0,-1 0 0 0 0,1 0 1 0 0,-1 1-1 0 0,0-1 0 0 0,1 0 0 0 0,-1 0 0 0 0,1 2 0 0 0,-2-1 9 0 0,0-1 0 0 0,1 0 0 0 0,-1 0 0 0 0,0 0-1 0 0,0 0 1 0 0,1 1 0 0 0,-1-1 0 0 0,0 0 0 0 0,0 0 0 0 0,0-1 0 0 0,0 1 0 0 0,-1 0 0 0 0,1 0 0 0 0,0 0 0 0 0,0-1 0 0 0,0 1-1 0 0,-1-1 1 0 0,1 1 0 0 0,0-1 0 0 0,-1 1 0 0 0,1-1 0 0 0,0 0 0 0 0,-3 1 0 0 0,-48 10 238 0 0,50-11-320 0 0,-2 0-53 0 0,0 0-313 0 0,-18-1-438 0 0,9-2-4676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13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4044 0 0,'0'0'12014'0'0,"3"4"-11174"0"0,0-1-507 0 0,0 1-1 0 0,-1-1 1 0 0,0 1-1 0 0,1-1 1 0 0,-2 1 0 0 0,1 0-1 0 0,0 0 1 0 0,-1 0-1 0 0,1 0 1 0 0,-1 0-1 0 0,0 0 1 0 0,-1 0 0 0 0,1 0-1 0 0,-1 8 1 0 0,0-5-56 0 0,-4 188 5613 0 0,4-183-5465 0 0,0 1 0 0 0,0-1 0 0 0,2 0 0 0 0,3 20 0 0 0,-2-17 186 0 0,0-1 1 0 0,0 26 0 0 0,-4-2 99 0 0,1-36-675 0 0,0 0-38 0 0,-2 7-1 0 0,2-7-55 0 0,-27-39-29833 0 0,17 29 28024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1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 2896 0 0,'0'0'5793'0'0,"4"-2"-4732"0"0,14-7 7585 0 0,-17 11-8179 0 0,2 9-6 0 0,-2-8-12 0 0,-1 0-2 0 0,0 263 5689 0 0,1-206-5123 0 0,1-27-513 0 0,-2 0 0 0 0,-1 0 1 0 0,-2 0-1 0 0,-10 50 0 0 0,1-30-51 0 0,11-51-440 0 0,1 0-59 0 0,-6-35-21920 0 0,4 0 16744 0 0,0 17 3420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1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4064 0 0,'0'0'8017'0'0,"2"-1"-7285"0"0,4 0-283 0 0,-1-1 0 0 0,1 1 0 0 0,0 0 0 0 0,-1 0 1 0 0,1 1-1 0 0,0-1 0 0 0,10 2 0 0 0,49 6 988 0 0,-52-5-1198 0 0,140 13 1495 0 0,158-6 0 0 0,-214-4-1107 0 0,-94-5-597 0 0,0 0-13 0 0,0 1-469 0 0,0-1 2776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1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71 4184 0 0,'0'0'8935'0'0,"10"-3"-7630"0"0,-5 8 2859 0 0,-2 0-3776 0 0,-1 1 0 0 0,0 0 0 0 0,-1 0-1 0 0,1 0 1 0 0,-1 0 0 0 0,1 13 0 0 0,-4 47 1776 0 0,1-52-1863 0 0,0 9 112 0 0,-2-1 1 0 0,-4 22-1 0 0,0 4 293 0 0,6-32-542 0 0,0 19 77 0 0,1-33-81 0 0,1 1-135 0 0,1 8 5 0 0,-1-8 42 0 0,-1-2-140 0 0,0-1 38 0 0,0 0-1 0 0,1 1 0 0 0,-1-1 1 0 0,0 0-1 0 0,0 1 1 0 0,1-1-1 0 0,-1 0 0 0 0,0 0 1 0 0,1 1-1 0 0,-1-1 0 0 0,0 0 1 0 0,1 0-1 0 0,-1 0 0 0 0,0 1 1 0 0,1-1-1 0 0,-1 0 0 0 0,1 0 1 0 0,-1 0-1 0 0,0 0 0 0 0,1 0 1 0 0,-1 0-1 0 0,1 0 0 0 0,-1 0 1 0 0,0 0-1 0 0,1 0 0 0 0,-1 0 1 0 0,1 0-1 0 0,-1 0 0 0 0,0 0 1 0 0,1 0-1 0 0,-1 0 1 0 0,1 0-1 0 0,-1 0 0 0 0,0-1 1 0 0,1 1-1 0 0,-1 0 0 0 0,1 0 1 0 0,-1-1-1 0 0,5-5-282 0 0,-1-1 0 0 0,-1 1 0 0 0,1-1 0 0 0,-1 0 1 0 0,0 0-1 0 0,-1-1 0 0 0,1 1 0 0 0,-1 0 0 0 0,-1-1 0 0 0,2-10 0 0 0,-4-15-615 0 0,-5-48-1 0 0,2 48 755 0 0,-13-77 698 0 0,15 103-341 0 0,0 1 1 0 0,-1-1-1 0 0,1 1 1 0 0,-1 0 0 0 0,0-1-1 0 0,-6-7 1 0 0,8 13-7 0 0,-6-9-18 0 0,8 10-135 0 0,-1 0 0 0 0,0 0 0 0 0,0 0 1 0 0,0 0-1 0 0,0 0 0 0 0,1 0 0 0 0,-1 0 0 0 0,0 0 0 0 0,0 0 0 0 0,0 0 0 0 0,0 0 0 0 0,1 0 0 0 0,-1 0 0 0 0,0 0 0 0 0,0 0 0 0 0,0 0 0 0 0,1 0 0 0 0,-1 0 0 0 0,0 0 0 0 0,0-1 0 0 0,0 1 0 0 0,0 0 0 0 0,0 0 0 0 0,1 0 0 0 0,-1 0 0 0 0,0 0 1 0 0,0 0-1 0 0,0 0 0 0 0,0 0 0 0 0,0-1 0 0 0,0 1 0 0 0,1 0 0 0 0,-1 0 0 0 0,0 0 0 0 0,0 0 0 0 0,0-1 0 0 0,0 1 0 0 0,0 0 0 0 0,0 0 0 0 0,0 0 0 0 0,0 0 0 0 0,0-1 0 0 0,0 1 0 0 0,0 0 0 0 0,0 0 0 0 0,0 0 0 0 0,0 0 0 0 0,0-1 0 0 0,0 1 0 0 0,0 0 1 0 0,0 0-1 0 0,0 0 0 0 0,0 0 0 0 0,0-1 0 0 0,0 1 0 0 0,0 0 0 0 0,0 0 0 0 0,0 0 0 0 0,0 0 0 0 0,-1-1 0 0 0,1 1 0 0 0,0 0 0 0 0,0 0 0 0 0,0 0 0 0 0,0 0 0 0 0,0 0 0 0 0,30 12 326 0 0,37 20-1 0 0,35 15-28 0 0,-75-37-223 0 0,3 1-34 0 0,-1 0 0 0 0,-1 2 0 0 0,40 24 0 0 0,-16-3 11 0 0,-51-33-19 0 0,0 0 17 0 0,1 1 0 0 0,-1-1 0 0 0,0 1 0 0 0,0-1 0 0 0,-1 1 0 0 0,1 0 1 0 0,0-1-1 0 0,-1 1 0 0 0,1 0 0 0 0,-1 0 0 0 0,1-1 0 0 0,-1 3 0 0 0,-7 6 46 0 0,-2-1 0 0 0,1-1 1 0 0,-1 0-1 0 0,-1 0 0 0 0,1-1 0 0 0,-1 0 1 0 0,-1 0-1 0 0,-12 5 0 0 0,-25 18 189 0 0,-15 10 155 0 0,-108 49 1 0 0,65-50-508 0 0,105-38-198 0 0,-4 3 578 0 0,70-50-26650 0 0,-52 38 24549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1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10 2620 0 0,'0'0'1007'0'0,"-10"-8"4067"0"0,8 7-4767 0 0,0 1-1 0 0,1 0 0 0 0,-1-1 1 0 0,0 1-1 0 0,0 0 0 0 0,0 0 0 0 0,0 0 1 0 0,0 0-1 0 0,0 1 0 0 0,1-1 0 0 0,-1 0 1 0 0,0 1-1 0 0,-2 0 0 0 0,0 1 142 0 0,2-1-34 0 0,0 1-274 0 0,-1 0-1 0 0,1 1 1 0 0,0-1-1 0 0,0 0 1 0 0,0 1-1 0 0,0-1 1 0 0,0 1 0 0 0,0-1-1 0 0,1 1 1 0 0,-1 0-1 0 0,1 0 1 0 0,0 0-1 0 0,0 0 1 0 0,0 0-1 0 0,0 0 1 0 0,0 0-1 0 0,1 0 1 0 0,-1 0-1 0 0,1 0 1 0 0,0 0-1 0 0,0 1 1 0 0,0-1 0 0 0,0 0-1 0 0,1 0 1 0 0,-1 0-1 0 0,1 0 1 0 0,0 0-1 0 0,0 0 1 0 0,0 0-1 0 0,0 0 1 0 0,2 4-1 0 0,1-3-54 0 0,-1 0-1 0 0,1-1 0 0 0,0 1 0 0 0,0-1 1 0 0,0 1-1 0 0,1-1 0 0 0,-1-1 0 0 0,1 1 1 0 0,0-1-1 0 0,0 1 0 0 0,0-2 0 0 0,0 1 1 0 0,0 0-1 0 0,0-1 0 0 0,8 1 0 0 0,-7-1-3 0 0,0 0 0 0 0,0-1 0 0 0,0 0 0 0 0,0 0 0 0 0,0 0 0 0 0,0-1 0 0 0,0 0 0 0 0,0 0 0 0 0,-1-1 0 0 0,12-4 0 0 0,-12 5-45 0 0,-1-1 0 0 0,0 0-1 0 0,1 0 1 0 0,-1 0-1 0 0,0 0 1 0 0,0-1 0 0 0,0 0-1 0 0,-1 0 1 0 0,1 0 0 0 0,-1 0-1 0 0,1 0 1 0 0,-1-1 0 0 0,0 0-1 0 0,0 1 1 0 0,-1-1 0 0 0,1 0-1 0 0,-1 0 1 0 0,2-6 0 0 0,-3 9-19 0 0,-1-1 1 0 0,0 0 0 0 0,1 1 0 0 0,-1-1-1 0 0,0 0 1 0 0,0 1 0 0 0,0-1 0 0 0,0 0 0 0 0,-1 1-1 0 0,1-1 1 0 0,0 1 0 0 0,-1-1 0 0 0,1 0-1 0 0,-1 1 1 0 0,0-1 0 0 0,1 1 0 0 0,-1-1 0 0 0,0 1-1 0 0,0-1 1 0 0,0 1 0 0 0,0 0 0 0 0,0 0-1 0 0,0-1 1 0 0,0 1 0 0 0,-1 0 0 0 0,1 0 0 0 0,0 0-1 0 0,-1 0 1 0 0,1 0 0 0 0,-3-1 0 0 0,-2-1 6 0 0,0 0 0 0 0,0 1-1 0 0,0 0 1 0 0,-1 0 0 0 0,-12-2 0 0 0,15 3-28 0 0,0 0 0 0 0,0 0 0 0 0,0 1-1 0 0,0-1 1 0 0,0 1 0 0 0,0 0-1 0 0,0 0 1 0 0,0 1 0 0 0,-5 0 0 0 0,-5 2-86 0 0,5-2-396 0 0,-1 1 1 0 0,0 0-1 0 0,1 1 1 0 0,0 0-1 0 0,-13 5 1 0 0,-9 9-5684 0 0,3 3-4254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2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2836 0 0,'0'0'7516'0'0,"6"2"-6977"0"0,9 2 85 0 0,0-1-1 0 0,1 0 1 0 0,28 2 0 0 0,60-3 982 0 0,-46-2-998 0 0,251-3 1718 0 0,-83-2-889 0 0,-112 11-251 0 0,-111-6-1068 0 0,23 3 476 0 0,-23-2-363 0 0,-1-1-122 0 0,0 0 0 0 0,0 1 0 0 0,0-1 0 0 0,1 1 1 0 0,-1 0-1 0 0,0 0 0 0 0,0 0 0 0 0,0 0 0 0 0,0 0 0 0 0,0 0 0 0 0,0 0 0 0 0,-1 1 0 0 0,4 2 0 0 0,-4-2 335 0 0,0-2-410 0 0,-1 1 0 0 0,1 0 1 0 0,-1 0-1 0 0,0-1 0 0 0,1 1 0 0 0,-1 0 1 0 0,0 0-1 0 0,1 0 0 0 0,-1 0 1 0 0,0 0-1 0 0,0 0 0 0 0,0 0 0 0 0,0-1 1 0 0,0 1-1 0 0,0 0 0 0 0,0 0 1 0 0,0 0-1 0 0,0 0 0 0 0,0 0 0 0 0,-1 1 1 0 0,-2 20 450 0 0,3-22-501 0 0,-1 2 159 0 0,1 2-64 0 0,-27 179 1956 0 0,3-28-1202 0 0,-13 87 450 0 0,22-83-903 0 0,14-152-333 0 0,1 0-1 0 0,-1 0 0 0 0,-1 0 1 0 0,1 0-1 0 0,-4 8 0 0 0,2-4 21 0 0,-1 2-48 0 0,-1 6 24 0 0,0-1 0 0 0,-3 29 1 0 0,8-45 6 0 0,-5 84 108 0 0,5-84-184 0 0,0 1 44 0 0,0 6 37 0 0,0-2-51 0 0,-1-1-1 0 0,0 0 0 0 0,0 1 1 0 0,0-1-1 0 0,-3 8 1 0 0,-1 6 32 0 0,4-17-14 0 0,1 0 1 0 0,0-1 0 0 0,0 1 0 0 0,0 0 0 0 0,-1 0 0 0 0,1-1 0 0 0,-1 1 0 0 0,0 0 0 0 0,0-1-1 0 0,0 1 1 0 0,0-1 0 0 0,-3 5 0 0 0,-30-11-20 0 0,31 4-61 0 0,-1-1 34 0 0,-321-11-1716 0 0,272 10 1444 0 0,-155-12-184 0 0,162 13 493 0 0,43 1-26 0 0,-14-1 51 0 0,-12-2 18 0 0,-4 3-178 0 0,31 0 76 0 0,2 0 39 0 0,0 1 1 0 0,-1-1-1 0 0,1 0 0 0 0,0 0 1 0 0,-1 0-1 0 0,1 0 1 0 0,0 0-1 0 0,-1 0 0 0 0,1 0 1 0 0,0 0-1 0 0,-1 0 1 0 0,1 0-1 0 0,0 0 0 0 0,-1 0 1 0 0,1 0-1 0 0,0 0 1 0 0,-1 0-1 0 0,1 0 0 0 0,0 0 1 0 0,-1-1-1 0 0,1 1 0 0 0,0 0 1 0 0,-1 0-1 0 0,1 0 1 0 0,0-1-1 0 0,0 1 0 0 0,-1 0 1 0 0,1 0-1 0 0,0 0 1 0 0,0-1-1 0 0,-1 1 0 0 0,1 0 1 0 0,0-1-1 0 0,0 1 1 0 0,0 0-1 0 0,0 0 0 0 0,-1-1 1 0 0,1 1-1 0 0,0-1 1 0 0,20-41 34 0 0,-20 40-61 0 0,1 0 8 0 0,7-49 108 0 0,-4 4-192 0 0,1-40 156 0 0,-5 84-35 0 0,0 0-27 0 0,1-1 73 0 0,-1 0-1 0 0,0 0 1 0 0,0 1 0 0 0,-1-1 0 0 0,1 0-1 0 0,-1 0 1 0 0,-1-4 0 0 0,0 5-17 0 0,2 3-36 0 0,0 0 1 0 0,0 0-1 0 0,0 0 0 0 0,0-1 0 0 0,0 1 0 0 0,0 0 0 0 0,0 0 0 0 0,0-1 0 0 0,0 1 0 0 0,0 0 0 0 0,0 0 0 0 0,-1 0 0 0 0,1 0 0 0 0,0-1 1 0 0,0 1-1 0 0,0 0 0 0 0,0 0 0 0 0,0 0 0 0 0,0 0 0 0 0,-1-1 0 0 0,1 1 0 0 0,0 0 0 0 0,0 0 0 0 0,0 0 0 0 0,-1 0 0 0 0,1 0 1 0 0,0 0-1 0 0,0 0 0 0 0,0 0 0 0 0,-1 0 0 0 0,1-1 0 0 0,0 1 0 0 0,0 0 0 0 0,0 0 0 0 0,-1 0 0 0 0,1 0 0 0 0,0 0 0 0 0,0 0 1 0 0,0 0-1 0 0,-1 0 0 0 0,1 1 0 0 0,0-1 0 0 0,0 0 0 0 0,-1 0 0 0 0,1 0 0 0 0,0 0 0 0 0,0 0 0 0 0,0 0 0 0 0,0 0 0 0 0,-1 0 1 0 0,1 1-1 0 0,-2 0 13 0 0,0 1-7 0 0,1-1-1 0 0,-1 0 1 0 0,1 0-1 0 0,0 1 1 0 0,0-1-1 0 0,-1 1 0 0 0,1-1 1 0 0,0 1-1 0 0,0 0 1 0 0,0-1-1 0 0,0 1 0 0 0,1 0 1 0 0,-1-1-1 0 0,0 1 1 0 0,1 0-1 0 0,-1 3 1 0 0,-1 11 86 0 0,2 0 0 0 0,0 0 1 0 0,4 28-1 0 0,1-18 37 0 0,-1 1 1 0 0,-1-1-1 0 0,-2 1 1 0 0,-1 28-1 0 0,0-27 65 0 0,-2 12-166 0 0,1-24 16 0 0,0 0 0 0 0,3 27 0 0 0,-1-41-105 0 0,-3 18-3818 0 0,-3-45-15757 0 0,0 9 20697 0 0,-5-5-5646 0 0,5 10 2588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2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0 2548 0 0,'0'0'6365'0'0,"-3"0"-5500"0"0,-4 1-196 0 0,1-1-1 0 0,-1 1 1 0 0,1 0-1 0 0,0 1 0 0 0,0-1 1 0 0,0 1-1 0 0,0 1 1 0 0,-9 3-1 0 0,-56 31 1814 0 0,41-20-1663 0 0,-156 81 2855 0 0,136-68-2539 0 0,49-29-997 0 0,-2 5 120 0 0,2-6-227 0 0,1 1 0 0 0,0-1-1 0 0,-1 1 1 0 0,1-1 0 0 0,-1 1 0 0 0,1-1 0 0 0,0 1 0 0 0,-1 0 0 0 0,1-1 0 0 0,0 1 0 0 0,-1-1-1 0 0,1 1 1 0 0,0 0 0 0 0,0-1 0 0 0,0 1 0 0 0,0 0 0 0 0,0 0 0 0 0,0-1 0 0 0,0 1-1 0 0,0 0 1 0 0,0-1 0 0 0,0 1 0 0 0,0 0 0 0 0,0-1 0 0 0,0 1 0 0 0,0 0 0 0 0,1-1 0 0 0,-1 1-1 0 0,1 1 1 0 0,16 18 504 0 0,2 1 0 0 0,0-2 0 0 0,2-1 0 0 0,0 0 0 0 0,31 19 0 0 0,-9-10 229 0 0,1-1 0 0 0,47 19 0 0 0,-47-18-98 0 0,-18-9-331 0 0,-24-17-262 0 0,5 2-1880 0 0,10 7 6022 0 0,-9-4-4655 0 0,-51-12-29879 0 0,31 3 28340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2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2208 0 0,'0'0'7067'0'0,"-3"0"-6304"0"0,0 1-506 0 0,0 0-1 0 0,0 0 1 0 0,0 0-1 0 0,0 0 1 0 0,0 0 0 0 0,0 1-1 0 0,0-1 1 0 0,1 1-1 0 0,-1 0 1 0 0,1 0-1 0 0,-1 0 1 0 0,1 0 0 0 0,0 0-1 0 0,0 0 1 0 0,0 1-1 0 0,0-1 1 0 0,0 1-1 0 0,0-1 1 0 0,1 1-1 0 0,-1 0 1 0 0,1 0 0 0 0,0-1-1 0 0,0 1 1 0 0,0 0-1 0 0,0 0 1 0 0,0 0-1 0 0,0 1 1 0 0,1-1 0 0 0,0 0-1 0 0,0 3 1 0 0,1-1-85 0 0,0 0 0 0 0,1 0 1 0 0,-1 0-1 0 0,1 0 1 0 0,0 0-1 0 0,1 0 0 0 0,-1-1 1 0 0,1 1-1 0 0,0-1 1 0 0,0 0-1 0 0,1 0 0 0 0,-1 0 1 0 0,1 0-1 0 0,0 0 1 0 0,6 4-1 0 0,-2-2 24 0 0,0-1 0 0 0,0 0-1 0 0,1-1 1 0 0,0 1 0 0 0,0-1 0 0 0,0-1-1 0 0,11 3 1 0 0,-15-5-157 0 0,-1 0-1 0 0,0-1 1 0 0,0 0 0 0 0,1 1-1 0 0,-1-2 1 0 0,0 1 0 0 0,0 0-1 0 0,1-1 1 0 0,-1 0 0 0 0,0 0-1 0 0,0 0 1 0 0,0 0 0 0 0,0-1-1 0 0,0 0 1 0 0,0 0 0 0 0,0 0-1 0 0,-1 0 1 0 0,1 0 0 0 0,-1-1-1 0 0,1 1 1 0 0,-1-1 0 0 0,0 0-1 0 0,0 0 1 0 0,0-1 0 0 0,-1 1-1 0 0,1 0 1 0 0,-1-1 0 0 0,0 0-1 0 0,1 1 1 0 0,-2-1 0 0 0,1 0 0 0 0,2-6-1 0 0,-4 6-68 0 0,1 1-1 0 0,-1 0 0 0 0,0 0 1 0 0,1 0-1 0 0,-2-1 1 0 0,1 1-1 0 0,0 0 1 0 0,-1 0-1 0 0,1 0 1 0 0,-1 0-1 0 0,0 0 0 0 0,0 0 1 0 0,0 0-1 0 0,0 0 1 0 0,-1 0-1 0 0,1 0 1 0 0,-1 0-1 0 0,0 1 0 0 0,0-1 1 0 0,0 1-1 0 0,0-1 1 0 0,0 1-1 0 0,0 0 1 0 0,-5-4-1 0 0,-2 0 1442 0 0,-2 2-3863 0 0,-26-2-14678 0 0,26 6 14496 0 0,8 1 763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2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683 698 2600 0 0,'0'0'899'0'0,"-3"0"-1"0"0,-140 6 8983 0 0,-73-4-6857 0 0,216-2-3024 0 0,-115 3 1266 0 0,-25-3 561 0 0,137 0-1750 0 0,0-1-1 0 0,0 1-93 0 0,-4 0 201 0 0,1-1-1 0 0,-1 1 1 0 0,0-2-1 0 0,1 1 1 0 0,-9-3 0 0 0,13 3 154 0 0,2 0-328 0 0,0 0 0 0 0,-1 1 0 0 0,1-1 0 0 0,0 0 0 0 0,0 0 0 0 0,0 1 0 0 0,0-1 0 0 0,-1 0 0 0 0,1 0 0 0 0,0 1 0 0 0,0-1 0 0 0,0 0 0 0 0,1 0 0 0 0,-1 0 0 0 0,0 1 0 0 0,0-1 0 0 0,0 0 0 0 0,1 0 0 0 0,-1 1 0 0 0,0-1 1 0 0,1 0-1 0 0,-1 0 0 0 0,8-23 277 0 0,-7 23-335 0 0,2-9 202 0 0,1-1 1 0 0,-1 1-1 0 0,-1-1 1 0 0,0 0-1 0 0,-1 0 1 0 0,0 0-1 0 0,-1 0 1 0 0,-1-17-1 0 0,1 7 16 0 0,-1 1 311 0 0,-5-29 0 0 0,1 15-230 0 0,5 32-183 0 0,-2-14 16 0 0,2 11-28 0 0,2-53 480 0 0,-1 41-313 0 0,-1 0-1 0 0,-1 0 1 0 0,0 1-1 0 0,-7-34 0 0 0,6 37-32 0 0,-1 3-439 0 0,1-1-1 0 0,0 0 1 0 0,1 1-1 0 0,0-19 1 0 0,2 25-219 0 0,-1 1 0 0 0,1-1 1 0 0,0 0-1 0 0,0 0 0 0 0,0 1 1 0 0,1-1-1 0 0,-1 1 0 0 0,1-1 0 0 0,0 1 1 0 0,0 0-1 0 0,0-1 0 0 0,0 1 1 0 0,1 0-1 0 0,-1 0 0 0 0,1 1 0 0 0,3-4 1 0 0,-3 4-549 0 0,-1 0 1 0 0,0-1-1 0 0,0 1 0 0 0,0 0 1 0 0,-1-1-1 0 0,1 0 1 0 0,-1 1-1 0 0,1-1 1 0 0,-1 0-1 0 0,0 0 0 0 0,2-6 1 0 0,-2-17-2779 0 0,-3 13 1977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3:5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3788 0 0,'0'0'10508'0'0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2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15 2988 0 0,'0'0'1004'0'0,"-15"-5"2605"0"0,4 4-2774 0 0,8 1-38 0 0,-1 0-16 0 0,-3 0-298 0 0,0 0 1 0 0,0 1-1 0 0,0 0 0 0 0,0 0 0 0 0,0 1 1 0 0,0 0-1 0 0,0 0 0 0 0,1 1 0 0 0,-1 0 1 0 0,1 0-1 0 0,-8 5 0 0 0,9-5-316 0 0,0 1-1 0 0,0 0 1 0 0,0 0-1 0 0,1 0 1 0 0,0 1-1 0 0,0-1 1 0 0,0 1-1 0 0,0 0 1 0 0,1 0 0 0 0,0 1-1 0 0,0-1 1 0 0,0 1-1 0 0,1-1 1 0 0,0 1-1 0 0,0 0 1 0 0,0 0-1 0 0,1 0 1 0 0,0 0-1 0 0,0 0 1 0 0,0 0 0 0 0,1 9-1 0 0,0-2-32 0 0,1-1 0 0 0,0 1 0 0 0,1-1 1 0 0,1 0-1 0 0,0 0 0 0 0,0 0 0 0 0,1 0 0 0 0,1 0 0 0 0,0-1 0 0 0,1 0 0 0 0,0 0 0 0 0,0 0 1 0 0,1-1-1 0 0,14 17 0 0 0,-15-21-77 0 0,0 0 1 0 0,0-1-1 0 0,0 1 0 0 0,1-1 1 0 0,-1-1-1 0 0,1 1 1 0 0,0-1-1 0 0,1 0 0 0 0,-1-1 1 0 0,1 1-1 0 0,0-2 0 0 0,0 1 1 0 0,0-1-1 0 0,0 0 1 0 0,0-1-1 0 0,0 1 0 0 0,0-2 1 0 0,1 1-1 0 0,-1-1 1 0 0,0-1-1 0 0,1 1 0 0 0,-1-1 1 0 0,10-3-1 0 0,-9 2-16 0 0,-1-1-1 0 0,1 0 1 0 0,0-1 0 0 0,-1 0-1 0 0,0 0 1 0 0,0 0 0 0 0,0-1-1 0 0,-1-1 1 0 0,1 1 0 0 0,-1-1-1 0 0,0 0 1 0 0,-1-1 0 0 0,0 0-1 0 0,0 0 1 0 0,0 0 0 0 0,-1 0-1 0 0,0-1 1 0 0,0 0 0 0 0,5-14-1 0 0,-7 15-35 0 0,0-1 0 0 0,-1 0 0 0 0,0 1 0 0 0,0-1 0 0 0,-1 0 0 0 0,0 0 1 0 0,0 0-1 0 0,-1 0 0 0 0,0 1 0 0 0,-1-1 0 0 0,1 0 0 0 0,-1 0 0 0 0,-1 0 0 0 0,0 0 0 0 0,0 1 0 0 0,0-1 0 0 0,-1 1 0 0 0,0-1 0 0 0,-1 1 0 0 0,0 0 0 0 0,0 0 0 0 0,0 1 0 0 0,-6-7 0 0 0,2 3-118 0 0,-1 2-1 0 0,0-1 1 0 0,0 1-1 0 0,-1 0 1 0 0,0 1-1 0 0,-1 0 1 0 0,1 1 0 0 0,-1 0-1 0 0,-13-4 1 0 0,16 7-766 0 0,0 0 0 0 0,0 1 0 0 0,-1 0 0 0 0,0 0 0 0 0,-16-1 0 0 0,20 3-429 0 0,-1 0-1 0 0,1 0 1 0 0,0 1 0 0 0,0 0-1 0 0,0 0 1 0 0,1 0-1 0 0,-1 0 1 0 0,0 1-1 0 0,0 0 1 0 0,-8 4 0 0 0,4-1-648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2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4136 0 0,'0'0'1290'0'0,"4"0"-61"0"0,9-1-92 0 0,-10 1 903 0 0,14-3-245 0 0,-6 2-891 0 0,-1 0 0 0 0,1 1 0 0 0,0 0 0 0 0,0 1 0 0 0,0 0 0 0 0,-1 0-1 0 0,15 4 1 0 0,-22-4-758 0 0,-1 0-1 0 0,0 0 0 0 0,0 0 1 0 0,1 1-1 0 0,-1-1 0 0 0,0 0 0 0 0,0 1 1 0 0,0 0-1 0 0,-1-1 0 0 0,1 1 1 0 0,0 0-1 0 0,-1 0 0 0 0,1 0 1 0 0,-1 0-1 0 0,2 3 0 0 0,15 38 1400 0 0,-10-22-868 0 0,-3-8-454 0 0,1 0-1 0 0,1 0 1 0 0,0-1-1 0 0,0 0 1 0 0,1 0-1 0 0,1 0 0 0 0,12 12 1 0 0,-14-18-169 0 0,0 1 1 0 0,0-1 0 0 0,1 0-1 0 0,0 0 1 0 0,1-1 0 0 0,-1 0-1 0 0,1-1 1 0 0,0 0-1 0 0,0 0 1 0 0,0-1 0 0 0,19 5-1 0 0,15-3-777 0 0,-16-9-5998 0 0,-26 3 6371 0 0,-1 1 0 0 0,1 0 0 0 0,0-1 0 0 0,-1 1 0 0 0,1 0 0 0 0,-1-1 0 0 0,1 1 0 0 0,-1-1 0 0 0,0 1 0 0 0,1-1 0 0 0,-1 1 0 0 0,1-1 0 0 0,-1 1 0 0 0,0-1 0 0 0,1 1 0 0 0,-1-1 0 0 0,0 0 0 0 0,0 1 0 0 0,1-1 0 0 0,-1 0 0 0 0,0 1 0 0 0,0-1 0 0 0,0 1 0 0 0,0-1 0 0 0,0 0 0 0 0,0 1 0 0 0,0-1 0 0 0,0 0 0 0 0,0 1 0 0 0,0-1 0 0 0,-1-1 0 0 0,-3-12-2572 0 0,0 8 871 0 0,-9-5 104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2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98 3284 0 0,'0'0'13448'0'0,"-3"3"-12800"0"0,1 0-397 0 0,0 0 1 0 0,0-1 0 0 0,1 1 0 0 0,-1 0 0 0 0,1 0 0 0 0,0 0 0 0 0,0 0 0 0 0,0 0-1 0 0,0 0 1 0 0,0 0 0 0 0,1 0 0 0 0,-1 0 0 0 0,1 6 0 0 0,-3 12 892 0 0,-2 30 1568 0 0,2 90-1 0 0,3-91-1221 0 0,1-36-1091 0 0,-1 0 0 0 0,-1-1-1 0 0,-4 22 1 0 0,4-33-338 0 0,1 0 10 0 0,0 24-327 0 0,0-24 15 0 0,2-8-3938 0 0,2-7 2998 0 0,-2 0 1 0 0,1 0-1 0 0,-2-1 0 0 0,0 1 0 0 0,-1-26 0 0 0,-7 2-3443 0 0,-1 1 0 0 0,-19-53 0 0 0,25 85 4447 0 0,-1-11 280 0 0,0 0 0 0 0,1-1-1 0 0,0 1 1 0 0,1-25-1 0 0,-2-24 3977 0 0,2 61-3585 0 0,12-34 2725 0 0,-2 25-1898 0 0,3-3-120 0 0,-10 14-911 0 0,1 0-14 0 0,2 0-95 0 0,1-1 0 0 0,0 1 1 0 0,0 0-1 0 0,-1 0 0 0 0,1 0 0 0 0,0 1 0 0 0,0 0 1 0 0,0 0-1 0 0,0 0 0 0 0,0 1 0 0 0,-1 0 1 0 0,1 0-1 0 0,0 1 0 0 0,0-1 0 0 0,-1 1 0 0 0,1 0 1 0 0,-1 1-1 0 0,0-1 0 0 0,0 1 0 0 0,0 0 1 0 0,9 8-1 0 0,-6-5 62 0 0,-1 0-1 0 0,0 1 1 0 0,0 1 0 0 0,-1-1-1 0 0,1 1 1 0 0,-2 0 0 0 0,9 14-1 0 0,-12-17-96 0 0,0-1 0 0 0,0 1 0 0 0,0 0 0 0 0,-1 0 0 0 0,0 0 0 0 0,0 0 0 0 0,0 1-1 0 0,0-1 1 0 0,-1 0 0 0 0,0 0 0 0 0,0 1 0 0 0,0-1 0 0 0,-1 0 0 0 0,-2 10 0 0 0,1-7-53 0 0,0-1 1 0 0,-1 0 0 0 0,-1 1 0 0 0,1-1 0 0 0,-1-1 0 0 0,0 1 0 0 0,-1 0-1 0 0,1-1 1 0 0,-1 0 0 0 0,-1 0 0 0 0,1 0 0 0 0,-12 8 0 0 0,-14 7-2631 0 0,-2-5-4028 0 0,31-15 5489 0 0,0 0 0 0 0,0-1 1 0 0,0 1-1 0 0,0-1 1 0 0,0 0-1 0 0,0 1 0 0 0,0-1 1 0 0,0 0-1 0 0,-3-1 1 0 0,-5-1-1903 0 0,7 2 3268 0 0,0-1-2290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89 2720 0 0,'0'0'3456'0'0,"-1"-17"3794"0"0,4 31 660 0 0,9 80-5916 0 0,-5-41-1369 0 0,-3-28-99 0 0,0 29-1 0 0,-4-44-347 0 0,1 0-1 0 0,0-1 1 0 0,1 1 0 0 0,4 17 0 0 0,-5-24-109 0 0,0-1 31 0 0,-1 1-19 0 0,6 21 174 0 0,-5-22-221 0 0,0 6 265 0 0,0-6-733 0 0,-1-8-2355 0 0,0-4 2661 0 0,1-2-684 0 0,-2-1 0 0 0,-1-18 0 0 0,-8-14-2567 0 0,4 21 998 0 0,-4-40 0 0 0,9 55 2492 0 0,0 0 1 0 0,-1 0 0 0 0,0 0-1 0 0,-1 0 1 0 0,0 1 0 0 0,0-1 0 0 0,-1 1-1 0 0,0 0 1 0 0,-6-8 0 0 0,9 13 18 0 0,-1 0 0 0 0,1-1 0 0 0,0 1-1 0 0,0 0 1 0 0,0-1 0 0 0,0 1 0 0 0,1-1 0 0 0,-1 1 0 0 0,1-1 0 0 0,0 1 0 0 0,0-1-1 0 0,0 1 1 0 0,1-1 0 0 0,-1 1 0 0 0,1-1 0 0 0,0 1 0 0 0,0-1 0 0 0,0 1 0 0 0,0 0-1 0 0,1-1 1 0 0,-1 1 0 0 0,1 0 0 0 0,0 0 0 0 0,0 0 0 0 0,0 0 0 0 0,0 1 0 0 0,0-1-1 0 0,5-4 1 0 0,-5 5-60 0 0,1 0 0 0 0,0-1 0 0 0,-1 1 0 0 0,1 1 0 0 0,0-1 0 0 0,0 0 0 0 0,0 1 0 0 0,0-1 0 0 0,1 1 0 0 0,-1 0 0 0 0,0 0 0 0 0,7-1 0 0 0,-2 1 52 0 0,-1 1 1 0 0,1-1-1 0 0,0 1 0 0 0,14 2 1 0 0,-14-1-32 0 0,0 1 0 0 0,0 0 0 0 0,0 0 0 0 0,-1 1 0 0 0,1 0 1 0 0,-1 0-1 0 0,1 1 0 0 0,7 4 0 0 0,-11-5-16 0 0,0 0 1 0 0,0 0-1 0 0,0 1 1 0 0,0-1-1 0 0,-1 1 1 0 0,1-1-1 0 0,-1 1 1 0 0,0 0 0 0 0,0 0-1 0 0,0 1 1 0 0,-1-1-1 0 0,0 1 1 0 0,1-1-1 0 0,1 9 1 0 0,-3-11 22 0 0,-2 15 82 0 0,1-15-151 0 0,0 1 0 0 0,-1-1 0 0 0,1 0 1 0 0,-1 1-1 0 0,0-1 0 0 0,0 0 1 0 0,0 0-1 0 0,0 0 0 0 0,0 0 0 0 0,0 1 1 0 0,0-1-1 0 0,-1-1 0 0 0,1 1 1 0 0,-1 0-1 0 0,-2 3 0 0 0,-32 21 272 0 0,17-14-106 0 0,-8 10-145 0 0,34-16-38 0 0,0 0 1 0 0,1 0-1 0 0,0-1 1 0 0,0-1 0 0 0,0 1-1 0 0,12 3 1 0 0,-10-3-38 0 0,0-1-1 0 0,0 2 1 0 0,16 10 0 0 0,-25-15 40 0 0,1 0-1 0 0,-1 0 1 0 0,0 0-1 0 0,1 0 1 0 0,-1 1-1 0 0,0-1 1 0 0,0 0-1 0 0,0 1 1 0 0,0-1-1 0 0,0 0 1 0 0,0 1-1 0 0,-1-1 1 0 0,1 1-1 0 0,0-1 1 0 0,-1 1 0 0 0,1 0-1 0 0,-1-1 1 0 0,1 1-1 0 0,-1 0 1 0 0,0-1-1 0 0,0 1 1 0 0,0 0-1 0 0,0-1 1 0 0,0 4-1 0 0,-1-2 16 0 0,0-1 0 0 0,0 1 0 0 0,0 0 0 0 0,-1 0 0 0 0,1-1 1 0 0,-1 1-1 0 0,0-1 0 0 0,0 1 0 0 0,0-1 0 0 0,0 0 0 0 0,0 1 0 0 0,-4 2 0 0 0,-4 2-11 0 0,0 1 0 0 0,-1-1 0 0 0,1-1 0 0 0,-2 0 1 0 0,-13 5-1 0 0,-10-1-1627 0 0,33-9 981 0 0,-2-3-2169 0 0,-4-2 2082 0 0,20-23-15072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 3672 0 0,'-16'-4'4264'0'0,"-12"3"-1692"0"0,26 1-1802 0 0,-2 1-96 0 0,-3 0-296 0 0,0 1 0 0 0,0 0 0 0 0,1 0 0 0 0,-1 1 0 0 0,1 0 0 0 0,0 0 0 0 0,0 1 0 0 0,-6 4 0 0 0,9-6-253 0 0,1 0-1 0 0,0 0 1 0 0,-1 0-1 0 0,1 0 1 0 0,0 0-1 0 0,0 1 1 0 0,1-1-1 0 0,-1 1 1 0 0,0-1-1 0 0,1 1 1 0 0,0-1-1 0 0,0 1 1 0 0,-1 0-1 0 0,2 0 1 0 0,-1 0-1 0 0,0 0 1 0 0,0 0-1 0 0,1 0 1 0 0,0 0-1 0 0,-1 0 0 0 0,1 0 1 0 0,1 0-1 0 0,-1 0 1 0 0,1 3-1 0 0,0-1-39 0 0,0-1-1 0 0,1 1 0 0 0,-1-1 0 0 0,1 1 0 0 0,0-1 0 0 0,1 0 0 0 0,-1 0 1 0 0,1 0-1 0 0,0 0 0 0 0,0 0 0 0 0,0-1 0 0 0,0 1 0 0 0,4 2 0 0 0,-2-1 42 0 0,1-1 0 0 0,-1 0 0 0 0,1-1 0 0 0,0 1 1 0 0,0-1-1 0 0,0 0 0 0 0,0 0 0 0 0,13 3 0 0 0,-16-6-102 0 0,-1 1 1 0 0,1-1 0 0 0,0 0 0 0 0,0 0-1 0 0,-1 0 1 0 0,1 0 0 0 0,0-1 0 0 0,0 1-1 0 0,-1-1 1 0 0,1 0 0 0 0,0 0 0 0 0,-1 0-1 0 0,1 0 1 0 0,-1 0 0 0 0,1 0 0 0 0,-1 0-1 0 0,0-1 1 0 0,1 0 0 0 0,-1 1 0 0 0,0-1-1 0 0,0 0 1 0 0,0 0 0 0 0,0 0 0 0 0,0 0-1 0 0,-1 0 1 0 0,3-5 0 0 0,4-5 87 0 0,-1 0-1 0 0,-1-1 1 0 0,9-24 0 0 0,-10 24 259 0 0,-2 7-210 0 0,4-13 645 0 0,-7 19-773 0 0,0 0 1 0 0,0 0-1 0 0,0-1 1 0 0,0 1-1 0 0,0 0 0 0 0,0 0 1 0 0,0-1-1 0 0,0 1 1 0 0,0 0-1 0 0,0 0 0 0 0,0 0 1 0 0,0-1-1 0 0,1 1 0 0 0,-1 0 1 0 0,0 0-1 0 0,0-1 1 0 0,0 1-1 0 0,0 0 0 0 0,0 0 1 0 0,1 0-1 0 0,-1 0 0 0 0,0-1 1 0 0,0 1-1 0 0,0 0 1 0 0,1 0-1 0 0,-1 0 0 0 0,0 0 1 0 0,0 0-1 0 0,1 0 0 0 0,-1-1 1 0 0,0 1-1 0 0,0 0 1 0 0,1 0-1 0 0,-1 0 0 0 0,0 0 1 0 0,0 0-1 0 0,1 0 1 0 0,-1 0-1 0 0,0 0 0 0 0,0 0 1 0 0,1 0-1 0 0,-1 0 0 0 0,0 0 1 0 0,0 0-1 0 0,1 1 1 0 0,12 15 150 0 0,2 0 0 0 0,31 28 0 0 0,-39-39-599 0 0,0 1-1 0 0,0-1 0 0 0,1 0 0 0 0,0 0 1 0 0,0-1-1 0 0,0 0 0 0 0,1 0 0 0 0,-1-1 1 0 0,1 0-1 0 0,10 1 0 0 0,-12-3-1488 0 0,1-1 1 0 0,-1 0-1 0 0,1 0 0 0 0,-1-1 0 0 0,1 0 0 0 0,-1 0 1 0 0,1-1-1 0 0,10-4 0 0 0,-7 1-85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173 276 3028 0 0,'-2'-1'1198'0'0,"-3"-1"-748"0"0,1 0 0 0 0,-1 0 0 0 0,0 0 0 0 0,1 1 0 0 0,-1-1 0 0 0,0 1 0 0 0,0 0 0 0 0,0 1 0 0 0,0-1-1 0 0,0 1 1 0 0,0 0 0 0 0,0 0 0 0 0,0 0 0 0 0,0 1 0 0 0,0 0 0 0 0,0 0 0 0 0,0 0 0 0 0,1 1 0 0 0,-1-1 0 0 0,0 1-1 0 0,1 0 1 0 0,-1 1 0 0 0,1-1 0 0 0,-8 6 0 0 0,9-5-325 0 0,-1 0 0 0 0,1 0 0 0 0,-1 0 1 0 0,1 0-1 0 0,0 1 0 0 0,0-1 0 0 0,1 1 0 0 0,-1 0 0 0 0,1-1 0 0 0,0 1 0 0 0,0 1 1 0 0,0-1-1 0 0,0 0 0 0 0,1 0 0 0 0,0 1 0 0 0,0-1 0 0 0,0 0 0 0 0,0 1 0 0 0,1 0 1 0 0,-1-1-1 0 0,1 1 0 0 0,0-1 0 0 0,1 1 0 0 0,0 6 0 0 0,0-6-84 0 0,1 0 0 0 0,-1 1 0 0 0,1-1 0 0 0,0 0 0 0 0,0 0 0 0 0,1 0 0 0 0,-1 0 0 0 0,1 0 0 0 0,0-1 0 0 0,0 1 0 0 0,1-1 0 0 0,-1 0 0 0 0,1 0 0 0 0,0 0 0 0 0,0 0 0 0 0,1-1 0 0 0,-1 1 0 0 0,1-1 0 0 0,4 2 0 0 0,-5-3-185 0 0,-1 0 0 0 0,1-1 0 0 0,-1 0 0 0 0,1 1 0 0 0,0-1 0 0 0,-1-1 0 0 0,1 1 0 0 0,0-1 0 0 0,0 1 0 0 0,-1-1 0 0 0,1 0 0 0 0,7-1 0 0 0,-5-1-309 0 0,0 1 0 0 0,0-1 0 0 0,0-1 0 0 0,0 1 0 0 0,0-1 0 0 0,-1 0 0 0 0,1-1 0 0 0,-1 1 0 0 0,0-1 0 0 0,0 0 0 0 0,0 0 0 0 0,0-1 0 0 0,-1 1 0 0 0,0-1 0 0 0,0 0 0 0 0,0 0 0 0 0,-1-1 0 0 0,6-10 0 0 0,-3 4-580 0 0,0-1 1 0 0,7-26 0 0 0,2-27 1365 0 0,0-6 5223 0 0,36-103-1 0 0,-47 161-4390 0 0,3-4 4143 0 0,-3 136-2938 0 0,-16 157 0 0 0,3-183-2589 0 0,9-90-145 0 0,-1 3-200 0 0,0-1-313 0 0,24-41-24406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5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23 3192 0 0,'21'-23'7634'0'0,"-41"42"-1671"0"0,-32 29-3066 0 0,43-42-2548 0 0,1 0-1 0 0,0 1 0 0 0,-7 7 0 0 0,14-12-181 0 0,0-2-138 0 0,1 0 1 0 0,0 1-1 0 0,0-1 0 0 0,-1 0 1 0 0,1 0-1 0 0,0 0 0 0 0,0 1 1 0 0,0-1-1 0 0,-1 0 1 0 0,1 0-1 0 0,0 1 0 0 0,0-1 1 0 0,0 0-1 0 0,0 0 0 0 0,0 1 1 0 0,0-1-1 0 0,0 0 1 0 0,0 1-1 0 0,-1-1 0 0 0,1 0 1 0 0,0 0-1 0 0,0 1 0 0 0,0-1 1 0 0,0 0-1 0 0,0 1 0 0 0,0-1 1 0 0,1 0-1 0 0,-1 0 1 0 0,0 1-1 0 0,0-1 0 0 0,0 0 1 0 0,0 0-1 0 0,0 1 0 0 0,0-1 1 0 0,0 0-1 0 0,1 0 0 0 0,-1 1 1 0 0,0-1-1 0 0,0 0 1 0 0,0 0-1 0 0,0 1 0 0 0,1-1 1 0 0,-1 0-1 0 0,0 0 0 0 0,0 0 1 0 0,1 1-1 0 0,11 13 730 0 0,0-4-297 0 0,0 1 0 0 0,-1 0 0 0 0,0 0 0 0 0,0 1 0 0 0,-1 1-1 0 0,14 23 1 0 0,-4-13-2290 0 0,-12-18-1610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5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3112 0 0,'0'0'3513'0'0,"-9"0"-2519"0"0,2 0-840 0 0,-60 7 3981 0 0,66-7-3944 0 0,-29 4-540 0 0,-7-2-7589 0 0,24-4 5866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47 3356 0 0,'-5'-12'4875'0'0,"4"11"-4707"0"0,1 0 1 0 0,0 0-1 0 0,0 0 1 0 0,-1 0-1 0 0,1 0 1 0 0,0 0-1 0 0,0 0 1 0 0,0 0-1 0 0,0 0 1 0 0,0 0 0 0 0,0 1-1 0 0,0-1 1 0 0,0 0-1 0 0,1 0 1 0 0,-1 0-1 0 0,0 0 1 0 0,0 0-1 0 0,1 0 1 0 0,-1 0-1 0 0,1 0 1 0 0,-1 0-1 0 0,1 1 1 0 0,-1-1-1 0 0,1 0 1 0 0,0 0-1 0 0,-1 0 1 0 0,1 1-1 0 0,0-1 1 0 0,-1 0-1 0 0,1 1 1 0 0,0-1-1 0 0,0 1 1 0 0,0-1 0 0 0,-1 1-1 0 0,1-1 1 0 0,0 1-1 0 0,0 0 1 0 0,0-1-1 0 0,0 1 1 0 0,0 0-1 0 0,2 0 1 0 0,6-2-732 0 0,-1 2 1 0 0,1-1-1 0 0,0 1 1 0 0,10 1-1 0 0,-18-1 476 0 0,46 1-9567 0 0,-44-1 7675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3808 0 0,'0'0'8762'0'0,"-8"1"-8016"0"0,-20 4-55 0 0,25-4-523 0 0,0 0 0 0 0,0 0 1 0 0,0 1-1 0 0,1-1 0 0 0,-1 0 0 0 0,0 1 1 0 0,1 0-1 0 0,-1 0 0 0 0,1 0 1 0 0,0 0-1 0 0,-1 0 0 0 0,1 0 0 0 0,0 0 1 0 0,0 1-1 0 0,1-1 0 0 0,-4 6 1 0 0,0 0 354 0 0,1-2-247 0 0,0 0 0 0 0,1 1 1 0 0,0 0-1 0 0,0-1 0 0 0,0 1 0 0 0,1 0 0 0 0,0 0 1 0 0,1 0-1 0 0,0 0 0 0 0,-1 13 0 0 0,2-17-229 0 0,0-1 1 0 0,0 0-1 0 0,0 0 0 0 0,0 1 0 0 0,1-1 0 0 0,-1 0 0 0 0,1 0 1 0 0,0 0-1 0 0,-1 0 0 0 0,1 0 0 0 0,0 0 0 0 0,0 0 1 0 0,0 0-1 0 0,1 0 0 0 0,-1 0 0 0 0,0 0 0 0 0,1-1 0 0 0,2 3 1 0 0,-1-1 51 0 0,1 0 0 0 0,-1 0 1 0 0,1-1-1 0 0,0 1 1 0 0,-1-1-1 0 0,1 0 0 0 0,6 1 1 0 0,-7-2-58 0 0,0-1 1 0 0,1 0 0 0 0,-1 0 0 0 0,0 0-1 0 0,0-1 1 0 0,0 1 0 0 0,1-1-1 0 0,-1 0 1 0 0,0 0 0 0 0,0 0 0 0 0,0 0-1 0 0,0-1 1 0 0,5-2 0 0 0,-1 1 23 0 0,-5 1-60 0 0,0 1-1 0 0,-1 0 1 0 0,1 0 0 0 0,0 0-1 0 0,-1-1 1 0 0,1 1 0 0 0,-1-1-1 0 0,1 1 1 0 0,-1-1-1 0 0,0 0 1 0 0,0 1 0 0 0,0-1-1 0 0,2-3 1 0 0,0 0-220 0 0,0 1 0 0 0,-1-1 0 0 0,1 0 0 0 0,-1 0 0 0 0,0 0-1 0 0,0 0 1 0 0,-1-1 0 0 0,0 1 0 0 0,1 0 0 0 0,-2-1 0 0 0,1-8 0 0 0,-1 10-668 0 0,0 1 0 0 0,0-1 0 0 0,-1 0 0 0 0,1 1 0 0 0,-1-1 0 0 0,0 1 1 0 0,0-1-1 0 0,-1 1 0 0 0,1-1 0 0 0,-1 1 0 0 0,1 0 0 0 0,-3-3 0 0 0,-15-21-5903 0 0,11 18 4972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3:5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3192 0 0,'-2'-7'16907'0'0,"-1"25"-16085"0"0,0-1 0 0 0,-1 33 0 0 0,10 17 289 0 0,-4-57-1037 0 0,0-1 1 0 0,-2 1-1 0 0,1 0 1 0 0,-1 0-1 0 0,-1 11 1 0 0,3-37-197 0 0,2-1 0 0 0,0 1 0 0 0,1-1 0 0 0,0 1 0 0 0,2 0 1 0 0,0 1-1 0 0,0 0 0 0 0,2 0 0 0 0,-1 1 0 0 0,13-15 0 0 0,-20 27 127 0 0,0 1-1 0 0,1-1 1 0 0,-1 0-1 0 0,1 1 1 0 0,-1-1-1 0 0,1 1 1 0 0,0-1-1 0 0,0 1 1 0 0,0 0 0 0 0,0 0-1 0 0,0 0 1 0 0,0 0-1 0 0,3-1 1 0 0,-3 2 13 0 0,-1 0 1 0 0,1 0-1 0 0,-1 0 1 0 0,1 0-1 0 0,-1 1 1 0 0,0-1-1 0 0,1 0 1 0 0,-1 1 0 0 0,1-1-1 0 0,-1 1 1 0 0,0 0-1 0 0,1-1 1 0 0,-1 1-1 0 0,0 0 1 0 0,0 0-1 0 0,1 0 1 0 0,-1 0-1 0 0,0 0 1 0 0,0 0 0 0 0,0 0-1 0 0,0 0 1 0 0,1 2-1 0 0,3 4 25 0 0,0 1 1 0 0,0 0-1 0 0,-1 0 0 0 0,0 1 1 0 0,3 10-1 0 0,7 13-1782 0 0,-13-30 653 0 0,0 0-749 0 0,2 6-363 0 0,4 13-11938 0 0,-4-13 12190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3324 0 0,'0'0'7498'0'0,"-8"1"-6872"0"0,-92 6 1247 0 0,76-7-4897 0 0,3-3-3506 0 0,18 3 4491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3592 0 0,'0'0'4195'0'0,"1"3"-2935"0"0,2 5-486 0 0,-1-1 0 0 0,0 0 0 0 0,0 1 0 0 0,-1-1-1 0 0,0 1 1 0 0,0 0 0 0 0,-1-1 0 0 0,0 12-1 0 0,-10 72 2531 0 0,4-43-2001 0 0,-24 160 2531 0 0,22-165-3039 0 0,12-59-6497 0 0,4-28 3023 0 0,-5 14 13 0 0,-1-1 0 0 0,-4-59 1 0 0,2 57 2469 0 0,1 17 320 0 0,0 8 162 0 0,0-1 0 0 0,0 1-1 0 0,1 0 1 0 0,0 0 0 0 0,0 0 0 0 0,1 0 0 0 0,0 0 0 0 0,0 0 0 0 0,1 1-1 0 0,0-1 1 0 0,0 1 0 0 0,1 0 0 0 0,0 0 0 0 0,0 1 0 0 0,1 0 0 0 0,-1-1-1 0 0,1 2 1 0 0,1-1 0 0 0,8-6 0 0 0,-11 10-155 0 0,-1 0 1 0 0,1 1-1 0 0,-1-1 1 0 0,1 1-1 0 0,0 0 1 0 0,0-1-1 0 0,-1 2 1 0 0,1-1-1 0 0,0 0 1 0 0,0 1-1 0 0,0 0 1 0 0,0 0-1 0 0,0 0 1 0 0,0 0-1 0 0,0 0 1 0 0,0 1-1 0 0,-1 0 1 0 0,1 0-1 0 0,0 0 1 0 0,0 0-1 0 0,-1 1 1 0 0,1-1-1 0 0,0 1 1 0 0,-1 0-1 0 0,0 0 1 0 0,1 0-1 0 0,-1 1 1 0 0,0-1-1 0 0,0 1 1 0 0,0 0-1 0 0,-1-1 1 0 0,1 1-1 0 0,-1 0 1 0 0,1 1-1 0 0,-1-1 0 0 0,0 0 1 0 0,3 8-1 0 0,-4-10-59 0 0,0 1-1 0 0,-1 1 0 0 0,1-1 1 0 0,0 0-1 0 0,-1 0 0 0 0,1 0 1 0 0,-1 0-1 0 0,1 0 0 0 0,-1 1 0 0 0,0-1 1 0 0,0 0-1 0 0,0 0 0 0 0,-1 0 1 0 0,1 1-1 0 0,0-1 0 0 0,-1 0 0 0 0,1 0 1 0 0,-1 0-1 0 0,0 0 0 0 0,0 0 1 0 0,-1 4-1 0 0,-1-1 84 0 0,0-1-88 0 0,0 0 0 0 0,0-1-1 0 0,0 1 1 0 0,0-1 0 0 0,0 0 0 0 0,-1 0-1 0 0,0 0 1 0 0,1 0 0 0 0,-6 2 0 0 0,-4 4 74 0 0,12-8-120 0 0,-2 0 2 0 0,1 1 1 0 0,0 0-1 0 0,-1-1 0 0 0,1 1 0 0 0,0 0 0 0 0,0 0 0 0 0,0 0 1 0 0,0 1-1 0 0,0-1 0 0 0,1 0 0 0 0,-1 1 0 0 0,1-1 1 0 0,-3 6-1 0 0,5-6-24 0 0,0 0 0 0 0,-1 0 0 0 0,1 0 0 0 0,0 0 0 0 0,0 0 1 0 0,0 0-1 0 0,0 0 0 0 0,0 0 0 0 0,1 0 0 0 0,-1-1 0 0 0,0 1 0 0 0,4 2 1 0 0,-5-4-1 0 0,26 27-53 0 0,21 25 83 0 0,-41-44 106 0 0,-1-1 0 0 0,0 1 1 0 0,0 0-1 0 0,0 0 0 0 0,-1 1 0 0 0,3 9 0 0 0,-6-14-19 0 0,0-1-1 0 0,-1 1 0 0 0,1 0 1 0 0,-1-1-1 0 0,1 1 1 0 0,-1 0-1 0 0,0 0 0 0 0,-1-1 1 0 0,1 1-1 0 0,-1 0 1 0 0,1-1-1 0 0,-1 1 1 0 0,0 0-1 0 0,-1-1 0 0 0,1 1 1 0 0,0-1-1 0 0,-4 5 1 0 0,1-2-49 0 0,0 0 0 0 0,-1 0 0 0 0,1-1 0 0 0,-1 1 0 0 0,-1-1 0 0 0,1-1 0 0 0,-1 1 0 0 0,1-1 0 0 0,-2 0 0 0 0,1 0 0 0 0,0 0 0 0 0,-1-1 0 0 0,1 0 0 0 0,-13 3 0 0 0,13-4-646 0 0,-1 0 1 0 0,1-1-1 0 0,0 0 1 0 0,-1 0-1 0 0,1-1 1 0 0,-1 1 0 0 0,1-2-1 0 0,-1 1 1 0 0,1-1-1 0 0,-8-1 1 0 0,12 1-302 0 0,-1 1-1 0 0,1-1 1 0 0,-1 0 0 0 0,1-1 0 0 0,0 1 0 0 0,0 0-1 0 0,-1-1 1 0 0,1 1 0 0 0,0-1 0 0 0,0 0-1 0 0,0 1 1 0 0,0-1 0 0 0,1 0 0 0 0,-1 0 0 0 0,0 0-1 0 0,1-1 1 0 0,-1 1 0 0 0,0-3 0 0 0,-3-11-1106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23 2956 0 0,'-2'-2'1214'0'0,"0"0"-486"0"0,0-1-1 0 0,0 1 1 0 0,0 0-1 0 0,-1 0 1 0 0,1 0-1 0 0,-1 0 1 0 0,0 0-1 0 0,-2-1 1 0 0,3 2 752 0 0,-2 2-821 0 0,-2 0-334 0 0,0 1 0 0 0,1 0 0 0 0,-1 0 0 0 0,0 0 0 0 0,1 1 0 0 0,-1 0 0 0 0,1 0 0 0 0,0 0 0 0 0,0 1-1 0 0,0 0 1 0 0,0 0 0 0 0,1 0 0 0 0,-1 0 0 0 0,1 1 0 0 0,0-1 0 0 0,-5 10 0 0 0,4-7-128 0 0,1 0 0 0 0,0 1 0 0 0,0 0 0 0 0,1 0 1 0 0,0 0-1 0 0,0 1 0 0 0,1-1 0 0 0,0 0 0 0 0,0 1 0 0 0,1 0 0 0 0,0 10 1 0 0,1-17-171 0 0,0 1 0 0 0,0-1 0 0 0,0 0 0 0 0,0 1 0 0 0,1-1 0 0 0,0 0 0 0 0,-1 0 0 0 0,1 0 0 0 0,0 1 0 0 0,0-1 0 0 0,0 0 0 0 0,0 0 0 0 0,0 0 0 0 0,1 0 0 0 0,-1-1 0 0 0,0 1 0 0 0,1 0 1 0 0,0-1-1 0 0,-1 1 0 0 0,1 0 0 0 0,0-1 0 0 0,0 0 0 0 0,0 1 0 0 0,0-1 0 0 0,0 0 0 0 0,0 0 0 0 0,0 0 0 0 0,0-1 0 0 0,0 1 0 0 0,0 0 0 0 0,1-1 0 0 0,2 1 0 0 0,0-2-11 0 0,0 0 0 0 0,0 0 1 0 0,0 0-1 0 0,0-1 0 0 0,-1 1 0 0 0,1-1 0 0 0,0-1 0 0 0,-1 1 0 0 0,0-1 0 0 0,1 1 0 0 0,-1-1 0 0 0,0 0 0 0 0,-1-1 0 0 0,1 1 1 0 0,0-1-1 0 0,4-6 0 0 0,7-8 62 0 0,-2 0 1 0 0,14-24-1 0 0,-6 2 975 0 0,-20 38-859 0 0,1-3-13 0 0,-2 5-155 0 0,0 0 0 0 0,0 0 0 0 0,0 0 0 0 0,0 0 0 0 0,0 0 0 0 0,0 0 1 0 0,0 0-1 0 0,0 0 0 0 0,0 0 0 0 0,0 0 0 0 0,0 0 0 0 0,0 0 0 0 0,0 1 0 0 0,0-1 1 0 0,0 0-1 0 0,0 0 0 0 0,0 0 0 0 0,0 0 0 0 0,0 0 0 0 0,0 0 0 0 0,0 0 0 0 0,0 0 1 0 0,0 0-1 0 0,0 0 0 0 0,0 0 0 0 0,0 0 0 0 0,0 0 0 0 0,0 0 0 0 0,0 0 1 0 0,0 0-1 0 0,0 0 0 0 0,0 0 0 0 0,0 0 0 0 0,1 1 0 0 0,-1-1 0 0 0,0 0 0 0 0,0 0 1 0 0,0 0-1 0 0,0 0 0 0 0,0 0 0 0 0,0 0 0 0 0,0 0 0 0 0,0 0 0 0 0,0 0 0 0 0,0 0 1 0 0,0 0-1 0 0,0 0 0 0 0,0 0 0 0 0,0 0 0 0 0,1 0 0 0 0,-1 0 0 0 0,0 0 1 0 0,0 0-1 0 0,0-1 0 0 0,0 1 0 0 0,0 0 0 0 0,0 0 0 0 0,0 0 0 0 0,0 0 0 0 0,0 0 1 0 0,0 0-1 0 0,7 48 481 0 0,-5-35-537 0 0,1-1 0 0 0,7 17 0 0 0,-8-23-529 0 0,1-1 0 0 0,-1 1-1 0 0,1-1 1 0 0,6 8 0 0 0,-1-6-1653 0 0,-6-6 1230 0 0,-1 0 0 0 0,1 0 0 0 0,0-1 0 0 0,0 1 0 0 0,0-1 0 0 0,-1 1 0 0 0,1-1 0 0 0,0 1 1 0 0,0-1-1 0 0,0 0 0 0 0,0 0 0 0 0,0 0 0 0 0,0 0 0 0 0,3-1 0 0 0,9-4-2381 0 0,3-3 1462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25 2996 0 0,'-2'-3'374'0'0,"0"1"-1"0"0,0 0 0 0 0,0 0 0 0 0,0 0 1 0 0,-1 1-1 0 0,1-1 0 0 0,-1 0 1 0 0,1 1-1 0 0,-1-1 0 0 0,0 1 0 0 0,1 0 1 0 0,-1 0-1 0 0,0 0 0 0 0,-3 0 0 0 0,4 0 462 0 0,-2 2-46 0 0,-3 0-394 0 0,0 0 1 0 0,0 1-1 0 0,-1 0 0 0 0,1 0 1 0 0,0 1-1 0 0,0 0 0 0 0,1 0 1 0 0,-1 1-1 0 0,1 0 0 0 0,-1 0 1 0 0,1 0-1 0 0,1 1 1 0 0,-1 0-1 0 0,-5 6 0 0 0,3-3-62 0 0,1 1 1 0 0,0 0-1 0 0,1 0 0 0 0,0 1 0 0 0,1-1 0 0 0,-1 1 0 0 0,2 1 1 0 0,-7 19-1 0 0,10-27-316 0 0,0 0 1 0 0,0 0-1 0 0,1 1 1 0 0,-1-1-1 0 0,1 0 1 0 0,0 0-1 0 0,0 1 1 0 0,0-1-1 0 0,0 0 1 0 0,1 0 0 0 0,-1 1-1 0 0,1-1 1 0 0,0 0-1 0 0,0 0 1 0 0,0 0-1 0 0,0 0 1 0 0,1 0-1 0 0,-1 0 1 0 0,1 0-1 0 0,0 0 1 0 0,-1-1-1 0 0,1 1 1 0 0,1 0-1 0 0,2 2 1 0 0,-3-3-338 0 0,0-1 1 0 0,1 1-1 0 0,-1 0 0 0 0,1-1 1 0 0,0 1-1 0 0,-1-1 1 0 0,1 0-1 0 0,0 0 0 0 0,0 0 1 0 0,0-1-1 0 0,-1 1 0 0 0,1-1 1 0 0,0 1-1 0 0,0-1 0 0 0,0 0 1 0 0,0 0-1 0 0,4-1 1 0 0,-1 0-806 0 0,0 0 1 0 0,0 0-1 0 0,-1-1 1 0 0,1 0-1 0 0,-1 0 1 0 0,1-1-1 0 0,-1 0 1 0 0,6-4-1 0 0,1-4-879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3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26 3068 0 0,'16'-26'15122'0'0,"-23"82"-13334"0"0,-21 36 1364 0 0,-44 96 0 0 0,64-169-2889 0 0,-46 130 1136 0 0,54-147-1719 0 0,34-76-25224 0 0,-29 59 23676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4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3388 0 0,'0'0'9428'0'0,"-5"3"-8743"0"0,-125 78 4521 0 0,121-75-4768 0 0,5-4-219 0 0,0 0 0 0 0,0 1 0 0 0,0 0 0 0 0,1-1 0 0 0,-5 6 0 0 0,7-7 695 0 0,1 1-761 0 0,1 1 0 0 0,0-1 0 0 0,-1 1 0 0 0,1-1 0 0 0,0 1 0 0 0,0-1 0 0 0,1 0 0 0 0,-1 0 1 0 0,1 1-1 0 0,-1-1 0 0 0,1 0 0 0 0,-1 0 0 0 0,1-1 0 0 0,0 1 0 0 0,0 0 0 0 0,0-1 0 0 0,0 1 0 0 0,4 2 0 0 0,22 22 1402 0 0,-1 15-491 0 0,-7-10-3782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4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0 435 4144 0 0,'0'0'1296'0'0,"3"-3"-81"0"0,77-93 7682 0 0,-28 28-5953 0 0,64-112 0 0 0,-113 175-2741 0 0,7-13 1086 0 0,22-31-1 0 0,-31 49-1251 0 0,-1 0 0 0 0,1-1 0 0 0,-1 1-1 0 0,1 0 1 0 0,-1 0 0 0 0,1 0 0 0 0,-1 0 0 0 0,0-1-1 0 0,1 1 1 0 0,-1 0 0 0 0,1 0 0 0 0,-1 0 0 0 0,1 0-1 0 0,-1 0 1 0 0,1 0 0 0 0,-1 0 0 0 0,1 0 0 0 0,-1 1-1 0 0,1-1 1 0 0,-1 0 0 0 0,1 0 0 0 0,-1 0 0 0 0,1 0-1 0 0,-1 1 1 0 0,1-1 0 0 0,-1 0 0 0 0,0 0 0 0 0,1 1-1 0 0,-1-1 1 0 0,1 0 0 0 0,-1 1 0 0 0,0-1 0 0 0,1 0-1 0 0,-1 1 1 0 0,0-1 0 0 0,1 1 0 0 0,-1-1 0 0 0,0 1-1 0 0,0-1 1 0 0,0 0 0 0 0,1 1 0 0 0,-1-1 0 0 0,0 1-1 0 0,0 0 1 0 0,1 0-117 0 0,0 2 182 0 0,0 0 0 0 0,0 0 0 0 0,-1 0 0 0 0,1 0 0 0 0,0 0 1 0 0,-1 0-1 0 0,0 0 0 0 0,0 0 0 0 0,0 0 0 0 0,0 0 0 0 0,0 1 0 0 0,-1 2 1 0 0,-9 44 535 0 0,7-40-527 0 0,-9 40 419 0 0,2-8 46 0 0,-7 59-1 0 0,15-54 278 0 0,2-45-692 0 0,2 5 79 0 0,-2-6-223 0 0,0-1-1 0 0,0 1 0 0 0,0-1 1 0 0,0 1-1 0 0,-1-1 0 0 0,1 1 0 0 0,1-1 1 0 0,-1 0-1 0 0,0 1 0 0 0,0-1 1 0 0,0 1-1 0 0,0-1 0 0 0,0 1 1 0 0,0-1-1 0 0,0 1 0 0 0,1-1 0 0 0,-1 1 1 0 0,0-1-1 0 0,0 1 0 0 0,1-1 1 0 0,-1 0-1 0 0,0 1 0 0 0,1 0 1 0 0,1-1 9 0 0,0 0 0 0 0,-1 1 0 0 0,1-1 0 0 0,0 0 0 0 0,0 0 0 0 0,-1 0 0 0 0,1 0 0 0 0,0 0 0 0 0,0 0 0 0 0,-1 0 0 0 0,1-1 0 0 0,0 1 0 0 0,0-1 0 0 0,-1 1 0 0 0,1-1 0 0 0,0 0 0 0 0,-1 1 0 0 0,1-1 0 0 0,-1 0 0 0 0,1 0 0 0 0,-1 0 0 0 0,1 0 0 0 0,-1-1 0 0 0,3-1 0 0 0,35-35 107 0 0,-39 37-121 0 0,17-18 56 0 0,-1-2 1 0 0,-1 0-1 0 0,0-1 0 0 0,18-39 1 0 0,-10 9-22 0 0,17-57 0 0 0,-34 78-1357 0 0,-6 30 668 0 0,-12 27-14342 0 0,-13 29 1485 0 0,18-44 11695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4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3560 0 0,'0'0'6590'0'0,"-6"2"-5740"0"0,-18 7-51 0 0,21-7-601 0 0,1-1 1 0 0,0 1-1 0 0,0 0 0 0 0,0 0 0 0 0,0-1 0 0 0,0 2 1 0 0,0-1-1 0 0,0 0 0 0 0,0 0 0 0 0,1 0 0 0 0,-1 1 1 0 0,1-1-1 0 0,0 1 0 0 0,0-1 0 0 0,-1 4 1 0 0,-4 6 808 0 0,2-5-632 0 0,1 1-1 0 0,0-1 1 0 0,0 1-1 0 0,1-1 1 0 0,-3 14-1 0 0,5-17-173 0 0,-1 1 1 0 0,1 0-1 0 0,-1-1 1 0 0,1 1-1 0 0,1 0 0 0 0,-1-1 1 0 0,1 1-1 0 0,0-1 1 0 0,0 1-1 0 0,0 0 0 0 0,3 6 1 0 0,-3-9-135 0 0,0 0 1 0 0,0-1-1 0 0,1 1 1 0 0,-1 0-1 0 0,1-1 1 0 0,-1 1-1 0 0,1-1 0 0 0,0 1 1 0 0,-1-1-1 0 0,1 0 1 0 0,0 0-1 0 0,0 0 1 0 0,0 0-1 0 0,0 0 0 0 0,0 0 1 0 0,0-1-1 0 0,0 1 1 0 0,0 0-1 0 0,0-1 1 0 0,3 1-1 0 0,-2-1-27 0 0,1 0 0 0 0,-1 0 0 0 0,0 0 0 0 0,0 0-1 0 0,0 0 1 0 0,0 0 0 0 0,0-1 0 0 0,0 0 0 0 0,0 0 0 0 0,0 1 0 0 0,0-2-1 0 0,0 1 1 0 0,0 0 0 0 0,2-2 0 0 0,3-2 27 0 0,0-1 0 0 0,-1 0-1 0 0,1 0 1 0 0,-2-1 0 0 0,1 1 0 0 0,11-16-1 0 0,-16 19-58 0 0,0-1 0 0 0,0 1-1 0 0,-1-1 1 0 0,1 0-1 0 0,-1 1 1 0 0,0-1 0 0 0,0 0-1 0 0,0 0 1 0 0,0 0-1 0 0,-1 0 1 0 0,1 0 0 0 0,-1 0-1 0 0,0 0 1 0 0,-1 0-1 0 0,1 0 1 0 0,-1 0 0 0 0,1 0-1 0 0,-1 1 1 0 0,-3-8-1 0 0,2 6-1824 0 0,-11-6 5102 0 0,8 8-5132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42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4452 0 0,'4'2'13107'0'0,"-4"14"-10301"0"0,-8 27-1661 0 0,-6 1 781 0 0,0 0-445 0 0,1 1-1 0 0,-8 63 0 0 0,20-98-1386 0 0,2 8-459 0 0,-1-15-7 0 0,16-29-8372 0 0,-15 23 8569 0 0,0 0 1 0 0,0 0 0 0 0,0 0 0 0 0,-1 0 0 0 0,1 0-1 0 0,-1 0 1 0 0,0 0 0 0 0,0 0 0 0 0,0 0-1 0 0,0 0 1 0 0,0 0 0 0 0,-1 0 0 0 0,1 0-1 0 0,-1 0 1 0 0,-1-4 0 0 0,1 2 70 0 0,-1-2 148 0 0,-1 0-1 0 0,1 0 0 0 0,-1 0 1 0 0,-1 1-1 0 0,1 0 1 0 0,-1-1-1 0 0,0 1 1 0 0,0 0-1 0 0,-9-8 0 0 0,2 2 1056 0 0,0 1-1 0 0,-2 1 0 0 0,-14-11 2486 0 0,34 21-3322 0 0,53 8 118 0 0,70 3-2805 0 0,-65-14-3629 0 0,-52 1 3191 0 0,-1 0 0 0 0,1-1 1 0 0,12-5-1 0 0,-15 4 836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4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 2044 0 0,'3'0'658'0'0,"5"0"-9"0"0,22-10 14828 0 0,-30 14-15238 0 0,0-1-178 0 0,0-1 1 0 0,0 1-1 0 0,0 0 0 0 0,-1 0 0 0 0,1 0 0 0 0,-1 0 1 0 0,0-1-1 0 0,0 1 0 0 0,0 0 0 0 0,0-1 0 0 0,-1 1 1 0 0,1 0-1 0 0,0-1 0 0 0,-1 0 0 0 0,0 1 0 0 0,0-1 1 0 0,0 0-1 0 0,0 0 0 0 0,0 0 0 0 0,-3 2 1 0 0,-1 3 111 0 0,-1 1 0 0 0,1-1 0 0 0,1 1 0 0 0,-1 0 0 0 0,1 1 0 0 0,1-1 0 0 0,0 1 0 0 0,0 0 0 0 0,0 0 0 0 0,1 0 0 0 0,-2 11 0 0 0,5-15-70 0 0,0 0 0 0 0,0 1 0 0 0,1-1 0 0 0,-1 1 0 0 0,1-1 0 0 0,1 0 0 0 0,-1 0 0 0 0,3 6 0 0 0,3 17 437 0 0,1 4-208 0 0,1-1 1 0 0,20 50-1 0 0,-21-62-226 0 0,-6-13-94 0 0,1 0 1 0 0,-1-1-1 0 0,1 1 1 0 0,0-1 0 0 0,1 0-1 0 0,-1 0 1 0 0,1 0-1 0 0,0 0 1 0 0,9 7-1 0 0,-11-10-187 0 0,0 0 0 0 0,0 0 0 0 0,0 0 0 0 0,1-1 0 0 0,-1 1 0 0 0,1 0 0 0 0,-1-1 0 0 0,1 0 0 0 0,0 0-1 0 0,4 2 1 0 0,20 0-4279 0 0,-14-3 1508 0 0,-10 0 1848 0 0,0 0 0 0 0,0-1-1 0 0,0 1 1 0 0,0-1 0 0 0,0 0 0 0 0,0 0 0 0 0,-1 0 0 0 0,1 0 0 0 0,0 0 0 0 0,0-1-1 0 0,3-1 1 0 0,4-6-838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3:5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4176 0 0,'0'0'13292'0'0,"-1"8"-12732"0"0,-1 54 739 0 0,2 0 0 0 0,3 1 1 0 0,12 69-1 0 0,-8-96-852 0 0,18 57 1 0 0,-25-92-478 0 0,1 1-1354 0 0,1 4 4009 0 0,-3-31-22779 0 0,1 22 19819 0 0,-1 0 0 0 0,0 0 0 0 0,0 0 0 0 0,0 0-1 0 0,-2-2 1 0 0,-2-5-1635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49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12 2640 0 0,'0'-11'10885'0'0,"-10"11"-10337"0"0,1-1-1 0 0,-1 1 0 0 0,0 1 0 0 0,0 0 1 0 0,-17 4-1 0 0,-122 39 3348 0 0,148-43-3740 0 0,-2 2 63 0 0,3-3-206 0 0,0 0 0 0 0,0 0 0 0 0,0 0 0 0 0,-1 0-1 0 0,1 0 1 0 0,0 0 0 0 0,0 0 0 0 0,0 1 0 0 0,0-1 0 0 0,-1 0 0 0 0,1 0 0 0 0,0 0 0 0 0,0 0-1 0 0,0 1 1 0 0,0-1 0 0 0,0 0 0 0 0,0 0 0 0 0,-1 0 0 0 0,1 1 0 0 0,0-1 0 0 0,0 0-1 0 0,0 0 1 0 0,0 0 0 0 0,0 1 0 0 0,0-1 0 0 0,0 0 0 0 0,0 0 0 0 0,0 1 0 0 0,0-1-1 0 0,0 0 1 0 0,0 0 0 0 0,0 0 0 0 0,0 1 0 0 0,0-1 0 0 0,0 0 0 0 0,0 0 0 0 0,0 0 0 0 0,1 1-1 0 0,-1-1 1 0 0,0 0 0 0 0,0 0 0 0 0,0 0 0 0 0,0 1 0 0 0,0-1 0 0 0,0 0 0 0 0,1 0-1 0 0,-1 0 1 0 0,13 9 71 0 0,-1-1 0 0 0,2-1 0 0 0,-1 0-1 0 0,1-1 1 0 0,0 0 0 0 0,25 6 0 0 0,-15-4 108 0 0,41 18 1 0 0,-53-20-64 0 0,-7-4-29 0 0,0 1 0 0 0,0-1 1 0 0,-1 1-1 0 0,1 0 1 0 0,-1 0-1 0 0,0 0 0 0 0,0 0 1 0 0,0 1-1 0 0,0-1 0 0 0,0 1 1 0 0,-1 0-1 0 0,1 1 1 0 0,4 7-1 0 0,-7-10-29 0 0,0 1-1 0 0,0-1 1 0 0,-1 0 0 0 0,1 1-1 0 0,0-1 1 0 0,-1 1 0 0 0,1 0-1 0 0,-1-1 1 0 0,0 1 0 0 0,0-1-1 0 0,0 1 1 0 0,0 0 0 0 0,-1-1-1 0 0,1 1 1 0 0,0-1 0 0 0,-1 1-1 0 0,0-1 1 0 0,0 1 0 0 0,0-1-1 0 0,0 0 1 0 0,0 1 0 0 0,0-1-1 0 0,-1 0 1 0 0,1 0 0 0 0,-1 0-1 0 0,1 0 1 0 0,-1 0 0 0 0,0 0-1 0 0,-2 2 1 0 0,1-1-68 0 0,-1 0 0 0 0,0 0 0 0 0,1-1 0 0 0,-1 1 0 0 0,0-1 0 0 0,-1 0 1 0 0,1 0-1 0 0,0 0 0 0 0,-1 0 0 0 0,1-1 0 0 0,-1 0 0 0 0,1 0 0 0 0,-1 0 0 0 0,0 0 0 0 0,1-1 0 0 0,-1 0 0 0 0,0 0 0 0 0,1 0 0 0 0,-1 0 0 0 0,-6-2 0 0 0,8 1-231 0 0,0 0 0 0 0,1 1 0 0 0,-1-1 0 0 0,0 0 0 0 0,0-1 0 0 0,0 1 0 0 0,1 0 0 0 0,-1-1-1 0 0,1 0 1 0 0,-1 1 0 0 0,1-1 0 0 0,-3-3 0 0 0,-4-2-1996 0 0,-1-6-6054 0 0,2-12 372 0 0,6 17 5156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4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 3940 0 0,'0'0'11509'0'0,"3"2"-10887"0"0,5 4-21 0 0,-6-4-6 0 0,3 13 928 0 0,1 8-585 0 0,-1 0-1 0 0,-1 0 1 0 0,-1 0-1 0 0,-2 1 0 0 0,0-1 1 0 0,-4 35-1 0 0,-11-23 469 0 0,13-33-1231 0 0,-5 7 83 0 0,6-9-233 0 0,0 1 0 0 0,0-1 0 0 0,-1 0 0 0 0,1 0 1 0 0,0 0-1 0 0,0 1 0 0 0,0-1 0 0 0,0 0 1 0 0,0 0-1 0 0,-1 1 0 0 0,1-1 0 0 0,0 0 1 0 0,0 0-1 0 0,0 0 0 0 0,-1 0 0 0 0,1 1 1 0 0,0-1-1 0 0,0 0 0 0 0,-1 0 0 0 0,1 0 1 0 0,0 0-1 0 0,0 0 0 0 0,-1 0 0 0 0,1 0 0 0 0,0 0 1 0 0,0 1-1 0 0,-1-1 0 0 0,1 0 0 0 0,0 0 1 0 0,-1 0-1 0 0,1 0 0 0 0,0 0 0 0 0,0-1 1 0 0,-1 1-1 0 0,1 0 0 0 0,0 0 0 0 0,0 0 1 0 0,-1 0-1 0 0,1 0 0 0 0,-1 0 0 0 0,-7-16 19 0 0,8 14-43 0 0,0-1 1 0 0,0 1-1 0 0,0-1 1 0 0,0 1-1 0 0,0 0 1 0 0,0-1-1 0 0,1 1 1 0 0,-1-1-1 0 0,1 1 1 0 0,-1 0-1 0 0,1 0 1 0 0,0-1-1 0 0,0 1 1 0 0,0 0-1 0 0,0 0 0 0 0,0 0 1 0 0,2-3-1 0 0,2-3-53 0 0,16-40-496 0 0,-5 10-1714 0 0,32-56 0 0 0,-47 92 1201 0 0,1 0 0 0 0,-1 0-1 0 0,1-1 1 0 0,0 1-1 0 0,0 1 1 0 0,0-1-1 0 0,0 0 1 0 0,0 0 0 0 0,4-2-1 0 0,0 2-485 0 0,-1-1-1 0 0,1 1 0 0 0,0 0 1 0 0,0 1-1 0 0,9-2 0 0 0,-9 2 389 0 0,7-1-729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5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4112 0 0,'0'0'6360'0'0,"-7"1"-5556"0"0,0 0-869 0 0,-67 12 3900 0 0,48-10-5014 0 0,23-3-401 0 0,-1 0-1596 0 0,2 0 2595 0 0,0 0 0 0 0,1 0-1 0 0,-1-1 1 0 0,0 1 0 0 0,1-1 0 0 0,-1 1-1 0 0,1-1 1 0 0,-1 1 0 0 0,0-1 0 0 0,-1-1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5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 4268 0 0,'4'-4'5097'0'0,"-4"3"-4814"0"0,1 1 0 0 0,-1 0 0 0 0,0 0 1 0 0,1 0-1 0 0,-1 0 0 0 0,0 0 0 0 0,1 0 0 0 0,-1 0 0 0 0,0 0 1 0 0,1 0-1 0 0,-1 0 0 0 0,0 0 0 0 0,1 0 0 0 0,-1 0 0 0 0,1 0 0 0 0,-1 0 1 0 0,0 0-1 0 0,1 0 0 0 0,-1 0 0 0 0,0 1 0 0 0,1-1 0 0 0,9 16 3140 0 0,1 22-1325 0 0,-9-22-1375 0 0,-2 0 0 0 0,1-1 1 0 0,-2 1-1 0 0,0 0 1 0 0,-1 0-1 0 0,-7 25 1 0 0,2-4 275 0 0,-37 162 2551 0 0,35-162-3673 0 0,9-34-388 0 0,2 5-1680 0 0,-1-6 1515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5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193 156 2568 0 0,'-9'-10'4541'0'0,"6"8"-4118"0"0,0 0 0 0 0,0-1 1 0 0,0 1-1 0 0,0 0 1 0 0,-1 1-1 0 0,1-1 0 0 0,-1 1 1 0 0,1-1-1 0 0,-1 1 1 0 0,0 0-1 0 0,1 1 1 0 0,-1-1-1 0 0,0 0 0 0 0,0 1 1 0 0,0 0-1 0 0,1 0 1 0 0,-1 0-1 0 0,0 1 0 0 0,0-1 1 0 0,0 1-1 0 0,1 0 1 0 0,-1 0-1 0 0,0 0 0 0 0,-5 3 1 0 0,3-2-151 0 0,1 2 1 0 0,-1-1-1 0 0,0 0 1 0 0,1 1-1 0 0,0 0 1 0 0,0 1-1 0 0,0-1 1 0 0,0 1-1 0 0,1 0 1 0 0,0 0-1 0 0,0 0 1 0 0,0 1-1 0 0,0-1 1 0 0,-2 8-1 0 0,3-8-184 0 0,1 0 0 0 0,0 0 0 0 0,0 1 0 0 0,1-1 0 0 0,0 0 0 0 0,0 1 0 0 0,0-1 0 0 0,0 1 0 0 0,1 0 0 0 0,0-1 0 0 0,0 1 0 0 0,1-1 0 0 0,-1 1 0 0 0,1-1 0 0 0,0 1 0 0 0,1-1 0 0 0,-1 1 0 0 0,1-1 0 0 0,0 0 0 0 0,0 0 0 0 0,5 7 0 0 0,-6-10-69 0 0,0 0 0 0 0,1-1 1 0 0,-1 1-1 0 0,0-1 0 0 0,1 1 1 0 0,-1-1-1 0 0,1 1 0 0 0,-1-1 1 0 0,1 0-1 0 0,0 0 0 0 0,-1 0 1 0 0,1 0-1 0 0,0 0 0 0 0,0 0 1 0 0,0-1-1 0 0,-1 1 0 0 0,1 0 1 0 0,0-1-1 0 0,0 0 0 0 0,0 1 1 0 0,0-1-1 0 0,0 0 0 0 0,0 0 1 0 0,0 0-1 0 0,3 0 0 0 0,0-1 19 0 0,1 0 1 0 0,-1 0-1 0 0,0 0 0 0 0,1 0 0 0 0,-1-1 0 0 0,0 0 0 0 0,10-5 1 0 0,-2-1-11 0 0,0-1 0 0 0,-1-1 1 0 0,1 0-1 0 0,-2 0 1 0 0,0-1-1 0 0,0 0 1 0 0,-1-1-1 0 0,0-1 1 0 0,-1 1-1 0 0,0-2 0 0 0,-1 1 1 0 0,8-19-1 0 0,-16 31 482 0 0,0 8-464 0 0,-1 23-2 0 0,1-25-23 0 0,0 1-1 0 0,0-1 0 0 0,1 0 1 0 0,0 0-1 0 0,0 0 1 0 0,0 0-1 0 0,1-1 1 0 0,-1 1-1 0 0,1 0 1 0 0,0 0-1 0 0,1-1 1 0 0,-1 0-1 0 0,5 6 1 0 0,0 1-6 0 0,-5-8-3 0 0,0 0 0 0 0,0 1 0 0 0,1-1 0 0 0,-1 0-1 0 0,1-1 1 0 0,0 1 0 0 0,0 0 0 0 0,3 1-1 0 0,-4-3-13 0 0,-1 0 0 0 0,1 0 0 0 0,-1 0 0 0 0,1 0-1 0 0,0 0 1 0 0,-1-1 0 0 0,1 1 0 0 0,0 0-1 0 0,0-1 1 0 0,-1 0 0 0 0,1 1 0 0 0,0-1-1 0 0,0 0 1 0 0,0 0 0 0 0,-1 0 0 0 0,1 0-1 0 0,0-1 1 0 0,0 1 0 0 0,0 0 0 0 0,-1-1 0 0 0,1 1-1 0 0,2-2 1 0 0,4-2-39 0 0,-1-1 1 0 0,0 0-1 0 0,0-1 0 0 0,-1 0 1 0 0,1 0-1 0 0,-1 0 0 0 0,-1-1 1 0 0,1 1-1 0 0,-1-2 0 0 0,0 1 1 0 0,-1 0-1 0 0,0-1 0 0 0,0 0 1 0 0,4-11-1 0 0,1-4 85 0 0,-1-1 0 0 0,-1-1 0 0 0,6-46 0 0 0,-7 12 505 0 0,-5 43 2275 0 0,1 51-2223 0 0,-1 0 1 0 0,-4 35-1 0 0,2 101 430 0 0,4-152-786 0 0,-2-14-3853 0 0,-6-22-10851 0 0,-1-1 12566 0 0,-11-23 1 0 0,-4 10 3269 0 0,18 28-793 0 0,1 1 1 0 0,0-1-1 0 0,0 1 0 0 0,-1-1 0 0 0,1 0 0 0 0,1 1 0 0 0,-1-1 0 0 0,0 0 0 0 0,1-1 0 0 0,0 1 1 0 0,-2-5-1 0 0,6 7-239 0 0,12-1-25 0 0,-11 1-102 0 0,0 1-105 0 0,19 2 46 0 0,50 1-4156 0 0,5-5-7881 0 0,-63 0 9788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52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172 342 2312 0 0,'2'-13'3322'0'0,"-3"12"-3180"0"0,1 0 0 0 0,0 0 0 0 0,0-1 0 0 0,0 1 0 0 0,-1 0 0 0 0,1 0 0 0 0,0 0 1 0 0,-1 0-1 0 0,1 0 0 0 0,-1 0 0 0 0,1 0 0 0 0,-1 0 0 0 0,0 0 0 0 0,1 0 0 0 0,-1 0 0 0 0,0 1 0 0 0,0-1 0 0 0,1 0 0 0 0,-1 0 1 0 0,0 1-1 0 0,0-1 0 0 0,0 0 0 0 0,0 1 0 0 0,0-1 0 0 0,0 1 0 0 0,0-1 0 0 0,-2 0 0 0 0,-2 0 412 0 0,1 0 0 0 0,0 0 0 0 0,-1 0 0 0 0,1 1-1 0 0,-8 0 1 0 0,10 0 54 0 0,-3 0-50 0 0,0 2-334 0 0,0 0 0 0 0,-1 0 0 0 0,1 0 0 0 0,0 1 0 0 0,0 0 0 0 0,0 0 0 0 0,0 0 0 0 0,1 0 0 0 0,0 1 0 0 0,-1 0 0 0 0,1 0 0 0 0,0 0 0 0 0,1 0 0 0 0,-1 1 0 0 0,1-1 0 0 0,0 1 0 0 0,0 0 0 0 0,0 0-1 0 0,1 0 1 0 0,-3 6 0 0 0,0 1 68 0 0,1 0 0 0 0,0 0 0 0 0,1 0-1 0 0,0 0 1 0 0,-1 17 0 0 0,3-24-254 0 0,1 1 1 0 0,-1-1-1 0 0,1 0 1 0 0,1 0-1 0 0,-1 1 1 0 0,1-1-1 0 0,0 0 1 0 0,0 0-1 0 0,0 0 1 0 0,1 0-1 0 0,-1 0 1 0 0,1 0-1 0 0,1 0 1 0 0,-1 0-1 0 0,4 4 1 0 0,-5-7-53 0 0,1 0 0 0 0,-1 0 0 0 0,1-1 1 0 0,0 1-1 0 0,0-1 0 0 0,-1 1 0 0 0,1-1 0 0 0,0 0 1 0 0,0 1-1 0 0,0-1 0 0 0,0 0 0 0 0,1-1 1 0 0,-1 1-1 0 0,0 0 0 0 0,0 0 0 0 0,0-1 1 0 0,1 0-1 0 0,2 1 0 0 0,-2-1-33 0 0,1 0 1 0 0,0-1-1 0 0,0 1 0 0 0,-1-1 1 0 0,1 0-1 0 0,0 0 0 0 0,-1 0 1 0 0,1-1-1 0 0,0 1 0 0 0,3-3 0 0 0,3-2-119 0 0,1-1-1 0 0,-1 0 1 0 0,-1-1-1 0 0,1 0 1 0 0,12-15-1 0 0,-10 8-4 0 0,0 0 0 0 0,-1-1 0 0 0,-1 0 0 0 0,10-22 0 0 0,28-73-261 0 0,8-19 447 0 0,-34 89 912 0 0,31-84 1 0 0,-53 123-792 0 0,-27 117 4077 0 0,1-27-3124 0 0,-20 53 327 0 0,-8 17 254 0 0,54-158-1661 0 0,0 0 0 0 0,-1 0 1 0 0,1 0-1 0 0,0 1 0 0 0,0-1 1 0 0,0 0-1 0 0,0 0 0 0 0,-1 1 1 0 0,1-1-1 0 0,0 0 1 0 0,0 0-1 0 0,0 1 0 0 0,0-1 1 0 0,0 0-1 0 0,0 0 0 0 0,0 1 1 0 0,0-1-1 0 0,0 0 0 0 0,0 1 1 0 0,0-1-1 0 0,0 0 0 0 0,0 0 1 0 0,0 1-1 0 0,0-1 1 0 0,0 0-1 0 0,0 1 0 0 0,0-1 1 0 0,0 0-1 0 0,0 0 0 0 0,1 1 1 0 0,-1-1-1 0 0,0 0 0 0 0,0 0 1 0 0,0 1-1 0 0,0-1 0 0 0,1 0 1 0 0,-1 0-1 0 0,0 0 1 0 0,0 1-1 0 0,0-1 0 0 0,1 0 1 0 0,-1 0-1 0 0,0 0 0 0 0,0 0 1 0 0,1 0-1 0 0,-1 1 0 0 0,0-1 1 0 0,0 0-1 0 0,1 0 0 0 0,-1 0 1 0 0,0 0-1 0 0,1 0 1 0 0,-1 0-1 0 0,0 0 0 0 0,0 0 1 0 0,1 0-1 0 0,-1 0 0 0 0,5-1-38 0 0,-1-1 1 0 0,0 1-1 0 0,0-1 0 0 0,0 0 0 0 0,0 0 0 0 0,0 0 0 0 0,0-1 0 0 0,-1 0 0 0 0,1 1 0 0 0,4-6 0 0 0,70-67-701 0 0,-53 52 464 0 0,-24 22 254 0 0,0-1 0 0 0,0 1 0 0 0,0 0 0 0 0,1 0 0 0 0,-1 0 0 0 0,0 0 0 0 0,1 0 0 0 0,-1 0 0 0 0,1 0 0 0 0,-1 0 0 0 0,1 1-1 0 0,0-1 1 0 0,-1 1 0 0 0,1-1 0 0 0,-1 1 0 0 0,1-1 0 0 0,0 1 0 0 0,0 0 0 0 0,-1 0 0 0 0,1 0 0 0 0,3 0 0 0 0,-4 1 27 0 0,1-1 0 0 0,-1 1 1 0 0,1 0-1 0 0,-1 0 0 0 0,0 0 0 0 0,0 0 1 0 0,1 0-1 0 0,-1 0 0 0 0,0 1 1 0 0,0-1-1 0 0,0 0 0 0 0,0 1 0 0 0,0-1 1 0 0,-1 0-1 0 0,1 1 0 0 0,0-1 0 0 0,-1 1 1 0 0,2 1-1 0 0,1 10 163 0 0,0 0 0 0 0,0 0 0 0 0,-1 0 0 0 0,1 16 0 0 0,-3-20-135 0 0,0-3-145 0 0,1 0 1 0 0,0-1 0 0 0,-1 1-1 0 0,2 0 1 0 0,-1-1 0 0 0,1 1-1 0 0,0-1 1 0 0,3 7 0 0 0,-4-11-550 0 0,5 5-628 0 0,1-7-3237 0 0,-2-2 3677 0 0,15-8-3872 0 0,-8 1-742 0 0,4-10 1856 0 0,-9 11 1687 0 0,4-5-210 0 0,-2 0 195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53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61 2148 0 0,'7'-23'4393'0'0,"-7"21"-3314"0"0,1-13 2775 0 0,-5-5 5754 0 0,2 25-9037 0 0,1-3-545 0 0,-1 2 235 0 0,1 0 1 0 0,-1 1-1 0 0,1-1 0 0 0,0 0 1 0 0,0 1-1 0 0,1-1 0 0 0,-1 7 1 0 0,1 36 2155 0 0,-11 78 1 0 0,8-104-2122 0 0,-2 1 1 0 0,0-1-1 0 0,-2 0 0 0 0,0-1 0 0 0,-1 0 0 0 0,-12 22 0 0 0,11-27-760 0 0,0-1 0 0 0,-1 0 0 0 0,0 0 0 0 0,-24 24-1 0 0,23-29-1219 0 0,0 0-1 0 0,0 0 0 0 0,-1-1 1 0 0,0 0-1 0 0,0-1 0 0 0,-1-1 1 0 0,0 0-1 0 0,0 0 1 0 0,0-1-1 0 0,-21 4 0 0 0,-71 9-5369 0 0,65-14 5150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1:5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 2464 0 0,'-4'-1'15204'0'0,"265"37"-11114"0"0,-229-32-3446 0 0,-43-7-348 0 0,-63-6-83 0 0,34 7-261 0 0,38 1-6 0 0,-1 1-319 0 0,0 0 2495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2916 0 0,'0'0'3561'0'0,"1"-4"-2522"0"0,3-12-59 0 0,-2 13 1582 0 0,-3 2-2315 0 0,0-1-1 0 0,1 1 0 0 0,-1 0 0 0 0,1 0 1 0 0,-1 0-1 0 0,1 0 0 0 0,0 0 0 0 0,0 0 1 0 0,-1 0-1 0 0,1-1 0 0 0,0 1 0 0 0,0 0 1 0 0,0 0-1 0 0,0 0 0 0 0,0-1 0 0 0,0 1 1 0 0,1 0-1 0 0,-1 0 0 0 0,0 0 0 0 0,1-3 0 0 0,4-2 155 0 0,0 1 0 0 0,-1-1 0 0 0,2 1 0 0 0,-1 0-1 0 0,1 0 1 0 0,10-7 0 0 0,-14 11-245 0 0,29-5 533 0 0,-20 6-512 0 0,-1 1 0 0 0,1 0-1 0 0,-1 0 1 0 0,0 1-1 0 0,0 1 1 0 0,12 4-1 0 0,-18-6-102 0 0,0 0 0 0 0,0 1-1 0 0,-1 0 1 0 0,1 0-1 0 0,-1 0 1 0 0,0 0 0 0 0,1 0-1 0 0,-1 1 1 0 0,0-1 0 0 0,0 1-1 0 0,0 0 1 0 0,-1 0 0 0 0,1 0-1 0 0,-1 0 1 0 0,0 1-1 0 0,0-1 1 0 0,0 0 0 0 0,2 6-1 0 0,8 28 502 0 0,-12-35-506 0 0,0 0-37 0 0,0 0-1 0 0,0 0 0 0 0,0 0 0 0 0,0-1 1 0 0,-1 1-1 0 0,1 0 0 0 0,-1 0 0 0 0,1 0 1 0 0,-1 0-1 0 0,1-1 0 0 0,-1 1 0 0 0,-1 2 1 0 0,1-2-24 0 0,0 0 14 0 0,-1 0 1 0 0,1 0 0 0 0,-1-1 0 0 0,1 1-1 0 0,-1 0 1 0 0,1-1 0 0 0,-1 1 0 0 0,0-1-1 0 0,0 0 1 0 0,0 0 0 0 0,0 1 0 0 0,0-1-1 0 0,0 0 1 0 0,-3 0 0 0 0,0 2 52 0 0,-11 4-15 0 0,6-3-20 0 0,0 0 0 0 0,0 1 0 0 0,-15 10 0 0 0,19-10-8 0 0,3-3 7 0 0,-1 2-30 0 0,6-2 95 0 0,16 3-105 0 0,-13-4 20 0 0,-2 0 46 0 0,2-1-43 0 0,20 8-17 0 0,-12-3 1 0 0,0 2 1 0 0,-1 0 0 0 0,22 16 0 0 0,-13-8-2 0 0,-14-10 76 0 0,1 1 0 0 0,-1 1 0 0 0,-1-1 0 0 0,1 1 0 0 0,9 14 1 0 0,-6-9 85 0 0,-9-10-126 0 0,8 13 312 0 0,-8-13-301 0 0,-1 0-1 0 0,1 1 0 0 0,-1-1 0 0 0,0 0 1 0 0,1 1-1 0 0,-1-1 0 0 0,0 0 0 0 0,0 0 1 0 0,-1 1-1 0 0,1-1 0 0 0,0 0 0 0 0,-1 1 1 0 0,0-1-1 0 0,1 0 0 0 0,-1 0 1 0 0,0 0-1 0 0,0 0 0 0 0,0 0 0 0 0,0 0 1 0 0,0 0-1 0 0,-1 0 0 0 0,1 0 0 0 0,-1 0 1 0 0,1-1-1 0 0,-3 3 0 0 0,3-3-22 0 0,-20 12 181 0 0,19-12-206 0 0,1 0 0 0 0,0 0-1 0 0,0 0 1 0 0,0 0-1 0 0,-1-1 1 0 0,1 1 0 0 0,0-1-1 0 0,-1 1 1 0 0,1-1-1 0 0,-1 1 1 0 0,1-1 0 0 0,-3 1-1 0 0,-24 4 139 0 0,11-2-396 0 0,1-1 0 0 0,-1 0-1 0 0,0-1 1 0 0,0-1 0 0 0,0-1 0 0 0,0 0-1 0 0,1-1 1 0 0,-34-9 0 0 0,41 9-318 0 0,-18-6-4954 0 0,4-4-4901 0 0,23 11 10190 0 0,-1 1 0 0 0,1 0 0 0 0,0-1 0 0 0,-1 1 0 0 0,1 0-1 0 0,0-1 1 0 0,0 1 0 0 0,-1 0 0 0 0,1-1 0 0 0,0 1 0 0 0,0-1 0 0 0,0 1 0 0 0,-1 0 0 0 0,1-1-1 0 0,0 1 1 0 0,0-1 0 0 0,0 1 0 0 0,0-1 0 0 0,0 1 0 0 0,0 0 0 0 0,0-2 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30 2700 0 0,'-16'-13'15673'0'0,"13"16"-15503"0"0,-5 2 31 0 0,6-6 316 0 0,10-11 207 0 0,-4 7-934 0 0,0 0 365 0 0,-3 5-97 0 0,1-1 0 0 0,-1 1 0 0 0,1 0-1 0 0,-1-1 1 0 0,1 1 0 0 0,0 0-1 0 0,-1 0 1 0 0,1 0 0 0 0,-1 0-1 0 0,1 0 1 0 0,0 1 0 0 0,-1-1 0 0 0,1 0-1 0 0,-1 1 1 0 0,3 0 0 0 0,3 1 134 0 0,-6-2-157 0 0,0 1 0 0 0,0-1 0 0 0,-1 1 0 0 0,1-1 0 0 0,0 1-1 0 0,-1-1 1 0 0,1 1 0 0 0,0-1 0 0 0,-1 1 0 0 0,1 0 0 0 0,-1-1 0 0 0,1 1 0 0 0,-1 0 0 0 0,1 0 0 0 0,-1-1 0 0 0,0 1 0 0 0,1 0-1 0 0,-1 0 1 0 0,0 0 0 0 0,0-1 0 0 0,1 1 0 0 0,-1 1 0 0 0,4 16 642 0 0,-4-15-446 0 0,-1 1 10 0 0,1 1 0 0 0,0-1 0 0 0,-1 1 1 0 0,0-1-1 0 0,-2 9 0 0 0,2-11-169 0 0,-1 2 0 0 0,-1 0-1 0 0,0 0 1 0 0,0 0-1 0 0,0 0 1 0 0,0 0-1 0 0,-1-1 0 0 0,0 0 1 0 0,1 1-1 0 0,-1-1 1 0 0,0-1-1 0 0,0 1 1 0 0,-1-1-1 0 0,1 1 1 0 0,-1-1-1 0 0,1 0 1 0 0,-10 2-1 0 0,-2 1-868 0 0,-9 3-335 0 0,16-6-3337 0 0,-1-2-3744 0 0,3-3 4442 0 0,3 1 2488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3:5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3632 0 0,'0'0'1410'0'0,"12"-21"5208"0"0,-2 16-5717 0 0,-1 1-1 0 0,1 1 1 0 0,0-1-1 0 0,0 2 0 0 0,0-1 1 0 0,0 1-1 0 0,12 0 1 0 0,-20 1-535 0 0,2 2-3 0 0,0-1-237 0 0,-1 1 1 0 0,1 0-1 0 0,-1 0 0 0 0,1 0 1 0 0,-1 0-1 0 0,1 1 0 0 0,-1 0 0 0 0,0-1 1 0 0,1 1-1 0 0,-1 0 0 0 0,0 0 1 0 0,0 1-1 0 0,4 4 0 0 0,-3-3 40 0 0,-1 0 0 0 0,0 1 1 0 0,1-1-1 0 0,-1 1 0 0 0,-1 0 0 0 0,1 0 0 0 0,-1 0 0 0 0,0 1 1 0 0,0-1-1 0 0,1 7 0 0 0,0 3 430 0 0,1 31 1 0 0,-4-42-659 0 0,0 0 0 0 0,0 0 0 0 0,0 0 0 0 0,0 0 0 0 0,-1 0 0 0 0,0 0 0 0 0,0 0 0 0 0,0 0 0 0 0,0 0 1 0 0,-1 0-1 0 0,1 0 0 0 0,-1-1 0 0 0,0 1 0 0 0,0-1 0 0 0,-1 1 0 0 0,1-1 0 0 0,0 0 0 0 0,-1 0 0 0 0,-5 5 0 0 0,0-3-6691 0 0,7-5 5909 0 0,0 1 0 0 0,0-1-1 0 0,0 1 1 0 0,0-1 0 0 0,-1 0 0 0 0,1 0 0 0 0,0 0-1 0 0,0 1 1 0 0,0-1 0 0 0,0-1 0 0 0,-2 1 0 0 0,-3 0-2061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3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377 247 3776 0 0,'0'0'12473'0'0,"-9"0"-11934"0"0,-97 8 1581 0 0,-117-6 1 0 0,219-3-2093 0 0,1 1-1 0 0,0 0 1 0 0,-1-1 0 0 0,1 0 0 0 0,0 0 0 0 0,0 0 0 0 0,0 0 0 0 0,0-1 0 0 0,-5-2 0 0 0,6 3 23 0 0,3-2-111 0 0,1-7-14 0 0,-1 7-7 0 0,0 1-107 0 0,22-39-116 0 0,17-40 458 0 0,-11 25 654 0 0,-26 51-620 0 0,0 0 0 0 0,1 0 0 0 0,-1 0 0 0 0,1 0 0 0 0,0 1 0 0 0,1 0 0 0 0,-1 0 0 0 0,9-6 1824 0 0,-10 13-1683 0 0,10 8 4 0 0,-12-7-137 0 0,0 1 0 0 0,1-1 1 0 0,-1 0-1 0 0,-1 1 0 0 0,1-1 0 0 0,-1 1 0 0 0,0 7 0 0 0,0-9-138 0 0,16 80 1669 0 0,-9-54-970 0 0,-2 1 1 0 0,2 39-1 0 0,-7-59-565 0 0,1 1 0 0 0,0-1 0 0 0,0 1 0 0 0,6 18 0 0 0,10 43 197 0 0,-15-60-389 0 0,1-2-21 0 0,0-4-684 0 0,17-47-30764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3992 0 0,'2'1'12820'0'0,"4"8"-6332"0"0,5 6-4357 0 0,15 29-3444 0 0,-19-32 3671 0 0,1 5-1796 0 0,-1 0-1 0 0,-1 1 0 0 0,-1-1 1 0 0,0 1-1 0 0,-1 0 0 0 0,-1 1 1 0 0,-1-1-1 0 0,0 0 0 0 0,-2 1 1 0 0,-1 20-1 0 0,-11 41-445 0 0,3-21-116 0 0,6-43 0 0 0,1 0 0 0 0,1-3 0 0 0,0 1 0 0 0,0-2-69 0 0,0-8-1931 0 0,-2 10 3560 0 0,2-10-4885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3008 0 0,'0'-1'203'0'0,"0"0"-1"0"0,0 0 0 0 0,0 0 1 0 0,0 0-1 0 0,0 0 1 0 0,0 0-1 0 0,0 0 0 0 0,1 0 1 0 0,-1 1-1 0 0,1-1 0 0 0,-1 0 1 0 0,0 0-1 0 0,1 0 1 0 0,-1 0-1 0 0,1 0 0 0 0,0 1 1 0 0,-1-1-1 0 0,1 0 0 0 0,0 0 1 0 0,-1 1-1 0 0,1-1 1 0 0,0 0-1 0 0,0 1 0 0 0,0-1 1 0 0,1 0-1 0 0,0 0 633 0 0,21-14 2251 0 0,-9 7-1807 0 0,6-6-303 0 0,44-34 1222 0 0,-59 44-2029 0 0,0-1-1 0 0,-1 0 1 0 0,1 0-1 0 0,-1 0 1 0 0,0-1 0 0 0,0 1-1 0 0,0-1 1 0 0,-1 0-1 0 0,3-8 1 0 0,-3 7 64 0 0,-2 0 1 0 0,1 0-1 0 0,-1-1 0 0 0,0 1 1 0 0,-1 0-1 0 0,1-1 1 0 0,-2 1-1 0 0,1-1 0 0 0,-1 1 1 0 0,0-1-1 0 0,-4-11 1 0 0,5 17-44 0 0,-1-4-31 0 0,0 5 76 0 0,-2 4 1211 0 0,-5 17-1218 0 0,7-16-113 0 0,1 0 1 0 0,-1 0 0 0 0,1-1-1 0 0,0 1 1 0 0,1 0 0 0 0,-1 0-1 0 0,1 0 1 0 0,-1 0 0 0 0,1 0-1 0 0,2 6 1 0 0,1 6 245 0 0,3 31 708 0 0,-4-23-429 0 0,2 40 0 0 0,-5-40-431 0 0,0-1-1 0 0,2 0 1 0 0,0 0-1 0 0,1 0 1 0 0,2 0-1 0 0,14 43 1 0 0,4-2 247 0 0,-3 0 0 0 0,18 94 0 0 0,-36-141-375 0 0,-1 0 0 0 0,0 0 0 0 0,-2 0-1 0 0,0 0 1 0 0,0 0 0 0 0,-2-1 0 0 0,0 1-1 0 0,-1 0 1 0 0,-9 24 0 0 0,10-35-58 0 0,1 0 1 0 0,-1-1-1 0 0,0 1 0 0 0,-1-1 1 0 0,1 0-1 0 0,-1 0 0 0 0,0 0 1 0 0,0 0-1 0 0,-1-1 0 0 0,0 0 1 0 0,1 1-1 0 0,-11 5 0 0 0,14-9-21 0 0,-1 0-20 0 0,1 0 23 0 0,-15 8 87 0 0,16-8-93 0 0,0-1 0 0 0,0 1 0 0 0,-1-1 1 0 0,1 1-1 0 0,0-1 0 0 0,0 1 0 0 0,0 0 0 0 0,-1-1 0 0 0,1 1 1 0 0,0-1-1 0 0,0 1 0 0 0,0-1 0 0 0,0 1 0 0 0,0 0 0 0 0,0-1 1 0 0,0 1-1 0 0,0-1 0 0 0,0 1 0 0 0,0-1 0 0 0,1 1 0 0 0,-1 0 1 0 0,0-1-1 0 0,0 1 0 0 0,0-1 0 0 0,1 1 0 0 0,-1-1 0 0 0,0 1 0 0 0,1-1 1 0 0,-1 1-1 0 0,0-1 0 0 0,1 0 0 0 0,-1 1 0 0 0,1-1 0 0 0,-1 1 1 0 0,1-1-1 0 0,-1 0 0 0 0,1 1 0 0 0,-1-1 0 0 0,1 0 0 0 0,-1 0 1 0 0,1 1-1 0 0,0-1 0 0 0,2 2 143 0 0,5 9-11 0 0,22 29 143 0 0,-27-34-197 0 0,1-1 0 0 0,-1 1 0 0 0,0 0 0 0 0,0 0 0 0 0,-1 0 0 0 0,4 13 0 0 0,12 32 237 0 0,-10-33-312 0 0,-2 1 1 0 0,0 0-1 0 0,-2 0 1 0 0,4 23-1 0 0,-4-13-2 0 0,0 45 0 0 0,-4-45 0 0 0,7 39 0 0 0,5 13 0 0 0,-11-69 0 0 0,1 14 0 0 0,2-1 0 0 0,12 46 0 0 0,9 4 0 0 0,20 83 0 0 0,-40-144 0 0 0,-1 0 0 0 0,0-1 0 0 0,1-2 0 0 0,1 0 0 0 0,3-1 0 0 0,0-2 0 0 0,4-2 0 0 0,2-3 0 0 0,1-3 0 0 0,-1-4-24 0 0,-14 4-78 0 0,-1-1-1 0 0,1 1 1 0 0,-1 0 0 0 0,0 0 0 0 0,1-1-1 0 0,-1 1 1 0 0,1 0 0 0 0,-1-1 0 0 0,0 1-1 0 0,1 0 1 0 0,-1-1 0 0 0,0 1 0 0 0,0-1-1 0 0,1 1 1 0 0,-1 0 0 0 0,0-1 0 0 0,0 1-1 0 0,0-1 1 0 0,1 1 0 0 0,-1-1 0 0 0,0 1-1 0 0,0-1 1 0 0,0 1 0 0 0,0-1 0 0 0,0 1-1 0 0,0-1 1 0 0,0 1 0 0 0,0-1 0 0 0,0 1-1 0 0,0-1 1 0 0,0 1 0 0 0,0 0 0 0 0,-1-1-1 0 0,1 1 1 0 0,0-1 0 0 0,0 1 0 0 0,0-1-1 0 0,-1 1 1 0 0,1-1 0 0 0,0 1 0 0 0,-1-1-1 0 0,-9-13-2083 0 0,4 5 292 0 0,3 7 818 0 0,1-1-1 0 0,0 0 0 0 0,0 0 1 0 0,0 0-1 0 0,0 0 1 0 0,1 0-1 0 0,-1 0 1 0 0,1 0-1 0 0,-1 0 0 0 0,1-1 1 0 0,0 1-1 0 0,1-1 1 0 0,-1 1-1 0 0,1 0 1 0 0,-1-1-1 0 0,1 1 0 0 0,0-5 1 0 0,2-10-995 0 0,1 1 184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0 486 3632 0 0,'0'0'17451'0'0,"1"-7"-16993"0"0,5-28 718 0 0,1 1 1 0 0,23-65-1 0 0,0 3-123 0 0,-23 58-540 0 0,-1-1 0 0 0,-2 0 0 0 0,0-48 0 0 0,-4 84-415 0 0,0 2 108 0 0,1-5-347 0 0,-1 6 166 0 0,0 0 0 0 0,0 0 0 0 0,0 0 0 0 0,1-1 0 0 0,-1 1 0 0 0,0 0 1 0 0,0 0-1 0 0,0 0 0 0 0,0 0 0 0 0,0 0 0 0 0,0 0 0 0 0,0 0 0 0 0,0 0 1 0 0,0 0-1 0 0,0 0 0 0 0,1 0 0 0 0,-1 0 0 0 0,0 0 0 0 0,0 0 0 0 0,0 0 1 0 0,0 0-1 0 0,0 0 0 0 0,0 0 0 0 0,0 0 0 0 0,0 0 0 0 0,1 0 0 0 0,-1 0 1 0 0,0 0-1 0 0,0 0 0 0 0,0 0 0 0 0,0 0 0 0 0,0 0 0 0 0,0 0 1 0 0,0 0-1 0 0,0 0 0 0 0,0 0 0 0 0,1 0 0 0 0,-1 0 0 0 0,0 1 0 0 0,0-1 1 0 0,0 0-1 0 0,0 0 0 0 0,0 0 0 0 0,0 0 0 0 0,0 0 0 0 0,0 0 0 0 0,0 0 1 0 0,0 0-1 0 0,0 0 0 0 0,0 0 0 0 0,0 1 0 0 0,0-1 0 0 0,0 0 0 0 0,0 0 1 0 0,0 0-1 0 0,0 0 0 0 0,0 0 0 0 0,26 43 585 0 0,29 67 1 0 0,12 24 89 0 0,-56-116-615 0 0,1 1 0 0 0,1-2 0 0 0,0 1 0 0 0,29 26 0 0 0,-31-34-591 0 0,0 0-1 0 0,1-1 1 0 0,1 0-1 0 0,-1-1 1 0 0,15 7-1 0 0,-25-14-467 0 0,7-1 714 0 0,-46-27-24570 0 0,23 21 22855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3152 0 0,'0'0'10234'0'0,"4"-1"-9774"0"0,4-1-360 0 0,1 1-1 0 0,0 0 1 0 0,-1 0 0 0 0,15 2 0 0 0,44 4-4817 0 0,-31-2 378 0 0,-13-1 2224 0 0,0-2 249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7 2904 0 0,'0'0'6672'0'0,"-6"-2"-5759"0"0,-12 0 525 0 0,1 0 0 0 0,-1 1 0 0 0,-23 2 0 0 0,38 0-1067 0 0,-1-1-20 0 0,4 0-335 0 0,-24 5 808 0 0,13-1-80 0 0,11-4-729 0 0,0 0 0 0 0,0 0-1 0 0,0 0 1 0 0,0 0-1 0 0,-1 0 1 0 0,1 0 0 0 0,0 0-1 0 0,0 0 1 0 0,0 0-1 0 0,0 0 1 0 0,0 0 0 0 0,0 0-1 0 0,0 0 1 0 0,0 0 0 0 0,0 0-1 0 0,-1 0 1 0 0,1 0-1 0 0,0 0 1 0 0,0 0 0 0 0,0 0-1 0 0,0 0 1 0 0,0 0-1 0 0,0 0 1 0 0,0 0 0 0 0,0 0-1 0 0,0 1 1 0 0,0-1-1 0 0,0 0 1 0 0,0 0 0 0 0,0 0-1 0 0,0 0 1 0 0,0 0-1 0 0,0 0 1 0 0,-1 0 0 0 0,1 0-1 0 0,0 0 1 0 0,0 0-1 0 0,0 1 1 0 0,0-1 0 0 0,0 0-1 0 0,0 0 1 0 0,0 0-1 0 0,0 0 1 0 0,0 0 0 0 0,0 0-1 0 0,1 0 1 0 0,-1 0-1 0 0,0 1 1 0 0,0-1 0 0 0,0 0-1 0 0,0 0 1 0 0,0 0-1 0 0,0 0 1 0 0,0 0 0 0 0,0 0-1 0 0,0 0 1 0 0,0 0 0 0 0,0 0-1 0 0,143 81 1402 0 0,-142-80-1253 0 0,2 1 46 0 0,-3-2-187 0 0,0 0-1 0 0,1 0 1 0 0,-1 0 0 0 0,0 1-1 0 0,0-1 1 0 0,0 0 0 0 0,1 0-1 0 0,-1 0 1 0 0,0 0 0 0 0,0 0-1 0 0,0 0 1 0 0,1 1 0 0 0,-1-1-1 0 0,0 0 1 0 0,0 0 0 0 0,0 0-1 0 0,0 1 1 0 0,0-1 0 0 0,0 0-1 0 0,1 0 1 0 0,-1 0 0 0 0,0 1-1 0 0,0-1 1 0 0,0 0 0 0 0,0 0-1 0 0,0 0 1 0 0,0 1 0 0 0,0-1-1 0 0,0 0 1 0 0,0 0 0 0 0,0 1-1 0 0,0-1 1 0 0,0 0 0 0 0,0 0-1 0 0,0 1 1 0 0,0-1 0 0 0,0 0-1 0 0,0 0 1 0 0,0 0 0 0 0,0 1-1 0 0,-1-1 1 0 0,1 0 0 0 0,0 0-1 0 0,0 0 1 0 0,0 1 0 0 0,-1-1-1 0 0,-4 4-43 0 0,0 0-1 0 0,0-1 0 0 0,0 0 0 0 0,-1 0 0 0 0,0 0 1 0 0,0-1-1 0 0,1 0 0 0 0,-2 0 0 0 0,1 0 0 0 0,-10 1 1 0 0,14-3-15 0 0,-31 4-3711 0 0,11-8-7941 0 0,16-8 5586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4780 0 0,'0'0'12217'0'0,"-1"5"-11149"0"0,-3 26 2387 0 0,0 57 0 0 0,-3 140 3704 0 0,3-171-8500 0 0,4-54 319 0 0,0 7-3852 0 0,-50 8-16173 0 0,42-16 20369 0 0,-6 3-1258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0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13 103 3756 0 0,'-2'-13'12602'0'0,"9"31"-8068"0"0,-6-14-5550 0 0,1 0 1281 0 0,-1 1 1 0 0,0-1 0 0 0,-1 1-1 0 0,1 0 1 0 0,-1-1-1 0 0,0 1 1 0 0,0 0 0 0 0,-1 8-1 0 0,0 0 134 0 0,0 43 1448 0 0,-1-30-1094 0 0,2 1-1 0 0,2-1 1 0 0,4 34 0 0 0,2 16 333 0 0,-7-74-945 0 0,2 5-134 0 0,-3-7-18 0 0,0 0 0 0 0,0 0 0 0 0,0 0 0 0 0,0-1 0 0 0,0 1 1 0 0,0 0-1 0 0,0 0 0 0 0,1 0 0 0 0,-1 0 0 0 0,0 0 0 0 0,0 0 0 0 0,0 0 0 0 0,0 0 0 0 0,0 0 1 0 0,0 0-1 0 0,0-1 0 0 0,0 1 0 0 0,0 0 0 0 0,0 0 0 0 0,0 0 0 0 0,0 0 0 0 0,0 0 0 0 0,1 0 0 0 0,-1 0 1 0 0,0 0-1 0 0,0 0 0 0 0,0 0 0 0 0,0 0 0 0 0,0 0 0 0 0,0 0 0 0 0,0 0 0 0 0,0 0 0 0 0,0 0 0 0 0,1 0 1 0 0,-1 0-1 0 0,0 0 0 0 0,0 0 0 0 0,0 0 0 0 0,0 0 0 0 0,0 0 0 0 0,0 0 0 0 0,0 0 0 0 0,0 0 1 0 0,1 0-1 0 0,-1 0 0 0 0,0 0 0 0 0,0 0 0 0 0,-2-43-652 0 0,-3-1 0 0 0,-14-65-1 0 0,14 85 499 0 0,0-1-1 0 0,-1-43 0 0 0,6 62 149 0 0,0 0 0 0 0,0-1 0 0 0,1 1-1 0 0,-1 0 1 0 0,1 0 0 0 0,1 0 0 0 0,-1 0-1 0 0,1 0 1 0 0,0 0 0 0 0,1 0 0 0 0,-1 1 0 0 0,1-1-1 0 0,0 1 1 0 0,1 0 0 0 0,-1-1 0 0 0,8-7-1 0 0,-6 10 15 0 0,-1-1-1 0 0,1 1 1 0 0,0 0-1 0 0,0 0 1 0 0,0 0-1 0 0,1 1 1 0 0,-1 0-1 0 0,0 0 1 0 0,1 0-1 0 0,0 0 1 0 0,-1 1-1 0 0,1 0 1 0 0,0 0-1 0 0,0 1 1 0 0,0 0-1 0 0,-1 0 1 0 0,1 0-1 0 0,0 1 1 0 0,0-1-1 0 0,0 1 1 0 0,6 2-1 0 0,0 1 19 0 0,1 0 0 0 0,-1 0-1 0 0,0 1 1 0 0,-1 1 0 0 0,1 0-1 0 0,-1 0 1 0 0,0 1-1 0 0,16 14 1 0 0,-25-20-21 0 0,2 2 77 0 0,1 1-1 0 0,-1-1 0 0 0,0 1 1 0 0,0 0-1 0 0,0 0 1 0 0,-1 0-1 0 0,1 1 0 0 0,-1-1 1 0 0,0 1-1 0 0,0 0 0 0 0,-1 0 1 0 0,0 0-1 0 0,3 5 0 0 0,-5-8 32 0 0,-2 1-10 0 0,-1 2-36 0 0,0-1-1 0 0,0 0 1 0 0,0 0-1 0 0,-1 0 1 0 0,0 0-1 0 0,0-1 1 0 0,0 1-1 0 0,-6 3 1 0 0,-42 23 230 0 0,30-18-149 0 0,21-11-138 0 0,1-1 0 0 0,-1 1 0 0 0,0 0 0 0 0,1-1 0 0 0,-1 1 0 0 0,1 0-1 0 0,-1 0 1 0 0,1-1 0 0 0,-1 1 0 0 0,1 0 0 0 0,-1 0 0 0 0,1 0 0 0 0,0 0 0 0 0,-1 0 0 0 0,1-1 0 0 0,0 1 0 0 0,0 0 0 0 0,0 0 0 0 0,0 0 0 0 0,0 0 0 0 0,0 0 0 0 0,0 0 0 0 0,0 1 0 0 0,0-1 4 0 0,0 2 13 0 0,3-1 10 0 0,15 9-54 0 0,35 15 0 0 0,-36-18 26 0 0,-1 0 0 0 0,0 0 0 0 0,0 2 0 0 0,17 13 0 0 0,-21-14 17 0 0,-9-7 11 0 0,-1-1 1 0 0,1 1 0 0 0,-1 0-1 0 0,1 0 1 0 0,-1 0 0 0 0,0 0-1 0 0,0 0 1 0 0,1 0 0 0 0,-2 1-1 0 0,1-1 1 0 0,0 1-1 0 0,0-1 1 0 0,-1 1 0 0 0,0 0-1 0 0,1 0 1 0 0,-1 0 0 0 0,1 3-1 0 0,-3-3 2 0 0,1-1 0 0 0,-1 1 0 0 0,0-1-1 0 0,0 1 1 0 0,0-1 0 0 0,0 0 0 0 0,0 1 0 0 0,-1-1-1 0 0,1 0 1 0 0,-1 0 0 0 0,0 0 0 0 0,1 0-1 0 0,-1 0 1 0 0,0 0 0 0 0,0-1 0 0 0,0 1 0 0 0,0-1-1 0 0,0 1 1 0 0,-1-1 0 0 0,1 0 0 0 0,0 1 0 0 0,-1-1-1 0 0,-3 1 1 0 0,-7 3 53 0 0,0-1 0 0 0,-26 6 0 0 0,23-7-187 0 0,0-2 0 0 0,0 1 0 0 0,-1-2 0 0 0,1-1 0 0 0,-25-3 0 0 0,-37-12-3290 0 0,77 16 2972 0 0,1 0 0 0 0,-1 0 1 0 0,1 0-1 0 0,-1 0 0 0 0,1-1 0 0 0,-1 1 1 0 0,0 0-1 0 0,1 0 0 0 0,-1-1 0 0 0,1 1 1 0 0,-1 0-1 0 0,-3-6-4237 0 0,7-5-1020 0 0,15-4 151 0 0,-5 9 3505 0 0,-1 3 248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3980 0 0,'0'0'10319'0'0,"-8"1"-9670"0"0,-17 0-110 0 0,-3 1 1517 0 0,-33 5 1 0 0,56-6-1950 0 0,3-1 5 0 0,-1 0-1 0 0,1 0 1 0 0,-1 1-1 0 0,1-1 1 0 0,-1 1 0 0 0,1 0-1 0 0,-1 0 1 0 0,1 0-1 0 0,0 0 1 0 0,-1 0-1 0 0,1 0 1 0 0,0 1-1 0 0,0-1 1 0 0,-3 3 0 0 0,4-2-39 0 0,24 14-224 0 0,-14-8 59 0 0,-7-7 58 0 0,7 5-113 0 0,0-1-1 0 0,0 0 1 0 0,1 0-1 0 0,14 4 0 0 0,-22-8 118 0 0,-1-1 98 0 0,1 1 0 0 0,-1-1 0 0 0,1 1-1 0 0,-1-1 1 0 0,1 1 0 0 0,-1 0 0 0 0,0 0 0 0 0,1 0 0 0 0,-1 0-1 0 0,0 0 1 0 0,1 0 0 0 0,-1 0 0 0 0,1 2 0 0 0,-3-3-70 0 0,-8 4 109 0 0,-1-2-1 0 0,0 1 1 0 0,-12 0 0 0 0,20-3-58 0 0,-1 1-17 0 0,-42 3-881 0 0,42-4 243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19 3788 0 0,'0'0'1486'0'0,"-9"-3"755"0"0,3 3 1709 0 0,-22 11 285 0 0,26-10-3589 0 0,1 0-570 0 0,0-1 0 0 0,1 0 0 0 0,-1 1 0 0 0,1-1 0 0 0,-1 0 0 0 0,1 1 0 0 0,-1-1 0 0 0,1 1 0 0 0,-1-1 0 0 0,1 1 0 0 0,0-1 0 0 0,-1 1 0 0 0,1-1 0 0 0,0 1 0 0 0,-1-1 0 0 0,1 1 0 0 0,0-1 0 0 0,0 1 0 0 0,-1 0 0 0 0,1-1 0 0 0,0 1 0 0 0,0-1 0 0 0,0 1 0 0 0,0 0 0 0 0,0-1 1 0 0,0 1-1 0 0,0 0 0 0 0,0-1 0 0 0,0 1 0 0 0,0 0 0 0 0,0 0 0 0 0,0 0 14 0 0,0 0 0 0 0,0 1 0 0 0,1-1 1 0 0,-1 0-1 0 0,0 0 0 0 0,0 0 0 0 0,0 0 1 0 0,1 0-1 0 0,-1 0 0 0 0,1 1 1 0 0,-1-1-1 0 0,1 0 0 0 0,-1 0 0 0 0,1 0 1 0 0,0 0-1 0 0,-1-1 0 0 0,1 1 0 0 0,0 0 1 0 0,1 1-1 0 0,3 0 36 0 0,-1 0 1 0 0,1-1-1 0 0,0 1 0 0 0,-1-1 0 0 0,1 0 1 0 0,0-1-1 0 0,0 1 0 0 0,-1-1 1 0 0,1 0-1 0 0,0 0 0 0 0,0 0 1 0 0,8-3-1 0 0,-8 3-61 0 0,-1-2-1 0 0,0 1 0 0 0,1-1 1 0 0,-1 1-1 0 0,0-1 1 0 0,0 0-1 0 0,0 0 1 0 0,0-1-1 0 0,3-2 1 0 0,-6 4-58 0 0,-1 1 0 0 0,1-1 1 0 0,-1 1-1 0 0,0-1 0 0 0,1 1 1 0 0,-1 0-1 0 0,0-1 0 0 0,1 1 0 0 0,-1-1 1 0 0,0 0-1 0 0,0 1 0 0 0,1-1 1 0 0,-1 1-1 0 0,0-1 0 0 0,0 1 1 0 0,0-1-1 0 0,0 1 0 0 0,0-1 1 0 0,0 0-1 0 0,0 1 0 0 0,0-1 0 0 0,0 1 1 0 0,0-1-1 0 0,0 0 0 0 0,0 1 1 0 0,0-1-1 0 0,0 1 0 0 0,-1-1 1 0 0,1 1-1 0 0,0-1 0 0 0,-9-12 58 0 0,9 12-70 0 0,-3-1-135 0 0,0 0 1 0 0,0 0 0 0 0,-1 0-1 0 0,1 1 1 0 0,0-1-1 0 0,-1 1 1 0 0,1 0 0 0 0,-1 0-1 0 0,0 0 1 0 0,1 0-1 0 0,-1 0 1 0 0,0 1 0 0 0,1 0-1 0 0,-5 0 47 0 0,0-1-1509 0 0,6 1-52 0 0,-1 0 1 0 0,1 0-1 0 0,0 0 0 0 0,-1-1 0 0 0,1 1 0 0 0,-1-1 1 0 0,1 1-1 0 0,0-1 0 0 0,-5-2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3:5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4584 0 0,'0'0'2883'0'0,"18"-10"10879"0"0,-15 30-13247 0 0,0-1-76 0 0,1 0 0 0 0,1 0-1 0 0,1-1 1 0 0,8 20 0 0 0,-13-36-426 0 0,0 0 1 0 0,0 0 0 0 0,1 0 0 0 0,-1-1 0 0 0,1 1 0 0 0,0 0 0 0 0,-1-1 0 0 0,1 1 0 0 0,0-1 0 0 0,0 1 0 0 0,0-1 0 0 0,0 0 0 0 0,0 0 0 0 0,0 0-1 0 0,0 0 1 0 0,0 0 0 0 0,0 0 0 0 0,5 0 0 0 0,-5-1 33 0 0,1-2-76 0 0,2-1 21 0 0,0-1 1 0 0,-1 0 0 0 0,1 0 0 0 0,-1-1 0 0 0,0 0 0 0 0,0 1-1 0 0,-1-1 1 0 0,0 0 0 0 0,0-1 0 0 0,0 1 0 0 0,3-8 0 0 0,2-8 42 0 0,11-38 0 0 0,-18 54 78 0 0,6-25 13 0 0,-7 29-54 0 0,0 1-1 0 0,0-1 1 0 0,0 0 0 0 0,0 1 0 0 0,0-1-1 0 0,0 0 1 0 0,1 1 0 0 0,-1-1 0 0 0,0 0-1 0 0,0 1 1 0 0,0-1 0 0 0,1 0 0 0 0,-1 1-1 0 0,0-1 1 0 0,1 0 0 0 0,-1 1 0 0 0,1-1-1 0 0,-1 1 1 0 0,1-1 0 0 0,-1 1 0 0 0,1-1-1 0 0,0 0 1 0 0,4 9-24 0 0,-1 1 1 0 0,0-1-1 0 0,0 1 0 0 0,4 15 0 0 0,-3-9 14 0 0,0 0-1 0 0,1 0 1 0 0,9 14-1 0 0,-12-23-85 0 0,1 1 0 0 0,0-1 0 0 0,1 0 0 0 0,0 0 0 0 0,0 0 0 0 0,0 0 0 0 0,11 8 0 0 0,-15-13 19 0 0,1 0 0 0 0,-1 0 1 0 0,0-1-1 0 0,0 1 0 0 0,0-1 1 0 0,1 1-1 0 0,-1-1 0 0 0,0 1 0 0 0,0-1 1 0 0,1 0-1 0 0,-1 0 0 0 0,0 0 1 0 0,1 1-1 0 0,-1-1 0 0 0,0 0 1 0 0,1-1-1 0 0,-1 1 0 0 0,0 0 0 0 0,1 0 1 0 0,-1-1-1 0 0,0 1 0 0 0,1 0 1 0 0,-1-1-1 0 0,0 1 0 0 0,0-1 1 0 0,1 0-1 0 0,-1 1 0 0 0,0-1 0 0 0,0 0 1 0 0,0 0-1 0 0,0 0 0 0 0,0 0 1 0 0,0 0-1 0 0,0 0 0 0 0,0 0 1 0 0,0-1-1 0 0,4-5-33 0 0,0 0 0 0 0,0 0 1 0 0,-1-1-1 0 0,4-10 0 0 0,-5 11 12 0 0,11-27 30 0 0,-2 0 0 0 0,-1-2 0 0 0,-2 1 1 0 0,8-64-1 0 0,-11 47 489 0 0,-6 50-415 0 0,1 0 147 0 0,2-4-336 0 0,-3 5 135 0 0,0 1 0 0 0,0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0-1 0 0,0 0 1 0 0,0 0 0 0 0,0 0 0 0 0,0 0 0 0 0,1 0 0 0 0,-1 0 0 0 0,0 0 0 0 0,0 0 0 0 0,0 0 0 0 0,0 0 0 0 0,0 0 0 0 0,0 0 0 0 0,0 0 0 0 0,0 1 0 0 0,0-1 0 0 0,0 0 0 0 0,0 0 0 0 0,0 0 0 0 0,0 0 0 0 0,0 0 0 0 0,0 0 0 0 0,0 0 0 0 0,0 0 0 0 0,0 0 0 0 0,0 0 0 0 0,0 1 0 0 0,0-1 0 0 0,0 0 0 0 0,4 7 82 0 0,0 1-1 0 0,-1 0 1 0 0,-1 0-1 0 0,1 0 1 0 0,-1 0 0 0 0,1 10-1 0 0,0 17 174 0 0,2-1 0 0 0,17 67-1 0 0,-16-83-598 0 0,6 15-1713 0 0,-11-31 1311 0 0,-20-33-25606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1 433 2884 0 0,'0'0'13444'0'0,"1"-7"-12951"0"0,5-11 205 0 0,1-1 1 0 0,12-22-1 0 0,-1 0 305 0 0,-2-1-1 0 0,-1 0 0 0 0,13-70 1 0 0,-3 10 843 0 0,-25 101-1590 0 0,2-6 78 0 0,2 10 107 0 0,7 15 196 0 0,-9-12-644 0 0,22 41 509 0 0,-3 0 0 0 0,15 54 0 0 0,-30-85-403 0 0,-2 1-1 0 0,0-1 0 0 0,-1 1 0 0 0,0 0 1 0 0,-2 0-1 0 0,0 33 0 0 0,-2-2 138 0 0,1-4-1284 0 0,0-42 531 0 0,-16-29-23519 0 0,14 24 23622 0 0,-1 0 1 0 0,-2-3 0 0 0,-4-2-1417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4228 0 0,'0'0'4085'0'0,"23"-20"-2981"0"0,-14 17 752 0 0,18 0-1192 0 0,-12 2-232 0 0,0 1-248 0 0,2 0-308 0 0,1-1-388 0 0,2 2-460 0 0,-2-1-1692 0 0,-1 1 268 0 0,1-2 235 0 0,16 3-1503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3560 0 0,'0'0'12738'0'0,"-8"1"-12280"0"0,-65 14 1496 0 0,44 0-831 0 0,28-13-873 0 0,1-2-244 0 0,0 0-1 0 0,1 0 1 0 0,-1 0-1 0 0,0 0 1 0 0,0 0-1 0 0,0 0 1 0 0,0 0 0 0 0,1 1-1 0 0,-1-1 1 0 0,0 0-1 0 0,0 0 1 0 0,0 0-1 0 0,0 0 1 0 0,0 1-1 0 0,0-1 1 0 0,1 0-1 0 0,-1 0 1 0 0,0 0 0 0 0,0 1-1 0 0,0-1 1 0 0,0 0-1 0 0,0 0 1 0 0,0 0-1 0 0,0 1 1 0 0,0-1-1 0 0,0 0 1 0 0,0 0-1 0 0,0 0 1 0 0,0 1 0 0 0,0-1-1 0 0,0 0 1 0 0,0 0-1 0 0,0 1 1 0 0,-1-1 2 0 0,1 1-1 0 0,0-1 1 0 0,0 1 0 0 0,0-1 0 0 0,0 0 0 0 0,0 1-1 0 0,0-1 1 0 0,0 1 0 0 0,1-1 0 0 0,-1 1-1 0 0,0-1 1 0 0,0 1 0 0 0,0-1 0 0 0,0 0 0 0 0,1 1-1 0 0,-1-1 1 0 0,0 1 0 0 0,0-1 0 0 0,0 0 0 0 0,1 1-1 0 0,-1-1 1 0 0,0 0 0 0 0,1 1 0 0 0,-1-1-1 0 0,0 0 1 0 0,1 1 0 0 0,0-1 0 0 0,30 16 230 0 0,-23-13-160 0 0,1 1 1 0 0,-1 0-1 0 0,0 1 0 0 0,-1-1 0 0 0,1 1 0 0 0,-1 1 0 0 0,0-1 0 0 0,0 1 0 0 0,-1 1 0 0 0,8 9 0 0 0,-13-15 208 0 0,-1 0-252 0 0,0 1 1 0 0,0-1-1 0 0,0 1 0 0 0,-1-1 0 0 0,1 1 0 0 0,0-1 0 0 0,-1 0 1 0 0,1 1-1 0 0,-1-1 0 0 0,1 0 0 0 0,-1 1 0 0 0,0-1 0 0 0,0 0 0 0 0,0 0 1 0 0,1 1-1 0 0,-1-1 0 0 0,0 0 0 0 0,0 0 0 0 0,-1 0 0 0 0,1 0 1 0 0,0-1-1 0 0,0 1 0 0 0,0 0 0 0 0,-1 0 0 0 0,1-1 0 0 0,0 1 0 0 0,-1 0 1 0 0,1-1-1 0 0,0 0 0 0 0,-3 1 0 0 0,-51 10-1596 0 0,35-8-2212 0 0,1-2-3410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24 3348 0 0,'0'0'5207'0'0,"-4"4"-4378"0"0,-9 15-48 0 0,10-14-54 0 0,3-2-37 0 0,3 9-84 0 0,-2-9-42 0 0,0 0-28 0 0,-1-1-391 0 0,1 1 1 0 0,0-1 0 0 0,1 0-1 0 0,-1 0 1 0 0,0 0-1 0 0,1 0 1 0 0,-1 0-1 0 0,1 0 1 0 0,-1 0-1 0 0,1-1 1 0 0,0 1-1 0 0,0 0 1 0 0,0-1-1 0 0,0 0 1 0 0,0 1 0 0 0,4 1-1 0 0,-1-2 15 0 0,0 1 1 0 0,0-1-1 0 0,0 0 0 0 0,0-1 1 0 0,0 1-1 0 0,1-1 0 0 0,-1 0 0 0 0,0 0 1 0 0,0-1-1 0 0,0 1 0 0 0,10-3 1 0 0,-12 2-114 0 0,1 0 1 0 0,-1 0-1 0 0,0 0 1 0 0,0-1 0 0 0,1 1-1 0 0,-1-1 1 0 0,0 1-1 0 0,0-1 1 0 0,0 0-1 0 0,-1 0 1 0 0,1-1 0 0 0,0 1-1 0 0,-1-1 1 0 0,1 1-1 0 0,-1-1 1 0 0,0 0 0 0 0,0 1-1 0 0,2-5 1 0 0,-3 5-34 0 0,0 1 1 0 0,-1-1-1 0 0,1 0 1 0 0,-1 1 0 0 0,1-1-1 0 0,-1 0 1 0 0,0 0-1 0 0,1 1 1 0 0,-1-1 0 0 0,0 0-1 0 0,0 0 1 0 0,0 0-1 0 0,0 1 1 0 0,-1-1-1 0 0,1 0 1 0 0,0 0 0 0 0,-1 1-1 0 0,1-1 1 0 0,-1 0-1 0 0,0 1 1 0 0,1-1-1 0 0,-1 0 1 0 0,0 1 0 0 0,0-1-1 0 0,-2-2 1 0 0,1 2-16 0 0,-1 0-1 0 0,1 0 1 0 0,-1 1 0 0 0,1-1 0 0 0,-1 0 0 0 0,1 1-1 0 0,-1 0 1 0 0,0-1 0 0 0,0 1 0 0 0,0 0 0 0 0,0 1 0 0 0,0-1-1 0 0,0 0 1 0 0,0 1 0 0 0,-4 0 0 0 0,1-1-76 0 0,0 1 0 0 0,1 1 1 0 0,-1-1-1 0 0,-10 4 0 0 0,-23 10-4155 0 0,27-8 1877 0 0,0 1 0 0 0,0 1 0 0 0,1 0-1 0 0,-13 11 1 0 0,8-5 429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29 109 2836 0 0,'0'0'9812'0'0,"2"6"-8984"0"0,-1 0-704 0 0,2 1 432 0 0,-1 0 1 0 0,0 1 0 0 0,0-1-1 0 0,0 10 1 0 0,-3 1 180 0 0,0-1 0 0 0,-2 1 0 0 0,0-1 1 0 0,-10 33-1 0 0,7-31-170 0 0,2-1 0 0 0,0 1 0 0 0,-3 38 0 0 0,8-49-380 0 0,0-1 0 0 0,0 1 0 0 0,1-1-1 0 0,3 11 1 0 0,1 3 302 0 0,-6-19-380 0 0,9 14 240 0 0,-9-15-349 0 0,0 0 1 0 0,1 0-1 0 0,-1-1 0 0 0,1 1 0 0 0,-1 0 0 0 0,1-1 1 0 0,0 1-1 0 0,-1-1 0 0 0,1 1 0 0 0,-1 0 1 0 0,1-1-1 0 0,0 0 0 0 0,0 1 0 0 0,-1-1 0 0 0,1 1 1 0 0,0-1-1 0 0,0 0 0 0 0,0 1 0 0 0,-1-1 0 0 0,2 0 1 0 0,-1 0-9 0 0,-1-1 0 0 0,1 1 0 0 0,-1-1 1 0 0,0 1-1 0 0,0-1 0 0 0,1 1 1 0 0,-1-1-1 0 0,0 1 0 0 0,0-1 0 0 0,0 0 1 0 0,0 1-1 0 0,1-1 0 0 0,-1 1 0 0 0,0-1 1 0 0,0 0-1 0 0,0 1 0 0 0,0-1 0 0 0,0 1 1 0 0,-1-1-1 0 0,1 0 0 0 0,0 0 1 0 0,-11-48-527 0 0,10 45 474 0 0,-6-24-144 0 0,2-1-1 0 0,1 0 0 0 0,1 0 0 0 0,1 0 0 0 0,1 0 1 0 0,2-1-1 0 0,1 1 0 0 0,2 0 0 0 0,11-49 0 0 0,-13 72 196 0 0,0 0-1 0 0,0 0 1 0 0,0 0-1 0 0,1 0 1 0 0,0 0-1 0 0,0 0 1 0 0,1 1-1 0 0,-1 0 1 0 0,1 0-1 0 0,1 0 1 0 0,-1 0-1 0 0,9-8 1 0 0,-10 12 15 0 0,0-1-1 0 0,-1 0 1 0 0,1 1 0 0 0,0 0 0 0 0,0 0-1 0 0,0 0 1 0 0,0 0 0 0 0,0 0-1 0 0,0 0 1 0 0,0 1 0 0 0,0-1 0 0 0,1 1-1 0 0,-1 0 1 0 0,0 0 0 0 0,0 0-1 0 0,0 1 1 0 0,0-1 0 0 0,0 1-1 0 0,0 0 1 0 0,0-1 0 0 0,0 1 0 0 0,0 1-1 0 0,4 1 1 0 0,2 0 22 0 0,-4-1-3 0 0,1 0 0 0 0,-1 1 0 0 0,1-1 0 0 0,-1 1 0 0 0,0 0 0 0 0,0 1 0 0 0,0-1 1 0 0,-1 1-1 0 0,1 0 0 0 0,-1 0 0 0 0,0 0 0 0 0,0 1 0 0 0,0-1 0 0 0,0 1 0 0 0,-1 0 0 0 0,0 0 1 0 0,3 6-1 0 0,-5-9 64 0 0,-3 14 13 0 0,1-14-78 0 0,1 1 0 0 0,-1 0 1 0 0,0 0-1 0 0,0-1 0 0 0,0 1 0 0 0,-1-1 1 0 0,1 1-1 0 0,-1-1 0 0 0,1 1 0 0 0,-1-1 1 0 0,0 0-1 0 0,0 0 0 0 0,0 0 0 0 0,-3 3 0 0 0,-37 24 118 0 0,21-15-137 0 0,5-3 40 0 0,11-8-44 0 0,0 0 0 0 0,0 0 0 0 0,1 1-1 0 0,0-1 1 0 0,-5 6 0 0 0,8-7 10 0 0,0 2 63 0 0,1-4-74 0 0,0 1-1 0 0,0-1 1 0 0,0 0-1 0 0,0 0 1 0 0,0 1 0 0 0,0-1-1 0 0,0 0 1 0 0,0 0-1 0 0,0 1 1 0 0,0-1-1 0 0,0 0 1 0 0,0 1-1 0 0,0-1 1 0 0,0 0 0 0 0,0 0-1 0 0,0 1 1 0 0,0-1-1 0 0,0 0 1 0 0,0 0-1 0 0,0 1 1 0 0,0-1 0 0 0,0 0-1 0 0,1 0 1 0 0,-1 1-1 0 0,0-1 1 0 0,0 0-1 0 0,0 0 1 0 0,0 0-1 0 0,1 1 1 0 0,-1-1 0 0 0,0 0-1 0 0,0 0 1 0 0,0 0-1 0 0,1 0 1 0 0,-1 1-1 0 0,16 8 27 0 0,-1-1-1 0 0,1-1 1 0 0,24 9-1 0 0,-20-9-18 0 0,0 1-1 0 0,30 17 1 0 0,-42-20-16 0 0,1 0 7 0 0,0 1 0 0 0,0 1 0 0 0,0-1 0 0 0,8 10 0 0 0,-15-14 27 0 0,0 0-1 0 0,-1 0 0 0 0,1 0 0 0 0,0 1 0 0 0,-1-1 0 0 0,1 0 0 0 0,-1 1 0 0 0,0 0 0 0 0,0-1 1 0 0,0 1-1 0 0,0 0 0 0 0,0-1 0 0 0,0 1 0 0 0,-1 0 0 0 0,0 0 0 0 0,1 0 0 0 0,-1-1 0 0 0,0 1 0 0 0,0 0 1 0 0,-1 0-1 0 0,0 4 0 0 0,0-3 43 0 0,-1 0 1 0 0,1 0-1 0 0,-1 0 0 0 0,0 0 1 0 0,0 0-1 0 0,-1 0 0 0 0,1 0 1 0 0,-1-1-1 0 0,0 1 0 0 0,0-1 1 0 0,0 0-1 0 0,0 0 0 0 0,-1 0 1 0 0,1 0-1 0 0,-1-1 0 0 0,1 1 1 0 0,-1-1-1 0 0,0 0 1 0 0,0 0-1 0 0,0 0 0 0 0,-1-1 1 0 0,-4 2-1 0 0,-10 3 4 0 0,-1-2 1 0 0,0 0-1 0 0,-30 1 0 0 0,44-5-74 0 0,-17 0-1396 0 0,0-1 0 0 0,-37-6 0 0 0,54 4-1092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25 3632 0 0,'-5'-2'1401'0'0,"-4"-2"-187"0"0,1 1 0 0 0,0 0 0 0 0,-13-2 0 0 0,0 1 1344 0 0,1 2 1 0 0,-41 1-1 0 0,39 1-255 0 0,27 4-2144 0 0,12 8-113 0 0,4 3 339 0 0,30 26-1 0 0,-50-40 156 0 0,-4 2-454 0 0,-7 11-9 0 0,8-13-63 0 0,0 0-1 0 0,0 0 1 0 0,0 0-1 0 0,-1 0 1 0 0,1 0 0 0 0,0 0-1 0 0,-1 0 1 0 0,1-1-1 0 0,-1 1 1 0 0,1-1 0 0 0,-1 0-1 0 0,1 0 1 0 0,-1 0-1 0 0,-4 0 1 0 0,-4 0 68 0 0,-35 3-705 0 0,44-2-42 0 0,-1-2-588 0 0,-4 1-151 0 0,-12-3-4509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 3848 0 0,'7'-2'11965'0'0,"-12"109"-6633"0"0,4-73-3597 0 0,-7 38 0 0 0,4-42-587 0 0,-1 35-1 0 0,2 15 608 0 0,3-77-1669 0 0,1 12 50 0 0,0-4-2148 0 0,-2 13 1090 0 0,-28-35-24327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2996 0 0,'2'-10'1115'0'0,"2"-18"10810"0"0,-3 22-12368 0 0,-1 4 2124 0 0,4-12 1219 0 0,-2 0 2434 0 0,5 45-4066 0 0,-3-15-775 0 0,0 0 0 0 0,-2 0 0 0 0,0 0 0 0 0,0 0 0 0 0,-3 32 0 0 0,4 33 279 0 0,0-51-472 0 0,0-1 0 0 0,-2 1-1 0 0,-1 0 1 0 0,-2 0 0 0 0,-6 39-1 0 0,4-46-180 0 0,2-8-33 0 0,0 0 0 0 0,-2 0 0 0 0,-4 15 0 0 0,4-16-86 0 0,3 0 0 0 0,-1-2 0 0 0,0 1 0 0 0,1-2-2 0 0,1-9-69 0 0,11-26-15184 0 0,-7 15 13044 0 0,-1-1-1 0 0,0 0 1 0 0,0 0 0 0 0,1-19 0 0 0,2-10-2022 0 0,-4 20 2327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7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4276 0 0,'0'0'1357'0'0,"3"0"-78"0"0,93-2 4787 0 0,53 8-2344 0 0,1 0-1820 0 0,558-18 3423 0 0,-534 10-3458 0 0,-172 2-1843 0 0,0 0 0 0 0,1 1-1 0 0,-1-1 1 0 0,0 1 0 0 0,0 0 0 0 0,1 0 0 0 0,-1 0 0 0 0,0 0 0 0 0,3 2 0 0 0,-4-2-95 0 0,-16 1-10118 0 0,2 0 8855 0 0,0-2-2433 0 0,2-3-169 0 0,-1-2 740 0 0,1 2 1232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1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37 2344 0 0,'0'0'3747'0'0,"0"-3"-2881"0"0,-1 1-265 0 0,1 0 0 0 0,0 1 0 0 0,0-1 0 0 0,0 0 0 0 0,0 0 0 0 0,0 0 0 0 0,0 0-1 0 0,0 0 1 0 0,0 0 0 0 0,1 0 0 0 0,-1 0 0 0 0,1 1 0 0 0,-1-1 0 0 0,1 0 0 0 0,2-4 3553 0 0,-3 9-4097 0 0,0 6 302 0 0,0 0-1 0 0,1 0 1 0 0,2 13 0 0 0,0 1 93 0 0,-2 1 1 0 0,-1-1-1 0 0,-1 0 0 0 0,0 0 0 0 0,-11 45 0 0 0,-29 73 394 0 0,40-137-835 0 0,0-1-1 0 0,0 1 1 0 0,1-1-1 0 0,-1 1 0 0 0,1-1 1 0 0,0 1-1 0 0,0-1 1 0 0,0 1-1 0 0,1-1 1 0 0,-1 1-1 0 0,1-1 0 0 0,1 5 1 0 0,2 18 228 0 0,-3-24-341 0 0,1 0 0 0 0,0-1-1 0 0,-1 1 1 0 0,1 0 0 0 0,0-1 0 0 0,0 1 0 0 0,0-1-1 0 0,0 0 1 0 0,0 0 0 0 0,0 0 0 0 0,0 0 0 0 0,0 0-1 0 0,4 1 1 0 0,-4-1-534 0 0,10-9-8541 0 0,-10 6 8001 0 0,-1 1 1 0 0,1-1-1 0 0,-1 0 1 0 0,1 0-1 0 0,-1 0 1 0 0,0 0 0 0 0,1 0-1 0 0,0-4 1 0 0,1-3 182 0 0,0-2-914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3:5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3192 0 0,'-7'-12'4546'0'0,"7"11"-4295"0"0,0 1 1 0 0,-1-1-1 0 0,1 0 0 0 0,0 1 1 0 0,-1-1-1 0 0,1 0 0 0 0,0 0 1 0 0,0 1-1 0 0,0-1 0 0 0,0 0 1 0 0,0 0-1 0 0,0 0 0 0 0,0 1 1 0 0,0-1-1 0 0,0 0 0 0 0,0 0 1 0 0,0 1-1 0 0,0-1 0 0 0,0 0 1 0 0,1 0-1 0 0,-1 1 0 0 0,0-1 1 0 0,0 0-1 0 0,1 1 0 0 0,-1-1 1 0 0,1 0-1 0 0,-1 1 0 0 0,1-1 0 0 0,-1 0 1 0 0,1 1-1 0 0,0-1 0 0 0,1-1-166 0 0,1 1 0 0 0,0 0-1 0 0,-1 0 1 0 0,1 1 0 0 0,0-1-1 0 0,-1 1 1 0 0,1-1 0 0 0,0 1-1 0 0,4 0 1 0 0,-4-1 4 0 0,26-1-2116 0 0,47-6-9166 0 0,-61 5 9169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20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 3276 0 0,'-22'-9'12943'0'0,"24"15"-12578"0"0,0-1-226 0 0,-2-3-101 0 0,0 0 0 0 0,1-1 0 0 0,-1 1 0 0 0,1-1 0 0 0,0 1 0 0 0,0 0 0 0 0,-1-1 0 0 0,1 1 0 0 0,0-1 0 0 0,0 0 0 0 0,0 1 0 0 0,1-1 0 0 0,-1 0 0 0 0,0 1 1 0 0,0-1-1 0 0,1 0 0 0 0,-1 0 0 0 0,1 0 0 0 0,-1 0 0 0 0,3 0 0 0 0,43 22 602 0 0,1-2 0 0 0,69 20 0 0 0,27 10 173 0 0,-132-47-724 0 0,-1 1 0 0 0,1 0 1 0 0,-1 1-1 0 0,-1 0 0 0 0,1 0 0 0 0,-1 1 0 0 0,0 1 0 0 0,12 11 0 0 0,-21-18-58 0 0,0 0 1 0 0,-1 0-1 0 0,1 1 0 0 0,0-1 0 0 0,-1 0 0 0 0,1 0 1 0 0,-1 1-1 0 0,1-1 0 0 0,-1 0 0 0 0,0 1 0 0 0,0-1 1 0 0,1 1-1 0 0,-1-1 0 0 0,0 0 0 0 0,0 1 0 0 0,-1 1 0 0 0,1-1-37 0 0,0 0 138 0 0,-12 16 192 0 0,-8-2-131 0 0,0 0 0 0 0,-2-1 0 0 0,1-2-1 0 0,-2 0 1 0 0,-23 10 0 0 0,-15 9 152 0 0,30-16-137 0 0,0-2-1 0 0,-1-2 0 0 0,-1 0 1 0 0,0-2-1 0 0,0-2 0 0 0,-1-1 0 0 0,-60 4 1 0 0,66-7-1384 0 0,26-4 667 0 0,75-15-19964 0 0,-58 11 18453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2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 3816 0 0,'76'-1'7874'0'0,"42"12"-4008"0"0,-58-4-2262 0 0,180 29 1580 0 0,-55-11-1021 0 0,-180-24-1992 0 0,0 0-1 0 0,0 0 0 0 0,0 0 0 0 0,1 1 0 0 0,8 4 0 0 0,-12-5-26 0 0,10 22 672 0 0,-11-6-463 0 0,0-1 0 0 0,-1 1 0 0 0,0 0 0 0 0,-4 17 0 0 0,0 30 282 0 0,-5 240 1601 0 0,-1-62-632 0 0,-7-73-922 0 0,18-91-478 0 0,-5-49-108 0 0,-6 33 10 0 0,10-60-86 0 0,-9 36 52 0 0,4-33-81 0 0,4-4 44 0 0,-2 0-19 0 0,-7 0 6 0 0,-21 0-68 0 0,28-1 4 0 0,-16-2-90 0 0,16 2 68 0 0,-257-36-871 0 0,258 36 934 0 0,-25-4-18 0 0,1 2-1 0 0,-34 0 0 0 0,44 2 8 0 0,-25 2-70 0 0,-4 0 36 0 0,43-2 76 0 0,-2 0-40 0 0,-46 2 68 0 0,47-2-103 0 0,-16 0-32 0 0,16 0 79 0 0,-9 0-32 0 0,-32-3-230 0 0,42 2 137 0 0,-2 0-1374 0 0,4 1 1433 0 0,-1 0 0 0 0,1 0-1 0 0,-1 0 1 0 0,1 1 0 0 0,-1-1-1 0 0,1 0 1 0 0,0 0 0 0 0,-1-1 0 0 0,1 1-1 0 0,-1 0 1 0 0,1 0 0 0 0,-1 0 0 0 0,1 0-1 0 0,-1 0 1 0 0,1 0 0 0 0,-1-1-1 0 0,1 1 1 0 0,-1 0 0 0 0,1 0 0 0 0,0-1-1 0 0,-1 1 1 0 0,1 0 0 0 0,-1-1 0 0 0,1 1-1 0 0,0 0 1 0 0,-1-1 0 0 0,1 1 0 0 0,0 0-1 0 0,0-1 1 0 0,-1 1 0 0 0,1-1-1 0 0,0 1 1 0 0,0-1 0 0 0,-1 1 0 0 0,1 0-1 0 0,0-1 1 0 0,0 1 0 0 0,0-1 0 0 0,0 0-1 0 0,-1-1-56 0 0,6-13-378 0 0,-4 12 451 0 0,-1-29-172 0 0,-1 26 441 0 0,0 0 1 0 0,1 0-1 0 0,-1 0 0 0 0,1 0 1 0 0,1-9-1 0 0,7-36 1614 0 0,-8 49-1450 0 0,4-15 3303 0 0,-3 25-3579 0 0,1 4-39 0 0,0-1 0 0 0,1 0 0 0 0,7 19 0 0 0,-5-14-70 0 0,4 5 0 0 0,-8-18 0 0 0,12 45 0 0 0,-10-33 0 0 0,-1 1 0 0 0,-2-1 0 0 0,-1 1 0 0 0,0-2 0 0 0,0 0 0 0 0,-1-1 0 0 0,1 0 0 0 0,-1 2 0 0 0,0-2 0 0 0,1-1 0 0 0,-1 1 0 0 0,0-1 0 0 0,0-1-35 0 0,1-9-239 0 0,-45-39-29175 0 0,39 30 27512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2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13 3224 0 0,'4'-8'17145'0'0,"-6"8"-17058"0"0,1 0-41 0 0,-1 0-1 0 0,1 0 1 0 0,0 0-1 0 0,-1 0 1 0 0,1 0 0 0 0,-1 0-1 0 0,1-1 1 0 0,0 1-1 0 0,-1-1 1 0 0,1 1-1 0 0,0-1 1 0 0,-3 0 342 0 0,0 3 14 0 0,-80 44 1192 0 0,38-19-499 0 0,-73 30-1 0 0,-15-1 767 0 0,132-55-1799 0 0,-9 4 47 0 0,11-4-79 0 0,0-1-1 0 0,-1 0 1 0 0,1 0 0 0 0,-1 0-1 0 0,1 0 1 0 0,0 1-1 0 0,-1-1 1 0 0,1 0 0 0 0,0 0-1 0 0,-1 0 1 0 0,1 1 0 0 0,0-1-1 0 0,0 0 1 0 0,-1 1-1 0 0,1-1 1 0 0,0 0 0 0 0,0 1-1 0 0,-1-1 1 0 0,1 0 0 0 0,0 1-1 0 0,0-1 1 0 0,0 0-1 0 0,0 1 1 0 0,0-1 0 0 0,0 1-1 0 0,-1-1 1 0 0,1 0 0 0 0,0 1-1 0 0,0-1 1 0 0,0 1-1 0 0,0-1 1 0 0,0 0 0 0 0,1 1-1 0 0,1 2 28 0 0,0 1-1 0 0,0-2 0 0 0,1 1 0 0 0,-1 0 1 0 0,1 0-1 0 0,0-1 0 0 0,6 4 0 0 0,100 54 1617 0 0,-28-17-755 0 0,-61-31-556 0 0,0-2 0 0 0,39 14 0 0 0,13 2-337 0 0,-56-20-25 0 0,-3-1 0 0 0,-1-1 0 0 0,0 1 0 0 0,-1 0 0 0 0,0 1 0 0 0,1-1 0 0 0,0 0 0 0 0,-3-1-43 0 0,-7-3-191 0 0,5 3 916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24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3572 0 0,'0'0'8130'0'0,"2"3"-7371"0"0,6 9-35 0 0,-6-9 2 0 0,-8 39 3445 0 0,4-22-2734 0 0,0 1 0 0 0,0 30 0 0 0,2-45-1349 0 0,0-4 99 0 0,0 1-36 0 0,-7 34 435 0 0,7-34-479 0 0,-3 12 596 0 0,0 2-4645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2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2208 0 0,'0'0'15532'0'0,"-5"2"-15226"0"0,-16 6-16 0 0,15-6-41 0 0,-8 18 685 0 0,13-15-797 0 0,0 1-1 0 0,0-1 0 0 0,0 1 1 0 0,0-1-1 0 0,1 1 1 0 0,0 0-1 0 0,0-1 1 0 0,1 1-1 0 0,-1-1 1 0 0,1 1-1 0 0,0-1 1 0 0,1 0-1 0 0,-1 1 1 0 0,1-1-1 0 0,0 0 0 0 0,1 0 1 0 0,2 6-1 0 0,0-6-47 0 0,-1 1 0 0 0,1-1 0 0 0,0 1-1 0 0,0-2 1 0 0,1 1 0 0 0,0 0 0 0 0,-1-1 0 0 0,2 0-1 0 0,-1-1 1 0 0,10 6 0 0 0,-4-5-9 0 0,0 0 0 0 0,0 0 1 0 0,0-1-1 0 0,23 3 0 0 0,-28-6-35 0 0,0 0 0 0 0,1-1 0 0 0,-1 0 0 0 0,0 0 0 0 0,0-1-1 0 0,0 0 1 0 0,0 0 0 0 0,12-6 0 0 0,-13 6-19 0 0,-1 0 0 0 0,1-1 0 0 0,-1 0 0 0 0,0 0 0 0 0,0-1 0 0 0,0 1 0 0 0,0-1 0 0 0,-1 0-1 0 0,0-1 1 0 0,1 1 0 0 0,-1-1 0 0 0,-1 0 0 0 0,1 1 0 0 0,-1-2 0 0 0,3-5 0 0 0,-5 9-22 0 0,0 1-1 0 0,-1-1 1 0 0,1 1-1 0 0,-1-1 1 0 0,0 0-1 0 0,1 1 1 0 0,-1-1 0 0 0,0 0-1 0 0,0 1 1 0 0,0-1-1 0 0,0 0 1 0 0,-1 1-1 0 0,1-1 1 0 0,0 0-1 0 0,-1 1 1 0 0,1-1-1 0 0,-1 0 1 0 0,1 1 0 0 0,-2-2-1 0 0,0 0-7 0 0,0 0 0 0 0,0 0 0 0 0,0 0 1 0 0,0 0-1 0 0,-1 0 0 0 0,1 1 0 0 0,-1 0 0 0 0,-5-4 0 0 0,1 1-181 0 0,-1 0 0 0 0,0 1 0 0 0,0 0 0 0 0,0 0-1 0 0,-1 1 1 0 0,-12-4 0 0 0,-21 3-4408 0 0,36 4 2180 0 0,-1 1 1 0 0,0 0 0 0 0,1 0 0 0 0,-1 0 0 0 0,-7 4 0 0 0,0 0 386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2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933 620 2712 0 0,'7'2'13931'0'0,"-26"0"-12064"0"0,-41-1-2033 0 0,-97-20 1441 0 0,-93-5-239 0 0,125 15-546 0 0,-23 3-140 0 0,145 6-347 0 0,-12 0 0 0 0,2-1 48 0 0,-24 0 86 0 0,-13 0 31 0 0,46 0-112 0 0,1 0 0 0 0,-1-1 1 0 0,1 1-1 0 0,-1-1 0 0 0,1 0 1 0 0,-1 0-1 0 0,1 0 0 0 0,0 0 1 0 0,-3-3-1 0 0,5 4-4 0 0,0-2-52 0 0,1 1-1 0 0,0-1 0 0 0,1 1 1 0 0,-1-1-1 0 0,0 0 1 0 0,1 1-1 0 0,-1-1 1 0 0,1 1-1 0 0,0-1 1 0 0,2-3-1 0 0,-2 3 15 0 0,0 1 1 0 0,0-1-1 0 0,0 0 0 0 0,0 0 0 0 0,0 0 1 0 0,0 1-1 0 0,-1-1 0 0 0,1 0 1 0 0,-1-5-1 0 0,1 1 28 0 0,3-16 134 0 0,-1 11-120 0 0,0-1 0 0 0,9-22 0 0 0,-5 17 64 0 0,-1 1 1 0 0,-1-1-1 0 0,0 0 1 0 0,-2 0-1 0 0,3-21 1 0 0,-3-6 53 0 0,-1 0 0 0 0,-4-52 0 0 0,-4 81-1163 0 0,4 13 187 0 0,0 0-1 0 0,-1 0 0 0 0,1 1 0 0 0,-1-1 0 0 0,0 1 0 0 0,-3-3 0 0 0,-37-18-10319 0 0,37 20 10075 0 0,-5-2-1109 0 0,1 0 210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3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2792 0 0,'0'0'11628'0'0,"-6"3"-11234"0"0,-18 6-7 0 0,18-7 648 0 0,11 121 2953 0 0,-3-93-3432 0 0,-2 1 1 0 0,-1 0 0 0 0,-2 0-1 0 0,-10 52 1 0 0,-4 50 793 0 0,17-106-603 0 0,8 55-1 0 0,-3-38 0 0 0,-4-41-578 0 0,-2 0-36 0 0,0 49 365 0 0,1-50-449 0 0,-1 13 1210 0 0,-1-9-3774 0 0,30-90-21482 0 0,-23 69 22181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3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3324 0 0,'0'0'4417'0'0,"6"-1"-3665"0"0,17-3 602 0 0,0 0-1 0 0,44 1 0 0 0,56 6 705 0 0,-60-1-1482 0 0,-27-1-311 0 0,307 16 2000 0 0,-341-17-2217 0 0,1 1-14 0 0,43 1 98 0 0,-43-2-164 0 0,10 0-2177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3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 3836 0 0,'-1'-2'13979'0'0,"-2"7"-10968"0"0,-5 9-4249 0 0,7-12 1354 0 0,0 0 1 0 0,0 0 0 0 0,0 1-1 0 0,1-1 1 0 0,-1 0-1 0 0,1 0 1 0 0,0 1 0 0 0,0-1-1 0 0,-1 0 1 0 0,1 1-1 0 0,1-1 1 0 0,0 5 0 0 0,-1 11 656 0 0,-4 18 12 0 0,-24 164 1285 0 0,15-137-1744 0 0,12-62-298 0 0,-1 12 535 0 0,3-5-1820 0 0,8-12-3703 0 0,3-6 4022 0 0,-3-2-2615 0 0,-8 8 2397 0 0,1 1 0 0 0,-1-1 0 0 0,0 0 0 0 0,0 0 0 0 0,0 1-1 0 0,0-1 1 0 0,-1 0 0 0 0,1 0 0 0 0,-1 0 0 0 0,-1-5 0 0 0,1-11-744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3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17 2856 0 0,'-17'-17'16899'0'0,"26"20"-15490"0"0,-5-2-1432 0 0,-1 1-1 0 0,1 0 1 0 0,0 0-1 0 0,-1 0 1 0 0,1 0-1 0 0,2 3 1 0 0,25 24 881 0 0,-23-20-565 0 0,1-1-1 0 0,19 14 0 0 0,158 105 1831 0 0,-163-113-1894 0 0,1 0 1 0 0,-1-1 0 0 0,30 10 0 0 0,-27-11 438 0 0,-26-12-642 0 0,0 1 0 0 0,-1-1 0 0 0,1 0-1 0 0,-1 1 1 0 0,1-1 0 0 0,0 0 0 0 0,-1 0 0 0 0,1 1 0 0 0,-1-1 0 0 0,1 0 0 0 0,-1 0 0 0 0,1 1 0 0 0,-1-1 0 0 0,1 0-1 0 0,-1 0 1 0 0,1 0 0 0 0,-1 0 0 0 0,1 0 0 0 0,-1 0 0 0 0,1 0 0 0 0,-1 0 0 0 0,1 0 0 0 0,-1 0 0 0 0,1 0-1 0 0,-2 0 1 0 0,-30 5-35 0 0,-274 84 193 0 0,254-68-94 0 0,-55 30 0 0 0,33-14 74 0 0,73-36-282 0 0,24-37-24675 0 0,-13 28 22883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3:5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 3080 0 0,'0'0'2257'0'0,"-6"-1"-1212"0"0,3 0-1122 0 0,-4 0 794 0 0,0 0 0 0 0,0 0-1 0 0,0 0 1 0 0,0 1-1 0 0,-12 1 1 0 0,-94 15 5134 0 0,110-15-5509 0 0,0-1-15 0 0,-8 1 18 0 0,8-1-36 0 0,0 0-58 0 0,0 1-177 0 0,-2 0 492 0 0,-1-1 0 0 0,1 2 0 0 0,0-1 0 0 0,0 1-1 0 0,0-1 1 0 0,-9 5 0 0 0,13-4 22 0 0,-13 55 1464 0 0,10-24-1733 0 0,2-1 1 0 0,1 1-1 0 0,1 0 1 0 0,7 51-1 0 0,-1-49-210 0 0,-5-29-85 0 0,-1 1-1 0 0,2-1 1 0 0,-1 1-1 0 0,1-1 1 0 0,4 12-1 0 0,-4-13 27 0 0,-2-2-39 0 0,0 1 0 0 0,1-1 0 0 0,-1 0-1 0 0,1 1 1 0 0,0-1 0 0 0,0 0 0 0 0,0 1 0 0 0,1-1 0 0 0,1 4 0 0 0,-2-6-15 0 0,0 1 0 0 0,0 0 0 0 0,0 0 0 0 0,-1-1-1 0 0,1 1 1 0 0,-1 0 0 0 0,1 0 0 0 0,-1 0 0 0 0,1 0 0 0 0,-1 4 0 0 0,7 15 86 0 0,-6-19-72 0 0,-1 0-1 0 0,1-1 0 0 0,0 1 0 0 0,0-1 1 0 0,0 1-1 0 0,-1-1 0 0 0,1 0 0 0 0,1 1 1 0 0,-1-1-1 0 0,0 0 0 0 0,0 0 0 0 0,0 0 1 0 0,1 1-1 0 0,-1-1 0 0 0,0-1 0 0 0,1 1 0 0 0,-1 0 1 0 0,3 1-1 0 0,29 9 72 0 0,-27-10-42 0 0,11 2-489 0 0,0-1 0 0 0,0-1 0 0 0,0 0 1 0 0,31-3-1 0 0,-21 1-1998 0 0,-16 0-435 0 0,0-1 0 0 0,19-4 1 0 0,20-3-8315 0 0,-39 8 9287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33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2876 0 0,'-4'-1'531'0'0,"-1"1"-1"0"0,0 0 1 0 0,1 0-1 0 0,-1 1 1 0 0,1-1-1 0 0,-1 1 1 0 0,1 0-1 0 0,-1 0 1 0 0,1 0-1 0 0,0 1 1 0 0,-1 0-1 0 0,1-1 1 0 0,0 2-1 0 0,0-1 1 0 0,0 0-1 0 0,0 1 1 0 0,1 0-1 0 0,-7 5 1 0 0,9-6-417 0 0,-1-1 0 0 0,1 1 1 0 0,0-1-1 0 0,-1 1 0 0 0,1 0 1 0 0,0 0-1 0 0,0-1 0 0 0,0 1 0 0 0,0 0 1 0 0,1 0-1 0 0,-1 0 0 0 0,0 0 0 0 0,1 0 1 0 0,0 0-1 0 0,-1 1 0 0 0,1-1 1 0 0,0 0-1 0 0,0 0 0 0 0,0 0 0 0 0,0 0 1 0 0,0 0-1 0 0,1 0 0 0 0,-1 0 1 0 0,1 0-1 0 0,-1 0 0 0 0,1 0 0 0 0,0 0 1 0 0,1 2-1 0 0,0 1-4 0 0,1-1-1 0 0,0 0 1 0 0,0-1 0 0 0,0 1-1 0 0,0 0 1 0 0,1-1 0 0 0,0 0-1 0 0,-1 1 1 0 0,1-2 0 0 0,0 1-1 0 0,1 0 1 0 0,4 2 0 0 0,2 0 59 0 0,2 0 0 0 0,-1 0-1 0 0,0-1 1 0 0,1-1 0 0 0,0 0 0 0 0,0-1 0 0 0,0 0 0 0 0,0-1 0 0 0,20 0 0 0 0,-25-1-94 0 0,-1-1 1 0 0,0 0-1 0 0,0 0 0 0 0,1 0 1 0 0,-1-1-1 0 0,0 0 0 0 0,0 0 0 0 0,-1-1 1 0 0,1 0-1 0 0,0 0 0 0 0,-1-1 0 0 0,0 1 1 0 0,0-1-1 0 0,0-1 0 0 0,0 1 0 0 0,-1-1 1 0 0,1 0-1 0 0,4-7 0 0 0,-8 11-55 0 0,-1-1 0 0 0,0 1-1 0 0,0-1 1 0 0,0 1 0 0 0,0-1-1 0 0,0 0 1 0 0,0 0 0 0 0,0 1 0 0 0,-1-1-1 0 0,1 0 1 0 0,-1 0 0 0 0,1 0-1 0 0,-1 0 1 0 0,0 0 0 0 0,1 0 0 0 0,-1 1-1 0 0,0-1 1 0 0,0 0 0 0 0,-1 0-1 0 0,1 0 1 0 0,0 0 0 0 0,-1-2-1 0 0,0 2-1 0 0,-1-1 0 0 0,1 1-1 0 0,0 0 1 0 0,-1 0-1 0 0,0 0 1 0 0,1 0-1 0 0,-1 0 1 0 0,0 0 0 0 0,0 0-1 0 0,0 1 1 0 0,0-1-1 0 0,0 1 1 0 0,-1-1-1 0 0,-2 0 1 0 0,-4-2-48 0 0,0 0-1 0 0,-1 0 1 0 0,0 1 0 0 0,1 1 0 0 0,-1 0-1 0 0,0 0 1 0 0,-11 0 0 0 0,15 2-253 0 0,1 0 1 0 0,-1 0-1 0 0,1 0 1 0 0,-1 1-1 0 0,1 0 0 0 0,-1 0 1 0 0,1 1-1 0 0,-1-1 1 0 0,-7 4-1 0 0,-11 13-5201 0 0,6 7-3536 0 0,17-20 7066 0 0,1 8 80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34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 2528 0 0,'34'-2'4218'0'0,"63"6"0"0"0,-36 0-2721 0 0,409 11 3562 0 0,-446-14-4854 0 0,21 1 330 0 0,49 8-1 0 0,-92-9-454 0 0,15 1 168 0 0,-14-1-180 0 0,-1-1-8 0 0,0 1 1 0 0,0-1-1 0 0,0 1 0 0 0,0 0 1 0 0,0 0-1 0 0,0 0 1 0 0,-1 0-1 0 0,1 0 1 0 0,0 1-1 0 0,-1-1 0 0 0,1 0 1 0 0,-1 1-1 0 0,1-1 1 0 0,-1 1-1 0 0,3 2 1 0 0,-3-2 63 0 0,1 5 119 0 0,-1 0 0 0 0,1 1 1 0 0,-1-1-1 0 0,0 9 0 0 0,-1 21 542 0 0,-6 56 0 0 0,-1 15 158 0 0,8-44-404 0 0,0-19 185 0 0,-6 58 1 0 0,3-69-295 0 0,4 67 1 0 0,1-19-62 0 0,-12-33-102 0 0,3-17-75 0 0,4-27-142 0 0,-18 35 68 0 0,20-38-91 0 0,-9 9 87 0 0,6-5-96 0 0,-1-1 0 0 0,0 0 0 0 0,0-1 0 0 0,-6 7 0 0 0,8-10-41 0 0,0 0 25 0 0,-7 1-22 0 0,7-2 24 0 0,0 0-13 0 0,1-1 8 0 0,-1 1 0 0 0,1-1 0 0 0,-1 1 0 0 0,1 0 0 0 0,-1 0 0 0 0,1 0 0 0 0,-1 0 0 0 0,1 0 0 0 0,-1 0 0 0 0,-1 1 0 0 0,-99-7-475 0 0,-55-5 4 0 0,-215-24-215 0 0,232 24 697 0 0,105 8-44 0 0,0 2 0 0 0,-54 6 0 0 0,47-3 16 0 0,39-2-9 0 0,1 1-23 0 0,-8-1 42 0 0,7 1 53 0 0,0-2-117 0 0,-8 1-77 0 0,8-1-78 0 0,-4 1-1046 0 0,4-2-1365 0 0,20-15-7117 0 0,-13 14 8465 0 0,16-13-6388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3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48 1400 0 0,'0'0'694'0'0,"5"-11"3111"0"0,7-9 370 0 0,-1 4 8854 0 0,-13 21-12693 0 0,-6 16-16 0 0,5-16 12 0 0,-3 34 1789 0 0,4-11-1039 0 0,2 1 0 0 0,3 34 1 0 0,0-1-82 0 0,-1 14 123 0 0,-2-74-998 0 0,1 19 1354 0 0,-3-7-3321 0 0,-20-35-16575 0 0,19 16 16906 0 0,0 1 0 0 0,0-1 0 0 0,1 0 0 0 0,0 0 0 0 0,0 0 0 0 0,-2-7 0 0 0,1 2-345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3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1 2096 0 0,'0'0'12701'0'0,"-7"0"-12113"0"0,-22-1-85 0 0,22 1 444 0 0,-15 13 812 0 0,-148 98 4502 0 0,143-93-5497 0 0,-52 24 0 0 0,33-20-93 0 0,44-21-574 0 0,-1 0-66 0 0,1 1 1 0 0,-1-1-1 0 0,1 0 0 0 0,-1 0 0 0 0,1-1 1 0 0,-1 1-1 0 0,0 0 0 0 0,-3-1 0 0 0,-8 4 208 0 0,15-4-226 0 0,-1 0 1 0 0,0 0-1 0 0,0 0 0 0 0,0 0 0 0 0,0 0 1 0 0,1 0-1 0 0,-1 0 0 0 0,0 0 0 0 0,0 0 0 0 0,0 0 1 0 0,0 0-1 0 0,0 0 0 0 0,1 0 0 0 0,-1 0 1 0 0,0 0-1 0 0,0 0 0 0 0,0 0 0 0 0,0 0 0 0 0,0 1 1 0 0,0-1-1 0 0,1 0 0 0 0,-1 0 0 0 0,0 0 1 0 0,0 0-1 0 0,0 0 0 0 0,0 0 0 0 0,0 0 0 0 0,0 1 1 0 0,0-1-1 0 0,0 0 0 0 0,0 0 0 0 0,0 0 1 0 0,0 0-1 0 0,0 0 0 0 0,0 1 0 0 0,0-1 1 0 0,1 0-1 0 0,-1 0 0 0 0,0 0 0 0 0,0 0 0 0 0,-1 1 1 0 0,1-1-1 0 0,0 0 0 0 0,0 0 0 0 0,0 0 1 0 0,0 0-1 0 0,0 0 0 0 0,0 1 0 0 0,0-1 0 0 0,0 0 1 0 0,0 0-1 0 0,0 0 0 0 0,0 0 0 0 0,0 0 1 0 0,0 0-1 0 0,0 1 0 0 0,-1-1 0 0 0,1 0 0 0 0,0 0 1 0 0,0 0-1 0 0,0 0 0 0 0,0 0 0 0 0,0 0 1 0 0,0 0-1 0 0,-1 0 0 0 0,17 6-140 0 0,-13-5 201 0 0,2 1-35 0 0,1-1-25 0 0,-1 0 1 0 0,1 0-1 0 0,-1 1 1 0 0,0 0-1 0 0,0 0 0 0 0,0 1 1 0 0,5 2-1 0 0,48 28 152 0 0,-27-13-114 0 0,-22-14-35 0 0,1 0 1 0 0,0-1 0 0 0,1 0-1 0 0,-1 0 1 0 0,17 4 0 0 0,1-1 3 0 0,56 13 337 0 0,-82-20-311 0 0,1-1-37 0 0,45 15 234 0 0,-45-15-215 0 0,15 0 60 0 0,13 2-857 0 0,-28-2 419 0 0,5 1 1225 0 0,-5 0-1917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4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26 1348 0 0,'0'0'884'0'0,"-1"-7"3"0"0,-3-10 11472 0 0,4 17-12314 0 0,0 0 0 0 0,0 0 0 0 0,-1 0-1 0 0,1 1 1 0 0,0-1 0 0 0,0 0 0 0 0,0 0 0 0 0,0 0-1 0 0,0 0 1 0 0,0 0 0 0 0,0 0 0 0 0,-1 0 0 0 0,1 0-1 0 0,0 0 1 0 0,0 0 0 0 0,0 0 0 0 0,0 0 0 0 0,0 0-1 0 0,0 0 1 0 0,-1 0 0 0 0,1 0 0 0 0,0 0 0 0 0,0 0-1 0 0,0 0 1 0 0,0 0 0 0 0,0 0 0 0 0,0 0 0 0 0,-1 0-1 0 0,1 0 1 0 0,0 0 0 0 0,0 0 0 0 0,0 0 0 0 0,0 0 0 0 0,0 0-1 0 0,0 0 1 0 0,-1 0 0 0 0,1 0 0 0 0,0 0 0 0 0,0 0-1 0 0,0 0 1 0 0,0 0 0 0 0,0-1 0 0 0,0 1 0 0 0,0 0-1 0 0,0 0 1 0 0,0 0 0 0 0,0 0 0 0 0,-1 0 0 0 0,1 0-1 0 0,0 0 1 0 0,0-1 0 0 0,0 1 0 0 0,0 0 0 0 0,0 0-1 0 0,-3 14 2664 0 0,2-11-3504 0 0,0 2 1366 0 0,2-1-421 0 0,5 9-17 0 0,-5-10 128 0 0,0-1-92 0 0,3 21 387 0 0,-4-21-350 0 0,-1 1-106 0 0,-4 24 148 0 0,3-24-159 0 0,1 1-1 0 0,0 0 1 0 0,0 1-1 0 0,1-1 1 0 0,-1 0 0 0 0,1 8-1 0 0,0-10 80 0 0,2 1-24 0 0,18 23 875 0 0,-19-25-850 0 0,10 9 482 0 0,-9-5-494 0 0,0-1 0 0 0,0 1 1 0 0,-1-1-1 0 0,0 1 1 0 0,0 0-1 0 0,0 0 0 0 0,-1-1 1 0 0,0 7-1 0 0,0-8-31 0 0,1 12 101 0 0,-1-14-228 0 0,1-1 0 0 0,0 1 0 0 0,-1 0 0 0 0,1-1 0 0 0,0 1 0 0 0,-1-1 0 0 0,1 1 0 0 0,0-1 0 0 0,0 1 0 0 0,-1-1 0 0 0,1 1 0 0 0,0-1 0 0 0,0 0 0 0 0,0 1 0 0 0,0-1 0 0 0,-1 0 0 0 0,1 0 0 0 0,0 0 0 0 0,0 0 0 0 0,0 1 0 0 0,0-1 0 0 0,0 0 0 0 0,0-1 0 0 0,1 1 0 0 0,-1 0 8 0 0,3 0-26 0 0,14-1-37 0 0,-15 1 51 0 0,12-1-6 0 0,-11 1 15 0 0,16-2-45 0 0,-11 2 26 0 0,9 1 64 0 0,-14 0-26 0 0,-1-1 13 0 0,70 7 2 0 0,-48-5-47 0 0,-23-2-23 0 0,2 1 38 0 0,64 3-92 0 0,16 6-16 0 0,-57-8 147 0 0,-25-2-26 0 0,1 1 1 0 0,76 11-56 0 0,-76-12 41 0 0,0 2-9 0 0,0-1 8 0 0,-3-1-3 0 0,0 0 0 0 0,0 0 0 0 0,0 0 0 0 0,0 0 0 0 0,0 0 0 0 0,0 0 0 0 0,0 0 0 0 0,0 0 0 0 0,0 0 0 0 0,0 0 0 0 0,0 0 0 0 0,0 0 0 0 0,0 0 0 0 0,1 0 0 0 0,-1 0 0 0 0,0 0 0 0 0,0 0 0 0 0,0 0 0 0 0,0 0-1 0 0,0 0 1 0 0,0 0 0 0 0,0 0 0 0 0,0 0 0 0 0,0 0 0 0 0,0 0 0 0 0,0 0 0 0 0,0 0 0 0 0,1 0 0 0 0,-1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0 0 0,35 7-90 0 0,-33-7 68 0 0,4 0 30 0 0,-6 0-4 0 0,28 8 43 0 0,-3-2-41 0 0,-22-6 32 0 0,-1 1-20 0 0,7 1 0 0 0,-6-2 4 0 0,38 12-161 0 0,-31-11 158 0 0,-8 0 37 0 0,13 3-926 0 0,-1-5 496 0 0,-10 1-132 0 0,9-3-4018 0 0,17-5-12992 0 0,-19 5 15636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25 347 3532 0 0,'0'0'4994'0'0,"-3"4"-4204"0"0,-9 12-72 0 0,10-12 1132 0 0,2-2-1621 0 0,0-1 0 0 0,0 1 0 0 0,0-1 0 0 0,0 1 0 0 0,0-1 0 0 0,-1 1 0 0 0,1-1 0 0 0,0 1 0 0 0,-1-1 0 0 0,1 1 0 0 0,-1-1 0 0 0,1 1 0 0 0,-1-1 0 0 0,0 1 0 0 0,-2 4 4232 0 0,78-143-2768 0 0,-55 96-1165 0 0,-3-1 0 0 0,14-45 0 0 0,-24 69 149 0 0,-7 18-669 0 0,1 0 0 0 0,-1 0 0 0 0,0 1 0 0 0,0-1 0 0 0,1 0 1 0 0,-1 0-1 0 0,0 0 0 0 0,0 1 0 0 0,1-1 0 0 0,-1 0 0 0 0,0 0 1 0 0,0 1-1 0 0,1-1 0 0 0,-1 0 0 0 0,0 0 0 0 0,0 1 0 0 0,0-1 0 0 0,0 0 1 0 0,0 0-1 0 0,1 1 0 0 0,-1-1 0 0 0,0 0 0 0 0,0 1 0 0 0,0-1 1 0 0,0 0-1 0 0,0 1 0 0 0,0-1 0 0 0,0 0 0 0 0,0 1 0 0 0,0 0 0 0 0,4 49-16 0 0,-3-30 128 0 0,2 1-81 0 0,0 0-1 0 0,1 0 0 0 0,14 40 1 0 0,-17-59-9 0 0,10 20 128 0 0,-10-21-144 0 0,0-1 0 0 0,0 1 1 0 0,0 0-1 0 0,0-1 0 0 0,0 1 1 0 0,1-1-1 0 0,-1 0 0 0 0,0 1 1 0 0,0-1-1 0 0,1 0 1 0 0,-1 0-1 0 0,0 0 0 0 0,1 1 1 0 0,-1-1-1 0 0,0-1 0 0 0,0 1 1 0 0,1 0-1 0 0,-1 0 0 0 0,0 0 1 0 0,0-1-1 0 0,1 1 0 0 0,-1-1 1 0 0,0 1-1 0 0,0-1 1 0 0,0 1-1 0 0,1-1 0 0 0,-1 0 1 0 0,0 1-1 0 0,1-3 0 0 0,4-2 67 0 0,0 0-1 0 0,-1-1 1 0 0,0 1 0 0 0,0-1-1 0 0,-1 0 1 0 0,0-1-1 0 0,0 1 1 0 0,0-1 0 0 0,-1 0-1 0 0,5-12 1 0 0,-1-5 68 0 0,9-48 0 0 0,-2 5-96 0 0,-5 14-39 0 0,-8 50-40 0 0,-2 23-7109 0 0,-1-1 3201 0 0,-6 24 0 0 0,6-33 1411 0 0,-4 32-4212 0 0,4-28 4928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15 4328 0 0,'0'0'1337'0'0,"0"0"-1148"0"0,0-1 1 0 0,0 1 0 0 0,0 0 0 0 0,0-1 0 0 0,0 1 0 0 0,0-1 0 0 0,0 1 0 0 0,0 0 0 0 0,0-1 0 0 0,0 1 0 0 0,0-1 0 0 0,0 1 0 0 0,0 0 0 0 0,0-1-1 0 0,-1 1 1 0 0,1 0 0 0 0,0-1 0 0 0,0 1 0 0 0,0 0 0 0 0,0-1 0 0 0,-1 1 0 0 0,1-1 0 0 0,-4 0 181 0 0,1 0 0 0 0,-1 0 0 0 0,0 0 0 0 0,0 0 0 0 0,0 1 0 0 0,0-1 0 0 0,1 1-1 0 0,-1 0 1 0 0,0 0 0 0 0,0 1 0 0 0,0-1 0 0 0,0 1 0 0 0,0 0 0 0 0,1 0 0 0 0,-1 0 0 0 0,0 0 0 0 0,-3 3 0 0 0,2-2-107 0 0,0 0 1 0 0,0 0-1 0 0,1 1 1 0 0,-1-1-1 0 0,1 1 1 0 0,0 0-1 0 0,-1 0 1 0 0,1 1-1 0 0,1-1 0 0 0,-1 1 1 0 0,1 0-1 0 0,-6 8 1 0 0,8-10-219 0 0,0-1 0 0 0,1 1 0 0 0,-1-1 0 0 0,0 1 0 0 0,1-1 0 0 0,0 1 0 0 0,-1 0 1 0 0,1-1-1 0 0,0 1 0 0 0,0 0 0 0 0,0-1 0 0 0,0 1 0 0 0,0-1 0 0 0,1 1 0 0 0,-1 0 0 0 0,0-1 0 0 0,1 1 0 0 0,-1-1 0 0 0,1 1 1 0 0,-1-1-1 0 0,1 1 0 0 0,0-1 0 0 0,0 1 0 0 0,0-1 0 0 0,0 1 0 0 0,0-1 0 0 0,0 0 0 0 0,0 0 0 0 0,0 0 0 0 0,0 1 0 0 0,0-1 1 0 0,1 0-1 0 0,-1 0 0 0 0,0-1 0 0 0,1 1 0 0 0,-1 0 0 0 0,3 0 0 0 0,-2 1-26 0 0,0-1 0 0 0,0 0 0 0 0,0-1 0 0 0,0 1 0 0 0,0 0 0 0 0,0 0 0 0 0,1-1 0 0 0,-1 1 0 0 0,0-1 0 0 0,0 0 0 0 0,1 0 0 0 0,-1 0 0 0 0,0 0 0 0 0,1 0 0 0 0,-1 0 0 0 0,0-1 0 0 0,0 1 0 0 0,1-1 0 0 0,-1 1 0 0 0,0-1 0 0 0,0 0 0 0 0,0 0 0 0 0,0 0 0 0 0,0 0 0 0 0,2-2 0 0 0,0 0 11 0 0,-1-1 0 0 0,1 0-1 0 0,-1-1 1 0 0,0 1 0 0 0,0 0-1 0 0,0-1 1 0 0,-1 0 0 0 0,0 1-1 0 0,0-1 1 0 0,2-7 0 0 0,-2 7 6 0 0,-1-1 0 0 0,1 0 0 0 0,-1 0 0 0 0,0-9 0 0 0,0 1-2830 0 0,2 13 246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25 3808 0 0,'2'-4'971'0'0,"13"-17"12780"0"0,-14 21-13509 0 0,0 11 257 0 0,-1 0 0 0 0,0 0-1 0 0,0 0 1 0 0,-1 0-1 0 0,-1 0 1 0 0,-4 16 0 0 0,-3 10 386 0 0,5-24-606 0 0,1 1 1 0 0,0 0 0 0 0,0 0 0 0 0,2 0 0 0 0,0 0 0 0 0,0 0 0 0 0,2 15 0 0 0,-1-27-328 0 0,3 6-285 0 0,-3-8 283 0 0,0 0 0 0 0,0 0 0 0 0,0 0 0 0 0,0 0 1 0 0,0 0-1 0 0,0 1 0 0 0,0-1 0 0 0,0 0 0 0 0,0 0 0 0 0,0 0 0 0 0,0 0 0 0 0,0 0 0 0 0,0 0 0 0 0,0 0 0 0 0,0 1 0 0 0,1-1 0 0 0,-1 0 0 0 0,0 0 0 0 0,0 0 0 0 0,0 0 0 0 0,0 0 0 0 0,0 0 0 0 0,0 0 0 0 0,0 0 0 0 0,0 0 0 0 0,1 0 0 0 0,-1 0 0 0 0,0 1 0 0 0,0-1 0 0 0,0 0 0 0 0,0 0 0 0 0,0 0 0 0 0,1 0 0 0 0,-1 0 1 0 0,0 0-1 0 0,0 0 0 0 0,0 0 0 0 0,0 0 0 0 0,0 0 0 0 0,0 0 0 0 0,1 0 0 0 0,-1 0 0 0 0,0-1 0 0 0,0 1 0 0 0,0 0 0 0 0,0 0 0 0 0,0 0 0 0 0,0 0 0 0 0,1 0 0 0 0,-1 0 0 0 0,0 0 0 0 0,0 0 0 0 0,0 0 0 0 0,0 0 0 0 0,0 0 0 0 0,0-1 0 0 0,0 1 0 0 0,0 0 0 0 0,0 0 0 0 0,0 0 0 0 0,1 0 0 0 0,-1 0 0 0 0,0 0 0 0 0,0 0 0 0 0,0-1 1 0 0,0 1-1 0 0,0 0 0 0 0,0 0 0 0 0,0 0 0 0 0,1-3 2 0 0,1 0-44 0 0,0 1 1 0 0,-1-1-1 0 0,0 0 0 0 0,0 0 1 0 0,0 1-1 0 0,0-1 0 0 0,0 0 1 0 0,0 0-1 0 0,-1 0 0 0 0,1-6 1 0 0,-1 7 88 0 0,0 0 1 0 0,-1 0-1 0 0,1 0 1 0 0,-1 0 0 0 0,1 0-1 0 0,-1 0 1 0 0,0 0 0 0 0,0 0-1 0 0,0 0 1 0 0,0 0 0 0 0,0 1-1 0 0,0-1 1 0 0,-1 0 0 0 0,1 1-1 0 0,0-1 1 0 0,-1 1 0 0 0,1-1-1 0 0,-3-1 1 0 0,-14-8 626 0 0,-27-13 0 0 0,44 23 237 0 0,7 1-800 0 0,13 0-119 0 0,1 1 0 0 0,-1 1 0 0 0,20 4 0 0 0,32 9-3840 0 0,-4-1-6911 0 0,-38-7 6260 0 0,-16-4 2655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41 3980 0 0,'-92'-12'7667'0'0,"-7"-1"-6174"0"0,96 13-2702 0 0,0-1 1 0 0,0 1 0 0 0,0-1-1 0 0,0 0 1 0 0,0 0-1 0 0,1 0 1 0 0,-1-1 0 0 0,-4-2-1 0 0,0-1-687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49 4320 0 0,'0'0'6036'0'0,"-1"6"-5086"0"0,-10 49 1609 0 0,-2 0 1 0 0,-3-1-1 0 0,-25 58 0 0 0,33-93-2005 0 0,5-14-422 0 0,1 1 1 0 0,-1 0-1 0 0,1 0 0 0 0,1 0 0 0 0,-1 0 1 0 0,-1 11-1 0 0,7-22-284 0 0,2-3 42 0 0,-1 0-1 0 0,-1-1 1 0 0,0 0-1 0 0,0 0 1 0 0,0 0-1 0 0,-1-1 1 0 0,-1 1-1 0 0,0-1 1 0 0,0 1-1 0 0,1-15 1 0 0,-4-7-94 0 0,0 8 83 0 0,2 1-1 0 0,5-45 1 0 0,-4 59 112 0 0,-1 1 1 0 0,2 0-1 0 0,-1 0 0 0 0,1 0 0 0 0,0 0 1 0 0,0 1-1 0 0,0-1 0 0 0,1 1 0 0 0,0 0 0 0 0,1 0 1 0 0,-1 0-1 0 0,1 1 0 0 0,8-8 0 0 0,-8 9 23 0 0,-1-1-1 0 0,1 2 0 0 0,0-1 0 0 0,0 0 1 0 0,0 1-1 0 0,1 0 0 0 0,-1 1 0 0 0,1-1 1 0 0,-1 1-1 0 0,1 0 0 0 0,0 0 1 0 0,0 1-1 0 0,0-1 0 0 0,0 1 0 0 0,0 1 1 0 0,0-1-1 0 0,0 1 0 0 0,1 0 1 0 0,-1 1-1 0 0,0-1 0 0 0,0 1 0 0 0,11 3 1 0 0,-10-2 47 0 0,0 0 0 0 0,0 1 0 0 0,0 0 0 0 0,0 0 0 0 0,-1 1 0 0 0,0-1 0 0 0,1 1 0 0 0,-1 1 0 0 0,0-1 0 0 0,-1 1 0 0 0,1 0 0 0 0,-1 1 0 0 0,0-1 0 0 0,0 1 0 0 0,-1 0 1 0 0,0 0-1 0 0,0 0 0 0 0,6 12 0 0 0,-10-16-37 0 0,1 0-1 0 0,-1 0 1 0 0,1 0 0 0 0,-1-1 0 0 0,0 1-1 0 0,1 0 1 0 0,-1 0 0 0 0,0 0 0 0 0,0 0 0 0 0,0 0-1 0 0,-1 0 1 0 0,1 0 0 0 0,0 0 0 0 0,-1-1-1 0 0,1 1 1 0 0,-1 0 0 0 0,0 0 0 0 0,0 0 0 0 0,1-1-1 0 0,-1 1 1 0 0,0 0 0 0 0,-1-1 0 0 0,1 1 0 0 0,0-1-1 0 0,0 1 1 0 0,-1-1 0 0 0,-1 2 0 0 0,-4 3 37 0 0,0-1 0 0 0,0 0 0 0 0,-1 0 0 0 0,-11 5 0 0 0,15-8-47 0 0,-58 33 47 0 0,60-34-123 0 0,5 3-252 0 0,25 26 49 0 0,-21-24 246 0 0,-1 0-1 0 0,0 1 1 0 0,0 0-1 0 0,0 0 1 0 0,0 1-1 0 0,-1 0 0 0 0,-1 0 1 0 0,1 0-1 0 0,3 11 1 0 0,-7-17 75 0 0,0 0-1 0 0,0 0 1 0 0,-1 1 0 0 0,1-1 0 0 0,-1 0-1 0 0,1 1 1 0 0,-1-1 0 0 0,0 1 0 0 0,0-1 0 0 0,0 0-1 0 0,0 1 1 0 0,0-1 0 0 0,0 1 0 0 0,-1-1 0 0 0,1 0-1 0 0,-1 1 1 0 0,0-1 0 0 0,0 0 0 0 0,0 0 0 0 0,0 0-1 0 0,0 1 1 0 0,0-1 0 0 0,0 0 0 0 0,-1 0-1 0 0,1 0 1 0 0,-1-1 0 0 0,1 1 0 0 0,-1 0 0 0 0,0-1-1 0 0,0 1 1 0 0,0-1 0 0 0,-3 2 0 0 0,-6 4 208 0 0,0-1 0 0 0,-1 0 0 0 0,1-1 0 0 0,-24 6 0 0 0,12-3-273 0 0,-12 1-1042 0 0,13-7-3260 0 0,21-1 3824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0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3684 0 0,'0'0'11069'0'0,"-1"6"-10385"0"0,-1 9-65 0 0,1-1 0 0 0,1 1 0 0 0,0 0 0 0 0,0 0 0 0 0,2-1 0 0 0,3 19 0 0 0,12 37 919 0 0,0-4-473 0 0,-3 1 0 0 0,8 96 1 0 0,-19-102-605 0 0,-2-59-390 0 0,-1 3 1 0 0,0 0-34 0 0,-2-7-391 0 0,-3-10 238 0 0,0 0 1 0 0,-1 1-1 0 0,-1 0 0 0 0,0 0 1 0 0,0 0-1 0 0,-17-18 0 0 0,18 24 74 0 0,0-1 0 0 0,-1 1 0 0 0,1 0-1 0 0,-1 0 1 0 0,0 1 0 0 0,0 0 0 0 0,-1 1-1 0 0,1-1 1 0 0,-1 1 0 0 0,1 1 0 0 0,-1-1-1 0 0,0 1 1 0 0,0 1 0 0 0,-11-2-1 0 0,15 3 76 0 0,-1 0 0 0 0,0 0-1 0 0,1 1 1 0 0,-1-1-1 0 0,0 1 1 0 0,1 0-1 0 0,-1 0 1 0 0,0 1 0 0 0,1-1-1 0 0,0 1 1 0 0,-1 0-1 0 0,1 0 1 0 0,0 1-1 0 0,0-1 1 0 0,0 1 0 0 0,0 0-1 0 0,1 0 1 0 0,-1 0-1 0 0,1 0 1 0 0,0 1-1 0 0,0-1 1 0 0,0 1 0 0 0,0 0-1 0 0,1 0 1 0 0,-1 0-1 0 0,1 0 1 0 0,0 1-1 0 0,0-1 1 0 0,1 0 0 0 0,-1 1-1 0 0,0 4 1 0 0,0-2 76 0 0,1-1 1 0 0,-1 1 0 0 0,2-1-1 0 0,-1 1 1 0 0,1-1-1 0 0,0 1 1 0 0,0 0 0 0 0,1-1-1 0 0,2 13 1 0 0,-2-15-65 0 0,0 0 0 0 0,0 0 0 0 0,1 0 0 0 0,0 0 0 0 0,0 0 0 0 0,0 0 0 0 0,0 0 0 0 0,0-1 0 0 0,1 1 0 0 0,0-1 0 0 0,0 1 0 0 0,0-1 0 0 0,0 0 0 0 0,0 0 0 0 0,4 2 0 0 0,-1-1-19 0 0,0-1 0 0 0,0 0 0 0 0,0 0 0 0 0,0-1 0 0 0,0 1 0 0 0,13 1 1 0 0,-9-2-862 0 0,0 0 0 0 0,0-2 0 0 0,0 1 0 0 0,11-2 0 0 0,-6 0-1914 0 0,0-1-1 0 0,0 0 1 0 0,0-2 0 0 0,-1 0 0 0 0,0 0 0 0 0,15-8 0 0 0,-16 7 781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0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82 2680 0 0,'-2'-16'6422'0'0,"6"-3"-3547"0"0,-3 14-2022 0 0,0 2 530 0 0,17-13-68 0 0,-7 11-1111 0 0,0 1-1 0 0,1 1 1 0 0,-1 0-1 0 0,0 0 1 0 0,23-2 0 0 0,-30 5-94 0 0,28 4 431 0 0,2 17-118 0 0,-33-20-386 0 0,5 2 54 0 0,-1 0-1 0 0,0 1 1 0 0,1 0 0 0 0,-1 0-1 0 0,5 7 1 0 0,-9-10 131 0 0,0 0-204 0 0,-1 0 0 0 0,0-1-1 0 0,0 1 1 0 0,1 0 0 0 0,-1-1 0 0 0,0 1-1 0 0,0 0 1 0 0,0-1 0 0 0,0 1 0 0 0,0 0 0 0 0,0-1-1 0 0,0 1 1 0 0,0 0 0 0 0,0 0 0 0 0,0-1-1 0 0,0 1 1 0 0,-1 0 0 0 0,1-1 0 0 0,0 1 0 0 0,-1 0-1 0 0,-4 5 39 0 0,-1-1 0 0 0,1 0-1 0 0,-1 0 1 0 0,-1-1 0 0 0,-12 7-1 0 0,-24 11 41 0 0,41-21-81 0 0,-4 1-42 0 0,7-2 27 0 0,-1 0 0 0 0,0 0 0 0 0,0 0 0 0 0,0 0 0 0 0,0 0 0 0 0,0 0 0 0 0,0 0 0 0 0,0 0 0 0 0,0 0 0 0 0,1 0 0 0 0,-1 0 0 0 0,0 0 0 0 0,0 0-1 0 0,0 0 1 0 0,0 0 0 0 0,0 0 0 0 0,0 0 0 0 0,0 0 0 0 0,0 0 0 0 0,0 0 0 0 0,1 0 0 0 0,-1 1 0 0 0,0-1 0 0 0,0 0 0 0 0,0 0 0 0 0,0 0 0 0 0,0 0 0 0 0,0 0 0 0 0,0 0 0 0 0,0 0 0 0 0,0 0 0 0 0,0 0 0 0 0,0 1 0 0 0,0-1 0 0 0,0 0-1 0 0,0 0 1 0 0,0 0 0 0 0,0 0 0 0 0,0 0 0 0 0,0 0 0 0 0,0 0 0 0 0,0 1 0 0 0,0-1 0 0 0,0 0 0 0 0,0 0 0 0 0,0 0 0 0 0,0 0 0 0 0,0 0 0 0 0,0 0 0 0 0,0 0 0 0 0,0 0 0 0 0,0 0 0 0 0,0 1 0 0 0,0-1 0 0 0,0 0 0 0 0,-1 0-1 0 0,1 0 1 0 0,0 0 0 0 0,0 0 0 0 0,0 0 0 0 0,0 0 0 0 0,0 0 0 0 0,0 0 0 0 0,5 4-5 0 0,1-1 3 0 0,27 2-54 0 0,-6 0 101 0 0,-1 1 0 0 0,34 11 0 0 0,-58-16-25 0 0,0-1-19 0 0,-2 0 3 0 0,1 0 0 0 0,0 0-1 0 0,-1 0 1 0 0,1 0-1 0 0,-1 1 1 0 0,1-1-1 0 0,0 0 1 0 0,-1 0-1 0 0,1 0 1 0 0,-1 1 0 0 0,1-1-1 0 0,-1 0 1 0 0,1 1-1 0 0,-1-1 1 0 0,1 0-1 0 0,-1 1 1 0 0,1-1-1 0 0,-1 1 1 0 0,1-1-1 0 0,0 1 1 0 0,8 7 14 0 0,18 21 175 0 0,-23-23-147 0 0,-2-4 11 0 0,-1-1-34 0 0,1 1 0 0 0,-1-1-1 0 0,1 1 1 0 0,-1-1 0 0 0,1 1-1 0 0,-1 0 1 0 0,0 0 0 0 0,0 0 0 0 0,1 2-1 0 0,-1-3 27 0 0,0 0-1 0 0,-1 0 0 0 0,1 0 0 0 0,0 1 1 0 0,-1-1-1 0 0,1 0 0 0 0,-1 0 0 0 0,0 0 0 0 0,1 1 1 0 0,-1-1-1 0 0,0 0 0 0 0,0 1 0 0 0,0-1 1 0 0,0 0-1 0 0,0 1 0 0 0,0-1 0 0 0,0 0 1 0 0,0 0-1 0 0,0 1 0 0 0,-1 1 0 0 0,-4 2 30 0 0,0 0 1 0 0,0-1-1 0 0,0 1 0 0 0,-1-1 0 0 0,0-1 0 0 0,1 1 0 0 0,-1-1 0 0 0,-1 0 0 0 0,1 0 0 0 0,0 0 1 0 0,-9 1-1 0 0,2 0-47 0 0,-1-2 0 0 0,1 0 0 0 0,-1 0 0 0 0,0-1 0 0 0,1-1 0 0 0,-26-2 1 0 0,-11-8-3379 0 0,28 0-12312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7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20 3048 0 0,'17'-19'10370'0'0,"-27"35"-5277"0"0,-9 19-4040 0 0,7 10 350 0 0,5-15-735 0 0,6-25-558 0 0,1-1-1 0 0,-1 1 0 0 0,1 0 1 0 0,0 0-1 0 0,1-1 0 0 0,-1 1 0 0 0,1 0 1 0 0,0-1-1 0 0,0 1 0 0 0,0-1 1 0 0,1 1-1 0 0,0-1 0 0 0,-1 1 1 0 0,4 4-1 0 0,-4-8 89 0 0,2 0-156 0 0,10 4 48 0 0,-10-7-100 0 0,10-10-7 0 0,1 0 0 0 0,-2-1-1 0 0,0 0 1 0 0,-1-1-1 0 0,0-1 1 0 0,12-22-1 0 0,-13 24 312 0 0,-10 13-285 0 0,0 0-1 0 0,0 0 1 0 0,0 0 0 0 0,0 0 0 0 0,0 0-1 0 0,0 0 1 0 0,0 0 0 0 0,0 1-1 0 0,0-1 1 0 0,0 0 0 0 0,0 0 0 0 0,0 0-1 0 0,0 0 1 0 0,0 0 0 0 0,0 0-1 0 0,0 0 1 0 0,0 0 0 0 0,0 0-1 0 0,0 0 1 0 0,0 0 0 0 0,0 0 0 0 0,1 1-1 0 0,-1-1 1 0 0,0 0 0 0 0,0 0-1 0 0,0 0 1 0 0,0 0 0 0 0,0 0 0 0 0,0 0-1 0 0,0 0 1 0 0,0 0 0 0 0,0 0-1 0 0,0 0 1 0 0,0 0 0 0 0,0 0 0 0 0,0 0-1 0 0,0 0 1 0 0,0 0 0 0 0,0 0-1 0 0,1 0 1 0 0,-1 0 0 0 0,0 0-1 0 0,0 0 1 0 0,0 0 0 0 0,0 0 0 0 0,0 0-1 0 0,0 0 1 0 0,0 0 0 0 0,0 0-1 0 0,0 0 1 0 0,0 0 0 0 0,0 0 0 0 0,0 0-1 0 0,1 0 1 0 0,-1 0 0 0 0,0 0-1 0 0,0 0 1 0 0,0 0 0 0 0,0 0 0 0 0,0 0-1 0 0,0 0 1 0 0,0 0 0 0 0,0 0-1 0 0,0 0 1 0 0,0 0 0 0 0,0 0-1 0 0,0 0 1 0 0,0 0 0 0 0,0 0 0 0 0,-5 26 1125 0 0,1-11-1199 0 0,3-9 161 0 0,1 0 0 0 0,-1 0 0 0 0,1 0 0 0 0,0 0 0 0 0,0 0 0 0 0,1 0 0 0 0,0 0 1 0 0,0-1-1 0 0,0 1 0 0 0,1 0 0 0 0,3 7 0 0 0,-4-9-342 0 0,1-1 0 0 0,0 1-1 0 0,0-1 1 0 0,1 1 0 0 0,-1-1-1 0 0,1 0 1 0 0,3 3 0 0 0,-4-4-482 0 0,0 0 0 0 0,1 0 0 0 0,-1 0 0 0 0,1 0 0 0 0,0-1 0 0 0,0 1-1 0 0,0-1 1 0 0,-1 0 0 0 0,6 1 0 0 0,-3-2-3268 0 0,-3-1 3348 0 0,0 1 1 0 0,1-1-1 0 0,-1-1 0 0 0,0 1 0 0 0,1 0 1 0 0,-1-1-1 0 0,0 1 0 0 0,0-1 0 0 0,0 1 1 0 0,0-1-1 0 0,-1 0 0 0 0,1 0 0 0 0,0 0 0 0 0,1-3 1 0 0,4-7-1321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6 190 2680 0 0,'2'-2'1077'0'0,"17"-10"728"0"0,0 0 0 0 0,21-10 0 0 0,-20 12-688 0 0,-1 0 1 0 0,0-2-1 0 0,28-21 0 0 0,-33 18 331 0 0,24-31 0 0 0,-37 44-1265 0 0,5-8 67 0 0,-6 10-176 0 0,0 0 0 0 0,0 0 0 0 0,1 0 0 0 0,-1-1 0 0 0,0 1 1 0 0,0 0-1 0 0,0 0 0 0 0,0 0 0 0 0,0-1 0 0 0,0 1 0 0 0,0 0 0 0 0,1 0 0 0 0,-1 0 0 0 0,0 0 1 0 0,0-1-1 0 0,0 1 0 0 0,1 0 0 0 0,-1 0 0 0 0,0 0 0 0 0,0 0 0 0 0,0 0 0 0 0,1 0 0 0 0,-1-1 1 0 0,0 1-1 0 0,0 0 0 0 0,0 0 0 0 0,1 0 0 0 0,-1 0 0 0 0,0 0 0 0 0,0 0 0 0 0,1 0 0 0 0,-1 0 1 0 0,0 0-1 0 0,0 0 0 0 0,1 0 0 0 0,-1 0 0 0 0,0 0 0 0 0,0 0 0 0 0,0 1 0 0 0,1-1 1 0 0,-1 0-1 0 0,0 0 0 0 0,0 0 0 0 0,0 0 0 0 0,1 0 0 0 0,-1 1 0 0 0,2 9 301 0 0,-1 1 0 0 0,0-1-1 0 0,-1 1 1 0 0,-2 17 0 0 0,-4 5 379 0 0,-1 0-1 0 0,-2-1 1 0 0,-14 34 0 0 0,-45 88 1346 0 0,50-118-1679 0 0,9-14-766 0 0,-2-1-1 0 0,-1 0 1 0 0,-19 25-1 0 0,22-37-1225 0 0,-11 5-9885 0 0,11-13 5018 0 0,8-1 6167 0 0,0 0-1 0 0,0 0 0 0 0,0 0 1 0 0,0 0-1 0 0,0-1 1 0 0,-1 1-1 0 0,1 0 1 0 0,0 0-1 0 0,0-1 1 0 0,0 1-1 0 0,0 0 1 0 0,0-1-1 0 0,-1 0 1 0 0,-10-5-1676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3816 0 0,'8'-8'3729'0'0,"10"2"-2745"0"0,-10 3 672 0 0,10 3-1132 0 0,-8 0-260 0 0,20 3-1664 0 0,-18-3-1080 0 0,10 1-1993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181 124 3244 0 0,'0'0'1220'0'0,"3"-1"-131"0"0,48-23 4551 0 0,-43 19-5208 0 0,0-1-1 0 0,0 1 1 0 0,-1-1 0 0 0,0-1 0 0 0,0 0-1 0 0,0 0 1 0 0,8-12 0 0 0,11-18 4261 0 0,-27 45-4318 0 0,-7 25 507 0 0,-2 0 1 0 0,-1 0-1 0 0,-24 47 0 0 0,-61 100 2270 0 0,77-146-2574 0 0,11-19-530 0 0,-57 100 2377 0 0,20-42-5281 0 0,45-73 2251 0 0,-1 1-1 0 0,-25-1-21738 0 0,24-3 20400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4228 0 0,'2'-1'1386'0'0,"7"0"-39"0"0,0 1 0 0 0,0 0 1 0 0,-1 0-1 0 0,1 1 0 0 0,14 2 0 0 0,4 1-933 0 0,-8 0-2673 0 0,-16-4 1424 0 0,-1 1 0 0 0,1 0 0 0 0,0-1 0 0 0,-1 0 0 0 0,1 1 0 0 0,0-1 0 0 0,-1 0 0 0 0,1 0 0 0 0,0-1 0 0 0,3 0 0 0 0,9-2-1024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2:59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59 3940 0 0,'0'0'8873'0'0,"8"1"-8186"0"0,22 3-78 0 0,-22-3-59 0 0,-6-1-79 0 0,2 1-329 0 0,0-1 0 0 0,0 0 0 0 0,0 0 0 0 0,0 0 0 0 0,0 0 0 0 0,-1-1 0 0 0,1 0 0 0 0,0 0 0 0 0,0 0 0 0 0,-1 0 0 0 0,1 0 0 0 0,0-1 0 0 0,-1 0 0 0 0,1 1 0 0 0,-1-1 0 0 0,0-1 0 0 0,0 1 0 0 0,0 0 0 0 0,0-1 0 0 0,0 1 0 0 0,4-6 0 0 0,-6 7-34 0 0,0-1-21 0 0,-1 0 0 0 0,1 0 0 0 0,0 0 0 0 0,-1 0 0 0 0,0 0 0 0 0,1 0 0 0 0,-1 0 0 0 0,0 0 0 0 0,-1-5 0 0 0,1 5 477 0 0,-17-3 293 0 0,15 6-826 0 0,1-1 0 0 0,-1 1 0 0 0,1-1 0 0 0,0 1 0 0 0,-1-1 0 0 0,1 1 0 0 0,0 0 0 0 0,-1 0 1 0 0,1 0-1 0 0,0-1 0 0 0,0 1 0 0 0,-2 2 0 0 0,0 0 39 0 0,-6 3 108 0 0,0 0 0 0 0,0 1 0 0 0,1 0 1 0 0,0 1-1 0 0,0 0 0 0 0,1 0 0 0 0,0 1 0 0 0,0-1 0 0 0,1 2 0 0 0,0-1 0 0 0,1 1 0 0 0,0-1 0 0 0,1 2 0 0 0,-6 15 0 0 0,8-16-76 0 0,1 4-25 0 0,2-3 26 0 0,-1-8-62 0 0,0 1-1 0 0,1 0 1 0 0,-1-1 0 0 0,1 1-1 0 0,0 0 1 0 0,0-1 0 0 0,1 1-1 0 0,-1-1 1 0 0,4 6-1 0 0,-4-8-45 0 0,-1 1 0 0 0,1-1 0 0 0,0 0 0 0 0,0 0-1 0 0,1 0 1 0 0,-1 1 0 0 0,0-1 0 0 0,0 0-1 0 0,0 0 1 0 0,1-1 0 0 0,-1 1 0 0 0,1 0-1 0 0,-1 0 1 0 0,0-1 0 0 0,1 1 0 0 0,-1-1 0 0 0,1 1-1 0 0,0-1 1 0 0,-1 1 0 0 0,1-1 0 0 0,-1 0-1 0 0,1 0 1 0 0,-1 0 0 0 0,1 0 0 0 0,0 0 0 0 0,-1 0-1 0 0,1 0 1 0 0,2-1 0 0 0,5-2-28 0 0,0 0 0 0 0,0-1 1 0 0,-1 0-1 0 0,1 0 0 0 0,-1-1 1 0 0,0 0-1 0 0,0 0 0 0 0,10-10 1 0 0,55-58 124 0 0,-57 56 25 0 0,-16 17-85 0 0,0 0 0 0 0,0-1-1 0 0,0 1 1 0 0,0 0 0 0 0,0 0-1 0 0,0 0 1 0 0,0 0 0 0 0,0 0 0 0 0,0 0-1 0 0,0 0 1 0 0,1-1 0 0 0,-1 1-1 0 0,0 0 1 0 0,0 0 0 0 0,0 0-1 0 0,0 0 1 0 0,0 0 0 0 0,0 0-1 0 0,0 0 1 0 0,0 0 0 0 0,1 0 0 0 0,-1 0-1 0 0,0 0 1 0 0,0 0 0 0 0,0 0-1 0 0,0-1 1 0 0,0 1 0 0 0,0 0-1 0 0,1 0 1 0 0,-1 0 0 0 0,0 0 0 0 0,0 0-1 0 0,0 0 1 0 0,0 0 0 0 0,0 0-1 0 0,0 1 1 0 0,1-1 0 0 0,-1 0-1 0 0,0 0 1 0 0,0 0 0 0 0,0 0 0 0 0,0 0-1 0 0,0 0 1 0 0,0 0 0 0 0,0 0-1 0 0,1 0 1 0 0,-1 0 0 0 0,0 0-1 0 0,0 0 1 0 0,0 1 0 0 0,1 7 295 0 0,-4 12-390 0 0,3-20 106 0 0,-3 16 317 0 0,-2 0 0 0 0,0-1 0 0 0,-7 17 0 0 0,-6 15 452 0 0,15-39-563 0 0,1-1 116 0 0,0 0 0 0 0,0 0 0 0 0,1 1 0 0 0,0-1 0 0 0,-1 13 0 0 0,2-20-341 0 0,0 1 0 0 0,0-1 0 0 0,0 0 0 0 0,0 1 0 0 0,0-1 0 0 0,0 0 0 0 0,0 1 0 0 0,0-1 0 0 0,0 0 0 0 0,0 1 0 0 0,0-1 0 0 0,0 0 0 0 0,0 1 0 0 0,0-1 0 0 0,1 0 0 0 0,-1 1 0 0 0,0-1 0 0 0,0 0 0 0 0,0 1 0 0 0,1-1-1 0 0,-1 0 1 0 0,0 0 0 0 0,0 1 0 0 0,0-1 0 0 0,1 0 0 0 0,-1 0 0 0 0,0 1 0 0 0,1-1 0 0 0,-1 0 0 0 0,0 0 0 0 0,1 0 0 0 0,-1 0 0 0 0,0 1 0 0 0,0-1 0 0 0,1 0 0 0 0,-1 0 0 0 0,0 0 0 0 0,1 0 0 0 0,-1 0 0 0 0,1 0-1 0 0,-1 0 1 0 0,0 0 0 0 0,1 0 0 0 0,-1 0 0 0 0,0 0 0 0 0,1 0 0 0 0,-1 0 0 0 0,0 0 0 0 0,1 0 0 0 0,-1-1 0 0 0,0 1 0 0 0,1 0 0 0 0,-1 0 0 0 0,0 0 0 0 0,0 0 0 0 0,1-1 0 0 0,16-10 551 0 0,-16 10-688 0 0,21-16 154 0 0,26-29-1 0 0,3-3-74 0 0,-34 35-432 0 0,0 1-1 0 0,1 0 1 0 0,1 1 0 0 0,-1 1 0 0 0,28-11 0 0 0,-28 15-4536 0 0,35-7-1 0 0,-32 8 249 0 0,-17 4 2750 0 0,1 1 0 0 0,0-2 0 0 0,0 1 0 0 0,-1 0 0 0 0,6-5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21 4392 0 0,'0'0'6938'0'0,"2"-12"1077"0"0,-25 4-5755 0 0,21 8-1603 0 0,-18 2 92 0 0,17-1-597 0 0,-4 2 7 0 0,1-1-1 0 0,-1 1 0 0 0,1 0 1 0 0,0 1-1 0 0,0 0 0 0 0,0 0 1 0 0,1 0-1 0 0,-1 0 0 0 0,1 1 1 0 0,0 0-1 0 0,0 0 0 0 0,1 1 1 0 0,-1-1-1 0 0,1 1 0 0 0,0 0 0 0 0,1 0 1 0 0,-5 11-1 0 0,5-10-72 0 0,1 1-1 0 0,1 0 1 0 0,0 0-1 0 0,0 0 1 0 0,0 0 0 0 0,1-1-1 0 0,0 1 1 0 0,1 0-1 0 0,-1 0 1 0 0,2 0-1 0 0,-1 0 1 0 0,1 0 0 0 0,3 8-1 0 0,-3-10-60 0 0,1 0 0 0 0,0 0 0 0 0,0 0 0 0 0,0 0 0 0 0,1-1-1 0 0,-1 0 1 0 0,1 0 0 0 0,1 0 0 0 0,-1 0 0 0 0,1 0 0 0 0,0-1 0 0 0,0 0 0 0 0,0 0 0 0 0,0 0 0 0 0,1-1-1 0 0,-1 0 1 0 0,1 0 0 0 0,10 4 0 0 0,-5-2 24 0 0,-8-3-23 0 0,0-1-1 0 0,0 0 1 0 0,0 0 0 0 0,0 0-1 0 0,0-1 1 0 0,0 1 0 0 0,0-1-1 0 0,6 1 1 0 0,-5-1-6 0 0,0 1 0 0 0,0-1 1 0 0,0 0-1 0 0,0 0 0 0 0,0 0 0 0 0,0 0 1 0 0,0-1-1 0 0,0 0 0 0 0,0 0 1 0 0,0 0-1 0 0,0 0 0 0 0,7-4 0 0 0,-1 0 70 0 0,-6 4-71 0 0,0-1 0 0 0,0 0 0 0 0,0-1 1 0 0,0 1-1 0 0,0-1 0 0 0,0 1 0 0 0,-1-1 0 0 0,0 0 0 0 0,1-1 0 0 0,-1 1 0 0 0,4-7 0 0 0,-4 5 31 0 0,0-1-1 0 0,0 0 1 0 0,-1 0 0 0 0,1 1 0 0 0,-1-1-1 0 0,-1-1 1 0 0,1 1 0 0 0,0-12-1 0 0,-1 9-10 0 0,-1-1-1 0 0,-1 0 0 0 0,1 1 0 0 0,-1-1 0 0 0,-1 0 0 0 0,0 1 1 0 0,0-1-1 0 0,-1 1 0 0 0,0 0 0 0 0,-7-14 0 0 0,4 13-360 0 0,0-1 0 0 0,-1 1 0 0 0,0-1-1 0 0,0 2 1 0 0,-13-14 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36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 3580 0 0,'3'0'1088'0'0,"17"-2"6295"0"0,-27 4-2493 0 0,-41 4-2958 0 0,-20 2-523 0 0,66-8-1286 0 0,0 1 31 0 0,-19 8 193 0 0,19-8-295 0 0,2 0-39 0 0,0-1 0 0 0,0 0-1 0 0,-1 1 1 0 0,1-1 0 0 0,0 1 0 0 0,0-1 0 0 0,0 0 0 0 0,-1 1-1 0 0,1-1 1 0 0,0 1 0 0 0,0-1 0 0 0,0 0 0 0 0,0 1 0 0 0,0-1-1 0 0,0 1 1 0 0,0-1 0 0 0,0 1 0 0 0,0-1 0 0 0,0 1 0 0 0,0-1-1 0 0,0 0 1 0 0,0 1 0 0 0,0-1 0 0 0,0 1 0 0 0,1-1-1 0 0,-1 1 1 0 0,0-1 0 0 0,1 1 0 0 0,6 6 36 0 0,1 0 0 0 0,1-1 1 0 0,-1 0-1 0 0,1 0 0 0 0,0-1 0 0 0,0 0 0 0 0,1 0 1 0 0,14 4-1 0 0,-9-3 13 0 0,0 1 1 0 0,0 0-1 0 0,16 11 1 0 0,-22-11 132 0 0,-1-1 0 0 0,0 1 0 0 0,0 1 0 0 0,0-1 1 0 0,-1 1-1 0 0,0 1 0 0 0,7 9 0 0 0,-13-16-7 0 0,-1-1-108 0 0,1 0 0 0 0,-1 0 0 0 0,1 0 0 0 0,-1 0 0 0 0,1 0 0 0 0,-1 0 0 0 0,0 0 0 0 0,0 0 0 0 0,0 0 0 0 0,0 0 0 0 0,1 0 0 0 0,-1 0 0 0 0,-1 2 0 0 0,1-1-34 0 0,-1 0 1 0 0,0 0 0 0 0,0 0 0 0 0,0 0 0 0 0,0 0 0 0 0,0 0 0 0 0,0 0 0 0 0,0-1 0 0 0,-1 1-1 0 0,1 0 1 0 0,0-1 0 0 0,-1 1 0 0 0,0-1 0 0 0,1 1 0 0 0,-1-1 0 0 0,0 0 0 0 0,0 0-1 0 0,-3 2 1 0 0,-10 3 216 0 0,7-2-197 0 0,0-1 0 0 0,0-1 0 0 0,0 1 0 0 0,-1-1-1 0 0,1-1 1 0 0,-14 2 0 0 0,11-2-245 0 0,0 0-1 0 0,1-1 0 0 0,-12-1 0 0 0,-15-5-4533 0 0,41-19-15329 0 0,-2 22 20932 0 0,1 0-2700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36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3 2948 0 0,'0'0'1390'0'0,"-2"-1"-96"0"0,-25-1 4302 0 0,24 2-3652 0 0,-16 2 555 0 0,4 3-1012 0 0,9-2-938 0 0,0 0 1 0 0,0 0 0 0 0,0 1-1 0 0,1-1 1 0 0,-1 1 0 0 0,1 1-1 0 0,0-1 1 0 0,0 1 0 0 0,0 0-1 0 0,-6 9 1 0 0,-6 5 596 0 0,14-15-971 0 0,1 0 1 0 0,-1 1-1 0 0,1-1 1 0 0,0 1-1 0 0,0 0 1 0 0,0 0 0 0 0,1-1-1 0 0,0 1 1 0 0,0 0-1 0 0,-1 7 1 0 0,0-3 53 0 0,2-4-142 0 0,0-1 1 0 0,0 1 0 0 0,0-1-1 0 0,1 1 1 0 0,-1-1 0 0 0,1 1-1 0 0,0-1 1 0 0,0 0 0 0 0,1 1-1 0 0,1 4 1 0 0,-1-6-77 0 0,1 1 0 0 0,-1 0 0 0 0,1-1 1 0 0,-1 0-1 0 0,1 1 0 0 0,0-1 0 0 0,0 0 0 0 0,0-1 0 0 0,1 1 0 0 0,-1 0 1 0 0,1-1-1 0 0,6 4 0 0 0,-3-3-173 0 0,1 0 0 0 0,0 0 0 0 0,-1-1 0 0 0,1 0-1 0 0,0 0 1 0 0,12 0 0 0 0,-7-1-1218 0 0,0 0 0 0 0,1-2 0 0 0,17-1 0 0 0,-20 0-1873 0 0,1-1 0 0 0,0 1 0 0 0,14-7 0 0 0,-5-1-1137 0 0,-10 6 2452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3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57 3828 0 0,'2'-9'2498'0'0,"-1"4"921"0"0,0-7-2062 0 0,0 10-75 0 0,-2-9 811 0 0,0 5 1712 0 0,-2-6 5593 0 0,3 19-8755 0 0,-1 18 116 0 0,-8 108 2926 0 0,7-118-3685 0 0,2 0 0 0 0,0-2-81 0 0,0-11-383 0 0,3-35-21683 0 0,-1-16 15302 0 0,-3 34 4851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3960 0 0,'0'0'11877'0'0,"-3"1"-11269"0"0,-15 4-315 0 0,23 20-14273 0 0,-4-21 13756 0 0,-1-1-1718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3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 5549 0 0,'0'-1'-72'0'0,"-3"-5"1503"0"0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4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 2692 0 0,'0'0'12630'0'0,"-5"-1"-12499"0"0,-15-2-9 0 0,15 2 86 0 0,5 0-186 0 0,-1 1 0 0 0,0 0 0 0 0,1-1 0 0 0,-1 1 0 0 0,0 0 0 0 0,1 0 0 0 0,-1-1 0 0 0,0 1 0 0 0,0 0 0 0 0,1 0 0 0 0,-1 0 0 0 0,0 0-1 0 0,0 0 1 0 0,1 0 0 0 0,-1 0 0 0 0,0 0 0 0 0,0 0 0 0 0,1 0 0 0 0,-1 0 0 0 0,-1 1 0 0 0,-7 1 428 0 0,9-2-429 0 0,0 0 0 0 0,0 0-1 0 0,0 0 1 0 0,-1 0 0 0 0,1 0 0 0 0,0 0 0 0 0,0 0-1 0 0,0 0 1 0 0,0 0 0 0 0,0 0 0 0 0,0 0 0 0 0,0 0-1 0 0,0 0 1 0 0,0 0 0 0 0,0 0 0 0 0,0 0 0 0 0,0 0 0 0 0,-1 0-1 0 0,1 0 1 0 0,0 0 0 0 0,0 0 0 0 0,0 0 0 0 0,0 1-1 0 0,0-1 1 0 0,0 0 0 0 0,0 0 0 0 0,0 0 0 0 0,0 0 0 0 0,0 0-1 0 0,0 0 1 0 0,0 0 0 0 0,0 0 0 0 0,0 0 0 0 0,0 0-1 0 0,0 0 1 0 0,0 0 0 0 0,0 1 0 0 0,0-1 0 0 0,0 0 0 0 0,0 0-1 0 0,0 0 1 0 0,0 0 0 0 0,0 0 0 0 0,0 0 0 0 0,0 0-1 0 0,0 0 1 0 0,0 0 0 0 0,0 0 0 0 0,0 0 0 0 0,0 1-1 0 0,0-1 1 0 0,0 0 0 0 0,0 0 0 0 0,0 0 0 0 0,0 0 0 0 0,0 0-1 0 0,0 0 1 0 0,0 0 0 0 0,1 0 0 0 0,-1 0 0 0 0,18 13 85 0 0,-13-10 669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4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 4832 0 0,'-7'-6'14809'0'0,"-5"23"-14205"0"0,9-13-53 0 0,3-1-12 0 0,-32 199 6436 0 0,28-169-6425 0 0,1 2 6 0 0,-2 0 1 0 0,-2 0-1 0 0,-11 35 0 0 0,17-68-544 0 0,2 11-986 0 0,34-48-24201 0 0,-30 25 23259 0 0,1-1-72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4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4976 0 0,'0'0'16097'0'0,"-4"5"-15417"0"0,-5 16 679 0 0,0 1 1 0 0,1 0-1 0 0,-9 41 0 0 0,-9 121 2102 0 0,24-165-3198 0 0,0 0 0 0 0,-2 1-1 0 0,0-2 1 0 0,-11 32-1 0 0,15-49-196 0 0,-4 14 56 0 0,4-14-336 0 0,0-1 1 0 0,0 1 0 0 0,0 0-1 0 0,0-1 1 0 0,0 1 0 0 0,0-1-1 0 0,1 1 1 0 0,-1-1 0 0 0,0 1 0 0 0,0 0-1 0 0,0-1 1 0 0,1 1 0 0 0,-1-1-1 0 0,0 1 1 0 0,1-1 0 0 0,-1 1-1 0 0,0-1 1 0 0,1 1 0 0 0,-1-1 0 0 0,1 1-1 0 0,-1-1 1 0 0,1 0 0 0 0,-1 1-1 0 0,1-1 1 0 0,-1 0 0 0 0,1 1-1 0 0,-1-1 1 0 0,1 0 0 0 0,-1 0 0 0 0,1 1-1 0 0,-1-1 1 0 0,1 0 0 0 0,0 0-1 0 0,0 0 1 0 0,0 0 326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42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88 3560 0 0,'0'0'1340'0'0,"-7"-10"4236"0"0,-2 7-4699 0 0,6 3 719 0 0,0 2-906 0 0,-3 1-432 0 0,0 0 0 0 0,0 1 0 0 0,1 0 0 0 0,-1 1 0 0 0,1-1 1 0 0,0 1-1 0 0,0 0 0 0 0,1 0 0 0 0,-1 0 0 0 0,1 1 0 0 0,0 0 1 0 0,1 0-1 0 0,-1 0 0 0 0,1 0 0 0 0,0 0 0 0 0,1 0 0 0 0,0 1 1 0 0,0 0-1 0 0,0-1 0 0 0,0 1 0 0 0,1 0 0 0 0,1 0 0 0 0,-1 13 0 0 0,1-17-219 0 0,1 0-1 0 0,-1 0 0 0 0,1 0 0 0 0,0 0 0 0 0,0 0 0 0 0,0 0 0 0 0,0 0 0 0 0,0 0 0 0 0,1-1 0 0 0,-1 1 0 0 0,1 0 0 0 0,0-1 0 0 0,0 1 0 0 0,0-1 0 0 0,0 1 0 0 0,0-1 0 0 0,0 0 0 0 0,1 0 0 0 0,-1 0 0 0 0,5 3 0 0 0,-5-5-32 0 0,0 1 0 0 0,0-1-1 0 0,0 0 1 0 0,0 1 0 0 0,0-1-1 0 0,0 0 1 0 0,0 0 0 0 0,0 0-1 0 0,0 0 1 0 0,0-1 0 0 0,0 1-1 0 0,0 0 1 0 0,-1-1 0 0 0,1 1-1 0 0,0-1 1 0 0,0 0 0 0 0,0 0-1 0 0,-1 0 1 0 0,1 0 0 0 0,0 0-1 0 0,-1 0 1 0 0,1 0 0 0 0,0 0-1 0 0,-1-1 1 0 0,2-1 0 0 0,6-8 128 0 0,-2 1 1 0 0,0-1-1 0 0,0-1 1 0 0,-1 1 0 0 0,0-1-1 0 0,-1 0 1 0 0,-1-1-1 0 0,5-14 1 0 0,-9 25 1468 0 0,0 8-1500 0 0,0 4-49 0 0,1 1 1 0 0,0-1-1 0 0,1 0 0 0 0,0 0 1 0 0,1 0-1 0 0,0 0 0 0 0,0-1 1 0 0,8 17-1 0 0,-7-19-64 0 0,-2-4 8 0 0,0 1-1 0 0,0-1 0 0 0,1 0 1 0 0,-1 1-1 0 0,1-1 1 0 0,0 0-1 0 0,0-1 1 0 0,0 1-1 0 0,0 0 0 0 0,1-1 1 0 0,3 3-1 0 0,-7-5 4 0 0,3 2-8 0 0,-1 0 0 0 0,1 0 0 0 0,0 0 0 0 0,0 0 0 0 0,0-1 0 0 0,1 1 1 0 0,-1-1-1 0 0,0 0 0 0 0,0 0 0 0 0,1 0 0 0 0,-1 0 0 0 0,5 0 1 0 0,-5-1 4 0 0,0 0 1 0 0,0-1-1 0 0,-1 1 1 0 0,1 0-1 0 0,0-1 1 0 0,-1 1 0 0 0,1-1-1 0 0,0 0 1 0 0,-1 0-1 0 0,1 0 1 0 0,-1 0 0 0 0,1-1-1 0 0,-1 1 1 0 0,0-1-1 0 0,1 1 1 0 0,-1-1 0 0 0,0 0-1 0 0,0 0 1 0 0,0 0-1 0 0,-1 0 1 0 0,1 0 0 0 0,0 0-1 0 0,-1 0 1 0 0,1-1-1 0 0,1-4 1 0 0,-1 4 5 0 0,7-16 63 0 0,0 0 0 0 0,-1-1 0 0 0,-1 0 0 0 0,-1 0 1 0 0,-1 0-1 0 0,4-38 0 0 0,-6 42 79 0 0,1-5 329 0 0,1 0-1 0 0,9-22 1 0 0,-13 41 1388 0 0,0 8-1602 0 0,2 2-147 0 0,-2-6-67 0 0,0 0-1 0 0,0 1 1 0 0,0 0-1 0 0,-1-1 1 0 0,1 1-1 0 0,-1-1 1 0 0,0 1-1 0 0,0 0 1 0 0,0-1 0 0 0,0 1-1 0 0,0 0 1 0 0,0-1-1 0 0,-2 6 1 0 0,-10 46 487 0 0,6-32-335 0 0,1 0-1 0 0,1 0 1 0 0,1 0 0 0 0,0 39-1 0 0,3-55-384 0 0,1 0-1 0 0,-1 0 0 0 0,2 0 1 0 0,-1 0-1 0 0,1 0 1 0 0,-1 0-1 0 0,4 5 0 0 0,-4-9-479 0 0,2 4 995 0 0,-2-4-810 0 0,-31-31-24647 0 0,22 19 23149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42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4788 0 0,'11'-8'2901'0'0,"1"4"-525"0"0,7 2-444 0 0,6 4-1120 0 0,-10 0-228 0 0,0-1-164 0 0,15 3-1220 0 0,-15-2-1956 0 0,2-1 156 0 0,-2 2 255 0 0,13 2-1691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4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30 4276 0 0,'-1'-2'332'0'0,"0"0"0"0"0,0 0-1 0 0,0 0 1 0 0,0 1-1 0 0,-1-1 1 0 0,1 0-1 0 0,0 1 1 0 0,-1-1-1 0 0,1 1 1 0 0,-1-1 0 0 0,1 1-1 0 0,-1 0 1 0 0,0 0-1 0 0,0 0 1 0 0,1 0-1 0 0,-1 0 1 0 0,0 0-1 0 0,0 0 1 0 0,0 0 0 0 0,0 1-1 0 0,0-1 1 0 0,0 1-1 0 0,0-1 1 0 0,0 1-1 0 0,0 0 1 0 0,-3 0 0 0 0,3 0 488 0 0,-2 1-20 0 0,-2 1-602 0 0,0 0-1 0 0,0 1 0 0 0,1-1 1 0 0,-1 1-1 0 0,1 0 0 0 0,0 1 0 0 0,0-1 1 0 0,0 1-1 0 0,0 0 0 0 0,1 0 1 0 0,0 1-1 0 0,0-1 0 0 0,0 1 1 0 0,0 0-1 0 0,0 0 0 0 0,1 1 0 0 0,0-1 1 0 0,0 0-1 0 0,1 1 0 0 0,0 0 1 0 0,0 0-1 0 0,0 0 0 0 0,0 0 0 0 0,1 0 1 0 0,0 0-1 0 0,0 0 0 0 0,1 0 1 0 0,0 0-1 0 0,0 0 0 0 0,0 1 1 0 0,1-1-1 0 0,0 0 0 0 0,0 0 0 0 0,0 0 1 0 0,4 8-1 0 0,-3-10-166 0 0,0 0 0 0 0,0 0-1 0 0,0 0 1 0 0,1 0 0 0 0,0-1 0 0 0,-1 1-1 0 0,1-1 1 0 0,1 0 0 0 0,-1 1 0 0 0,0-2-1 0 0,1 1 1 0 0,-1 0 0 0 0,1-1 0 0 0,0 1-1 0 0,0-1 1 0 0,0 0 0 0 0,0-1 0 0 0,1 1 0 0 0,-1-1-1 0 0,8 2 1 0 0,-10-2 74 0 0,2-2-50 0 0,-1 1-53 0 0,-1 0 0 0 0,1-1 0 0 0,-1 1 0 0 0,1-1 0 0 0,-1 0-1 0 0,1 0 1 0 0,-1 0 0 0 0,0 0 0 0 0,1 0 0 0 0,-1 0 0 0 0,0 0 0 0 0,0-1 0 0 0,0 1 0 0 0,0-1 0 0 0,0 1-1 0 0,0-1 1 0 0,0 0 0 0 0,-1 0 0 0 0,1 0 0 0 0,0 0 0 0 0,-1 0 0 0 0,0 0 0 0 0,1-1 0 0 0,-1 1-1 0 0,0 0 1 0 0,0-1 0 0 0,-1 1 0 0 0,1-1 0 0 0,0 1 0 0 0,0-5 0 0 0,1-3 13 0 0,0 5 13 0 0,-1 0 1 0 0,-1 0-1 0 0,1-1 1 0 0,-1 1-1 0 0,0 0 0 0 0,0 0 1 0 0,0-1-1 0 0,-1 1 1 0 0,1 0-1 0 0,-1 0 0 0 0,-2-6 1 0 0,-1 1-644 0 0,1-1 1 0 0,-2 1-1 0 0,1 0 1 0 0,-8-11 0 0 0,9 12-3283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27 4984 0 0,'18'-11'16081'0'0,"-17"17"-15770"0"0,1 0 1 0 0,-1 0-1 0 0,-1 0 1 0 0,1 0 0 0 0,-1 0-1 0 0,0 1 1 0 0,-1-1 0 0 0,1 0-1 0 0,-3 8 1 0 0,-9 51 1436 0 0,9-46-1279 0 0,0-1 0 0 0,-1 1 1 0 0,-1-1-1 0 0,-8 20 0 0 0,9-26-229 0 0,6-9 290 0 0,13-17 1007 0 0,24-34 648 0 0,35-44-4328 0 0,-17 23-72 0 0,-56 68 2070 0 0,1-2-1819 0 0,1-1 0 0 0,-1 1 0 0 0,1-1 1 0 0,-1 0-1 0 0,2-5 0 0 0,-4 8 1671 0 0,1 0 1 0 0,-1 1 0 0 0,0-1-1 0 0,0 0 1 0 0,0 0 0 0 0,1 1-1 0 0,-1-1 1 0 0,0 0 0 0 0,0 1-1 0 0,0-1 1 0 0,0 0 0 0 0,0 1-1 0 0,-1-1 1 0 0,1 0 0 0 0,0 0-1 0 0,0 1 1 0 0,0-1 0 0 0,0 0-1 0 0,-1 1 1 0 0,1-1 0 0 0,0 0-1 0 0,-1 1 1 0 0,1-1 0 0 0,-1 1-1 0 0,1-1 1 0 0,-1 1 0 0 0,1-1-1 0 0,-1 1 1 0 0,1-1 0 0 0,-1 1-1 0 0,1-1 1 0 0,-1 1 0 0 0,1-1-1 0 0,-1 1 1 0 0,0 0 0 0 0,1 0-1 0 0,-1-1 1 0 0,0 1 0 0 0,1 0-1 0 0,-1 0 1 0 0,0 0 0 0 0,1-1 0 0 0,-1 1-1 0 0,0 0 1 0 0,0 0 0 0 0,1 0-1 0 0,-2 0 1 0 0,-18-2-1505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4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2416 0 0,'0'0'12565'0'0,"-2"6"-12237"0"0,-5 17-58 0 0,5-17 2 0 0,-1 9 617 0 0,-25 60 920 0 0,27-74-1733 0 0,0 2 10 0 0,-15 54 580 0 0,16-55-506 0 0,0 1-96 0 0,0 7-23 0 0,0-7 71 0 0,-2 11-33 0 0,2-11-1488 0 0,-1 3 4329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4:4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4020 0 0,'0'0'6192'0'0,"0"3"-5382"0"0,-17 124 7635 0 0,17-125-8194 0 0,1 14 223 0 0,-2 12 355 0 0,1-26-625 0 0,-2 17 435 0 0,0 6 198 0 0,1-20-694 0 0,1 0-1 0 0,-1 0 1 0 0,1 0-1 0 0,0 0 1 0 0,0 0-1 0 0,1 7 1 0 0,7-6-335 0 0,-6-5-134 0 0,1-1-1252 0 0,8 1 526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0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4696 0 0,'0'0'5350'0'0,"-2"15"2568"0"0,3-13-8665 0 0,3 3 1972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26T07:55:00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19272 4621 558 0,'0'0'243'0,"0"0"-21"0,0 0-7 16,10 1-18-16,-10-1 3 0,0 0-18 0,10 3 5 15,-10-3-41-15,0 0-3 0,13 1-12 16,-13-1-16-16,8 2-3 0,-8-2-9 0,13 1-14 16,-13-1-2-16,13 2-2 0,-13-2-11 0,13 1-2 15,-6 0-13-15,-7-1 5 0,13 1 2 0,-13-1 1 16,13 2-19-16,-13-2-4 0,11 0-6 15,-11 0 11-15,12 0-11 0,-12 0-2 16,12 0 0-16,-12 0-10 0,0 0-1 0,13-2 1 16,-13 2 2-16,8-1-8 0,-8 1 16 0,0 0-20 15,10-2 12-15,-10 2-13 0,6-6 6 16,-6 6-6-16,6-5-7 0,-6 5 7 0,4-6-5 16,-4 6 8-16,5-8-3 0,-5 8-2 0,0-10-8 15,0 10-5-15,3-11 8 0,-3 4-18 0,0 7 20 16,0-14 0-16,-1 6 3 15,1-1-10-15,-2-1 22 0,2 0-22 0,0 1 12 16,0-1-7-16,0-1 15 0,-2 0-5 0,0 1 7 16,2-1-19-16,0 1 6 0,-1-1 9 0,1-1-3 15,0 0-8-15,0 0 8 0,-2 1 7 16,1 1-12-16,1-4-5 0,-1 2 0 0,-1-1 4 16,2 1-1-16,0-2 1 0,-1 1-6 0,-1 1 14 15,1-1-5-15,1 0-2 0,0 1-3 0,0 2 3 16,0-2 8-16,1 1-8 0,-1 0-3 15,2-2-15-15,-1 1 20 0,1 0-10 0,0 1 8 16,0 1 0-16,-2 0 5 0,3 1 5 0,-1-1 10 16,-2 0-23-16,2 0 21 0,-1 2-13 0,1 0 10 15,-1 0-5-15,1 0 0 0,-2 8-10 0,2-14 18 16,1 7-14-16,-3 7 12 0,2-13-11 16,0 7 7-16,-2 6-9 0,1-8-4 15,-1 8-7-15,2-9 8 0,-2 9 0 0,4-7 2 16,-4 7-10-16,0 0-2 0,1-9 7 0,-1 9-2 15,0 0 2-15,3-8 6 0,-3 8-11 16,0 0 0-16,3-7 15 0,-3 7-15 0,0 0-5 16,4-5-2-16,-4 5 2 0,0 0-3 0,9-5 3 15,-9 5 3-15,13-1 7 0,-6-1-5 0,3 1 0 16,0 0 6-16,-10 1-14 0,19-1 0 16,-6 0-4-16,-1 1 9 0,3 0 1 0,2 1-8 15,0-1 2-15,0 1-4 0,1 0-4 0,1 1 1 16,2-1 13-16,-1 0 4 0,-1 1-4 15,0-2-3-15,1 0-8 0,-2 2 21 0,-1-2-21 16,0 0 13-16,0 0-2 0,-2 0 0 16,-1 0-3-16,-1-2-6 0,1 2 14 0,-3 0-18 15,-1-2 10-15,0 1 2 0,1 0-2 0,-3 0 3 16,-8 1-16-16,17-3 13 0,-10 1 8 16,-7 2-6-16,13-4 9 0,-7 2-9 0,-6 2-4 15,10-3-6-15,-10 3 3 0,8-5 5 0,-8 5-13 16,3-3 18-16,-3 3-10 0,0 0-8 15,6-8 18-15,-6 8-15 0,0 0-3 0,0 0 18 16,0 0-10-16,-6-13-2 0,6 13 9 16,-3-5-2-16,3 5-13 0,-7-5 11 0,7 5-11 15,-5-3 3-15,5 3-3 0,-6-6 3 0,6 6-3 16,-6-3 23-16,6 3-20 0,0 0 5 0,-6-3-10 16,6 3 12-16,0 0 0 0,0 0-7 15,-7-5-3-15,7 5 3 0,0 0-3 0,-5-3 3 16,5 3 5-16,0 0 2 0,-7-3-4 0,7 3 2 15,0 0-1-15,0 0 12 0,0 0-19 0,0 0 8 16,-8-4 15-16,8 4-23 0,0 0 0 16,0 0 8-16,0 0 13 0,0 0 15 0,0 0-38 15,0 0 4-15,0 0 27 0,0 0-27 0,0 0 6 16,0 0 0-16,0 0-2 0,0 0-9 0,0 0 14 16,0 0-1-16,0 0 13 15,0 0-7-15,0 0-3 0,0 0-8 0,0 0 3 16,11 21 5-16,-11-21 0 0,6 7-3 0,-6-7-4 15,8 8 12-15,-1-4-8 0,-4 1 3 0,-3-5 3 16,10 10-3-16,-5-6-5 0,-5-4 25 16,7 8-20-16,-2-3-5 0,-5-5-3 0,5 7 8 15,-5-7 3-15,5 6 5 0,-5-6-6 0,4 6 14 16,-4-6-14-16,0 0-2 0,3 8 8 0,-3-8 5 16,0 0 2-16,0 0-10 0,-6 14-2 15,6-14 2-15,-7 9-5 0,1-3 13 16,-1-1-1-16,-1 3-1 0,-2-1-4 0,2 1-19 0,-4 2-19 15,0 0-41-15,-1 1-120 0,0-2-225 0,0 3-354 16,-2-3 55-16,1 0 58 0,0-1 87 16,0-1 52-16,1 0 37 0,-1-1 65 15</inkml:trace>
  <inkml:trace contextRef="#ctx0" brushRef="#br0" timeOffset="1933.32">19369 4827 519 0,'0'0'200'0,"0"0"-29"0,10-1-17 16,-10 1 5-16,0 0-3 0,0 0-3 15,0 0-20-15,9-3 3 0,-9 3-34 0,0 0 21 16,0 0-36-16,11-2 16 0,-11 2-24 0,0 0 13 16,12 0-20-16,-12 0 17 0,0 0 6 0,12 0-15 15,-12 0-11-15,0 0-8 0,15 1 16 16,-15-1-3-16,12 4-15 0,-12-4 2 0,10 2-12 16,-10-2-3-16,12 3 18 0,-12-3-13 15,10 1 11-15,-10-1-3 0,8 3 2 0,-8-3 8 16,9 3-15-16,-9-3 7 0,0 0-12 0,8 5 28 15,-8-5-16-15,5 6-2 0,-5-6-15 16,0 0 7-16,4 8-3 0,-4-8-2 0,1 9 11 16,-1-9-3-16,3 10-21 0,-3-10-2 0,0 9 4 15,0-9 4-15,2 13-16 0,-2-13-8 16,0 12 11-16,1-5 2 0,-1-7 5 0,-1 15 13 16,1-8-28-16,0 2 15 0,0-9-4 0,-2 15 9 15,2-6-7-15,0 0-3 0,0-1 0 0,0-8 8 16,0 17-3-16,0-8-5 0,0 0-12 15,0 0-4-15,2 1 4 0,-2-10-6 0,1 19 5 16,0-10-7-16,-1 1 7 0,2-2 3 16,-2 3 5-16,1-1-15 0,-1 1 10 0,2-2-8 15,-1 1-2-15,-1 1 2 0,1-1 0 0,1 0-10 16,-2-1 3-16,3 2 12 0,-3-3-7 16,0 2 0-16,1-1-6 0,1 1 8 0,-2-10-7 15,1 15 23-15,0-6-24 0,1-2-2 0,-2-7-7 16,1 15 17-16,1-9-8 0,-2-6 6 15,1 15-3-15,-1-8-5 0,0-7 5 16,2 12-10-16,-2-12 8 0,0 11-14 0,0-11 17 16,2 11-14-16,-2-11 28 0,0 11-22 0,0-11 2 15,3 10-3-15,-3-10 8 0,4 10 3 0,-4-10-13 16,3 8 23-16,-3-8-28 0,5 9 2 16,-5-9-2-16,5 5 22 0,-5-5-19 0,8 7 12 15,-2-3 5-15,-6-4 0 0,8 7-12 0,-3-4 7 16,-5-3-2-16,14 6-6 0,-9-3 6 0,-5-3-16 15,13 5 20-15,-6-3-4 0,-7-2-13 16,14 6 12-16,-6-4 1 0,-8-2-11 0,13 3 0 16,-4-1 14-16,-9-2-12 0,17 4 9 0,-7-4 0 15,-2 3-1-15,1-3-2 0,-9 0 3 0,18 3-11 16,-10-2 16-16,-8-1-8 16,17 0-3-16,-8 1 11 0,-9-1-21 0,13 2 10 15,-13-2 1-15,12 1 20 0,-12-1-21 0,12 0 6 16,-12 0-6-16,0 0 14 0,12 2-17 0,-12-2-12 15,0 0 31-15,0 0-18 0,0 0 0 16,0 0-3-16,0 0 21 0,0 0-10 0,0 0 7 16,0 0-13-16,0 0 11 0,0 0-5 0,0 0 7 15,0 0-15-15,0 0-3 0,0 0 23 0,0 0-12 16,-17-16 7-16,17 16-5 0,0 0-10 16,-7-3 5-16,7 3 3 0,0 0-11 0,0 0-2 15,-6-2-3-15,6 2-10 0,0 0 20 0,0 0-25 16,0 0 16-16,0 0-12 0,0 0 7 0,0 0-1 15,0 0 18-15,0 0-13 0,0 0-8 16,0 0 6-16,0 0 10 0,0 0-10 16,0 0 4-16,0 0 1 0,0 0 2 0,0 0 3 15,0 0-2-15,0 0-6 0,0 0 8 0,0 0-3 16,0 0 11-16,0 0 9 0,0 0-1 16,0 0-9-16,23 8-4 0,-23-8 14 0,0 0 11 15,0 0-10-15,0 0-15 0,0 0 7 0,0 0-10 16,0 0 12-16,0 0-2 0,0 0-2 15,0 0-8-15,0 0 2 0,0 0 26 16,0 0-15-16,0 0-16 0,0 0 6 0,0 0 12 16,0 0 0-16,0 0-12 0,0 0-3 0,-10-21 5 15,10 21-11-15,-5-3 27 0,5 3-14 0,0 0 11 16,-7-4-15-16,7 4-9 0,0 0 22 16,-5-5-1-16,5 5-15 0,0 0 10 0,0 0 0 15,-5-4-3-15,5 4 4 0,0 0-1 0,0 0-10 16,0 0 2-16,0 0-2 0,0 0 5 0,0 0-3 15,0 0 11-15,0 0-18 0,0 0 10 16,0 0 15-16,0 0-12 0,0 0 2 0,0 0 2 16,0 0-19-16,0 0 9 0,0 0 8 0,0 0 5 15,25 12-2-15,-25-12 0 0,10 4-13 0,-5 0 12 16,-5-4 9-16,9 6-29 0,-9-6 28 16,7 7-15-16,-3-3 3 0,-4-4 2 15,7 8 13-15,-7-8-21 0,5 8 16 0,-5-8-13 16,6 8 10-16,-6-8 8 0,3 6 5 0,-3-6-2 15,1 9-6-15,-1-9 16 0,0 0-16 0,-1 12 21 16,1-12-23-16,-5 9 7 0,1-5-15 16,4-4 16-16,-6 8-8 0,2-2-11 0,-1-2-25 15,5-4 8-15,-10 9-39 0,6-4-28 0,4-5-51 16,-10 6-97-16,4-2-210 0,1-1-387 0,5-3 77 16,-12 3 69-16,12-3 67 0,-10 3 63 15,10-3 60-15,-10 0 38 0</inkml:trace>
  <inkml:trace contextRef="#ctx0" brushRef="#br0" timeOffset="3465.84">22375 3672 1008 0,'-5'-4'402'0,"5"4"-26"0,0 0-28 0,0 0-33 16,-6-5-23-16,6 5-16 0,0 0-22 0,0 0-11 15,0 0 15-15,0 0-50 0,0 0-11 16,0 0-13-16,0 0-7 0,0 0-1 0,0 0-9 16,0 0-21-16,0 0 2 0,0 0-25 0,-2 23 10 15,2-23-30-15,2 13 12 0,1-6-5 0,-2 3-10 16,-1-10-3-16,1 17-10 0,-1-6-8 0,1 0 1 16,-2 0-6-16,1 1-23 0,-1 0 3 15,0-2 0-15,0 3-11 0,-3-1-5 0,2-1 11 16,-1-1-11-16,0 0 3 0,-1-1-7 0,0 1-1 15,-2-2-15-15,0 0 10 0,-2 0 0 16,2-2-15-16,-2 0 10 0,-1-1-8 16,1-1-15-16,0 0-5 0,-2-1 5 0,1 0-15 15,-2-1 10-15,0 0-18 0,-1-2 5 0,1 0 10 16,-1 0-5-16,1-2-2 0,0 1 0 0,-3-1-24 16,5-1 24-16,-3 0-21 0,2 0 10 15,0-1 9-15,2 0 14 0,0 0-17 0,1-1-9 16,-1 1 14-16,3-3-18 0,0 1 10 15,1 1 2-15,2-1-2 0,0-1-8 0,2 7 19 16,-3-11 9-16,3 11-17 0,1-9 7 0,-1 9-10 16,2-8 2-16,-2 8 3 0,7-7 11 0,-7 7-1 15,10-5 5-15,-10 5-17 0,13-2 10 16,-7 1 5-16,-6 1 5 0,16 0-11 0,-16 0-1 16,17 2 9-16,-9-1-2 0,0 1-3 0,1 1 1 15,-9-3-1-15,14 4 8 0,-14-4 8 16,8 4-21-16,-8-4 18 0,6 4-3 0,-6-4-2 15,0 0-2-15,0 0-6 0,0 0 11 0,0 0-11 16,-16 15 18-16,10-11 1 0,-2 0-1 0,0 0 10 16,-2 2 3-16,-1-1 0 0,0 2-10 0,-3 2 26 15,0-1-16-15,0 0 2 0,0 3 16 16,0-2-20-16,-2 5 22 0,-1-2 3 16,4 0-15-16,-1 3 23 0,-1 0-13 0,3 0-8 15,0-1-5-15,1 2 16 0,0-2-14 0,2 0 4 16,0 0-19-16,1 2 21 0,1-2-13 15,2-2-5-15,-1 3 12 0,2-2-1 0,1 1-17 16,0-2 4-16,2 2 2 0,1-3 20 0,2 1-17 16,2 0-9-16,0 0 1 0,2-1 0 0,3 2 7 15,1-2-2-15,4-1-28 0,0-1-5 16,4-1-21-16,0-2-8 0,1 1-50 0,1-1-9 16,1-1-40-16,-2-2-23 0,-1-1-60 0,-2-2-119 15,4 0-203-15,-4-2-381 0,-1-1 135 0,-2-1 32 16,-1-1 76-16,0-2 30 0,-2 2 119 15,2-3 20-15,-4 0 53 0</inkml:trace>
  <inkml:trace contextRef="#ctx0" brushRef="#br0" timeOffset="3716.47">22257 4155 941 0,'-13'-4'369'0,"13"4"10"0,-11 0-36 15,11 0-15-15,-10 0-34 0,10 0-25 16,-12 4-24-16,12-4-7 0,-12 5-20 0,5 0-11 16,2 0-35-16,-1 0-3 0,2 1-26 0,-1-1 11 0,2 1-26 15,0 1-18-15,3-7-8 0,-4 12-15 16,4-5 0-16,0-7-2 0,2 11-16 16,-2-11-3-16,8 11-12 0,-2-5-33 0,1-2-14 15,-1 2-37-15,3-4-47 0,0 1-61 0,2-3-88 16,-11 0-130-16,17 0-468 0,-7-2 51 0,-3-1 90 15,0 0 89-15,0-3 31 0,-3-1 41 0,2-1 74 16</inkml:trace>
  <inkml:trace contextRef="#ctx0" brushRef="#br0" timeOffset="5149.37">21588 3744 954 0,'0'0'389'15,"0"0"-30"-15,0 0-32 0,0 0-30 0,0 0-15 16,0 0 7-16,3 17-36 0,-3-17-30 0,0 9-18 16,0-9-11-16,0 0-12 0,0 15-21 0,0-15-25 15,-1 14 13-15,1-7-27 16,0-7-11-16,2 14-9 0,-1-6 13 0,-2 1-15 15,1-9-3-15,1 16-12 0,-1-9-14 0,0-7 9 16,-1 15-9-16,0-7 19 0,-1-1-36 0,0 1 5 16,2-8-8-16,-7 13-13 0,4-8 3 0,-2 1 3 15,1 0-1-15,-2 0-17 0,1-3 4 16,5-3 1-16,-13 8-3 0,8-6-2 0,-2 1-21 16,7-3 18-16,-12 3-20 0,12-3 12 0,-11 3-2 15,11-3-6-15,-12-2-4 0,12 2-11 0,-9-4 6 16,4 1-6-16,5 3 8 0,-8-8 3 15,7 3-11-15,1 5 13 0,-6-11-14 0,3 6 18 16,2-2-18-16,-2-1-2 0,3 8 11 0,-4-13 10 16,4 6-2-16,0 7 7 0,-3-11-10 0,3 11-5 15,-3-8 8-15,3 8-6 0,-2-7 26 16,2 7-21-16,0 0 4 0,0 0 2 0,-3-6 13 16,3 6-11-16,0 0 6 0,0 0-11 15,0 0 8-15,0 0 0 0,0 0 7 0,0 0-2 16,0 0 13-16,-7 19-26 0,7-19 16 0,-1 9-11 15,1-9 21-15,-4 10-10 0,4-10-6 16,-3 11 14-16,3-6-14 0,0-5 11 0,-3 11-13 16,3-11-3-16,-5 10-5 0,3-5 8 0,2-5 3 15,-6 9-9-15,2-5-6 0,4-4 4 0,-7 9-3 16,7-9 1-16,-9 5-8 0,6-2 3 16,3-3-8-16,-10 5 17 0,6-2-4 0,4-3 0 15,-10 3-11-15,10-3 8 0,-9 2-2 0,9-2 5 16,0 0-1-16,-15 0-4 0,15 0-3 0,0 0 20 15,-11-3-20-15,11 3-2 0,-5-6-19 0,5 6 8 16,-5-7 16-16,5 7 7 16,-2-7-17-16,2 7 17 0,-3-8-3 0,3 8-14 15,-3-6 2-15,3 6-6 0,-2-7 9 0,2 7-8 16,0 0 12-16,-4-7 1 0,4 7 2 0,0 0-3 16,0 0-14-16,-9 0 24 0,9 0-9 15,0 0-3-15,0 0-8 0,0 0 11 0,-14 11-3 16,14-11-8-16,-6 5 0 0,6-5 8 15,-9 6-2-15,9-6 7 0,-7 5-10 0,7-5 7 16,-8 6-2-16,8-6 8 0,-9 2-16 0,9-2 11 16,-8 6-8-16,8-6 7 0,-8 1 4 15,8-1-4-15,-8 2-7 0,8-2 15 0,0 0-25 16,0 0 17-16,-13-1 9 0,13 1-14 0,0 0 6 16,-5-5 2-16,5 5-10 0,0 0 10 0,-3-8-10 15,3 8 0-15,0 0 12 0,-2-9-4 16,2 9 10-16,0 0-13 0,-3-6-3 0,3 6-7 15,0 0 2-15,0 0 13 0,0 0-2 0,-10 0 5 16,10 0-14-16,0 0 1 0,0 0 3 0,-12 8-24 16,12-8 21-16,-7 4 20 0,7-4-22 15,-4 6 12-15,4-6-8 0,-7 5 11 0,7-5-13 16,-7 4 18-16,7-4-24 0,-6 4 16 16,6-4 3-16,-8 3-3 0,8-3-20 0,0 0 10 15,-10 2 5-15,10-2 7 0,0 0-7 0,0 0 6 16,0 0 4-16,-13-5-10 0,13 5-10 15,-4-4 12-15,4 4 1 0,0 0 7 0,-4-7-13 16,4 7 19-16,-4-5-21 0,4 5 10 0,0 0-15 16,-2-6 15-16,2 6-13 0,0 0 13 0,0 0-13 15,-4-5 16-15,4 5-13 0,0 0-10 16,0 0 12-16,0 0 6 0,0 0-6 0,0 0 8 16,0 0-20-16,0 0 15 0,-18 9-5 0,18-9 12 15,-7 5 6-15,7-5-10 0,-8 5 4 0,8-5 4 16,-8 4 1-16,8-4 14 0,-12 4 10 15,7-1 0-15,5-3 12 0,-14 3 9 16,6-1 9-16,-1-1-2 0,-1 1 18 0,0 0-23 16,-1-2 20-16,0 1-7 0,-1-1-11 0,-1 1 1 15,0-1-16-15,-3 1 15 0,1 0-17 0,-2 0 10 16,1 0-13-16,1-1-18 0,-2 0 15 16,2 2-2-16,-2-2-3 0,1 0 6 0,1 0-22 15,-1-2-9-15,-2 2 18 0,4-1-8 0,-2-1-26 16,-1 0-23-16,1-1-17 0,-3-1-19 15,1-1-12-15,-1 0-19 0,0 0-19 16,1-2-16-16,-1 0-16 0,2-2-12 0,0 2-54 16,2-3-44-16,2 0-149 0,3-2-159 0,0 1-362 15,3-2 87-15,0 1 97 0,3 1 54 0,0-1 61 16,1 0 72-16,1 0 44 0,2 2 55 16</inkml:trace>
  <inkml:trace contextRef="#ctx0" brushRef="#br0" timeOffset="5272.36">20561 3616 657 0,'16'-4'156'16,"-1"1"-92"-16,6 1-135 0,-4-3-393 0</inkml:trace>
  <inkml:trace contextRef="#ctx0" brushRef="#br0" timeOffset="5683.88">21315 4235 965 0,'0'0'345'15,"-10"3"-35"-15,10-3-8 0,-13 2-44 0,6 1-32 16,-3-2-14-16,0 0-30 0,1 0-21 16,-3-1-36-16,0 0-43 0,0 0-110 0,-3 0-223 15,0-2-409-15,0-2 41 0,-2 1 63 0,0-4 65 16,0 0 61-16</inkml:trace>
  <inkml:trace contextRef="#ctx0" brushRef="#br0" timeOffset="5956.92">21433 3514 1361 0,'0'0'394'0,"0"0"-22"0,6-3-50 0,-6 3-28 16,0 0-17-16,0 0-16 0,8-1-43 0,-8 1-32 15,0 0-47-15,0 0-47 0,0 0-202 0,4-2-622 16,-4 2 35-16,0 0 65 0,0 0 72 15,-21-5 50-15,7 2 65 0</inkml:trace>
  <inkml:trace contextRef="#ctx0" brushRef="#br0" timeOffset="6527.12">20613 3607 970 0,'0'0'340'0,"-2"8"-53"0,2-8-1 0,0 0-37 15,0 0 12-15,0 0-62 0,0 0 16 16,15 4-46-16,-15-4-2 0,10 1-19 16,-10-1-10-16,15 1-22 0,-3-1-19 0,0 0-59 15,2 0-84-15,0 0-202 0,3-1-489 0,0 1 99 16,0-1 22-16,0 0 98 0,0-1 53 0</inkml:trace>
  <inkml:trace contextRef="#ctx0" brushRef="#br0" timeOffset="7661.83">22629 3581 844 0,'0'0'323'0,"0"0"-21"0,0 0-23 16,-6-3-34-16,6 3-14 0,0 0-16 0,0 0 2 15,0 0-27-15,0 0-21 0,0 0-10 16,0 0-3-16,0 0-28 0,0 0-8 0,-2-8-15 16,2 8 0-16,0 0-3 0,0 0-2 0,0 0-3 15,0 0-22-15,0 0-1 0,0 0 0 16,0 0-10-16,0 0-8 0,9-10 3 0,-9 10-13 15,0 0 5-15,0 0-2 0,0 0-3 0,0 0-2 16,0 0-14-16,0 0 1 0,0 0 0 0,0 0 25 16,0 0-40-16,0 0 4 0,0 0 11 15,0 0-3-15,0 0 3 0,-9-5-16 0,9 5 5 16,0 0 3-16,0 0-7 0,0 0-1 0,-15 9 18 16,15-9-17-16,-9 6 20 0,3-2-13 15,6-4 5-15,-10 9-5 0,4-3-3 16,1 0 14-16,-1 3-14 0,-1-2 11 0,1 2-13 15,-1 1 12-15,2 0-12 0,0 0-2 0,2 3-6 16,0-1 5-16,1 0-7 0,0 2 2 0,2-1 3 16,2 1-5-16,-2-1-3 0,4 1 8 15,0 2 10-15,3 0-11 0,1 0 1 0,0-2-5 16,2 1 20-16,0-1-36 0,1-1 3 0,0 0 13 16,2-2 12-16,1 0-25 0,-1 0 3 0,2-3 12 15,-1 0-7-15,3-1-1 0,-1 0 1 16,2-2-8-16,-1 0 15 0,3-1-5 15,-4-2-3-15,2 0-2 0,-1-2-2 0,2 0 10 16,-1-3-14-16,2-1 6 0,1-2-2 0,-3 0-1 16,2-2 21-16,0-3-13 0,-1-3-7 15,-1-1-6-15,-1 1 24 0,-3-1-14 0,0-2-10 16,-2 0 11-16,-3 2 5 0,-1-1-1 0,-3 0 9 16,-2-1-14-16,-1 1-2 0,-2 1-5 0,-2-3 8 15,-2 3 7-15,-2-3-2 0,-2 2-11 16,-2-1 0-16,-3 0 16 0,-1 2-13 15,-3 0-7-15,-1 3 7 0,0 1 2 0,-3 1-10 16,1 2-17-16,0 4-1 0,1 0-22 0,-1 1-14 16,0 3-12-16,-1 1-23 0,1 4-39 15,1 0-130-15,2 3-241 0,1 0-322 0,1 2 89 16,1-2 57-16,1 2 96 0,1-2 42 0,0 4 51 16,-1-2 36-16</inkml:trace>
  <inkml:trace contextRef="#ctx0" brushRef="#br0" timeOffset="8051.4">22670 3814 949 0,'12'-3'287'15,"-6"3"-36"-15,-6 0-13 0,12-3-21 16,-12 3-14-16,13 0 12 0,-13 0-16 0,15 3-7 16,-7-1 5-16,-8-2-18 0,14 4-17 0,-7-1 7 15,0 1-8-15,0 0-10 0,-1 1-5 0,0 0-16 16,0 2 14-16,0 2-9 0,-1-1-2 16,0-1-15-16,0 2 10 0,-2-1-15 0,0 0 2 15,1 0-7-15,0 2-4 0,1 0 4 0,-1 0-8 16,1-2-16-16,-2 1 11 0,2-1-11 0,-1 0-12 15,2 1-18-15,0-1 0 16,1 1 5-16,1-2-8 0,0 1-5 0,0-2 2 16,2 1 4-16,0-1-37 0,2 1-18 0,-1-3-17 15,0 0-22-15,-2-1-26 0,1-1-56 0,-2-3-159 16,1 0-587-16,-9 1-1 0,15-7 98 0,-8 2 95 16,-2-2 43-16,-2-2 64 0,4 0 75 15,-1-2 27-15</inkml:trace>
  <inkml:trace contextRef="#ctx0" brushRef="#br0" timeOffset="8496.36">23503 3883 885 0,'0'0'307'0,"0"0"-12"0,0 0-24 0,0 0-18 16,0 0-27-16,0 0 4 0,-16 6-23 0,16-6-2 16,-13 1-38-16,7-1-1 0,6 0-7 15,-14 1-21-15,8-1-28 0,-1 1 3 0,7-1-24 16,-15 2-12-16,9-1 10 0,1 0-15 0,-1 1-6 16,6-2-4-16,-10 2-14 0,6 0-4 0,4-2-26 15,-6 5 10-15,6-5-5 0,0 0 18 16,-1 5-28-16,1-5-1 0,0 0-6 15,0 0 4-15,5 10 0 0,-5-10-2 0,6 7-8 16,-3-4 10-16,2 2 3 0,-5-5-11 0,8 8 11 16,-4-3-5-16,0-1-3 0,1 0 5 0,-2-1 0 15,-3-3 1-15,7 9 27 0,-4-5 18 16,-3-4-17-16,3 8-11 0,-3-8 10 0,2 6 11 16,-2-6 2-16,0 0 0 0,-4 8-12 0,4-8-14 15,-6 5 14-15,0-2-11 0,2 0 13 0,-2-1-21 16,6-2 3-16,-11 3-18 0,7-1-12 0,4-2-60 15,-12 1-76-15,12-1-144 16,-8 0-547-16,8 0 56 0,0 0 81 0,-10-3 70 16,10 3 74-16,-4-8 64 0,4 8 13 0</inkml:trace>
  <inkml:trace contextRef="#ctx0" brushRef="#br0" timeOffset="9044.69">23715 3695 883 0,'0'0'361'0,"0"0"-16"0,0 0-20 0,8-1-36 16,-8 1 3-16,0 0-26 15,0 0-20-15,10 7-3 0,-10-7-2 0,6 8-16 16,-3-3 3-16,-3-5-10 0,6 14-14 0,-3-6 1 15,0 1-23-15,0 3 5 0,-1 0-16 0,0 1-2 16,1 1-23-16,-3 1 8 0,0 0-3 16,0 0 7-16,0 0-25 0,-2 0 8 0,1 0-20 15,-2 2-1-15,1-1-10 0,-2-3-10 0,2 2-6 16,-1-1-9-16,-1 1-13 0,2-3-14 0,0 1 17 16,-1-1-6-16,0 0-28 0,3-4-3 0,-2 2 8 15,1-1-7-15,0-1 2 0,1-8-8 16,-3 12-5-16,3-12 10 0,0 12-22 0,0-12 2 15,0 6-31-15,0-6-20 0,0 0-31 16,0 0-36-16,0 0-8 0,0 0-38 0,0 0-25 16,0 0-24-16,0 0-2 0,0 0-38 15,5-28-44-15,-5 18-59 0,0 2-69 0,0-3-49 16,0 3-33-16,0-3-296 0,-1 0 50 0,1-1 77 16,-2 1 49-16,0-3 79 0,1 2 33 0</inkml:trace>
  <inkml:trace contextRef="#ctx0" brushRef="#br0" timeOffset="9429.17">23733 3757 744 0,'3'-6'287'16,"-3"6"0"-16,4-12-24 0,-1 6 9 0,0-1-32 15,-3 7-17-15,4-12-11 0,-2 7 6 16,-2 5-34-16,5-11-2 0,-2 4-26 0,-3 7 23 0,4-9-33 16,1 4-10-16,-2-1-13 0,-3 6 0 15,9-10-18-15,-5 5-3 0,3 0-12 16,-2 1-1-16,1 1 6 0,-6 3-13 0,14-7-3 15,-8 4-7-15,1 0-16 0,1 0 8 0,-8 3 0 16,16-4-23-16,-8 3-5 0,1 1 2 0,-9 0 8 16,19 0 0-16,-9 1-5 0,-1 1-28 0,1 1 15 15,1 0 6-15,-1 2-6 0,1-1 18 16,0 2-13-16,-1 0 13 0,0-1-12 16,0 1 4-16,-1 0-7 0,0 1 2 0,0-2-2 15,-2 1 22-15,0 1 1 0,0-3 0 0,-1 2 2 16,-1-2 26-16,0 2-28 15,-5-6 20-15,8 10-12 0,-8-10 2 0,2 8 10 0,-2-8-5 16,0 0 0-16,-7 17-15 0,2-12-1 0,-2 1-19 16,-2 1 27-16,-3 1-33 0,-2-2-33 0,-3 2-72 15,-1-1-17-15,-5 3-75 0,-2-2-92 16,-11 4-305-16,-1-3-350 0,-3-1 71 0,4-4 98 16,4 0 58-16,-11-1 103 0,-4 1 25 0,1 0 80 15,1 0 23-15</inkml:trace>
  <inkml:trace contextRef="#ctx0" brushRef="#br0" timeOffset="10983.75">22128 5116 1195 0,'2'-6'371'16,"-2"6"-20"-16,0 0-3 0,0 0-41 16,0 0-8-16,0 0-45 0,0 0 10 0,0 0-16 15,0 0-20-15,0 0-6 0,0 0-4 16,0 0-24-16,0 0-2 0,0 0-12 0,0 0-9 15,0 0-15-15,-2 29-7 0,0-20-21 0,0 2 2 16,1 1-12-16,-1 0 7 0,1 3-22 16,-1-3 12-16,0 3-25 0,1-1-24 0,-1-1 16 15,-2 1-15-15,2 0-16 0,0-1 10 0,-1 0-4 16,0 1 4-16,-1-2-20 0,2-1-3 0,-1 0 8 16,0 0 0-16,-1-1-15 0,0-1-15 15,0 1 7-15,-2-2-11 0,1-2 11 0,0 1-12 16,0-1 4-16,-2 0 3 0,1-1-18 0,1 0 8 15,-2 0 2-15,1-1 0 0,-1 0-15 0,-1-1-10 16,8-3 7-16,-16 4 3 16,7-2-16-16,1-2-15 0,8 0 8 0,-18 0 5 15,9-2-5-15,-1 1 3 0,0-1-19 0,-2-1 24 16,3 1-1-16,-1-2 13 0,-2-1-10 0,2 0 6 16,0 1-9-16,2-1 13 0,0-2-7 15,-1 1-3-15,3-1-7 0,2 0 25 16,-2 0-16-16,3 0 9 0,0 0-19 0,1 0 26 15,-1 0-8-15,3 7-2 0,0-12-10 0,0 12 9 16,3-11 14-16,2 6-16 0,-5 5-2 0,8-8 28 16,-3 5-26-16,-5 3 8 0,14-4 0 0,-8 3 10 15,-6 1-10-15,13 0-3 0,-13 0-5 16,15 0 0-16,-15 0 6 0,13 5-4 0,-5-3 4 16,-2 2 22-16,-6-4-10 0,12 6-13 0,-7-3-2 15,-5-3 10-15,5 6 5 0,-5-6-2 16,0 0 12-16,1 10-5 0,-1-10-4 0,0 0-6 15,-9 10 25-15,4-6-9 0,-2 0-9 0,7-4 6 16,-16 7 5-16,9-3-13 0,-4 0 18 0,-1 1-15 16,1 0 23-16,1-2-6 0,-4 3 16 15,2 1-23-15,0-2 31 0,-3 3-1 0,1 1-2 16,-1 0-5-16,2 1-13 0,-2-2-15 16,2 5 15-16,1-4 16 0,0 1-6 0,0 1 11 15,1 0 0-15,1 2-11 0,0-2-5 16,0 1 3-16,4-2 0 0,1 1-23 0,-2 0 33 15,2-1-8-15,0 1-10 0,2-1 3 0,-2 2 0 16,3-1-8-16,2 0 5 0,-3 0 8 0,3 0-3 16,-1 0-10-16,1-1-8 0,1 1 11 15,2-1-3-15,-1 1-13 0,3 0 13 0,-2-1-15 16,4 1 10-16,0-2 5 0,1-1-5 0,1 1-21 16,-1-2 6-16,5 3-44 0,-1-3-8 0,1 1-20 15,2-1-23-15,0-2-33 0,-1 0-21 16,0-1-31-16,0 0-33 0,3-3-76 0,-4 1-139 15,2-1-551-15,-2-1 83 0,2-1 71 16,-2-1 95-16,-2-1 77 0,2 1 44 0,-3-4 73 16,2 3 49-16</inkml:trace>
  <inkml:trace contextRef="#ctx0" brushRef="#br0" timeOffset="11248.75">21916 5710 1151 0,'-13'0'333'16,"13"0"-13"-16,-14 0-23 0,7 2-28 0,-3 1-18 15,2 0 12-15,-2 0-40 16,3 0-13-16,-1 2-36 0,0-1-26 0,1 0-2 16,2 2-10-16,-1-2 0 0,2 2-37 0,4-6-12 15,-4 11 3-15,2-5-18 0,2-6-8 0,0 0-18 16,7 16 5-16,-1-11-41 0,1 1-25 15,0-1-11-15,2 1-15 0,1-2-53 0,0-1-106 16,0-1-115-16,0 1-376 0,0-2-31 0,-10-1 85 16,18-2 58-16,-12-1 62 0,2-1 39 0</inkml:trace>
  <inkml:trace contextRef="#ctx0" brushRef="#br0" timeOffset="12633.42">21329 5279 1246 0,'-4'-8'387'16,"4"8"-6"-16,0 0-48 15,-2-8-3-15,2 8-38 0,0 0-11 0,0 0-22 0,0 0-31 16,0 0-18-16,0 0-8 0,0 0-26 0,0 0 6 16,0 0-26-16,17 17-5 0,-13-10-13 15,0 1-17-15,0 1-21 0,1 1-6 16,0 1-2-16,0 0-15 0,-1 1 3 0,0-1-16 16,0 1 10-16,-1 0-13 0,-1-3-7 0,-2 1 5 15,1-1-5-15,-2 0-13 0,-1 0 7 0,-1-1-7 16,-2 0 0-16,1-2-8 0,-2 2-12 15,-1-3 10-15,-1 1-1 0,0-3-7 16,0 1-2-16,-1-1-3 0,0 0-8 0,0-1-7 16,9-2 4-16,-16 0-9 0,8 0-14 0,8 0-4 15,-16-2 7-15,9-2-5 0,2 2-10 0,-3-4 2 16,4 1 1-16,1-1-1 0,0-1-15 16,0 0 13-16,3 7 5 0,0-12-13 0,0 12 16 15,4-15-6-15,-1 9 8 0,1-2-11 0,-2 2 22 16,-2 6-5-16,8-11-4 0,-5 7 1 0,-3 4 1 15,7-6 13-15,-7 6-10 0,7-4 1 16,-7 4-3-16,0 0 0 0,0 0 8 0,0 0 13 16,0 0 0-16,12 10-13 0,-12-10 12 0,2 8 6 15,-2-8 0-15,0 0-4 0,-3 16-9 16,3-16 14-16,-6 11 6 0,2-4-7 0,0-1 18 16,-2-1-36-16,0 0 15 0,0-1 5 15,-2 1-4-15,0 0-5 0,0-1-6 0,1-2 6 16,-2 3 5-16,1-2-11 0,-1 0 7 0,9-3 1 15,-15 4-11-15,8-4 11 0,7 0 13 0,-14 0-14 16,14 0 6-16,-13 0-21 0,7-4 13 16,-1 1-7-16,7 3 7 0,-12-6-10 0,6 1 13 15,1-1-14-15,-1 2-1 0,3-2 9 0,-1 2 3 16,0-1-12-16,4 5 17 0,-9-8-5 0,7 3-10 16,2 5 5-16,-6-6 5 0,6 6-13 15,-4-6-4-15,4 6 12 0,0 0 5 0,-6-2 2 16,6 2-9-16,0 0-3 0,0 0 10 0,0 0-5 15,0 0 0-15,-10 10-10 0,10-10 22 16,-3 9 4-16,3-9-6 0,-4 9-12 0,1-5 9 16,3-4 6-16,-5 7 18 0,1-2-36 15,4-5 7-15,-5 8 8 0,0-5 6 0,5-3-19 16,-7 5 29-16,7-5-31 0,-7 5-8 0,7-5-8 16,0 0 27-16,-10 2-24 0,10-2 2 0,0 0-12 15,0 0 26-15,-12-7-14 0,12 7 3 16,-4-6-12-16,4 6 20 0,-3-5-3 15,3 5 11-15,0 0-24 0,-4-10 7 0,4 10-8 16,0 0 9-16,-3-6 16 0,3 6-13 0,0 0 5 16,0 0 7-16,0 0-17 0,0 0 28 15,0 0-17-15,0 0 8 0,0 0 19 0,0 0-18 16,0 0-3-16,-17 13 9 0,13-10-9 0,4-3 8 16,-10 8-12-16,3-5-3 0,7-3 17 0,-10 5-5 15,6-2-19-15,4-3 10 0,-10 3 7 16,10-3 13-16,-10 3-18 0,10-3 8 0,-8 2-3 15,8-2-3-15,0 0-7 0,0 0 13 0,-13-3-6 16,13 3-7-16,-5-5 0 0,5 5-10 0,0 0 22 16,-6-5-7-16,6 5-2 0,-3-6-7 0,3 6 28 15,0 0-27-15,-3-7 11 0,3 7 12 16,0 0-12-16,-4-6-2 0,4 6 6 0,0 0-20 16,0 0 18-16,-7-3 5 0,7 3 0 15,0 0 15-15,0 0-4 0,0 0-5 0,0 0 2 16,-16 5 25-16,16-5-15 0,-8 4-2 15,8-4 20-15,-7 4-18 0,7-4 18 0,-12 6 0 16,7-3 6-16,5-3 6 0,-14 8-9 0,9-5 0 16,-3-1 20-16,8-2 2 0,-12 6-7 0,4-4-2 15,3 1-1-15,5-3 14 0,-16 5 12 16,8-3-16-16,0-1 14 0,8-1-24 0,-17 3-10 16,7-1 24-16,0-2-17 0,0 2-4 0,-2-2 5 15,0 1 3-15,0-1-22 0,-1 0 24 0,0 1-5 16,-3-2-7-16,3 1 1 0,-3 0-12 15,2-1 5-15,-2 1-7 0,1 0-9 0,-2-2 1 16,3 2-3-16,-3 0-15 0,1 0 20 16,1 0-2-16,-3-2-3 0,2 0-17 0,-2 0-11 15,3 1 0-15,-2-2 0 0,0 1 0 0,2-1 0 16,-2 0 0-16,-2-1 0 0,5 0 0 16,0 0 0-16,-3-3 0 0,3 3 0 0,1-3 0 15,-1 1 0-15,3-1 0 0,-1 1 0 0,1-2 0 16,1 2 0-16,0-3 0 0,-2 0-44 15,4 0-104-15,-1-4-50 0,2 2-37 16,1 0-44-16,1-2-92 0,3 0-272 0,-1 0-383 16,0-1 120-16,2 0 97 0,-2-1 59 0,0 1 89 15,0-2 50-15,3 2 60 0,0 0 62 0,0-1 57 0</inkml:trace>
  <inkml:trace contextRef="#ctx0" brushRef="#br0" timeOffset="12817.41">20199 5003 783 0,'4'-6'325'0,"-4"6"-21"15,0 0-42-15,10-3-14 0,-10 3-25 0,10 0-14 16,-10 0-35-16,18 0-7 0,-5 1-39 0,1 0-39 16,7-1-35-16,3 1-74 0,1 0-129 15,8 1-463-15,1-1 8 0,0 1 59 16,16-1 59-16,-2 1 43 0</inkml:trace>
  <inkml:trace contextRef="#ctx0" brushRef="#br0" timeOffset="17048.77">19440 4808 606 0,'0'0'187'0,"0"0"-23"16,0 0-16-16,-6-6 11 0,6 6-13 0,0 0 2 15,0 0-20-15,-4-6-5 0,4 6-10 0,0 0-8 16,-7-5-5-16,7 5-1 0,0 0 1 0,-5-4 13 16,5 4-26-16,0 0-5 0,-9-4 5 15,9 4-5-15,0 0-8 0,-6-2 5 0,6 2-2 16,0 0-3-16,-9-3-12 0,9 3 2 0,0 0-3 15,-9-2 8-15,9 2-12 0,0 0 22 16,-11-4-20-16,11 4 5 0,-6-1-18 16,6 1 13-16,-9-2-11 0,9 2 4 0,0 0-14 15,-12-1 6-15,12 1-6 0,-8-1 0 0,8 1 6 16,-9-2-6-16,9 2-17 0,-10-1 15 0,10 1 5 16,-10-1-16-16,10 1-2 0,0 0-5 15,-13 0-3-15,13 0-4 0,-9-1 9 0,9 1-12 16,0 0 5-16,-13 0-3 0,13 0 0 15,-9 0 5-15,9 0-7 0,0 0 18 0,-12 0-8 16,12 0 15-16,0 0-18 0,-11 0-7 16,11 0 2-16,-9 0 3 0,9 0 0 0,0 0 0 15,-8-2 7-15,8 2-20 0,0 0 3 0,0 0 2 16,-13 0 13-16,13 0-6 0,0 0-1 0,0 0-11 16,0 0 25-16,-9-1-27 0,9 1-3 15,0 0 12-15,0 0-12 0,0 0 13 0,0 0-8 16,0 0 15-16,0 0-15 0,0 0-2 0,0 0 7 15,0 0-5-15,0 0 5 0,0 0-10 0,32 0 7 16,-32 0 3-16,12 0-15 0,-12 0 10 16,15-2 16-16,-15 2-9 0,16 0-12 0,-7 0 3 15,0-1-6-15,-9 1 16 0,19-2-8 0,-12 1 10 16,-7 1-8-16,14-2-4 0,-7 2 2 16,-7 0 20-16,12-4-25 0,-12 4 0 15,10-3-5-15,-10 3 5 0,9-3 2 0,-9 3 3 0,10-3 10 16,-10 3 6-16,7-3-19 0,-7 3 19 15,11-3-9-15,-11 3 11 0,6-5-20 0,-6 5 9 16,9-4-17-16,-9 4 5 0,5-6-8 16,-5 6 18-16,8-4-15 0,-8 4 23 0,6-7-18 15,-6 7 12-15,4-6-14 0,-4 6 9 0,4-5-15 16,-4 5 8-16,0 0 10 0,6-6 8 0,-6 6 0 16,6-5-16-16,-6 5-2 0,0 0 5 15,4-4 8-15,-4 4-8 0,0 0-3 0,7-4 9 16,-7 4-9-16,0 0 11 0,6-5-8 0,-6 5 0 15,0 0 0-15,0 0 10 0,6-5-18 0,-6 5 6 16,0 0-9-16,0 0 9 0,0 0 7 16,0 0 0-16,5-5-10 0,-5 5 2 15,0 0 1-15,0 0 12 0,0 0-10 0,0 0-5 16,0 0 5-16,0 0-5 0,0 0-5 0,0 0 15 16,0 0-5-16,0 0-3 0,-1-10 6 15,1 10 7-15,0 0-20 0,0 0 7 0,0 0-2 16,0 0 18-16,0 0-16 0,-4-8 8 15,4 8 1-15,0 0-9 0,0 0-17 0,0 0 20 16,0 0 43-16,-5-7-46 0,5 7 3 16,0 0-2-16,0 0-3 0,0 0 0 0,0 0 2 0,0 0-7 15,0 0 12-15,0 0-12 0,0 0 3 16,-3-5 1-16,3 5-17 0,0 0 26 0,0 0-3 16,0 0 13-16,0 0-3 0,0 0-15 15,0 0 0-15,0 0 15 0,0 0-15 0,0 0 0 16,0 0 2-16,0 0 8 0,0 0-15 0,0 0 10 15,0 0-3-15,0 0 1 0,0 0 7 0,0 0-5 16,0 0-10-16,0 0 23 0,0 0-19 16,0 0 12-16,0 0-6 0,0 0 5 0,0 0-8 15,0 0 13-15,-21 8-7 0,21-8 0 0,-4 3-1 16,4-3 6-16,0 0-16 0,-10 6-5 0,10-6 11 16,-9 4 4-16,4-1 1 15,5-3-8-15,-10 5 12 0,10-5-7 0,-10 5 11 16,5-2-19-16,5-3 5 0,-13 5 9 0,9-2-6 15,4-3 0-15,-10 4 5 0,10-4-5 0,-9 4-8 16,9-4 16-16,-10 3-16 0,10-3 5 16,-10 3 3-16,10-3 13 0,-8 3-13 0,8-3 13 15,-11 3-26-15,11-3 6 0,-10 1-9 0,10-1 24 16,-10 3-3-16,10-3-2 0,-10 0 4 0,10 0-17 16,-10 3 10-16,10-3 15 0,0 0-15 15,-15 0 21-15,15 0-34 0,-9 3 8 0,9-3-5 16,0 0-3-16,-12 0 5 0,12 0 0 0,-8 1 1 15,8-1 4-15,0 0 1 0,0 0 4 16,-9 1-22-16,9-1-13 0,0 0 4 16,0 0 9-16,0 0-1 0,-10 3-17 0,10-3 0 15,0 0 17-15,0 0-30 0,0 0-18 0,0 0-46 16,0 0-24-16,0 0-88 0,0 0-75 0,0 0-438 16,0 0 100-16,0 0 36 0,0 0 77 15,0 0 32-15,0 0 101 0</inkml:trace>
  <inkml:trace contextRef="#ctx0" brushRef="#br0" timeOffset="17441.18">19287 4722 222 0,'0'0'59'0,"0"0"-26"16,0 0-15-16,0 0-102 0</inkml:trace>
  <inkml:trace contextRef="#ctx0" brushRef="#br0" timeOffset="62998.76">16086 7657 189 0,'0'0'97'16,"-7"4"-23"-16,7-4 13 0,0 0 13 0,0 0-5 15,0 0-21-15,0 0 23 0,0 0-20 0,-1 8 21 16,1-8-1-16,0 0-23 0,0 0 3 16,0 0 12-16,-2 8 6 0,2-8-10 0,0 0-9 15,0 0-19-15,-4 10 7 0,4-10 10 0,0 0-8 16,-2 7-14-16,2-7-1 0,0 0-5 15,-3 8-8-15,3-8 8 0,0 0 6 16,-1 10-40-16,1-10 6 0,0 0-10 0,-2 8 5 16,2-8 0-16,0 0 5 0,-2 10-8 0,2-10 10 15,0 0-12-15,0 9 51 0,0-9-54 0,0 0 3 16,-1 11 4-16,1-11-4 0,0 9 33 16,0-9-44-16,0 0-2 0,-2 11 13 0,2-11-5 15,0 0 4-15,-1 11-14 0,1-11 12 0,-1 8-8 16,1-8 13-16,-2 7 13 0,2-7-28 0,0 0 10 15,-3 10 1-15,3-10 1 0,-1 8-12 0,1-8 8 16,-2 7-3-16,2-7-8 0,-1 6 11 16,1-6-11-16,0 0 0 0,-2 11 31 0,0-6-15 15,2-5-8-15,-1 6-13 0,1-6 13 0,-2 7 3 16,2-7 7-16,-2 6-13 0,2-6-2 0,0 0 5 16,-2 9 10-16,2-9-10 0,-1 6-5 15,1-6 18-15,-1 6-15 0,1-6 4 16,0 0-7-16,0 8 15 0,0-8-7 0,0 0-13 15,1 9 4-15,-1-9 14 0,0 0-5 0,1 7 7 16,-1-7-13-16,0 0 3 0,1 6 3 16,-1-6-24-16,0 0 16 0,0 0 13 0,0 8-28 15,0-8 20-15,0 0 7 0,0 0 16 0,0 0-28 16,-1 8 8-16,1-8-14 0,0 0 32 0,0 0-21 16,0 0 8-16,0 0-11 0,0 0 0 0,2 6-4 15,-2-6 7-15,0 0-18 0,0 0 18 16,0 0-31-16,0 0 6 0,0 0-6 0,4 4 8 15,-4-4 0-15,0 0 13 0,0 0-24 16,0 0-25-16,0 0-38 0,0 0-28 0,0 0-8 16,0 0-54-16,0 0-154 0,0 0-163 15,0 0 15-15</inkml:trace>
  <inkml:trace contextRef="#ctx0" brushRef="#br0" timeOffset="77400.81">18310 10979 327 0,'0'0'108'0,"0"0"4"0,0 0-7 15,0 0-13-15,0 0-5 0,0 0-7 16,-7-4 12-16,7 4-20 0,0 0-8 0,0 0 25 15,0 0-9-15,0 0-14 0,0 0-5 0,0 0 3 16,0 0 6-16,0 0-1 0,0 0-8 16,0 0-5-16,0 0 21 0,0 0-13 15,0 0-7-15,0 0-1 0,0 0 5 0,0 0 1 16,0 0-16-16,0 0 20 0,0 0 6 0,0 0-23 16,3 21-8-16,-3-21 12 0,0 0-14 0,-1 9-1 15,1-9-7-15,0 0 2 0,0 8-2 16,0-8-18-16,0 0 2 0,1 10 16 15,-1-10-16-15,0 0 0 0,2 11-7 0,-2-11 13 16,3 6-6-16,-3-6-5 0,0 0 0 0,2 10 6 16,-2-10-9-16,0 0 6 0,2 9 0 0,-2-9 13 15,0 0-21-15,0 0 15 0,-2 13-15 16,2-13 18-16,0 0-25 0,0 12 15 0,0-12-11 16,0 0 19-16,2 11-14 0,-2-11-4 0,1 9-3 15,-1-9 5-15,0 0-2 0,0 12 32 0,0-12-27 16,0 0 2-16,1 9-7 0,-1-9-3 15,0 0-21-15,1 10 32 0,-1-10-27 0,0 0 14 16,3 11 4-16,-3-11 9 0,0 0-19 0,0 9 16 16,0-9-1-16,2 7-7 0,-2-7 0 0,0 0-7 15,0 0 9-15,2 11 6 0,-2-11-1 16,0 0-7-16,3 7 0 0,-3-7-2 0,0 0-1 16,2 9 8-16,-2-9-2 0,0 0-8 0,4 8 2 15,-4-8 1-15,0 0-1 0,3 6 26 16,-3-6-23-16,0 0 13 0,0 0-8 0,4 7-2 15,-4-7-1-15,0 0 24 0,0 0-34 16,0 0 18-16,0 0-15 0,0 0 5 0,0 0-2 16,0 0 7-16,0 0 0 0,0 0 5 0,0 0-7 15,0 0 7-15,0 0-7 0,0 0-3 0,0 0 7 16,0 0 4-16,0 0-6 0,0 0-8 16,0 0 3-16,2-25-2 0,-2 25-6 0,2-12 10 15,-2 7 4-15,0 5 1 0,2-14-2 0,-1 6 16 16,2 0-24-16,-3 8 6 0,0-14-3 0,0 7 8 15,0 7-6-15,0-14 11 16,0 7-13-16,0 7 0 0,0-12-3 0,0 12-9 16,0-11-9-16,0 11 26 0,0-9-2 0,0 9 2 15,0 0-5-15,0-11-3 0,0 11 1 0,0 0 4 16,0-9-17-16,0 9 20 0,0 0-23 0,3-7 51 16,-3 7-35-16,0 0-1 0,0 0-7 15,0 0 20-15,0 0-10 0,0 0 5 0,0 0-17 16,0 0 9-16,0 0 11 0,0 0-1 15,0 0 1-15,4 23 0 0,-4-23-8 0,0 11-18 16,0-11 20-16,0 13 16 0,0-13-20 16,0 14 15-16,0-7-16 0,0-7 18 0,0 14-22 15,0-7 9-15,0-7-4 0,2 15 12 0,-2-15-25 16,1 11 7-16,-1-11 10 0,0 13 6 0,0-13-8 16,1 10 3-16,-1-10-8 0,0 0 25 15,-1 12-28-15,1-12 16 0,0 0 2 0,1 10 3 16,-1-10-5-16,0 0-3 0,0 0-3 0,0 0 16 15,-1 8-23-15,1-8 13 0,0 0-8 0,0 0 5 16,0 0-5-16,0 0-3 0,0 0 16 0,0 0-8 16,0 0-10-16,8-25 3 0,-6 18 7 15,-1-1 20-15,-1 8-14 0,0-18-16 0,2 9 5 16,-2-1-6-16,0 0 9 0,0 0 0 0,0 0 9 16,-2 0 22-16,2 1-34 0,-3-1 12 15,2 2 4-15,0 0 7 0,0 1-21 16,-1 1 19-16,2 6-16 0,-3-10 26 0,3 10-31 15,-1-8 20-15,1 8-22 0,-3-8 12 0,3 8-23 16,0 0 10-16,0 0-14 0,-3-6 9 0,3 6-28 16,0 0 18-16,0 0-43 0,0 0-31 15,0 0-88-15,0 0-81 0,0 0-404 0,0 0 63 16,0 0 44-16,0 0 62 0,21 12 40 0</inkml:trace>
  <inkml:trace contextRef="#ctx0" brushRef="#br0" timeOffset="114237.39">12782 13622 455 0,'18'0'133'16,"-1"0"11"-16,-1 2-27 0,-2-2-32 0,1 0 2 0,-2 1-8 16,2 1-15-16,-2-2 18 0,0 1-20 15,2 0-6-15,-4-1-13 0,3-1 24 16,-3 2-39-16,0 0 21 0,-11-1-29 0,20 0 6 15,-11 0-1-15,-9 0-2 0,14 0 11 0,-7-1 12 16,-7 1 2-16,10-2 37 0,-10 2-3 16,8-3 15-16,-8 3-33 0,0 0 15 0,6-6 1 15,-6 6-16-15,0 0-3 0,3-8 8 0,-3 8-10 16,0 0-5-16,0-8 7 0,0 8-7 0,0 0-18 16,0 0-5-16,-3-14-3 0,3 14 15 15,-3-8-12-15,3 8 0 0,-3-9-1 0,3 9-4 16,-2-9 2-16,-1 2 5 0,3 7-20 0,-4-11 15 15,1 3-7-15,0 2 20 0,-2-1-13 16,2 0 0-16,-2-1-12 0,0-1 19 16,0 0-9-16,0-1-6 0,0 2 1 0,0 0-1 15,0-1-12-15,2 1 20 0,-2-3-15 0,2 1 0 16,1 2 0-16,-1-1 5 0,1-1-11 0,0 0 14 16,0-1-11-16,1 3 21 0,-2-2-8 15,3-1 0-15,-2 2-13 0,1-1 31 0,-1 2-28 16,1-2 17-16,0 1-1 0,-2 1-14 15,3-1-2-15,-3 1 25 0,2 1-15 0,0-2-18 16,-1 2 0-16,2 7 18 0,-3-12-15 16,3 12 7-16,-1-10-2 0,1 10 5 0,0-10-2 15,-2 4-1-15,2 6-2 0,0-9-11 0,0 9 9 0,0 0-1 16,0-12-5-16,0 12-15 0,0 0 5 16,2-9 5-16,-2 9 2 0,0 0 3 15,0-10 0-15,0 10 8 0,0 0-15 0,0-8-1 16,0 8-2-16,0 0 13 0,0 0-11 0,3-8 11 15,-3 8-3-15,0 0 8 0,0 0-11 0,5-5 11 16,-5 5 2-16,0 0-12 0,11-3-8 16,-11 3 12-16,12-3-12 0,-1 3 10 0,-1 0-2 15,0-1 2-15,3 0-13 0,0 1 6 0,3-1-1 16,-1 1 3-16,1-2 0 0,1 0 18 16,-2 2-8-16,2-1-15 0,-1 1 0 0,2 0 5 15,-1 0 13-15,0 0-3 0,0-1-23 16,1 1 19-16,-1 0-12 0,0-1 4 0,0 1-11 15,-1 0 18-15,0-1-10 0,0 0 5 0,-2 1 3 16,-3 0-6-16,2-1-17 0,-2 0 30 16,0 1-15-16,-1-1 10 0,-10 1-13 0,17-1 6 15,-10 1-6-15,-7 0 11 0,13 0-6 0,-13 0 11 16,11-1-11-16,-11 1 3 0,0 0 15 16,14 0-7-16,-14 0-5 0,0 0 4 0,10 5-4 15,-10-5-3-15,5 5 2 0,-5-5 16 0,4 10-18 16,-4-10 18-16,1 13-5 0,-1-5-5 0,0-8 2 15,-1 19 8-15,1-8 2 16,-1 2 11-16,1-2-31 0,0 3 10 0,-1-1 6 16,2 3-3-16,-1-3-6 0,0 3 24 0,0 0-16 15,1-2-4-15,-1 2 1 0,1 0 1 0,-1-1-3 16,1 1 3-16,1-1 8 0,-1 0 7 16,0 0-28-16,-1-1 13 0,0 0-8 15,1-1 18-15,-1 1-23 0,0-2 13 0,0 0-8 16,0-2 7-16,0 1-4 0,-1-2-3 0,1-1-5 15,0 2 8-15,0-10 12 0,1 15-14 16,-1-8-6-16,0-7-3 0,1 14 11 0,-1-14-16 16,1 11 5-16,-1-11 14 0,1 10-9 0,-1-10 6 0,2 8-3 15,-2-8-8-15,3 7-2 0,-3-7 10 0,3 9 8 16,-3-9-15-16,4 5-11 16,-4-5 18-16,0 0-5 0,3 8 13 0,-3-8-11 15,0 0 3-15,5 7-5 0,-5-7 8 0,0 0-13 16,7 4 8-16,-7-4-6 0,0 0 24 0,6 4-14 15,-6-4-20-15,0 0 13 0,10 3 6 16,-10-3 11-16,10 3-22 0,-10-3 3 0,11 1 9 16,-11-1-19-16,14 2 9 0,-5-1-2 0,-9-1 31 15,18 1-42-15,-10-1-2 0,-8 0 26 16,20 0-11-16,-12 1-7 0,-8-1 10 16,20 0-5-16,-9 0 5 0,1-1-5 0,-1 1-8 0,-1-1 3 15,3 1 0-15,-1-1 5 16,1 1 20-16,-1-2-13 0,1 2 4 0,1 0 11 15,1-1-14-15,0-1-8 0,0 2 2 0,1-1-7 16,-2 0 5-16,-1 1 5 0,-1-1 3 0,1 1 14 16,-3-1-19-16,2 1-3 0,-1-1 10 0,-11 1 0 15,18 0 8-15,-11 0-18 0,-7 0 5 16,13-1-5-16,-13 1 7 0,10-2 1 0,-10 2-3 16,8-3-11-16,-8 3 6 0,0 0-2 0,0 0 17 15,7-5-13-15,-7 5 19 0,0 0-24 0,0 0 23 16,0 0-15-16,-3-13 6 0,3 13-9 15,0 0 6-15,-8-10-1 0,5 5 13 16,0-1-9-16,-1-1-1 0,1 0-10 0,0-1 2 16,0 0-2-16,1 0 13 0,0-3 4 0,0 1 1 15,-2-2-13-15,2 1 21 0,1-1-21 16,-1 0 5-16,1-1 5 0,-1 1 10 0,-1-1-7 16,2 0-13-16,-2 0 10 0,0 0 3 0,1-1-2 15,-1 1-4-15,0 0 14 0,0-1 4 0,0-2-17 16,1 1 23-16,-2 2-29 15,1 0 16-15,0-2-15 0,0 4 10 0,-1-2 4 16,2 1-1-16,0 1 7 0,-2 0-10 0,2-1 2 0,0 4-12 16,0-2 9-16,0 2 9 0,2-1-11 15,-3 1 16-15,2 0-19 0,0 0-2 16,1 8 13-16,-1-12 3 0,0 6-13 0,1 6-8 16,-1-11-13-16,1 11 28 0,-2-11-20 0,2 11 2 15,-2-8 16-15,2 8-15 0,-1-8 2 0,1 8 2 16,0 0-9-16,0 0 7 0,1-10 2 15,-1 10 1-15,0 0-6 0,0 0 13 0,14-2-17 16,-14 2 4-16,11 0 1 0,-11 0 17 0,13 1-13 16,-13-1-4-16,16 1 4 0,-6-1-9 0,0 2 17 15,1-2-15-15,-11 0-13 0,23 2 15 16,-9-2-15-16,1 0 6 0,-1 0-6 16,3-2 13-16,0 2-6 0,0-2 19 0,0 1-10 15,4 0-6-15,0 0-13 0,2-2 19 16,-2 3-14-16,2-3 14 0,0 0-8 0,0 3 15 15,-1-1-10-15,-3 0 7 0,3 0-20 0,-5 0 11 16,2 0-4-16,-1 1 11 0,-2 0 0 0,0 0 16 16,-4 1-29-16,1-1 3 0,-2 1 10 15,-1-1-5-15,0 2-3 0,-10-2 13 0,17 4-13 16,-11-1 6-16,1 1 7 0,-7-4-8 0,7 7-9 16,-7-7 19-16,6 8 1 0,-4-2 7 0,-2-6-12 15,2 13-11-15,-2-7 13 0,0-6 13 16,0 17-18-16,-1-9-5 0,1 3 5 15,-1-2 18-15,1 2-21 0,-2 1 9 0,0 0 9 16,1-1-13-16,-1 1 22 0,0 1-19 0,1 0-8 16,-1-1 6-16,2 1 2 0,-3-1-5 15,3 1 5-15,-2 0 13 0,1 1-21 0,-1 1 21 16,0-1-26-16,0-1 14 0,0 1-9 0,0-1 8 16,1 0 8-16,-2 3 5 0,2-4-8 0,-1 1 0 15,2 0 1-15,-2 0 19 0,1-2-9 16,0 2-8-16,0-2 10 0,-2-2-5 15,3 1-6-15,-2-1-9 0,0 1 2 0,2-1 10 16,-2 0 1-16,1-1-16 0,1-8 7 0,-1 14-17 16,-1-7 13-16,2-7 10 0,0 12-13 15,0-5 20-15,0-7-12 0,-2 11-8 0,2-11 10 16,0 11-10-16,0-11 0 0,-1 8 5 0,1-8 3 16,-1 9-8-16,1-9 2 0,0 0-12 15,0 10 7-15,0-10 3 0,0 0 13 0,-3 7 0 16,3-7-3-16,0 0 3 0,-3 9-33 0,3-9 43 15,0 0-28-15,-4 8 5 0,4-8 15 0,0 0-18 16,-3 6 3-16,3-6 0 0,0 0 5 16,-7 7-10-16,7-7 8 0,-4 5 7 0,4-5-18 15,0 0 19-15,0 0-16 0,0 0-1 0,-3 6 4 16,3-6 7-16,0 0-10 0,0 0 23 16,0 0-23-16,0 0-6 0,0 0 19 15,0 0-8-15,0 0 10 0,0 0-2 0,11 9-26 16,-11-9 28-16,0 0-7 0,13 0-1 0,-13 0-2 15,11 0-2-15,-11 0 10 0,14 0-6 0,-14 0 1 16,18 0-19-16,-8 0 24 0,1 0-5 16,1 0-9-16,-2 0 12 0,3 1-6 0,-1-1-8 15,0 0 0-15,0 0 6 0,1 0-1 0,-1-1 6 16,-1 2 4-16,1-2-14 0,-1 1-6 0,2 0 10 16,-3 0 16-16,0-1-21 0,1 1 1 15,1 0 25-15,-12 0-31 0,19-1 5 0,-9 1 1 16,-10 0 7-16,15-1-8 0,-7 1-2 15,-8 0 5-15,12 0-3 0,-12 0 8 0,11 0 2 16,-11 0-4-16,9-1 2 0,-9 1-8 16,11-2 18-16,-11 2-12 0,9-1 4 0,-9 1 1 15,10-2-11-15,-10 2-2 0,10-1 7 0,-10 1 9 16,12 0-6-16,-12 0 0 0,13-1-11 0,-13 1 4 16,14-1 17-16,-14 1-8 0,12-1 9 15,-12 1-22-15,13 0 14 0,-13 0 12 0,12-1-4 16,-12 1-14-16,10-3 8 0,-10 3-7 15,9 0-1-15,-9 0 13 0,0 0-12 0,9-3-3 16,-9 3 10-16,5-4-10 0,-5 4 30 16,0 0-30-16,0 0 0 0,3-10-13 0,-3 10 18 15,0-9-5-15,0 9 5 0,0 0 15 0,-4-14-22 16,1 8-6-16,2-1 10 0,-1 0 14 16,-2-1-14-16,1-1-5 0,2 0 3 0,-3-1 8 15,2-2-3-15,-2 0-8 0,1 1 3 0,0-1 0 16,-1-2 2-16,2 0 11 0,-2-1-13 0,0-2 18 15,-1 0-6-15,-1 0-12 0,2 0 8 16,-2 0-8-16,1-1 25 0,0 0-7 0,0 1 0 16,-1-1-21-16,2 1 8 0,-1 1 18 0,2-1-21 15,0 2 14-15,1-1-19 0,-1 3 5 0,1-1 6 16,1 0 15-16,0 1-28 16,0-2 4-16,1 4 22 0,-2-1-11 0,2 0 13 15,-1 2-21-15,-1 0 14 0,1 0-6 0,0 1 13 16,-1 1-11-16,1-1 3 0,0 0-7 0,-1 3 0 15,0-1 9-15,2 7-12 0,-2-11-2 16,2 11 17-16,-2-10-12 0,2 10-1 0,-2-7 6 16,2 7 5-16,-2-7-16 0,2 7 3 0,0 0 10 15,0 0-20-15,4-12 5 0,-4 12 0 0,4-5 25 16,-4 5-17-16,9-7-6 0,-5 4 1 16,-4 3 7-16,14-5-8 0,-5 2-7 0,-1 0 18 15,1 1-18-15,-1-1 2 0,2 0 3 0,1 0 7 16,-1 1-12-16,0-1-3 0,-2 0 13 15,4 3-7-15,-3-2-4 0,3 2 24 16,-1 0-28-16,0 0 17 0,1 0-14 0,3 1 14 16,1 0 1-16,-1 0-3 0,2 1-5 0,1 1-3 15,2-1 8-15,2 2-13 0,0-2 26 16,-1 2-21-16,0-3-2 0,2 2 0 0,-2 0 5 16,-3-1-3-16,2 0 3 0,0 1 13 15,-4-2-6-15,1 2-2 0,0-2-8 0,-5 0 11 16,1 0-11-16,-1-1 11 0,-1 1 2 15,-1 0-8-15,-10-1 3 0,15 2-2 0,-15-2-6 16,13 2 1-16,-13-2 7 0,13 0 10 0,-13 0-15 16,8 1 0-16,-8-1 17 0,0 0 4 0,13 3-24 15,-13-3-2-15,0 0 28 0,8 3-18 16,-8-3-11-16,0 0 19 0,4 10-16 0,-4-10 16 16,3 8-13-16,-3-8 15 0,0 11-7 0,0-11-8 15,2 13-6-15,-2-5 11 0,0-8-5 0,1 19 8 16,-2-9 7-16,1 1-20 0,1 0 0 15,-1 0 5-15,0 2-1 0,0 0-1 0,0 1 17 16,1-1 5-16,-1 1-17 0,1-1 7 0,-1 1 5 16,0-1 11-16,-1 2-19 0,0-1-7 0,0 1 26 15,-1-1-16-15,0 2 15 16,1-2-25-16,0 1 13 0,-1 0-1 0,1 0 4 16,-2 0 17-16,1-2-18 0,0 1 5 0,0-1-2 0,0 0 5 15,-1 1 10-15,1-2-15 0,0-1 18 16,1 0-16-16,-1-3 3 0,1 0-3 15,-1 0 11-15,0 0-8 0,2-8-3 0,-1 14 13 16,-1-8-15-16,2-6-10 0,0 10-3 0,0-10 10 16,-1 10-10-16,1-10 18 0,0 11-3 15,0-11-7-15,0 0 0 0,1 12 2 0,-1-12-8 16,2 7 1-16,-2-7-6 0,1 8 6 0,-1-8-13 16,0 0 17-16,5 11-9 0,-5-11 10 0,3 6-6 15,-3-6 6-15,0 0 5 0,7 7-8 16,-7-7-8-16,5 5 11 0,-5-5-6 15,7 5-4-15,-7-5-1 0,10 3 6 0,-10-3-1 0,11 3 11 16,-11-3-5-16,15 3-11 0,-7-1 3 16,0-1-2-16,2 1 9 0,1-2-9 15,1 2-1-15,-1-1 3 0,2-1 0 0,-1 0-2 16,1 0-9-16,0 0 8 0,2 1 9 0,1 0-9 16,-2-1 0-16,0 0 1 0,-1 0-3 0,1 0-6 15,0 0 22-15,0 0-11 16,0 1-15-16,-1 0 2 0,0-1 18 0,-1 1-15 15,1-1 2-15,-2 1 6 0,2 0 4 0,-2-1 3 16,0 2-7-16,-11-2-6 0,19 0 1 0,-10 1 9 16,-9-1 1-16,16 1-8 0,-16-1 10 15,11 1-10-15,-11-1 5 0,12 0 5 0,-12 0-5 16,0 0 10-16,13 0-13 0,-13 0 6 0,0 0 5 16,11 0-14-16,-11 0-9 0,0 0 2 0,0 0 11 15,0 0-3-15,12 1-6 0,-12-1 32 16,0 0-8-16,0 0-8 0,6-5-21 0,-6 5 29 15,0 0-20-15,1-8 9 0,-1 8-7 0,0 0-5 16,-1-13 7-16,1 13 3 0,-1-9 5 16,1 9-5-16,-2-12-7 0,2 12 19 0,-1-14-1 15,-1 6-6-15,0-1-5 0,1 0 2 16,0 0 1-16,1-1 17 0,-2-2-13 0,1 0-7 16,0 0-7-16,-1-1 5 0,2 0 2 0,-1-1 2 15,0-2-17-15,1 3 28 0,-1-1-8 16,2-2-2-16,-1 1 4 0,0 0-7 0,0 0 0 15,0-1-10-15,1 0 2 0,-1 3 3 0,0-2 13 16,0 2-11-16,0-2-10 0,0 1 19 16,0 0-9-16,0 1 8 0,0 0-5 0,0 2-2 15,-1 0-4-15,1 1-4 0,0 0 0 0,0 0 5 16,0 1 7-16,0-1 1 0,0 1-8 0,0 0-8 16,0 1 18-16,0 8-2 0,1-14-3 15,0 7 15-15,-1 7-20 0,0-12 2 0,0 12-4 16,2-10 7-16,-2 10 18 0,1-8-26 0,-1 8 11 15,2-10 2-15,-2 10-21 0,0 0 19 0,1-8-8 16,-1 8 7-16,0 0 1 16,4-9 5-16,-4 9-24 0,0 0 16 0,2-6 0 15,-2 6-7-15,0 0-1 0,0 0 16 0,8-5 4 16,-8 5-1-16,0 0-17 0,9-2 9 16,-9 2-16-16,10 0 13 0,-10 0-10 0,12-2 5 15,-12 2 5-15,14-1-5 0,-14 1 5 16,15 0-3-16,-3 0 8 0,-1 0 0 0,1 0 3 15,0 0-13-15,2 0 5 0,-1-1 15 16,0 1-10-16,4 0-2 0,-2 1-6 0,3-1 9 16,-1 0-9-16,0 1 3 0,0-1 10 0,1 2-17 15,-1-2 4-15,1 2-12 0,0-2 7 0,-1 1 11 0,-1-1-19 16,1 0 11-16,-1 1 5 16,-3-1-8-16,0 0 11 0,0 1-1 0,-1-1-14 15,0 0 12-15,-2 1-5 0,-10-1 2 0,20 0 18 16,-11 1-22-16,-9-1 17 0,16 1-13 0,-16-1 1 15,12 1-8-15,-12-1 10 0,12 2 7 16,-12-2-25-16,10 1 26 0,-10-1-8 0,8 3 0 16,-8-3 5-16,7 4-15 0,-7-4 2 0,0 0 11 15,7 8 10-15,-7-8-24 0,3 8 14 0,-3-8-11 16,0 11 6-16,0-11 7 16,0 15-13-16,0-6 11 0,-2 0-3 0,1 2 2 15,-1 0-2-15,0 1 0 0,-1 1 18 0,0 0-10 16,1 0 5-16,-1 1-16 0,0 0 11 0,1-1-11 15,-1 3 16-15,1-3-3 0,-1 2-10 16,1 0 10-16,0 0-10 0,0-1 8 0,0 0-8 16,0 0 15-16,2-1-20 0,-2 0 26 0,2 0 4 15,-1-1-32-15,1-2 2 0,0 0 1 0,0 1 13 16,-1-1-9-16,2-1 9 0,-2 1 0 16,1-1-4-16,0 1 2 0,0-2-4 0,0-8 7 15,0 17 8-15,0-9-5 0,0 0 5 0,0-8-5 16,1 14-12-16,0-7-5 0,-1-7 25 15,2 13-16-15,-2-13-3 0,2 11 9 16,-2-11-1-16,2 10-15 0,-2-10 5 0,1 9 0 16,-1-9 7-16,1 8-9 0,-1-8 4 0,4 7-4 15,-4-7-19-15,0 0 6 0,3 10 23 16,-3-10-16-16,0 0 21 0,4 7-3 0,-4-7-2 16,5 3-6-16,-5-3 3 0,0 0 3 0,0 0-8 15,8 7 8-15,-8-7-3 0,0 0 8 0,7 3-13 16,-7-3-3-16,0 0-2 15,9 3-13-15,-9-3 3 0,8 3 22 0,-8-3-3 16,0 0-8-16,15 2 2 0,-15-2 8 0,13 1-2 16,-6 1-9-16,-7-2 15 0,18 0-15 0,-8 0-8 15,1 3 8-15,0-3 3 0,-1 0-6 16,3 0-1-16,-1 1 2 0,-1 0 2 0,1 0-5 16,1-1 0-16,-1 1 7 0,-1 0 8 0,1 0-7 15,-1 0-3-15,1 0 10 0,-12-1 0 0,19 2-10 16,-12-1 5-16,-7-1-3 0,16 1-4 15,-9 0 12-15,-7-1-13 0,11 0 0 0,-11 0 16 16,10 1-8-16,-10-1-5 0,0 0 8 0,13-1 9 16,-13 1-12-16,0 0 16 0,10-1 9 15,-10 1-17-15,0 0-11 0,0 0-4 0,7-4 17 16,-7 4-20-16,0 0 12 0,0 0-9 16,0 0 8-16,4-7-5 0,-4 7 7 0,0 0-6 15,0 0 0-15,0 0 3 0,0-11-5 16,0 11 3-16,0 0 12 0,-3-10-18 0,3 10 6 15,0 0 12-15,-1-12-18 0,1 12 8 0,-2-11 3 16,1 6-3-16,1 5-3 0,-2-15 14 0,0 6 1 16,0 1-9-16,0-1-3 0,1-1-14 15,-1 2 23-15,-1-4-18 0,1 1 13 0,0 0-8 16,0-1 0-16,0-2-1 0,0 2 0 0,0 0-8 16,1-2 8-16,0 1 23 0,1 0-16 0,0 0-2 15,1-1-15-15,-1 1 30 0,0-2-10 16,1 1-12-16,1 0 2 0,-2 1-3 0,0-1 5 15,0 1 3-15,0-1 21 0,0 1-16 16,2 1-2-16,-2-2 4 0,0 4 1 0,0-2-8 16,0 3-10-16,0-2 2 0,0 2 0 15,1-1-2-15,0 1 18 0,-1-1-13 0,1 2 2 16,-1 8 1-16,0-16-4 0,0 10 17 0,0 6-16 16,0-11 10-16,0 11-21 0,0-11 16 15,0 11 17-15,1-8 1 0,-1 8-25 16,0 0 5-16,0-11-1 0,0 11 14 0,0 0-11 15,0-9-17-15,0 9 26 0,0 0-18 0,0 0-3 16,1-9 12-16,-1 9 6 0,0 0-6 0,0 0 6 16,3-8-10-16,-3 8-9 0,0 0 13 0,0 0 5 15,7-5 1-15,-7 5-14 0,0 0 8 16,9-3-10-16,-9 3 17 0,9-2 1 0,-9 2 0 16,13-1-16-16,-13 1 11 0,13-2-6 15,-3 1-2-15,-10 1 7 0,19-1-2 0,-9 1 11 16,0 1-14-16,-10-1-12 0,21 0 20 0,-8 0-10 15,-1 0 18-15,1 0-16 0,-1 1 3 0,0-1 3 16,0 1 3-16,1-1-35 0,0 1 36 16,1 0-4-16,-1-1-13 0,1 0 10 0,1 1-3 15,-2-1 8-15,1 0-5 0,0 1-5 0,-1-1 0 16,1 0 10-16,0-1-2 0,-1 2-6 0,-1-1-2 16,1 0-3-16,-2 0 8 0,1 1 10 15,-12-1-10-15,18 1 13 0,-9-1-8 16,-9 0-7-16,15 0-3 0,-15 0 7 0,12 2-4 15,-12-2 4-15,10 1 1 0,-10-1-8 0,10 5-6 16,-10-5 14-16,6 3 5 0,-6-3-3 16,7 9-15-16,-7-9 20 0,3 9 0 0,-3-9-10 15,3 12-5-15,-4-4 7 0,1-8 4 0,-2 18-6 16,2-7 17-16,-3 0-10 0,2 2-11 0,-2-1 7 16,0 1 12-16,0 0-5 0,0 1-7 15,1 1 7-15,0-1 21 0,-2 1-34 0,1-1 8 16,0 5-7-16,2-4 11 0,-2 0 5 15,0 3-4-15,1-4-20 0,0 2 28 0,0-1-6 16,1-1 3-16,0 0 1 0,-1 0-3 16,1 1 5-16,0-1-3 0,-1-2 3 0,2-1 3 15,-2 0 2-15,0 1 10 0,1-2-25 0,0 0 20 16,-1-1 8-16,0 1-11 0,0-1-12 0,0 0-3 16,1 0 1-16,-1-1-1 0,-2 0 18 15,2 0-5-15,-1-1 0 0,3-7-28 0,-3 14 0 16,1-8 30-16,-1 0-30 0,3-6 28 15,-2 11-20-15,2-11-6 0,-2 9 8 16,2-9 8-16,-3 8-13 0,3-8 5 0,0 9 3 16,0-9-3-16,0 0 5 0,-1 10-17 0,1-10-6 15,0 0 15-15,1 9 9 0,-1-9-6 0,0 0 5 16,3 8 5-16,-3-8-12 0,0 0-3 16,7 5 0-16,-7-5-8 0,0 0 24 0,7 7 2 15,-7-7-16-15,8 3-2 0,-8-3 10 0,10 3-15 16,-10-3-2-16,14 2 22 0,-5 1-23 0,-9-3 6 15,17 1 2-15,-8-1-11 0,1 2 19 16,-10-2-13-16,21 1 8 0,-11-1 9 0,2 0-17 16,-1 2 3-16,2-2 12 0,-2 0-2 0,-1 0-16 15,2 1 16-15,-3 0-29 0,-9-1 26 0,17 1-10 16,-17-1 10-16,15 0-15 16,-15 0 10-16,13 0-3 0,-13 0 9 0,11 0-6 15,-11 0 15-15,10 0-10 0,-10 0 3 0,0 0-6 16,15-1-2-16,-15 1-7 0,8-1-1 0,-8 1 10 15,0 0-9-15,13-1 30 0,-13 1-26 16,0 0 1-16,12-2 9 0,-12 2-7 0,9-1 5 16,-9 1 16-16,0 0-29 0,10-2 1 0,-10 2 17 15,7-4-18-15,-7 4-10 0,0 0 34 16,5-7-19-16,-5 7-2 0,3-8-3 0,-3 8 11 16,0-9 2-16,0 9-15 0,0-11 17 0,0 11-22 15,-2-13 25-15,1 5-10 0,0-1-2 0,0-1 9 16,0 0-12-16,-1-1 10 15,0-3-12-15,-1 1 2 0,1-2-8 0,0 0 10 16,-2-3 6-16,1 0-19 0,-1-1 14 0,-1 1 2 16,2-2-15-16,0 2 9 0,1 0 4 0,-1 0 2 15,2 3-3-15,-2-1 1 0,3 1-1 16,0 0 1-16,0-1-16 0,0 3 20 0,0 0-15 16,2-1 1-16,-1 1 19 0,1 2-4 0,0-3-6 15,0 1-7-15,-1 3 15 0,2-2-12 0,-2 1 7 16,-1 1-8-16,1 2 0 15,1-2-2-15,-2 1 2 0,0 1 3 0,0 8 3 16,0-16 9-16,0 11 3 0,0 5-7 0,1-12 10 16,-1 12-18-16,2-10 10 0,-2 10-15 0,2-8-1 15,-2 8 4-15,4-10 12 0,-4 10-13 16,7-5 18-16,-7 5-15 0,9-6-2 0,-5 4 7 16,-4 2-11-16,12-5 9 0,-12 5-11 0,11-3 10 15,-3 2 1-15,0-1-6 0,-8 2-2 0,18-3 23 16,-9 3-18-16,1 0 12 0,-10 0-12 15,21 0 15-15,-10 2 6 0,1-1-14 0,1-1-14 16,2 3 12-16,-2-2-3 0,2 1 0 0,-1 0 6 16,1 0-6-16,-1 0-9 0,2-1 19 15,0 2-14-15,0-1 7 0,1 1 15 0,-3-1-25 16,0-1 12-16,-1 2-9 0,-2-2 14 16,0 1-20-16,0-1 8 0,-1 0 3 0,-1 1 9 15,-9-2-7-15,15 6-12 0,-8-5 19 16,-7-1 1-16,13 7-23 0,-8-3 4 0,0 1 27 15,-5-5-14-15,8 12-20 0,-5-4 18 0,-1 0-2 16,0 0 4-16,-1 2-9 0,-1 0 7 0,0 1-8 16,-1 1 8-16,0 2 10 0,0-1 1 15,-1 2-6-15,-1-1 10 0,1 2-12 0,0 1 7 16,-1-2-10-16,0 1 0 0,0 1 20 0,1-1-17 16,0-2 2-16,1 1 3 0,-2 1-13 0,1-2 5 15,0 0 7-15,-1 1 6 0,1-2-3 16,-1 1 1-16,1-1 4 0,-1 0-18 15,-1-1 24-15,2 0-3 0,-3 0-13 0,3 0 3 16,-1 0-11-16,-1-3 16 0,3 1-13 0,-1-2-18 16,0 0 46-16,1 2-18 0,1-10-2 15,-2 11 5-15,2-4-8 0,0-7 0 0,0 13-13 16,0-13 16-16,0 10 0 0,0-10 2 0,0 10-2 16,0-10-1-16,0 9-7 0,0-9-7 15,0 8-6-15,0-8 5 0,0 0 13 16,0 11 5-16,0-11 3 0,0 0-13 0,0 8 16 15,0-8 9-15,0 0-25 0,0 0 0 0,0 0-2 16,3 11-6-16,-3-11 28 0,0 0-35 16,0 0 30-16,0 0-9 0,9 4-6 0,-9-4 10 15,0 0-10-15,12 1-5 0,-12-1 7 0,16 2-9 16,-5-2 7-16,4 2-8 0,1-1-2 0,4 1 2 16,2 1-5-16,6-1-2 0,-1 2 2 15,4-1-2-15,0 1-34 0,13 2 5 0,-1-2-25 16,-7-1-25-16,-2 0-32 0,9 0-45 0,3 2-88 15,2-3-301-15,-1-1-341 0,-7 0 79 0,-3-1 77 16,11-3 103-16,0 2 43 0,5-3 64 16,5 1 59-16,0 2 51 0</inkml:trace>
  <inkml:trace contextRef="#ctx0" brushRef="#br0" timeOffset="114724.24">18910 13709 757 0,'0'0'282'0,"0"0"-16"15,0 0-36-15,0 0 3 0,0 0-46 0,0 0-23 16,0 0-54-16,0 0-38 0,0 0-70 0,17-4-43 15,-17 4-74-15,0 0-54 0,0 0-118 0,18 5-268 16,-18-5 28-16,11 2 63 0</inkml:trace>
  <inkml:trace contextRef="#ctx0" brushRef="#br0" timeOffset="114900.23">19189 13734 506 0,'8'1'200'16,"-8"-1"5"-16,16 2-3 0,-11-1 5 0,-5-1-33 15,13 2 6-15,-13-2-37 0,13 2 10 16,-13-2-22-16,13 0 0 0,-13 0-27 0,15 3 1 16,-15-3-15-16,13 2-21 0,-13-2-28 0,13 1-18 15,-3 1-36-15,0-1-97 0,2 1-82 0,-3 0-376 16,4-1 28-16,0 1 20 0,1-2 39 16</inkml:trace>
  <inkml:trace contextRef="#ctx0" brushRef="#br0" timeOffset="115078.25">19754 13783 693 0,'13'1'289'16,"-3"-1"-27"-16,0 2-17 0,0 1-35 0,-10-3-23 16,16 2-13-16,-9 1-38 0,3-1-36 0,-1 1-72 15,1-1-126-15,0 1-365 0,0-2-120 16,3 2 76-16,0-1 41 0</inkml:trace>
  <inkml:trace contextRef="#ctx0" brushRef="#br0" timeOffset="118359.86">11564 12036 744 0,'0'0'305'0,"0"0"10"15,0 0-44-15,-6-5 0 0,6 5-43 0,0 0-10 16,0 0-26-16,0 0-5 0,0 0 5 15,-4-4-13-15,4 4-3 0,0 0-1 0,0 0-19 16,0 0-10-16,0 0 2 0,0 0-12 0,0 0-8 16,0 0-21-16,0 0 3 0,0 0-15 0,0 0-5 15,0 0 14-15,10 23-19 0,-10-23 7 16,5 10-7-16,-1-5 7 0,-2 3-28 16,1-1 15-16,1 1-12 0,-3 1-6 0,3-3-7 15,-1 4 2-15,-2-2 3 0,3 2-5 0,-3 0-3 0,1 0-15 16,0 0 35-16,1 1-35 15,-2-2 8-15,0 2-24 0,0 0 6 0,1 1 2 16,-2-1-2-16,0-1 12 0,-1 1-29 0,1-1 15 16,1 1-8-16,-2-2 14 0,0 1-17 0,1-1-13 15,-1-1 23-15,0 1-7 0,0 0 1 16,1-9-4-16,-3 13 10 0,3-5-20 0,0-8 16 16,-5 10-5-16,0-4-4 0,0-2 8 0,-2 1-10 15,-2-3-3-15,-2 1-13 0,-2 0 16 0,-1 0-5 16,-1-2 7-16,-3 0 3 15,2 0 0-15,-4 0-13 0,3-1 5 0,-4 1-8 16,0-1-7-16,-3 1 12 0,4-1-4 0,-1 0-14 16,2-1 22-16,0 1 4 0,1 0-8 0,1 0-12 15,0-1 31-15,2 1-26 0,-1 0-6 16,3-1 14-16,2 0 5 0,0 0-8 0,2 0-16 16,-2 0 14-16,3-1-11 0,1-1 8 0,7 3 0 15,-10-5 2-15,6 2-7 0,4 3 7 16,-5-7 1-16,5 7 7 0,0-9-10 15,0 9-3-15,0 0 3 0,6-13-5 0,-6 13-6 16,8-9 19-16,-5 4 17 0,2 0-25 0,0 1-10 16,-5 4 10-16,9-9 15 0,-3 6-18 0,-6 3-10 0,8-6 8 15,-8 6-3-15,6-5-5 16,-6 5 16-16,6-3-3 0,-6 3 0 0,0 0-1 16,0 0-9-16,0 0 13 0,0 0 4 0,0 0-4 15,0 0 2-15,-20 17 2 0,14-13-15 0,-3 1 13 16,1 2 28-16,-1-2-34 0,-1 1-3 15,3 1 1-15,0-1 25 0,0 0-8 0,0-1-14 16,0 1 5-16,4-1 5 0,-4 1 5 0,2 1-7 16,1-2-1-16,-1 1 6 0,2-1 2 0,3-5-12 15,-7 12 30-15,6-5-33 0,-1 1 28 16,2-8-13-16,1 13 3 0,-1-13-3 16,2 13-5-16,1-5 8 0,1 0-3 0,2-2-2 0,0 2-6 15,1 0-4-15,-1-2-16 0,0-1 3 16,1 1-60-16,0-1-7 0,-7-5-56 15,7 8-92-15,-7-8-144 0,6 5-499 0,-6-5 54 16,0 0 62-16,0 0 78 0,0 0 78 0,0 0 43 16,0 0 56-16,0 0 72 0</inkml:trace>
  <inkml:trace contextRef="#ctx0" brushRef="#br0" timeOffset="119232.47">10552 12232 581 0,'-10'-1'222'15,"10"1"3"-15,0 0 6 0,0 0-29 0,-18 7-7 16,18-7-1-16,-12 4-25 0,5 1-15 15,2-3-1-15,-2 2-17 0,1 0 0 0,1 0-19 16,5-4 4-16,-10 8-27 0,4-3 9 0,6-5-11 16,-6 8-10-16,6-8-8 0,-4 8 18 0,4-8-15 15,0 8-21-15,0-8 6 0,0 0-3 16,7 13-18-16,-7-13 7 0,9 9-2 0,-5-5-10 16,-4-4 0-16,12 7-8 0,-7-3 5 0,2 0-12 15,0 0 15-15,-7-4-21 0,11 6 21 16,-11-6-13-16,9 3-8 0,-9-3 11 15,7 3-3-15,-7-3-18 0,0 0 3 0,0 0 10 16,0 0-16-16,0 0 16 0,0 0 3 0,0 0-4 16,0 0-11-16,0 0 22 0,-15 10-23 15,15-10 23-15,-15 5-15 0,6-2 23 0,-1 3-13 16,0-1 0-16,0 1 10 0,-3 1 5 0,3-1-2 16,-3 2 13-16,0 0 10 0,1 1-21 0,1 0 11 15,1 1 10-15,1-2-3 0,1 3-5 16,-1-2 0-16,2 1 16 0,-1 4-6 15,3-2-20-15,-1 0 16 0,3 2-1 0,0-1-2 16,1 1-8-16,2 1 10 0,0 0 8 0,2 0-20 16,1-2-6-16,0 4 0 0,4-1 14 0,-1-1-14 15,2 0-10-15,-1 0 0 0,3-1 3 16,1-1 10-16,5 1-13 0,-1-1 0 0,3-1-18 16,2-3-25-16,-3 0-10 0,2-2-29 0,1-4-15 15,2 0-21-15,0 0-15 0,0-3-25 16,1-1-29-16,0-2-46 0,-2-1-61 0,3-3-69 15,-4 0-72-15,1-4-364 0,-1-2 67 0,-2-3 64 16,-3-1 69-16,-2-1 57 0,1-2 40 0</inkml:trace>
  <inkml:trace contextRef="#ctx0" brushRef="#br0" timeOffset="119504.46">10566 12076 752 0,'0'0'297'15,"0"0"-13"-15,0 0-41 0,0 0-12 0,0 0-39 16,0 0-13-16,0 0-36 0,0 0-20 16,0 0-54-16,0 0-92 0,0 0-200 0,0 0-386 15,0 0 67-15,0 0 42 0,0 0 37 0</inkml:trace>
  <inkml:trace contextRef="#ctx0" brushRef="#br0" timeOffset="120699.44">10008 12357 893 0,'0'0'269'0,"7"-2"-16"0,-7 2-30 15,0 0 5-15,9-3 4 0,-9 3-45 16,0 0-8-16,0 0-22 0,0 0 9 0,0 0-30 16,0 0-11-16,0 0-25 0,0 0 5 0,0 0-26 15,0 0 13-15,0 0-25 0,0 0 20 0,0 0-13 16,0 0-20-16,0 0 2 0,0 0-5 16,0 0-15-16,0 0 3 0,0 0-11 0,-26 6-5 15,26-6 5-15,0 0-2 0,0 0 9 0,0 0-14 16,0 0-6-16,0 0 24 15,0 0-29-15,0-12 0 0,0 12-5 0,0 0 6 16,0 0 1-16,12-9-1 0,-12 9-1 0,0 0-5 16,10-3 0-16,-10 3 5 0,0 0-10 0,8-2 23 15,-8 2-7-15,0 0-16 0,0 0 2 16,0 0 21-16,0 0-15 0,0 0 20 0,14 6 3 16,-14-6-11-16,0 0-7 0,0 0 5 0,0 0-5 15,0 0 0-15,-19 16 5 0,13-11 7 16,0-2-17-16,0 1 12 0,-1 1 3 15,0-2-7-15,1 2-6 0,-1-1 3 0,0 1-6 16,1-1 11-16,6-4-5 0,-11 8-3 0,6-2 3 16,5-6 8-16,-5 7-6 0,5-7-7 15,-5 8 7-15,5-8-2 0,0 7 7 0,0-7-9 16,0 0 14-16,7 12-22 0,-7-12 4 0,8 8-4 16,-3-5-3-16,1 2 8 0,2-1 2 15,-1 1 5-15,-7-5-5 0,13 7-12 0,-6-4 17 16,1 0 1-16,-1 1 12 0,1 0 10 0,-1-1-38 15,-7-3 0-15,14 7 31 0,-8-4-23 0,1 1-6 16,-7-4-4-16,10 5 9 0,-10-5-14 16,9 4 9-16,-9-4 6 0,7 6-11 0,-7-6 13 15,4 5 1-15,-4-5-6 0,0 0 0 0,0 0-3 16,2 8 4-16,-2-8-1 0,0 0-10 16,0 0 10-16,0 0 10 0,-7 10-10 15,7-10-5-15,0 0 10 0,-6 6-4 0,6-6-4 16,0 0 6-16,-9 3 5 0,9-3-19 0,-8 3 17 15,8-3-6-15,-10 2-5 0,10-2 5 16,-12 1-2-16,3 0-11 0,9-1 23 0,-14 3-33 16,5-3 21-16,9 0 15 0,-14 0-8 0,6 1-2 15,8-1-19-15,-14 0 14 0,14 0-8 0,-13 1 2 16,13-1 16-16,-12-1-15 0,12 1 2 16,-13 0 0-16,13 0 15 0,-10-1-25 15,10 1 17-15,-10 0-19 0,10 0 14 0,-11-1 8 0,11 1 1 16,-10-3-4-16,10 3 19 0,-8 0-16 15,8 0 8-15,-10-3-3 0,10 3-4 0,-9-3 14 16,9 3-15-16,-7-3 11 0,7 3-24 16,-8-4 11-16,8 4-3 0,-6-5 5 0,6 5 13 15,-7-8-15-15,3 2 33 0,3 1-20 16,1 5 4-16,-2-14 24 0,0 6-13 0,1-2 7 16,2 0-4-16,-2-1-4 0,2-1 11 15,-1 1 6-15,0-3-14 0,0 1 8 0,2-1-10 16,0 0-5-16,-1 0-11 0,1 1 11 15,0 1 5-15,-2-2 10 0,1 1 0 0,1 2-3 16,-4 1 6-16,4-1-23 0,-2 1 7 0,0 1 0 16,0-1-20-16,0 2-3 0,-2 0 11 15,2 0-1-15,0 8 3 0,-3-14-23 0,1 9-5 16,2 5-26-16,0-11-12 0,0 11-34 0,-1-9-36 16,1 9-2-16,-2-6-31 0,2 6-35 0,0 0-78 15,0 0-133-15,0 0-463 0,0 0 49 16,0 0 82-16,0 0 89 0,0 0 49 0,0 0 61 15,0 30 49-15</inkml:trace>
  <inkml:trace contextRef="#ctx0" brushRef="#br0" timeOffset="121015.87">9975 12804 1080 0,'0'0'379'0,"0"0"-36"16,0 0-34-16,0 0-12 0,0 0-15 16,0 0-31-16,12 0-29 0,-12 0 19 0,0 0-49 15,0 0-10-15,0 0-34 0,0 0-2 0,0 0-26 16,0 0-5-16,0 0 8 0,0 0-33 0,8 4-11 15,-8-4-15-15,0 0-2 16,0 0-24-16,0 0-25 0,0 0-28 0,0 0-124 16,0 0-176-16,0 0-460 0,0 0 74 0,0 0 22 15,-12-19 75-15,5 14 82 0,0-1 38 0,2 1 34 16</inkml:trace>
  <inkml:trace contextRef="#ctx0" brushRef="#br0" timeOffset="121483.22">9678 12432 867 0,'0'0'343'0,"0"0"-15"0,0 0-8 16,0 0-41-16,0 0-13 0,0 0 3 0,0 0-11 16,0 0-22-16,0 0-16 0,0 0 3 0,0 0-21 15,0 0-8-15,0 0-7 0,0 0-8 16,0 0-7-16,-2 26-21 0,2-26 23 15,-3 9-41-15,3-9-5 0,-4 11 8 0,1-4-11 16,2 1-12-16,-5-2-11 0,3 0-20 0,-2 2 3 16,0-1-11-16,0 2 0 0,-2-1 3 0,-1 0-18 15,1-1 0-15,0 0-1 0,-1 0-11 16,1-1-9-16,-3 1 26 0,2-1-36 0,1 0 8 16,-2-1-5-16,1-2-24 0,-2 2-30 0,3-1 3 15,-3 0-42-15,2-1-43 0,1-1 6 16,-2 1-45-16,2-1-37 0,7-2-104 15,-14 2-204-15,14-2-391 0,-12-2 63 0,5-3 96 16,0 1 73-16,-1-5 54 0,-2 1 82 0,-1-3 31 16</inkml:trace>
  <inkml:trace contextRef="#ctx0" brushRef="#br0" timeOffset="121734.22">9526 12131 944 0,'0'0'340'16,"9"-2"-35"-16,-9 2-11 0,0 0-43 0,0 0-25 15,0 0-22-15,14 1-19 0,-14-1-9 0,0 0-15 16,0 0-22-16,0 0-29 0,6 3-21 15,-6-3-45-15,0 0-67 0,0 0-110 0,0 0-174 16,1 5-364-16,-1-5 51 0,0 0 65 0,0 0 56 16,0 0 43-16</inkml:trace>
  <inkml:trace contextRef="#ctx0" brushRef="#br0" timeOffset="124671.31">10542 12127 294 0,'0'0'95'0,"-8"-2"10"0,8 2-6 16,0 0-9-16,0 0 5 0,0 0 10 0,0 0-8 15,0 0 10-15,-9-3 6 0,9 3 2 16,0 0-20-16,0 0 5 0,0 0 10 15,0 0 5-15,0 0-5 0,0 0 0 0,0 0 5 16,0 0 8-16,0 0-3 0,0 0-7 0,0 0 15 16,0 0 8-16,0 0-21 0,0 0-5 15,0 0-15-15,0 0 20 0,0 0-23 0,0 0-5 16,0 0-10-16,0 0 10 0,0 0-21 0,0 0-2 16,0 0 6-16,-10 10-6 0,10-10-3 0,0 0-2 15,0 0-3-15,0 0 3 0,0 0-3 16,0 0-2-16,0 0 2 0,0 0-4 0,0 0-14 15,0 0 3-15,0 0-3 0,0 0 8 0,0 0-17 16,0 0 6-16,0 0-27 0,20 6 10 0,-20-6 0 16,0 0 5-16,0 0 13 0,0 0-11 15,0 0-14-15,0 0 7 0,0 0-6 0,0 0 1 16,14-7 0-16,-14 7-5 0,0 0-1 16,0 0-2-16,0 0-2 0,0 0 25 0,0 0-25 15,0 0-6-15,0 0 8 0,0 0-7 16,0 0 4-16,0 0 6 0,0 0-6 0,-22-9-4 15,22 9-6-15,0 0 13 0,0 0-2 0,0 0-1 16,0 0-4-16,0 0 20 0,0 0-10 0,0 0-26 16,0 0 15-16,0 0 24 0,0 0-19 15,0 0 21-15,0 0-15 0,0 0-6 0,0 0 6 16,0 0 23-16,0 0-6 0,0 0 11 0,0 0-33 16,0 0-1-16,0 0 14 0,0 0-6 0,0 0-5 15,22 0 10-15,-22 0-12 0,0 0-6 16,0 0 3-16,5-6 16 0,-5 6-14 0,0 0-2 15,0 0-2-15,0 0 4 0,0 0-4 0,0 0 4 16,0 0-2-16,0 0-5 0,0 0 10 16,0 0-5-16,0 0 8 0,0 0-5 15,-10-11-1-15,10 11-7 0,0 0 2 0,0 0-7 16,0 0 15-16,0 0 3 0,0 0-13 0,0 0 15 16,0 0-20-16,0 0 30 0,0 0-27 0,0 0 9 15,0 0-12-15,0 0 20 0,0 0-7 16,0 0 2-16,0 0 3 0,0 0-8 15,0 0 0-15,0 0-6 0,0 0 17 0,0 0-9 16,0 0 8-16,0 0 1 0,0 0-29 0,0 0 15 16,0 0-10-16,0 0 31 0,0-8-23 15,0 8 10-15,0 0-40 0,0 0-17 0,0 0-47 0,0 0-68 16,0 0-102-16,0 0-120 0,0 0-404 16,0 0 79-16,0 0 89 0,0 0 44 0,-19 5 59 15,19-5 33-15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01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0 176 2372 0 0,'0'0'2123'0'0,"15"-4"1972"0"0,68-22 3376 0 0,-81 25-7187 0 0,1 0-21 0 0,5-2 113 0 0,0 0 0 0 0,-1 0 1 0 0,1-1-1 0 0,-1 0 1 0 0,13-9-1 0 0,-16 10-269 0 0,0 1 0 0 0,-1-2 0 0 0,0 1 1 0 0,0 0-1 0 0,0-1 0 0 0,0 1 0 0 0,0-1 0 0 0,-1 0 0 0 0,0 0 0 0 0,0 0 0 0 0,0 0 0 0 0,3-7 1 0 0,-5 9 60 0 0,0 0-60 0 0,0-35 629 0 0,0 34-460 0 0,0 1-232 0 0,0-10-5 0 0,0 9 917 0 0,-2 9-940 0 0,-5 19 3 0 0,5-19 112 0 0,7 14 213 0 0,13 32 557 0 0,-10-30-330 0 0,0 1 0 0 0,7 37 0 0 0,-15-55-527 0 0,5 30 231 0 0,-2 1 0 0 0,-1 0 1 0 0,-2 0-1 0 0,-5 41 1 0 0,3-66-235 0 0,-1 0 1 0 0,-1 0-1 0 0,0-1 1 0 0,0 1-1 0 0,-12 18 0 0 0,7-11 69 0 0,5-13-88 0 0,0 0 1 0 0,1-1 0 0 0,-2 0 0 0 0,1 0 0 0 0,0 0 0 0 0,-1 0 0 0 0,1-1 0 0 0,-1 0 0 0 0,0 0 0 0 0,-8 4 0 0 0,8-4-51 0 0,3-2 53 0 0,-16 7-81 0 0,10 0 474 0 0,37-12-379 0 0,-21 3 299 0 0,11 6-20 0 0,-16-3-266 0 0,0 1-1 0 0,0 0 0 0 0,0 1 0 0 0,0-1 1 0 0,0 0-1 0 0,-1 1 0 0 0,1 0 0 0 0,-1-1 1 0 0,0 1-1 0 0,2 5 0 0 0,-3-7-5 0 0,0 1 6 0 0,12 28 149 0 0,-2 2 1 0 0,-1-1-1 0 0,-2 1 0 0 0,5 39 1 0 0,-2-19 148 0 0,11 108 241 0 0,-8-76-220 0 0,-8-54-209 0 0,-2-1-1 0 0,1 36 0 0 0,-5-57-92 0 0,1 0 0 0 0,-1 0 0 0 0,4 11 0 0 0,3 28 89 0 0,3 13-159 0 0,-4-31 0 0 0,2-1 0 0 0,-6-22 0 0 0,30 63 0 0 0,-25-56 0 0 0,-1-2 0 0 0,1 1 0 0 0,-1 0 0 0 0,-1 0 0 0 0,-1 1 0 0 0,0-3 0 0 0,1 1 0 0 0,0 1 0 0 0,0-1 0 0 0,-2 1 0 0 0,2-1 0 0 0,0-1 0 0 0,3-1 0 0 0,1 0 0 0 0,0-3 0 0 0,6 0 0 0 0,8-2-4 0 0,-18-6-8 0 0,-1 0-5 0 0,0 1-30 0 0,1 0 0 0 0,-1-1 0 0 0,1 1 0 0 0,-1-1 0 0 0,0 0 0 0 0,8-2 0 0 0,14-2-371 0 0,-22 2 259 0 0,-8-4-5 0 0,-14-5 30 0 0,-93-12-2467 0 0,109 23 2138 0 0,0 1 0 0 0,1-1 1 0 0,-1 0-1 0 0,0 0 0 0 0,1 1 0 0 0,-1-1 0 0 0,1 0 0 0 0,-1-1 0 0 0,-2-1 0 0 0,3 1-408 0 0,0 1 0 0 0,0-1 0 0 0,0 0-1 0 0,0 1 1 0 0,0-1 0 0 0,0 0 0 0 0,0 0 0 0 0,0 0 0 0 0,1 0-1 0 0,-1 0 1 0 0,1 0 0 0 0,-1-3 0 0 0,2-27-8393 0 0,4 12 8300 0 0,1-3-923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05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273 114 3040 0 0,'0'0'2413'0'0,"-6"-8"2758"0"0,-6-18-694 0 0,11 22-4171 0 0,-1 0 0 0 0,0 0 0 0 0,1-1 0 0 0,-1 1 0 0 0,-1 0 0 0 0,1 0 0 0 0,-1 1 0 0 0,1-1 0 0 0,-1 0 0 0 0,0 1 1 0 0,-1 0-1 0 0,1 0 0 0 0,0 0 0 0 0,-1 0 0 0 0,0 0 0 0 0,1 1 0 0 0,-1-1 0 0 0,0 1 0 0 0,-1 0 0 0 0,-3-1 0 0 0,-2 0-74 0 0,1 1 0 0 0,-1 0 0 0 0,0 1 0 0 0,0 0 0 0 0,-12 1 0 0 0,19 0-129 0 0,-1 0-13 0 0,-2 2-40 0 0,0-1 0 0 0,0 1 0 0 0,1 1 1 0 0,-1-1-1 0 0,0 1 0 0 0,1 0 0 0 0,-1 0 0 0 0,1 0 1 0 0,0 1-1 0 0,0 0 0 0 0,0 0 0 0 0,1 0 0 0 0,-1 1 1 0 0,1-1-1 0 0,0 1 0 0 0,0 0 0 0 0,1 0 0 0 0,0 1 1 0 0,-4 6-1 0 0,6-9-37 0 0,-1 0 1 0 0,1 0-1 0 0,-1 0 1 0 0,1 0-1 0 0,0 0 1 0 0,0 1-1 0 0,1-1 1 0 0,-1 0-1 0 0,1 1 0 0 0,-1 6 1 0 0,1-7-7 0 0,0 0 0 0 0,0 0 0 0 0,1 0-1 0 0,-1 0 1 0 0,0-1 0 0 0,1 1 0 0 0,0 0 0 0 0,1 5 0 0 0,1 0 4 0 0,-2-5-8 0 0,1 1-1 0 0,0-1 0 0 0,0 1 1 0 0,0-1-1 0 0,0 0 0 0 0,0 0 1 0 0,1 0-1 0 0,0 0 0 0 0,-1 0 1 0 0,6 4-1 0 0,-4-3-10 0 0,2 0 17 0 0,-1 1-1 0 0,1-1 1 0 0,0-1-1 0 0,1 1 1 0 0,-1-1-1 0 0,1 0 0 0 0,0 0 1 0 0,-1-1-1 0 0,1 0 1 0 0,13 2-1 0 0,-16-3 13 0 0,-1 0-9 0 0,0-1 0 0 0,0 1-1 0 0,1-1 1 0 0,-1 0 0 0 0,0 0 0 0 0,1-1-1 0 0,-1 1 1 0 0,0-1 0 0 0,0 1-1 0 0,0-1 1 0 0,1 0 0 0 0,-1 0 0 0 0,0 0-1 0 0,0-1 1 0 0,0 1 0 0 0,0-1-1 0 0,-1 0 1 0 0,1 0 0 0 0,0 0 0 0 0,-1 0-1 0 0,1 0 1 0 0,-1 0 0 0 0,0-1-1 0 0,0 1 1 0 0,0-1 0 0 0,3-4 0 0 0,1-3 60 0 0,0 0 0 0 0,0 0 1 0 0,-1-1-1 0 0,-1 1 1 0 0,0-1-1 0 0,4-15 1 0 0,5-38 936 0 0,-12 62-882 0 0,3-16 357 0 0,3-1 1375 0 0,-4 23-1733 0 0,28 53 765 0 0,-26-49-821 0 0,1 0 1 0 0,0 0-1 0 0,0-1 0 0 0,1 0 0 0 0,-1 0 0 0 0,2-1 1 0 0,-1 0-1 0 0,14 9 0 0 0,15 7 567 0 0,1-8-4248 0 0,3-7-5195 0 0,4-7-6146 0 0,-29-2 12950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07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 2260 0 0,'13'0'648'0'0,"-11"0"1245"0"0,1-1-1312 0 0,41-2 10034 0 0,-50 2-10607 0 0,-17-6 23 0 0,17 6 52 0 0,11-1-67 0 0,13-4-24 0 0,-13 5 2 0 0,10-3 50 0 0,-6 2-18 0 0,-7 1 429 0 0,-8 1-604 0 0,-21 0 174 0 0,20 0 20 0 0,6 1-81 0 0,0 0 27 0 0,0 0 0 0 0,0 0-1 0 0,0-1 1 0 0,-1 1 0 0 0,1-1-1 0 0,0 1 1 0 0,0-1 0 0 0,-1 1-1 0 0,1-1 1 0 0,0 0 0 0 0,-1 1-1 0 0,1-1 1 0 0,0 0 0 0 0,-3 0-1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0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227 287 2128 0 0,'0'0'3999'0'0,"3"0"-3312"0"0,5-1-788 0 0,15-5 5435 0 0,-20 4-4571 0 0,-1 2-606 0 0,0-1-1 0 0,0 1 1 0 0,0-1 0 0 0,0 0-1 0 0,0 1 1 0 0,-1-1 0 0 0,1 0-1 0 0,0 0 1 0 0,-1 0 0 0 0,1-1 0 0 0,0 1-1 0 0,-1 0 1 0 0,0-1 0 0 0,1 1-1 0 0,-1-1 1 0 0,0 1 0 0 0,2-4 0 0 0,0 2 255 0 0,-2 2-184 0 0,8-15 676 0 0,1 2 55 0 0,-8 9-796 0 0,0 0 0 0 0,-1 0-1 0 0,1 0 1 0 0,-1 0-1 0 0,0-1 1 0 0,-1 1 0 0 0,0 0-1 0 0,0 0 1 0 0,0-1 0 0 0,0 1-1 0 0,-1 0 1 0 0,-1-7 0 0 0,2 10-63 0 0,-2-12 98 0 0,-2-8 40 0 0,4 20-186 0 0,-8-22 408 0 0,1 14-347 0 0,-1 1-1 0 0,1 1 0 0 0,-1-1 0 0 0,-10-7 1 0 0,10 9-113 0 0,7 6 19 0 0,-2 0 7 0 0,-25-14 197 0 0,26 14-185 0 0,0 0 10 0 0,-34-5 8 0 0,33 6-46 0 0,-27 4 134 0 0,25-3-174 0 0,-3 0 39 0 0,1 1 0 0 0,0-1 0 0 0,-1 2 0 0 0,1-1 0 0 0,0 1 0 0 0,0 0 0 0 0,0 1 0 0 0,1-1 0 0 0,-1 1 0 0 0,1 1 0 0 0,0-1 0 0 0,0 1 0 0 0,-6 7 0 0 0,7-7 28 0 0,1 0-1 0 0,-1 1 0 0 0,2 0 0 0 0,-1 0 0 0 0,1 0 1 0 0,0 0-1 0 0,0 0 0 0 0,0 1 0 0 0,1-1 0 0 0,0 1 1 0 0,0 0-1 0 0,1-1 0 0 0,0 1 0 0 0,0 0 0 0 0,1 0 1 0 0,-1 7-1 0 0,5 32 185 0 0,-4-44-164 0 0,1 17 81 0 0,0-14-102 0 0,0 0 0 0 0,1-1 0 0 0,-1 1 0 0 0,1-1 0 0 0,0 0 0 0 0,0 1 0 0 0,0-1 0 0 0,1 0-1 0 0,-1 0 1 0 0,4 4 0 0 0,-4-7 17 0 0,-1 2-30 0 0,1-1 1 0 0,0 0-1 0 0,0 0 0 0 0,0 0 1 0 0,0 0-1 0 0,1-1 0 0 0,-1 1 1 0 0,4 2-1 0 0,-4-3 8 0 0,4 3-71 0 0,0 0 0 0 0,1-1 1 0 0,-1 0-1 0 0,1-1 1 0 0,-1 1-1 0 0,1-1 0 0 0,0 0 1 0 0,0-1-1 0 0,0 0 1 0 0,0 0-1 0 0,0 0 0 0 0,0-1 1 0 0,0 0-1 0 0,0 0 0 0 0,0-1 1 0 0,10-2-1 0 0,-8 1-2317 0 0,-1 0-1 0 0,0-1 1 0 0,13-5 0 0 0,-18 6 1177 0 0,27-16-10002 0 0,-21 11 9415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0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44 2168 0 0,'0'0'3650'0'0,"-3"-2"-2828"0"0,-14-10 3964 0 0,13 15-4313 0 0,-2 0-288 0 0,4-3-105 0 0,1 1-1 0 0,-1-1 1 0 0,1 1 0 0 0,-1 0-1 0 0,1 0 1 0 0,0 0-1 0 0,-1 0 1 0 0,1 0-1 0 0,0 0 1 0 0,-1 0-1 0 0,1 0 1 0 0,0 1-1 0 0,-1 1 1 0 0,1-1 297 0 0,-3 6 262 0 0,3-7-583 0 0,0-1-1 0 0,1 1 1 0 0,-1 0 0 0 0,1 0 0 0 0,-1-1-1 0 0,1 1 1 0 0,-1 0 0 0 0,1 0 0 0 0,0 0 0 0 0,-1 0-1 0 0,1-1 1 0 0,0 1 0 0 0,0 0 0 0 0,0 0-1 0 0,0 0 1 0 0,0 0 0 0 0,0 0 0 0 0,0 1-1 0 0,1 8 125 0 0,0-8-1 0 0,0 1 3 0 0,0-1-129 0 0,0 1 1 0 0,0-1-1 0 0,1 1 0 0 0,-1-1 1 0 0,1 0-1 0 0,0 0 0 0 0,-1 0 1 0 0,1 0-1 0 0,0 0 0 0 0,0 0 0 0 0,0 0 1 0 0,1 0-1 0 0,-1-1 0 0 0,0 1 1 0 0,1-1-1 0 0,3 2 0 0 0,-4-2 62 0 0,1-1 14 0 0,24 2 403 0 0,-24-3-398 0 0,-1 0-80 0 0,1 0 0 0 0,-1-1-1 0 0,1 1 1 0 0,-1-1 0 0 0,1 0 0 0 0,-1 0-1 0 0,0 0 1 0 0,0 0 0 0 0,0 0 0 0 0,0-1-1 0 0,0 1 1 0 0,0 0 0 0 0,-1-1-1 0 0,1 1 1 0 0,-1-1 0 0 0,0 0 0 0 0,0 0-1 0 0,1-2 1 0 0,0-1 41 0 0,0 1-1 0 0,-1-1 1 0 0,0 1-1 0 0,0-1 1 0 0,-1 1-1 0 0,1-11 1 0 0,-2 14-102 0 0,1 1 0 0 0,0-1 0 0 0,0 0 0 0 0,-1 1 0 0 0,1-1 0 0 0,-1 0 1 0 0,0 1-1 0 0,1-1 0 0 0,-1 0 0 0 0,0 1 0 0 0,0-1 0 0 0,0 1 0 0 0,0 0 0 0 0,0-1 1 0 0,0 1-1 0 0,0 0 0 0 0,0-1 0 0 0,-1 1 0 0 0,1 0 0 0 0,-1 0 0 0 0,1 0 0 0 0,0 0 1 0 0,-1 0-1 0 0,0 1 0 0 0,1-1 0 0 0,-4-1 0 0 0,3 2-240 0 0,-1 0-155 0 0,-13 3-1015 0 0,7 0-2272 0 0,0-1 1 0 0,1 2-1 0 0,-13 5 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10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89 3460 0 0,'-6'-9'2204'0'0,"-1"1"-1"0"0,0 1 0 0 0,-11-10 1 0 0,-26-15 2051 0 0,40 30-4078 0 0,1 0 0 0 0,-1 0 0 0 0,1 1 0 0 0,-1-1 1 0 0,1 1-1 0 0,-1 0 0 0 0,0-1 0 0 0,0 2 0 0 0,1-1 0 0 0,-1 0 0 0 0,0 1 0 0 0,0 0 1 0 0,0 0-1 0 0,0 0 0 0 0,0 0 0 0 0,0 0 0 0 0,0 1 0 0 0,1 0 0 0 0,-1 0 1 0 0,0 0-1 0 0,0 0 0 0 0,1 1 0 0 0,-5 2 0 0 0,3-2-94 0 0,1 1 0 0 0,0 0 0 0 0,0 0 0 0 0,0 0 0 0 0,1 1 0 0 0,-1-1 0 0 0,1 1 0 0 0,0 0 0 0 0,0 0 0 0 0,0 0 0 0 0,0 1 0 0 0,1-1 1 0 0,0 1-1 0 0,0-1 0 0 0,0 1 0 0 0,0 0 0 0 0,0 5 0 0 0,1-6-40 0 0,0 1-1 0 0,1 0 1 0 0,0 0 0 0 0,0 0 0 0 0,1 0 0 0 0,-1 0 0 0 0,1-1 0 0 0,0 1 0 0 0,0 0-1 0 0,1 0 1 0 0,-1-1 0 0 0,1 1 0 0 0,0-1 0 0 0,0 1 0 0 0,1-1 0 0 0,2 4-1 0 0,-1-3-23 0 0,1 0 0 0 0,0-1 0 0 0,-1 1 0 0 0,1-1 0 0 0,1 0 0 0 0,-1 0-1 0 0,1-1 1 0 0,6 3 0 0 0,-2-2 3 0 0,0 0 0 0 0,0 0 0 0 0,1-2 0 0 0,0 1 0 0 0,12 0 0 0 0,-18-2-17 0 0,-1-1 0 0 0,0 1 0 0 0,1-1 0 0 0,-1 0-1 0 0,1 0 1 0 0,-1-1 0 0 0,0 0 0 0 0,1 1-1 0 0,-1-1 1 0 0,0-1 0 0 0,0 1 0 0 0,0-1 0 0 0,0 1-1 0 0,0-1 1 0 0,0 0 0 0 0,0-1 0 0 0,0 1-1 0 0,-1-1 1 0 0,4-2 0 0 0,-2 0 4 0 0,-1 0-1 0 0,0 0 1 0 0,-1 0-1 0 0,1-1 1 0 0,-1 1-1 0 0,0-1 1 0 0,0 0-1 0 0,0 0 1 0 0,-1 0 0 0 0,0 0-1 0 0,-1 0 1 0 0,2-7-1 0 0,-1-6 394 0 0,0 1-1 0 0,-2 0 1 0 0,-3-34-1 0 0,3 50 611 0 0,3 8-930 0 0,17 34 160 0 0,-10-18 144 0 0,23 35-1 0 0,-29-51-445 0 0,1 1 0 0 0,0-1-1 0 0,0-1 1 0 0,0 1 0 0 0,1-1 0 0 0,0 0-1 0 0,0 0 1 0 0,0-1 0 0 0,13 8-1 0 0,-12-9-889 0 0,-1-1-1 0 0,1 0 0 0 0,0 0 1 0 0,12 2-1 0 0,1-2-7668 0 0,30 0 0 0 0,-46-2 7740 0 0,-1 0-1093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10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27 2936 0 0,'0'0'14236'0'0,"3"-3"-14114"0"0,-2 3-72 0 0,0-1 1 0 0,0 0 0 0 0,1 0 0 0 0,-1 0 0 0 0,0 0 0 0 0,0 0 0 0 0,0 0 0 0 0,0-1 0 0 0,0 1 0 0 0,1-2 0 0 0,-2 3-35 0 0,0 0 1 0 0,0-1-1 0 0,0 1 1 0 0,0-1-1 0 0,0 1 1 0 0,0 0-1 0 0,0-1 1 0 0,0 1 0 0 0,0 0-1 0 0,0-1 1 0 0,0 1-1 0 0,0 0 1 0 0,0-1-1 0 0,0 1 1 0 0,0 0-1 0 0,-1-1 1 0 0,1 1-1 0 0,0 0 1 0 0,0-1-1 0 0,0 1 1 0 0,0 0 0 0 0,-1-1-1 0 0,1 1 1 0 0,0 0-1 0 0,0-1 1 0 0,-1 1-1 0 0,1 0 1 0 0,0 0-1 0 0,0 0 1 0 0,-1-1-1 0 0,1 1 1 0 0,0 0-1 0 0,-1 0 1 0 0,1 0 0 0 0,0 0-1 0 0,-1-1 1 0 0,1 1-1 0 0,0 0 1 0 0,-1 0-1 0 0,1 0 1 0 0,-1 0-1 0 0,1 0 1 0 0,0 0-1 0 0,-1 0 1 0 0,1 0-1 0 0,0 0 1 0 0,-1 0 0 0 0,1 0-1 0 0,0 0 1 0 0,-1 0-1 0 0,1 1 1 0 0,-1-1-1 0 0,-15 9 553 0 0,15-8-709 0 0,-3 2 297 0 0,3-3-134 0 0,1 1-1 0 0,0-1 0 0 0,0 1 0 0 0,-1-1 1 0 0,1 1-1 0 0,0-1 0 0 0,0 0 0 0 0,0 1 1 0 0,-1-1-1 0 0,1 1 0 0 0,0 0 0 0 0,0-1 1 0 0,0 1-1 0 0,0-1 0 0 0,0 1 0 0 0,0-1 1 0 0,0 1-1 0 0,0-1 0 0 0,0 1 0 0 0,1-1 1 0 0,-1 1-1 0 0,0-1 0 0 0,0 1 0 0 0,0-1 1 0 0,0 1-1 0 0,1-1 0 0 0,-1 1 0 0 0,0-1 1 0 0,1 1-1 0 0,1 0-33 0 0,-1 0 4 0 0,0 0 0 0 0,-1 0 1 0 0,1-1-1 0 0,0 1 0 0 0,0 0 0 0 0,0-1 0 0 0,0 1 1 0 0,0-1-1 0 0,1 1 0 0 0,-1-1 0 0 0,0 0 0 0 0,2 1 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11.7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235 425 2936 0 0,'7'6'1818'0'0,"-3"-3"1369"0"0,1-1-2546 0 0,0-1 0 0 0,-1-1-1 0 0,1 1 1 0 0,0 0 0 0 0,0-1-1 0 0,0 0 1 0 0,4-1 0 0 0,-5 1-196 0 0,15-6 792 0 0,-15 5-1054 0 0,0-1-1 0 0,-1 0 0 0 0,1 0 1 0 0,0 0-1 0 0,-1 0 0 0 0,1-1 1 0 0,-1 0-1 0 0,0 1 0 0 0,0-1 1 0 0,0-1-1 0 0,0 1 0 0 0,-1 0 1 0 0,1 0-1 0 0,3-7 0 0 0,-3 3-4 0 0,0 0-1 0 0,0 0 0 0 0,-1 0 0 0 0,0-1 0 0 0,0 1 1 0 0,0-1-1 0 0,0-12 0 0 0,-2 0 149 0 0,0 1 0 0 0,-1 0 0 0 0,-1-1 0 0 0,-1 1 1 0 0,-11-36-1 0 0,10 42-129 0 0,-1 1 1 0 0,-1 1 0 0 0,0-1-1 0 0,0 1 1 0 0,-1 0 0 0 0,-1 0-1 0 0,0 1 1 0 0,0 0 0 0 0,-1 0-1 0 0,0 1 1 0 0,-22-16 0 0 0,27 21-126 0 0,1 2-70 0 0,-17-4 173 0 0,13 5-131 0 0,0-1 0 0 0,0 1 1 0 0,0 0-1 0 0,0 0 0 0 0,0 1 0 0 0,0-1 0 0 0,-1 2 0 0 0,1-1 0 0 0,0 1 1 0 0,0 0-1 0 0,0 1 0 0 0,0 0 0 0 0,0 0 0 0 0,-12 5 0 0 0,14-4-21 0 0,-1 0-1 0 0,1 0 1 0 0,0 0-1 0 0,0 0 1 0 0,0 1 0 0 0,0 0-1 0 0,1 0 1 0 0,0 1-1 0 0,0-1 1 0 0,-7 10-1 0 0,3-1 48 0 0,0 1 0 0 0,-10 25-1 0 0,13-27-14 0 0,2-3 41 0 0,1 1-1 0 0,-1-1 0 0 0,2 0 0 0 0,-1 1 1 0 0,1-1-1 0 0,1 1 0 0 0,-1 0 0 0 0,3 12 1 0 0,-2-1 126 0 0,1-16-186 0 0,0 0 0 0 0,0 0 1 0 0,0-1-1 0 0,1 1 0 0 0,0 0 1 0 0,0-1-1 0 0,0 0 0 0 0,0 1 1 0 0,1-1-1 0 0,-1 0 0 0 0,1 0 1 0 0,0 0-1 0 0,6 6 0 0 0,0-3 80 0 0,1 1-1 0 0,0-1 0 0 0,0 0 0 0 0,0-1 0 0 0,14 6 1 0 0,-11-7-843 0 0,0 0 1 0 0,0-1-1 0 0,1 0 1 0 0,15 2-1 0 0,-12-4-1264 0 0,0-1-1 0 0,0 0 1 0 0,18-2-1 0 0,-15-1-2111 0 0,-1 0 0 0 0,28-8 0 0 0,-29 5 2089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0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 4000 0 0,'0'0'14734'0'0,"-4"5"-14259"0"0,2-3-483 0 0,-1 2 212 0 0,-1 1 1 0 0,1-1-1 0 0,0 1 1 0 0,1 0-1 0 0,-1 0 1 0 0,1 0-1 0 0,0 0 1 0 0,0 0-1 0 0,1 0 0 0 0,-2 7 1 0 0,-1 14 470 0 0,1 0 1 0 0,1 43-1 0 0,4-60-614 0 0,0 1-1 0 0,0-1 1 0 0,1 0 0 0 0,0-1-1 0 0,0 1 1 0 0,1 0-1 0 0,0-1 1 0 0,0 0 0 0 0,8 9-1 0 0,-9-11-26 0 0,1-1 0 0 0,-1 1-1 0 0,2-1 1 0 0,-1 0 0 0 0,0-1 0 0 0,1 1-1 0 0,0-1 1 0 0,0 0 0 0 0,0 0-1 0 0,1-1 1 0 0,-1 1 0 0 0,1-1 0 0 0,12 5-1 0 0,-16-7-9 0 0,5-2 6 0 0,1 1 0 0 0,-1-1 0 0 0,1 0 0 0 0,9-3 0 0 0,-15 3 2 0 0,0 1-23 0 0,0-1 0 0 0,1 1 0 0 0,-1-1 0 0 0,0 0 1 0 0,0 0-1 0 0,0 0 0 0 0,0 0 0 0 0,0 0 0 0 0,0 0 1 0 0,0-1-1 0 0,-1 1 0 0 0,1-1 0 0 0,0 1 0 0 0,-1-1 1 0 0,1 1-1 0 0,-1-1 0 0 0,1 0 0 0 0,-1 0 0 0 0,1-2 1 0 0,2-2 78 0 0,-1 0 0 0 0,0 0 0 0 0,0 0 1 0 0,0 0-1 0 0,2-7 0 0 0,-4 5 70 0 0,1 0 1 0 0,-1 0-1 0 0,0 0 1 0 0,0 0-1 0 0,-1 0 1 0 0,0 0-1 0 0,-1 0 1 0 0,0 1-1 0 0,0-1 1 0 0,0 0-1 0 0,-6-14 1 0 0,2 8 30 0 0,-2 0 0 0 0,0 1 1 0 0,0-1-1 0 0,-2 2 1 0 0,-10-15-1 0 0,-29-34-1770 0 0,47 59 879 0 0,-4-4 309 0 0,4 4-66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12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16 3652 0 0,'-5'-15'17616'0'0,"4"26"-16954"0"0,1 0 1 0 0,3 21-1 0 0,36 208 4842 0 0,-30-195-4824 0 0,4 29 192 0 0,-13-69-2760 0 0,4 7 4472 0 0,-3-9-4681 0 0,-13-46-23625 0 0,6 28 23742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13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 6 3192 0 0,'0'0'1104'0'0,"14"-6"11290"0"0,-31 6-11165 0 0,-34 3-871 0 0,-67 8 1495 0 0,116-11-1744 0 0,-1 2-54 0 0,2-2-53 0 0,1 0-1 0 0,0 0 0 0 0,0 0 1 0 0,0 0-1 0 0,-1 0 1 0 0,1 0-1 0 0,0 0 1 0 0,0 0-1 0 0,-1 0 0 0 0,1 0 1 0 0,0 0-1 0 0,0 0 1 0 0,0 0-1 0 0,-1 0 1 0 0,1 0-1 0 0,0 0 0 0 0,0 0 1 0 0,-1 0-1 0 0,1 1 1 0 0,0-1-1 0 0,0 0 1 0 0,0 0-1 0 0,0 0 0 0 0,-1 0 1 0 0,1 1-1 0 0,0-1 1 0 0,0 0-1 0 0,0 0 0 0 0,0 0 1 0 0,0 0-1 0 0,0 1 1 0 0,0-1-1 0 0,-1 0 1 0 0,1 0-1 0 0,0 1 0 0 0,0-1 1 0 0,0 0-1 0 0,0 0 1 0 0,0 0-1 0 0,0 1 1 0 0,0-1-1 0 0,0 0 0 0 0,0 0 1 0 0,0 1-1 0 0,0-1 1 0 0,0 0-1 0 0,0 0 1 0 0,0 1-1 0 0,0-1 0 0 0,1 0 1 0 0,-1 0-1 0 0,0 0 1 0 0,0 1-1 0 0,6 4-42 0 0,0 1 0 0 0,1-1-1 0 0,-1-1 1 0 0,1 1 0 0 0,0-1-1 0 0,1 0 1 0 0,-1-1 0 0 0,13 5-1 0 0,9 2-27 0 0,64 13 37 0 0,-91-22 111 0 0,5 0 553 0 0,-8 1-247 0 0,-16 5-150 0 0,-36 8-488 0 0,15-8-279 0 0,-59 7-16405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14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19 2088 0 0,'3'-1'732'0'0,"2"-1"-1084"0"0,13-4 13598 0 0,-24 5-13044 0 0,-32-8 319 0 0,36 9-357 0 0,-2 0-12 0 0,-141 6 1881 0 0,132-2-1967 0 0,13-4-60 0 0,-1 0 1 0 0,1 0-1 0 0,-1 0 0 0 0,1 0 1 0 0,0 0-1 0 0,-1 0 0 0 0,1 0 1 0 0,0 0-1 0 0,-1 0 1 0 0,1 1-1 0 0,0-1 0 0 0,-1 0 1 0 0,1 0-1 0 0,0 0 1 0 0,-1 1-1 0 0,1-1 0 0 0,0 0 1 0 0,0 0-1 0 0,-1 1 0 0 0,1-1 1 0 0,0 0-1 0 0,0 0 1 0 0,-1 1-1 0 0,1-1 0 0 0,0 0 1 0 0,0 1-1 0 0,0-1 1 0 0,0 0-1 0 0,0 1 0 0 0,-1-1 1 0 0,1 1-1 0 0,0-1 0 0 0,0 0 1 0 0,0 1-1 0 0,0-1 1 0 0,0 0-1 0 0,0 1 0 0 0,6 5-41 0 0,-1-1 0 0 0,1 0 0 0 0,-1 0 0 0 0,2-1 0 0 0,-1 0 0 0 0,0 0 0 0 0,1 0 0 0 0,12 4 0 0 0,-3 0-57 0 0,-2-1 39 0 0,0 0 0 0 0,23 6 0 0 0,-16-6-11 0 0,-19-6 74 0 0,0-1 19 0 0,3 2 607 0 0,-7 0-255 0 0,-15 2-126 0 0,-34 2 49 0 0,24-5-224 0 0,-28-4-1 0 0,2-3-2779 0 0,7 0-2666 0 0,-2 3-3698 0 0,33 2 7092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1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0 445 3796 0 0,'8'-23'4969'0'0,"5"-31"-1"0"0,4-67-3 0 0,-4 26-2419 0 0,-8 35-617 0 0,-5 47-1186 0 0,1-1 0 0 0,0 0 0 0 0,7-26 0 0 0,-7 38-537 0 0,2-1 47 0 0,-3 2-235 0 0,0 1-1 0 0,0 0 0 0 0,0 0 0 0 0,0-1 1 0 0,0 1-1 0 0,0 0 0 0 0,1 0 0 0 0,-1-1 0 0 0,0 1 1 0 0,0 0-1 0 0,0 0 0 0 0,0 0 0 0 0,1-1 1 0 0,-1 1-1 0 0,0 0 0 0 0,0 0 0 0 0,0 0 0 0 0,1-1 1 0 0,-1 1-1 0 0,0 0 0 0 0,0 0 0 0 0,0 0 1 0 0,1 0-1 0 0,-1 0 0 0 0,0 0 0 0 0,0 0 1 0 0,1-1-1 0 0,-1 1 0 0 0,0 0 0 0 0,1 0 0 0 0,-1 0 1 0 0,0 0-1 0 0,0 0 0 0 0,1 0 0 0 0,-1 0 1 0 0,1 1-1 0 0,2-1 47 0 0,1 1 1 0 0,-1 0-1 0 0,1 0 1 0 0,0 0-1 0 0,-1 0 1 0 0,0 1-1 0 0,1 0 0 0 0,-1 0 1 0 0,0-1-1 0 0,0 2 1 0 0,0-1-1 0 0,0 0 1 0 0,0 1-1 0 0,-1-1 1 0 0,1 1-1 0 0,3 5 1 0 0,7 8 245 0 0,19 31 0 0 0,-31-45-291 0 0,165 270 437 0 0,-154-263-293 0 0,-5-8-2956 0 0,-16-19-12397 0 0,7 15 14460 0 0,0 1-1 0 0,-1 0 1 0 0,1 0-1 0 0,0 0 1 0 0,-1 0-1 0 0,0 0 1 0 0,1 0-1 0 0,-1 0 1 0 0,0 1-1 0 0,-6-3 1 0 0,-2 0-1284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16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37 2956 0 0,'-3'-12'7774'0'0,"8"9"-7457"0"0,-1 0 0 0 0,1 0 0 0 0,-1 1 0 0 0,1-1 0 0 0,0 1 0 0 0,0 0 0 0 0,0 0 0 0 0,9-1 0 0 0,17 1-3793 0 0,-31 2 3445 0 0,21 3-2933 0 0,-7-1-1090 0 0,2 0 2068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17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4 179 4020 0 0,'-4'-4'18489'0'0,"8"18"-18252"0"0,23 87 2547 0 0,-12-66-2104 0 0,22 40 0 0 0,-13-30-250 0 0,-7 0-377 0 0,-16-43-84 0 0,-3-7-361 0 0,-12-33 222 0 0,-9-42 0 0 0,13 41 131 0 0,-25-65 0 0 0,28 89 17 0 0,1 0-1 0 0,1-1 1 0 0,0 1 0 0 0,1-1 0 0 0,1 0-1 0 0,1-1 1 0 0,0 1 0 0 0,1-24 0 0 0,0 38 21 0 0,1 0 0 0 0,0-1 0 0 0,0 1 0 0 0,1 0 0 0 0,-1-1 0 0 0,0 1 0 0 0,1 0 0 0 0,-1 0 0 0 0,1 0 0 0 0,0-1 0 0 0,0 1 0 0 0,0 0 0 0 0,0 0 0 0 0,0 0 0 0 0,0 0 0 0 0,1 0 0 0 0,-1 0 0 0 0,0 1 0 0 0,1-1 0 0 0,0 0 0 0 0,-1 1 0 0 0,1-1 0 0 0,0 1 0 0 0,0 0 0 0 0,0-1-1 0 0,0 1 1 0 0,0 0 0 0 0,0 0 0 0 0,0 0 0 0 0,0 1 0 0 0,0-1 0 0 0,1 0 0 0 0,-1 1 0 0 0,0-1 0 0 0,0 1 0 0 0,4 0 0 0 0,7-1 10 0 0,0 0-1 0 0,1 1 0 0 0,-1 1 0 0 0,15 2 0 0 0,-2 0 8 0 0,-13-2 23 0 0,1 1 0 0 0,0 0-1 0 0,-1 1 1 0 0,0 0 0 0 0,19 8 0 0 0,-31-10-30 0 0,1-1-1 0 0,-1 1 1 0 0,1 0 0 0 0,-1 0 0 0 0,1 1 0 0 0,-1-1 0 0 0,0 0 0 0 0,1 0-1 0 0,-1 1 1 0 0,0-1 0 0 0,0 1 0 0 0,0-1 0 0 0,0 1 0 0 0,0-1-1 0 0,0 1 1 0 0,0 0 0 0 0,-1-1 0 0 0,1 1 0 0 0,-1 0 0 0 0,1 0 0 0 0,-1 0-1 0 0,0-1 1 0 0,1 1 0 0 0,-1 0 0 0 0,0 0 0 0 0,0 0 0 0 0,0-1-1 0 0,-1 1 1 0 0,1 0 0 0 0,-1 2 0 0 0,-1 6 21 0 0,-1 0 0 0 0,0 0 0 0 0,-1 0 0 0 0,-6 11 1 0 0,2-2-26 0 0,-16 38 115 0 0,23-55-144 0 0,2 0-16 0 0,-1-1 40 0 0,1 0 0 0 0,-1 0 0 0 0,0 0-1 0 0,1 0 1 0 0,-1 0 0 0 0,1-1-1 0 0,-1 1 1 0 0,1 0 0 0 0,-1 0-1 0 0,1-1 1 0 0,-1 1 0 0 0,1 0-1 0 0,0-1 1 0 0,-1 1 0 0 0,1 0-1 0 0,0-1 1 0 0,0 1 0 0 0,-1-1-1 0 0,1 1 1 0 0,0-1 0 0 0,0 0-1 0 0,0 1 1 0 0,0-1 0 0 0,0 0-1 0 0,0 0 1 0 0,-1 1 0 0 0,1-1-1 0 0,0 0 1 0 0,0 0 0 0 0,0 0-1 0 0,0 0 1 0 0,0 0 0 0 0,0 0-1 0 0,1-1 1 0 0,57 8-22 0 0,-26-1 85 0 0,-22-4-56 0 0,-1 0 0 0 0,0 1 0 0 0,0 1 0 0 0,-1-1 0 0 0,1 2 0 0 0,-1-1 0 0 0,0 1 0 0 0,0 1 0 0 0,0-1 0 0 0,13 13-1 0 0,-20-15 12 0 0,0 1 0 0 0,0-1 0 0 0,0 1 0 0 0,-1 0 0 0 0,1 0 0 0 0,-1 0 0 0 0,0 0 0 0 0,1 5 1 0 0,-2-7 51 0 0,0 2 49 0 0,-2 3-41 0 0,-1 0 0 0 0,0-1 0 0 0,0 1 0 0 0,0 0 1 0 0,-1-1-1 0 0,1 0 0 0 0,-2 0 0 0 0,1 0 0 0 0,-1 0 0 0 0,0-1 0 0 0,0 1 0 0 0,0-1 1 0 0,-1-1-1 0 0,1 1 0 0 0,-1-1 0 0 0,-1 0 0 0 0,1 0 0 0 0,0-1 0 0 0,-11 5 0 0 0,7-4-593 0 0,1-1 0 0 0,-1 0-1 0 0,1-1 1 0 0,-1 0-1 0 0,0 0 1 0 0,-12 0 0 0 0,-19-4-5092 0 0,2-9-3566 0 0,28 7 6750 0 0,0-2-1 0 0,-18-10 1 0 0,8 2 474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49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326 161 4020 0 0,'0'0'11443'0'0,"0"-4"-10803"0"0,2-11-19 0 0,-2 11 1008 0 0,-3-6-1115 0 0,-1 1 0 0 0,0 0 0 0 0,-1 1 0 0 0,0-1 0 0 0,0 1 0 0 0,-9-10 0 0 0,9 12-395 0 0,0 1-1 0 0,0 0 0 0 0,-1 0 0 0 0,0 0 0 0 0,0 1 0 0 0,0-1 1 0 0,0 2-1 0 0,-1-1 0 0 0,1 1 0 0 0,-1 0 0 0 0,-11-4 0 0 0,4 3-31 0 0,0 1 0 0 0,1 1 0 0 0,-1 0-1 0 0,0 1 1 0 0,-27 1 0 0 0,22 0-7 0 0,17 0-67 0 0,0 0 1 0 0,-1 0-1 0 0,1 0 1 0 0,0 1-1 0 0,0-1 1 0 0,-1 0-1 0 0,1 1 1 0 0,0 0-1 0 0,0-1 1 0 0,-1 1-1 0 0,1 0 1 0 0,0 0-1 0 0,0 0 1 0 0,0 1 0 0 0,0-1-1 0 0,-2 3 1 0 0,-1 1 14 0 0,1 0 0 0 0,0 1 0 0 0,0 0 0 0 0,0 0 0 0 0,-5 13 0 0 0,8-15-7 0 0,-1 0-1 0 0,1 0 0 0 0,1 0 1 0 0,-1 0-1 0 0,0 0 0 0 0,1 0 1 0 0,0 0-1 0 0,0 0 0 0 0,0 0 1 0 0,0 0-1 0 0,1 0 0 0 0,0 0 1 0 0,0 0-1 0 0,0 0 1 0 0,0-1-1 0 0,0 1 0 0 0,1 0 1 0 0,3 5-1 0 0,-3-2 12 0 0,2 0 1 0 0,-1-1-1 0 0,1 0 0 0 0,0 0 1 0 0,0 0-1 0 0,1 0 1 0 0,-1 0-1 0 0,2-1 0 0 0,-1 0 1 0 0,6 5-1 0 0,-5-6-4 0 0,0 0-1 0 0,-1-1 1 0 0,1 0 0 0 0,1 0 0 0 0,-1-1-1 0 0,0 1 1 0 0,0-1 0 0 0,1-1-1 0 0,-1 1 1 0 0,1-1 0 0 0,0 0 0 0 0,-1-1-1 0 0,14 1 1 0 0,-14-1-18 0 0,-1-1-1 0 0,1 1 1 0 0,0-1-1 0 0,0 0 1 0 0,0 0 0 0 0,-1 0-1 0 0,1-1 1 0 0,0 0 0 0 0,-1 0-1 0 0,0 0 1 0 0,1-1-1 0 0,-1 0 1 0 0,0 0 0 0 0,0 0-1 0 0,-1-1 1 0 0,1 1 0 0 0,-1-1-1 0 0,1 0 1 0 0,-1 0-1 0 0,-1-1 1 0 0,1 1 0 0 0,5-10-1 0 0,-4 7-3 0 0,3-4 159 0 0,0-1 0 0 0,-2 0 0 0 0,1 0 0 0 0,-2 0 0 0 0,1-1 1 0 0,-2 0-1 0 0,1 0 0 0 0,-2 0 0 0 0,3-21 0 0 0,-5 32 1 0 0,-1-1-56 0 0,0 3-89 0 0,0 0 1 0 0,0 0 0 0 0,0 0 0 0 0,0-1 0 0 0,0 1 0 0 0,0 0 0 0 0,0 0 0 0 0,0-1-1 0 0,0 1 1 0 0,0 0 0 0 0,0 0 0 0 0,0 0 0 0 0,0-1 0 0 0,1 1 0 0 0,-1 0 0 0 0,0 0 0 0 0,0 0-1 0 0,0 0 1 0 0,0-1 0 0 0,0 1 0 0 0,0 0 0 0 0,1 0 0 0 0,-1 0 0 0 0,0 0 0 0 0,0 0-1 0 0,0-1 1 0 0,1 1 0 0 0,-1 0 0 0 0,0 0 0 0 0,0 0 0 0 0,0 0 0 0 0,1 0 0 0 0,-1 0 0 0 0,0 0-1 0 0,0 0 1 0 0,1 0 0 0 0,-1 0 0 0 0,0 0 0 0 0,0 0 0 0 0,0 0 0 0 0,1 0 0 0 0,-1 0-1 0 0,0 0 1 0 0,0 0 0 0 0,1 0 0 0 0,-1 0 0 0 0,0 0 0 0 0,0 0 0 0 0,18 11 374 0 0,24 25-265 0 0,-30-25 162 0 0,-2-2-257 0 0,13 11-76 0 0,0 0-1 0 0,39 23 1 0 0,-61-42-422 0 0,6 0-967 0 0,12-3-6119 0 0,-18 2 7006 0 0,0-1 0 0 0,0 1 0 0 0,0-1 0 0 0,0 1 0 0 0,0-1 0 0 0,-1 0 0 0 0,1 1 0 0 0,0-1 0 0 0,0 0 0 0 0,-1 0 0 0 0,1 0 0 0 0,0 1 0 0 0,-1-1 0 0 0,1 0 0 0 0,-1 0 0 0 0,1 0 0 0 0,-1 0 0 0 0,0 0 0 0 0,1 0 0 0 0,-1 0 0 0 0,0-1 0 0 0,4-12-3984 0 0,-4 1 2571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49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2 2928 0 0,'1'0'297'0'0,"-1"0"-1"0"0,1 0 1 0 0,-1-1-1 0 0,0 1 0 0 0,1 0 1 0 0,-1 0-1 0 0,1 0 1 0 0,-1 0-1 0 0,1 0 1 0 0,-1 0-1 0 0,0 0 1 0 0,1 0-1 0 0,-1 0 0 0 0,1 0 1 0 0,-1 0-1 0 0,1 0 1 0 0,-1 0-1 0 0,1 0 1 0 0,-1 1-1 0 0,0-1 1 0 0,1 0-1 0 0,-1 0 0 0 0,3 2 2076 0 0,-3-1-2076 0 0,0-1 1 0 0,1 0-1 0 0,-1 1 1 0 0,0-1-1 0 0,0 1 1 0 0,1-1-1 0 0,-1 0 1 0 0,0 1-1 0 0,0-1 0 0 0,0 1 1 0 0,0 0-1 0 0,1 1-1999 0 0,1 1 2315 0 0,-6 12 468 0 0,-34 100 2412 0 0,20-63-3938 0 0,14-35-2698 0 0,0-2-3312 0 0,4-13 5410 0 0,-3 7-2004 0 0,-1-4 320 0 0,-4 8 862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8:52.2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203 32 2700 0 0,'0'0'2594'0'0,"-3"-2"-1808"0"0,-3-2-38 0 0,-1 0 0 0 0,1 1 0 0 0,-1-1-1 0 0,1 1 1 0 0,-1 1 0 0 0,0 0 0 0 0,0 0 0 0 0,-1 0 0 0 0,1 1 0 0 0,-13-2 0 0 0,18 3-335 0 0,-18 1 722 0 0,17 0-848 0 0,-1 0-177 0 0,-1 0 0 0 0,1 0 1 0 0,0 0-1 0 0,0 0 0 0 0,0 1 0 0 0,0 0 0 0 0,1 0 0 0 0,-1 0 0 0 0,0 0 1 0 0,1 1-1 0 0,0-1 0 0 0,-1 1 0 0 0,1 0 0 0 0,0 0 0 0 0,0 0 0 0 0,0 0 0 0 0,1 1 1 0 0,-1-1-1 0 0,1 1 0 0 0,0-1 0 0 0,0 1 0 0 0,0 0 0 0 0,1 0 0 0 0,-1 0 1 0 0,-1 7-1 0 0,1-1 4 0 0,0 0 1 0 0,1 0 0 0 0,0 0 0 0 0,1 0 0 0 0,0 0-1 0 0,1 0 1 0 0,0 0 0 0 0,0 0 0 0 0,1 0-1 0 0,0 0 1 0 0,1 0 0 0 0,0 0 0 0 0,1-1-1 0 0,0 0 1 0 0,8 15 0 0 0,-5-15-12 0 0,-1 0 0 0 0,1-1 0 0 0,10 9 0 0 0,-15-14-72 0 0,1-1-1 0 0,1 1 1 0 0,-1-1-1 0 0,0 0 0 0 0,1 0 1 0 0,-1 0-1 0 0,1 0 0 0 0,-1-1 1 0 0,1 1-1 0 0,0-1 0 0 0,-1 0 1 0 0,1 0-1 0 0,5 0 0 0 0,-3 0 18 0 0,-1-1-1 0 0,0 0 1 0 0,1-1-1 0 0,-1 1 1 0 0,0-1-1 0 0,1 0 1 0 0,-1 0-1 0 0,0-1 1 0 0,0 1-1 0 0,0-1 1 0 0,0 0-1 0 0,0-1 1 0 0,0 1-1 0 0,0-1 1 0 0,-1 0-1 0 0,0 0 1 0 0,1 0-1 0 0,-1-1 0 0 0,0 1 1 0 0,-1-1-1 0 0,1 0 1 0 0,4-6-1 0 0,-3 1 43 0 0,0-1 0 0 0,-1 1 0 0 0,0-1-1 0 0,-1 0 1 0 0,0 0 0 0 0,0 0-1 0 0,-1 0 1 0 0,-1-1 0 0 0,1-11 0 0 0,-1 3 440 0 0,-2 0 1 0 0,0-1 0 0 0,-7-36 0 0 0,7 54-450 0 0,0-5-8 0 0,2 5 84 0 0,2 6 828 0 0,18 27-435 0 0,24 28-1 0 0,123 136 1636 0 0,-164-191-2295 0 0,0 0 0 0 0,1 0 0 0 0,0-1 0 0 0,-1 1 0 0 0,1-1 0 0 0,11 5 0 0 0,-14-7-466 0 0,16-3-4931 0 0,-5-3-3538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05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9 112 3468 0 0,'-9'13'14396'0'0,"85"-82"-12175"0"0,-75 68-2069 0 0,1-1-61 0 0,0 0 0 0 0,1 0 0 0 0,-1 0 0 0 0,0 0 0 0 0,0 0 0 0 0,-1 0 0 0 0,1-1 0 0 0,0 1 0 0 0,1-4 0 0 0,2-2 351 0 0,-3 7-326 0 0,4-5 327 0 0,5-5 413 0 0,-11 11-780 0 0,0-1 0 0 0,0 1-1 0 0,0 0 1 0 0,0 0 0 0 0,1 0 0 0 0,-1-1-1 0 0,0 1 1 0 0,0 0 0 0 0,0 0-1 0 0,0 0 1 0 0,1 0 0 0 0,-1 0 0 0 0,0-1-1 0 0,0 1 1 0 0,0 0 0 0 0,1 0-1 0 0,-1 0 1 0 0,0 0 0 0 0,0 0 0 0 0,0 0-1 0 0,1 0 1 0 0,-1 0 0 0 0,0 0-1 0 0,0 0 1 0 0,1 0 0 0 0,-1 0-1 0 0,0 0 1 0 0,0 0 0 0 0,0 0 0 0 0,1 0-1 0 0,-1 0 1 0 0,0 0 0 0 0,0 0-1 0 0,1 0 1 0 0,-1 0 0 0 0,0 0 0 0 0,0 1-1 0 0,0-1 1 0 0,1 0 0 0 0,-1 0-1 0 0,8 16-34 0 0,-6-12-12 0 0,0 20 124 0 0,1 23 55 0 0,-3-45-170 0 0,0 1 15 0 0,3 39 237 0 0,-3-39-212 0 0,2 16 86 0 0,10 43 466 0 0,-11-60-603 0 0,-1 0 1 0 0,0 9 32 0 0,-1 24 168 0 0,-3-6-48 0 0,3 8-130 0 0,1-34 62 0 0,1 13 38 0 0,3 5-86 0 0,-3-19-10 0 0,2 14-182 0 0,-2-9-257 0 0,2 6-98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0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1996 0 0,'0'0'13951'0'0,"-5"1"-13793"0"0,-37 9 1066 0 0,39-10-636 0 0,11 0-594 0 0,34 0-9 0 0,-38 0-15 0 0,7 1 477 0 0,1 0-1 0 0,20 5 1 0 0,-30-3-358 0 0,0 0-1 0 0,0-1 1 0 0,-1 1-1 0 0,1 0 1 0 0,-1 0-1 0 0,0 0 1 0 0,0 0-1 0 0,0 0 0 0 0,-1 0 1 0 0,1 0-1 0 0,0 4 1 0 0,1 12 193 0 0,2 1 0 0 0,8 27 0 0 0,-6-26-53 0 0,5 38 0 0 0,0-19-105 0 0,0-4-23 0 0,-3 6-13 0 0,-7-35-77 0 0,4 20 186 0 0,1 53 0 0 0,-6-78-135 0 0,0 16 145 0 0,-4 9 167 0 0,4-26-364 0 0,0 0-1 0 0,0 0 1 0 0,0 0 0 0 0,0 0 0 0 0,0 0 0 0 0,-1 0 0 0 0,1 0-1 0 0,0-1 1 0 0,0 1 0 0 0,-1 0 0 0 0,1 0 0 0 0,0 0 0 0 0,-1 0-1 0 0,1-1 1 0 0,-1 1 0 0 0,1 0 0 0 0,-1 0 0 0 0,0-1 0 0 0,1 1-1 0 0,-1 0 1 0 0,0-1 0 0 0,1 1 0 0 0,-1-1 0 0 0,0 1 0 0 0,0-1-1 0 0,1 1 1 0 0,-1-1 0 0 0,-1 1 0 0 0,-25 9 81 0 0,-32-5-202 0 0,28-8-2273 0 0,29 3 1318 0 0,-1-1-1 0 0,0 0 1 0 0,1 0 0 0 0,-1 0 0 0 0,1 0 0 0 0,-1 0 0 0 0,-3-3-1 0 0,5 3 703 0 0,0 1-1 0 0,0-1 0 0 0,1 1 0 0 0,-1-1 0 0 0,0 0 0 0 0,1 0 0 0 0,-1 0 0 0 0,0 1 0 0 0,1-1 0 0 0,-1 0 1 0 0,1 0-1 0 0,-1 0 0 0 0,1 0 0 0 0,0 0 0 0 0,-1 0 0 0 0,1 0 0 0 0,0 0 0 0 0,0 0 0 0 0,-1 0 1 0 0,1 0-1 0 0,0 0 0 0 0,0 0 0 0 0,0 0 0 0 0,0 0 0 0 0,1 0 0 0 0,-1-1 0 0 0,2-11-1535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05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4072 0 0,'0'0'19035'0'0,"3"5"-18483"0"0,11 15 700 0 0,-1 1 1 0 0,0 0-1 0 0,15 39 1 0 0,-9-6 56 0 0,14 62 1 0 0,-13-27-349 0 0,-20-85-923 0 0,0 1 1 0 0,0-1-1 0 0,-1 0 0 0 0,1 0 0 0 0,-1 0 1 0 0,0 1-1 0 0,0-1 0 0 0,0 0 1 0 0,0 0-1 0 0,-3 5 0 0 0,-21 34 54 0 0,16-29-86 0 0,6-10-6 0 0,-6 5-1 0 0,0 0-2013 0 0,0 0 0 0 0,0-1 0 0 0,0 0 0 0 0,-16 9 0 0 0,6-11-8168 0 0,-16-1 410 0 0,21-4 7877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0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40 177 3232 0 0,'30'-20'7242'0'0,"-28"19"-6480"0"0,0-1-45 0 0,2 0-352 0 0,0-1 0 0 0,0 0 0 0 0,0 0 0 0 0,0-1 0 0 0,0 1 0 0 0,0-1 0 0 0,-1 0 0 0 0,0 0 0 0 0,0 0 0 0 0,0-1 0 0 0,0 1 0 0 0,-1-1 0 0 0,1 1 0 0 0,-1-1 0 0 0,0 0 0 0 0,-1 0 0 0 0,1 0 0 0 0,-1 0 0 0 0,0 0 0 0 0,0-6 0 0 0,0 8-172 0 0,-1-1-1 0 0,0 1 1 0 0,0 0 0 0 0,0 0 0 0 0,0 0 0 0 0,-1-1 0 0 0,1 1 0 0 0,-1 0-1 0 0,0 0 1 0 0,0 0 0 0 0,0 0 0 0 0,0 0 0 0 0,-1 0 0 0 0,1 0-1 0 0,-1 0 1 0 0,-2-3 0 0 0,3 5 587 0 0,1 1-742 0 0,-1-1 1 0 0,1 1-1 0 0,0 0 0 0 0,0 0 0 0 0,-1-1 0 0 0,1 1 1 0 0,0 0-1 0 0,0 0 0 0 0,-1 0 0 0 0,1-1 1 0 0,0 1-1 0 0,-1 0 0 0 0,1 0 0 0 0,0 0 0 0 0,-1 0 1 0 0,1 0-1 0 0,0 0 0 0 0,-1 0 0 0 0,1 0 1 0 0,-1 0-1 0 0,1 0 0 0 0,0 0 0 0 0,-1 0 0 0 0,1 0 1 0 0,0 0-1 0 0,-1 0 0 0 0,1 0 0 0 0,0 0 1 0 0,-1 0-1 0 0,1 0 0 0 0,0 1 0 0 0,-1-1 0 0 0,1 0 1 0 0,0 0-1 0 0,0 0 0 0 0,-1 0 0 0 0,1 1 1 0 0,0-1-1 0 0,-1 1 0 0 0,-2 10 197 0 0,1 0 0 0 0,0 0 1 0 0,0 0-1 0 0,1 14 0 0 0,3 57 463 0 0,4 0 0 0 0,17 84 0 0 0,6 57 478 0 0,-26-186-668 0 0,-2 0 0 0 0,-5 58 0 0 0,2-75-366 0 0,-1 0 0 0 0,-1 0-1 0 0,-1-1 1 0 0,-1 1 0 0 0,0-1-1 0 0,-13 25 1 0 0,16-38-126 0 0,-1-1-1 0 0,1 1 1 0 0,-1-1-1 0 0,0 0 1 0 0,0-1-1 0 0,-1 1 1 0 0,0-1 0 0 0,1 1-1 0 0,-1-1 1 0 0,-1-1-1 0 0,-5 4 1 0 0,-14 12 19 0 0,10-9 105 0 0,4-1-86 0 0,12-8-55 0 0,-1 0-1 0 0,0-1 0 0 0,0 1 0 0 0,1 0 1 0 0,-1 0-1 0 0,0 0 0 0 0,1-1 1 0 0,-1 1-1 0 0,1 0 0 0 0,-1-1 0 0 0,1 1 1 0 0,-1 0-1 0 0,1-1 0 0 0,-1 1 0 0 0,1-1 1 0 0,0 1-1 0 0,0 0 0 0 0,2 1 18 0 0,9 17 74 0 0,-11-17-86 0 0,0-1-2 0 0,0 1 1 0 0,1-1-1 0 0,-1 1 1 0 0,0-1-1 0 0,0 1 1 0 0,0 0 0 0 0,-1-1-1 0 0,1 1 1 0 0,0 0-1 0 0,-1 0 1 0 0,1-1-1 0 0,0 5 1 0 0,6 25-87 0 0,0 17 235 0 0,9 100-146 0 0,-13-120-5 0 0,2 8 0 0 0,-1 0 0 0 0,-3-4 0 0 0,4 1 0 0 0,-3 16 0 0 0,0 3 0 0 0,-3-46 0 0 0,7 36 0 0 0,3 4 0 0 0,-6-33 0 0 0,0 7 0 0 0,1-7 0 0 0,4 7 0 0 0,2 7 0 0 0,0 0 0 0 0,-7-22 0 0 0,9 32 0 0 0,-8-22 0 0 0,2 0 0 0 0,-1-1 0 0 0,-1 1 0 0 0,3-2 0 0 0,0-1 0 0 0,-1 1 0 0 0,1-1 0 0 0,1-1 0 0 0,-1-1 0 0 0,0-1 0 0 0,3 1 0 0 0,0-1 0 0 0,0-1 0 0 0,0 2 0 0 0,1-2 0 0 0,1 1 0 0 0,-1-2 0 0 0,1 1 0 0 0,-10-7 0 0 0,0 0 0 0 0,-1 0 0 0 0,1 0 0 0 0,0-1 0 0 0,0 1 0 0 0,-1 0 0 0 0,1-1 0 0 0,0 1 0 0 0,0-1 0 0 0,0 1 0 0 0,0-1 0 0 0,3 0 0 0 0,0 0 0 0 0,3 1-389 0 0,0 0-1 0 0,0 0 1 0 0,-1-1 0 0 0,1 0-1 0 0,0-1 1 0 0,0 0-1 0 0,-1 0 1 0 0,1 0 0 0 0,0-1-1 0 0,-1 0 1 0 0,0-1 0 0 0,9-4-1 0 0,-7 3-1743 0 0,0 0 0 0 0,0-1 0 0 0,-1 0 0 0 0,1 0-1 0 0,-1-1 1 0 0,-1 0 0 0 0,9-9 0 0 0,-2 0-748 0 0,0 0-1 0 0,15-26 1 0 0,-10 13 1005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0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0 429 4208 0 0,'0'0'11871'0'0,"2"-7"-11310"0"0,43-144 3616 0 0,-26 94-2332 0 0,14-64 1 0 0,-20 71-303 0 0,-12 46-1429 0 0,1 1 1 0 0,-1-1-1 0 0,1 1 0 0 0,0 0 0 0 0,0-1 1 0 0,0 1-1 0 0,0 0 0 0 0,1 0 1 0 0,-1 0-1 0 0,1 1 0 0 0,3-4 1 0 0,-5 5 11 0 0,1 1-58 0 0,0 0 1 0 0,0 0 0 0 0,0 0 0 0 0,0 0 0 0 0,-1 0 0 0 0,1 0 0 0 0,0 0 0 0 0,0 1 0 0 0,2 0 0 0 0,2 2 60 0 0,0 1 0 0 0,-1 0 0 0 0,1 1 1 0 0,-1-1-1 0 0,0 1 0 0 0,0 0 0 0 0,-1 0 0 0 0,1 1 1 0 0,-1-1-1 0 0,0 1 0 0 0,5 11 0 0 0,3 9 347 0 0,15 45 0 0 0,-5-11-84 0 0,3 6-130 0 0,11 24-204 0 0,-35-87-338 0 0,0 0 1 0 0,0 0-1 0 0,1 0 1 0 0,0 0-1 0 0,-1 0 1 0 0,1-1-1 0 0,0 1 1 0 0,0-1-1 0 0,0 1 1 0 0,1-1-1 0 0,-1 0 1 0 0,0 0-1 0 0,1 0 1 0 0,3 2-1 0 0,-4-3-1063 0 0,-2-27-18709 0 0,-2 18 17828 0 0,-8-5 232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0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3632 0 0,'0'0'6257'0'0,"27"-7"-4701"0"0,-7 8-848 0 0,10 1-1260 0 0,-14-1-536 0 0,3-1-1500 0 0,0 0 232 0 0,-2 0 227 0 0,1 0 161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0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3860 0 0,'0'0'5887'0'0,"-8"0"-5106"0"0,-137 11 5377 0 0,145-11-6109 0 0,0 0 0 0 0,-1 0-1 0 0,1 0 1 0 0,0 0 0 0 0,-1 0 0 0 0,1 0 0 0 0,0 0-1 0 0,-1 0 1 0 0,1 0 0 0 0,0 0 0 0 0,-1 1-1 0 0,1-1 1 0 0,0 0 0 0 0,-1 0 0 0 0,1 0-1 0 0,0 0 1 0 0,-1 1 0 0 0,1-1 0 0 0,0 0-1 0 0,0 0 1 0 0,-1 1 0 0 0,1-1 0 0 0,0 0-1 0 0,0 1 1 0 0,0-1 0 0 0,-1 0 0 0 0,1 0 0 0 0,0 1-1 0 0,0-1 1 0 0,0 1 0 0 0,6 9 330 0 0,19 8-396 0 0,-22-17 178 0 0,52 25 185 0 0,-53-25-329 0 0,9 6 159 0 0,-11-7-172 0 0,0 0 0 0 0,1 0-1 0 0,-1 0 1 0 0,0 0 0 0 0,1 0-1 0 0,-1 1 1 0 0,0-1 0 0 0,0 0-1 0 0,1 0 1 0 0,-1 0 0 0 0,0 1-1 0 0,0-1 1 0 0,0 0 0 0 0,1 0 0 0 0,-1 1-1 0 0,0-1 1 0 0,0 0 0 0 0,0 0-1 0 0,0 1 1 0 0,0-1 0 0 0,1 0-1 0 0,-1 1 1 0 0,0-1 0 0 0,0 0-1 0 0,0 0 1 0 0,0 1 0 0 0,0-1-1 0 0,0 0 1 0 0,0 1 0 0 0,0-1 0 0 0,0 0-1 0 0,0 1 1 0 0,0-1 0 0 0,0 0-1 0 0,0 1 1 0 0,0-1 0 0 0,-1 0-1 0 0,1 1 1 0 0,0-1 0 0 0,0 0-1 0 0,0 0 1 0 0,0 1 0 0 0,0-1-1 0 0,-1 0 1 0 0,1 1 0 0 0,-35 20-20 0 0,33-20-114 0 0,-1 0-88 0 0,-2 1 522 0 0,-15 1-7522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0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63 4604 0 0,'0'0'9291'0'0,"0"5"-8643"0"0,-2 19 484 0 0,2-22-1008 0 0,1-1 0 0 0,-1 0-1 0 0,1 1 1 0 0,-1-1 0 0 0,1 0-1 0 0,0 0 1 0 0,-1 0 0 0 0,1 0-1 0 0,0 1 1 0 0,0-1-1 0 0,0 0 1 0 0,0 0 0 0 0,0-1-1 0 0,0 1 1 0 0,0 0 0 0 0,0 0-1 0 0,2 1 1 0 0,21 10 1442 0 0,-20-11-1440 0 0,-1-1 0 0 0,0 1-1 0 0,1-1 1 0 0,-1 0 0 0 0,0 0-1 0 0,1 0 1 0 0,-1 0 0 0 0,1 0 0 0 0,-1-1-1 0 0,0 0 1 0 0,0 1 0 0 0,1-1-1 0 0,-1 0 1 0 0,0-1 0 0 0,4-1 0 0 0,-6 3-90 0 0,1-1 0 0 0,-1 0 0 0 0,0 0 0 0 0,0 1 0 0 0,1-1-1 0 0,-1 0 1 0 0,0 0 0 0 0,0 0 0 0 0,0 0 0 0 0,0 0 0 0 0,0 0 0 0 0,0 0 0 0 0,0-1 0 0 0,-1 1 0 0 0,1 0 0 0 0,0 0 0 0 0,-1-1 0 0 0,1 1 0 0 0,-1 0 0 0 0,1-1 0 0 0,-1 1 0 0 0,0-1 0 0 0,1-1 0 0 0,-1 1 6 0 0,0-1 0 0 0,-1 1-1 0 0,1-1 1 0 0,-1 1 0 0 0,1-1 0 0 0,-1 1-1 0 0,0 0 1 0 0,0 0 0 0 0,0-1 0 0 0,0 1 0 0 0,0 0-1 0 0,-3-3 1 0 0,0 0 9 0 0,0 0 0 0 0,0 0-1 0 0,0 0 1 0 0,-1 1 0 0 0,1 0 0 0 0,-1 0 0 0 0,0 0-1 0 0,-1 0 1 0 0,-7-3 0 0 0,9 5-84 0 0,-1 0 0 0 0,0 1 1 0 0,1 0-1 0 0,-1 0 0 0 0,0 0 1 0 0,-5 0-1 0 0,-13 4-3187 0 0,13 1-2908 0 0,-9 13-2152 0 0,15-13 6384 0 0,-7 8-68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1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95 3848 0 0,'4'-7'19883'0'0,"0"24"-19213"0"0,0 0-1 0 0,-1 0 1 0 0,1 24 0 0 0,1 9 442 0 0,15 67 0 0 0,-3-19-550 0 0,-16-96-521 0 0,-3-9-807 0 0,-85-256-847 0 0,86 258 1606 0 0,-1-1 1 0 0,1 0-1 0 0,0 0 0 0 0,1 0 1 0 0,0 0-1 0 0,0 0 1 0 0,0 0-1 0 0,0 0 1 0 0,1 0-1 0 0,0 0 0 0 0,0 0 1 0 0,1 0-1 0 0,0 0 1 0 0,0 1-1 0 0,0-1 0 0 0,0 1 1 0 0,1-1-1 0 0,0 1 1 0 0,0 0-1 0 0,1 0 1 0 0,-1 0-1 0 0,1 1 0 0 0,0-1 1 0 0,1 1-1 0 0,-1 0 1 0 0,1 0-1 0 0,-1 0 1 0 0,1 1-1 0 0,0-1 0 0 0,0 1 1 0 0,1 1-1 0 0,-1-1 1 0 0,1 1-1 0 0,-1 0 0 0 0,1 0 1 0 0,0 0-1 0 0,0 1 1 0 0,8-1-1 0 0,0 2 34 0 0,0 0 0 0 0,0 1 1 0 0,-1 1-1 0 0,1 0 0 0 0,0 1 0 0 0,-1 1 0 0 0,0 0 1 0 0,0 0-1 0 0,0 1 0 0 0,0 1 0 0 0,-1 1 0 0 0,0-1 1 0 0,21 16-1 0 0,-32-21-9 0 0,0 0 0 0 0,0 0 0 0 0,1 0 0 0 0,-1 1 0 0 0,0-1 0 0 0,0 0 0 0 0,0 0 0 0 0,-1 0-1 0 0,1 1 1 0 0,0-1 0 0 0,0 0 0 0 0,-1 1 0 0 0,1-1 0 0 0,-1 1 0 0 0,1-1 0 0 0,0 2 0 0 0,-1 0-7 0 0,0 0 1 0 0,-1 0-1 0 0,1-1 0 0 0,0 1 0 0 0,-1 0 0 0 0,1 0 1 0 0,-1-1-1 0 0,0 1 0 0 0,0-1 0 0 0,0 1 1 0 0,-1-1-1 0 0,1 1 0 0 0,0-1 0 0 0,-1 1 0 0 0,0-1 1 0 0,1 0-1 0 0,-1 0 0 0 0,0 0 0 0 0,0 0 0 0 0,-3 2 1 0 0,1 0 8 0 0,-7 7 110 0 0,-20 12-44 0 0,-24 8-85 0 0,54-30 32 0 0,4 2-44 0 0,6 3-47 0 0,1 0 0 0 0,0 0 0 0 0,1-1 0 0 0,19 8 0 0 0,16 7-149 0 0,-36-16 158 0 0,-1 0 48 0 0,0 1 1 0 0,0 0 0 0 0,0 0 0 0 0,0 1-1 0 0,-1 0 1 0 0,0 1 0 0 0,0 0 0 0 0,-1 0-1 0 0,10 12 1 0 0,-14-16 57 0 0,-1 1 0 0 0,0-1 0 0 0,0 1 0 0 0,0 0 0 0 0,0-1 0 0 0,0 1 0 0 0,-1 0 0 0 0,1 1 0 0 0,0 7 0 0 0,-1-10 35 0 0,-2 1-18 0 0,0 0-39 0 0,0 0 0 0 0,0 0 1 0 0,0 0-1 0 0,0 0 0 0 0,0-1 1 0 0,-1 1-1 0 0,0 0 0 0 0,1-1 1 0 0,-1 0-1 0 0,0 1 0 0 0,0-1 1 0 0,0 0-1 0 0,0 0 0 0 0,-1 0 1 0 0,1 0-1 0 0,-5 3 0 0 0,1-2-2 0 0,0 0 0 0 0,-1 0 0 0 0,1-1 0 0 0,0 0 0 0 0,-1 0 0 0 0,1-1 0 0 0,-11 2 0 0 0,-2-2-255 0 0,-1-1 0 0 0,0 0 0 0 0,1-1 0 0 0,-32-6 0 0 0,18-2-1155 0 0,31 9 1008 0 0,1-1-1 0 0,0 1 0 0 0,-1-1 1 0 0,1 1-1 0 0,0 0 1 0 0,0-1-1 0 0,-1 0 1 0 0,1 1-1 0 0,0-1 1 0 0,0 0-1 0 0,0 0 1 0 0,0 0-1 0 0,0 1 1 0 0,0-1-1 0 0,0 0 1 0 0,0-1-1 0 0,0 1 0 0 0,0 0 1 0 0,1 0-1 0 0,-1 0 1 0 0,0-2-1 0 0,11-5-8049 0 0,-6 5 7457 0 0,0 1 0 0 0,0-1 1 0 0,0 1-1 0 0,0 0 0 0 0,0 1 0 0 0,1-1 1 0 0,7-1-1 0 0,2 2-889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3336 0 0,'0'0'9111'0'0,"-9"0"-8495"0"0,-168 16 4879 0 0,172-15-5244 0 0,-2 0-302 0 0,7 3 966 0 0,12 3-898 0 0,0 0-1 0 0,1 0 1 0 0,0-1 0 0 0,14 4-1 0 0,-5-1-9 0 0,-14-5-30 0 0,-6-4 53 0 0,1 1 0 0 0,-1 0-1 0 0,1 0 1 0 0,0 0 0 0 0,-1 1 0 0 0,0-1 0 0 0,1 1 0 0 0,-1-1 0 0 0,0 1-1 0 0,0 0 1 0 0,0 0 0 0 0,0 0 0 0 0,3 3 0 0 0,-5-4 360 0 0,0-1-387 0 0,0 0 0 0 0,-1 0 1 0 0,1 0-1 0 0,0 1 0 0 0,-1-1 1 0 0,1 0-1 0 0,-1 0 0 0 0,1 0 1 0 0,0 0-1 0 0,-1 0 0 0 0,1 0 1 0 0,0 1-1 0 0,-1-1 0 0 0,1 0 0 0 0,0 0 1 0 0,0 0-1 0 0,-1 1 0 0 0,1-1 1 0 0,0 0-1 0 0,0 1 0 0 0,-1-1 1 0 0,1 0-1 0 0,0 0 0 0 0,0 1 1 0 0,0-1-1 0 0,-1 0 0 0 0,1 1 0 0 0,0-1 1 0 0,0 1-1 0 0,0-1-1 0 0,-1 1 1 0 0,1 0-1 0 0,0-1 1 0 0,0 1-1 0 0,-1-1 1 0 0,1 1-1 0 0,0-1 0 0 0,-1 1 1 0 0,1-1-1 0 0,-1 1 1 0 0,1-1-1 0 0,-1 0 1 0 0,1 1-1 0 0,-1-1 0 0 0,1 1 1 0 0,-1-1-1 0 0,1 0 1 0 0,-1 0-1 0 0,1 1 1 0 0,-1-1-1 0 0,0 0 0 0 0,1 0 1 0 0,-2 0-1 0 0,-56 7-1097 0 0,55-7 298 0 0,0 0-419 0 0,-7-3 149 0 0,-6-4-10736 0 0,12 3 10005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37 4084 0 0,'0'0'7724'0'0,"-4"4"-7018"0"0,-13 12-120 0 0,13-11-77 0 0,4-1-155 0 0,0 0 0 0 0,1 0 0 0 0,-1 1 0 0 0,1-1 1 0 0,0 0-1 0 0,1 5 0 0 0,1-7-238 0 0,0 1 0 0 0,0 0 0 0 0,0-1 0 0 0,0 1 0 0 0,0-1 0 0 0,0 0 0 0 0,1 0 0 0 0,-1 0 0 0 0,1-1 0 0 0,-1 1-1 0 0,1-1 1 0 0,0 0 0 0 0,0 0 0 0 0,-1 0 0 0 0,1 0 0 0 0,0-1 0 0 0,0 0 0 0 0,5 0 0 0 0,-5 1-38 0 0,0-1-1 0 0,0-1 1 0 0,0 1 0 0 0,-1-1-1 0 0,1 1 1 0 0,0-1 0 0 0,0 0 0 0 0,-1 0-1 0 0,1-1 1 0 0,0 1 0 0 0,-1-1-1 0 0,1 1 1 0 0,-1-1 0 0 0,0-1-1 0 0,1 1 1 0 0,-1 0 0 0 0,0-1-1 0 0,4-4 1 0 0,-6 6-58 0 0,0 0-1 0 0,-1 0 0 0 0,1 0 1 0 0,0 0-1 0 0,-1 0 0 0 0,1-1 1 0 0,-1 1-1 0 0,1 0 1 0 0,-1 0-1 0 0,0-1 0 0 0,1 1 1 0 0,-1 0-1 0 0,0 0 1 0 0,0-1-1 0 0,0 1 0 0 0,0 0 1 0 0,0-1-1 0 0,0 1 0 0 0,0 0 1 0 0,0-1-1 0 0,-1 1 1 0 0,1 0-1 0 0,0 0 0 0 0,-1-1 1 0 0,1 1-1 0 0,-1 0 1 0 0,1 0-1 0 0,-1 0 0 0 0,0 0 1 0 0,0 0-1 0 0,1-1 0 0 0,-1 1 1 0 0,0 1-1 0 0,0-1 1 0 0,0 0-1 0 0,0 0 0 0 0,0 0 1 0 0,0 0-1 0 0,-2 0 1 0 0,-4-4-29 0 0,0 1 1 0 0,-1 0 0 0 0,1 0 0 0 0,-16-5 0 0 0,10 7-550 0 0,-2-1-1812 0 0,7 0-3570 0 0,-7-12-3556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14 3160 0 0,'-7'-9'14672'0'0,"7"9"-14593"0"0,0 0-1 0 0,-1 0 0 0 0,1-1 1 0 0,0 1-1 0 0,0 0 0 0 0,0 0 1 0 0,0 0-1 0 0,0-1 0 0 0,0 1 0 0 0,0 0 1 0 0,0 0-1 0 0,0 0 0 0 0,-1-1 1 0 0,1 1-1 0 0,0 0 0 0 0,0 0 1 0 0,0 0-1 0 0,0 0 0 0 0,0 0 1 0 0,-1 0-1 0 0,1-1 0 0 0,0 1 1 0 0,0 0-1 0 0,0 0 0 0 0,-1 0 1 0 0,1 0-1 0 0,0 0 0 0 0,0 0 1 0 0,0 0-1 0 0,-1 0 0 0 0,1 0 0 0 0,0 0 1 0 0,0 0-1 0 0,0 0 0 0 0,-1 0 1 0 0,1 0-1 0 0,0 0 0 0 0,0 0 1 0 0,-6 8 801 0 0,-1 21 68 0 0,7 36 672 0 0,14 127-1 0 0,-9-131-960 0 0,-5 86 0 0 0,-2-55-144 0 0,0-129-17302 0 0,-4 19 12090 0 0,-6-6 466 0 0,5 11 2343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3828 0 0,'0'0'10051'0'0,"0"-4"-9355"0"0,6-102 4115 0 0,2 28-2885 0 0,8-59 2131 0 0,-15 135-3902 0 0,4-18 399 0 0,-5 19-486 0 0,1 1 1 0 0,-1-1-1 0 0,0 1 0 0 0,0-1 1 0 0,0 1-1 0 0,0-1 0 0 0,0 1 1 0 0,1-1-1 0 0,-1 0 1 0 0,0 1-1 0 0,0-1 0 0 0,1 1 1 0 0,-1-1-1 0 0,0 1 1 0 0,1 0-1 0 0,-1-1 0 0 0,1 1 1 0 0,-1-1-1 0 0,1 1 0 0 0,-1 0 1 0 0,0-1-1 0 0,1 1 1 0 0,-1 0-1 0 0,1-1 0 0 0,0 1 1 0 0,-1 0-1 0 0,1 0 1 0 0,-1 0-1 0 0,1-1 0 0 0,-1 1 1 0 0,1 0-1 0 0,-1 0 0 0 0,1 0 1 0 0,0 0-1 0 0,4 3 43 0 0,0 0-1 0 0,-1 0 1 0 0,0 0-1 0 0,1 1 1 0 0,5 6-1 0 0,135 180 1442 0 0,-140-183-1819 0 0,1-1 1 0 0,0 1-1 0 0,9 6 0 0 0,2 3-2048 0 0,-16-15 1267 0 0,5 3-2 0 0,-5-3 390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2496 0 0,'0'0'6843'0'0,"3"-1"-6064"0"0,29-5 538 0 0,1 1 1 0 0,-1 2 0 0 0,52 0 0 0 0,-53 3-898 0 0,182-1 1427 0 0,39-1-447 0 0,-222 1-1162 0 0,0-1 1 0 0,0-1 0 0 0,40-11 0 0 0,-60 10 857 0 0,-3-3-3993 0 0,-7 6 2610 0 0,0 0 0 0 0,0 1 0 0 0,0-1-1 0 0,0 0 1 0 0,0 1 0 0 0,-1-1 0 0 0,1 1 0 0 0,0-1 0 0 0,0 0 0 0 0,0 1 0 0 0,-1-1 0 0 0,1 1 0 0 0,0-1 0 0 0,-1 0 0 0 0,1 1 0 0 0,-1-1-1 0 0,1 1 1 0 0,-1-1 0 0 0,1 1 0 0 0,-1-1 0 0 0,-12-7-8707 0 0,11 7 8365 0 0,-1-1-1265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3224 0 0,'0'-8'16415'0'0,"1"10"-16388"0"0,2 2 149 0 0,0 0 1 0 0,-1 0-1 0 0,0 0 1 0 0,1 0-1 0 0,-2 1 0 0 0,1-1 1 0 0,2 7-1 0 0,3 21 532 0 0,22 100 988 0 0,-25-93-892 0 0,-2 62 1 0 0,-2-79-667 0 0,0-19-36 0 0,0 5 499 0 0,0-4-1456 0 0,-5-61-10354 0 0,5 46 8400 0 0,0 1 1 0 0,-1 0 0 0 0,-5-20 0 0 0,3 17 878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5 122 2332 0 0,'0'-2'911'0'0,"-5"-61"6460"0"0,5 61-6706 0 0,1-17 1546 0 0,3-6 318 0 0,7 16-676 0 0,-1 8-1575 0 0,-8 1 238 0 0,4 2-380 0 0,0 0-1 0 0,-1 0 1 0 0,0 1 0 0 0,1 0 0 0 0,-1 0 0 0 0,0 0-1 0 0,0 0 1 0 0,0 1 0 0 0,5 5 0 0 0,8 5 182 0 0,2-2-100 0 0,0-1-1 0 0,1-1 1 0 0,0-1 0 0 0,1-1-1 0 0,43 11 1 0 0,95 15 762 0 0,-159-34-966 0 0,0 0 1 0 0,0 1-1 0 0,0-1 1 0 0,0 0-1 0 0,0 0 1 0 0,0 0-1 0 0,-1 1 0 0 0,1-1 1 0 0,0 1-1 0 0,0-1 1 0 0,0 0-1 0 0,0 1 1 0 0,0 0-1 0 0,0-1 0 0 0,-1 1 1 0 0,1-1-1 0 0,0 1 1 0 0,0 0-1 0 0,-1 0 1 0 0,1 0-1 0 0,0 0-4 0 0,-1 0 0 0 0,0-1-1 0 0,0 1 1 0 0,0-1 0 0 0,0 1 0 0 0,0 0 0 0 0,-1-1 0 0 0,1 1 0 0 0,0 0-1 0 0,0-1 1 0 0,0 1 0 0 0,0 0 0 0 0,-1-1 0 0 0,1 1 0 0 0,0-1-1 0 0,-1 1 1 0 0,1-1 0 0 0,0 1 0 0 0,-1-1 0 0 0,1 1 0 0 0,-1-1-1 0 0,0 1 1 0 0,-4 4 38 0 0,0 0 0 0 0,-1-1-1 0 0,-12 8 1 0 0,15-10-51 0 0,-59 41 287 0 0,-111 101-1 0 0,138-113 23 0 0,-14 14-50 0 0,48-44-306 0 0,28-23-16957 0 0,-6 1 11862 0 0,-11 12 3301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21 3100 0 0,'-10'-7'5084'0'0,"-1"5"-717"0"0,10 2-4233 0 0,0 0 0 0 0,1 0 0 0 0,-1 1-1 0 0,0-1 1 0 0,0 0 0 0 0,1 0 0 0 0,-1 1-1 0 0,0-1 1 0 0,0 1 0 0 0,1-1 0 0 0,-1 1-1 0 0,1-1 1 0 0,-1 1 0 0 0,0-1 0 0 0,1 1-1 0 0,-2 0 1 0 0,1 1 47 0 0,0 0 0 0 0,0 0-1 0 0,0 0 1 0 0,0 0 0 0 0,0 1-1 0 0,0-1 1 0 0,1 0 0 0 0,-1 0-1 0 0,1 0 1 0 0,-1 5 0 0 0,1-5 241 0 0,0 1-32 0 0,1 1-271 0 0,0 0 1 0 0,0 0-1 0 0,0 0 1 0 0,0 0 0 0 0,1 0-1 0 0,0 0 1 0 0,0-1-1 0 0,0 1 1 0 0,0-1-1 0 0,0 1 1 0 0,1-1-1 0 0,-1 0 1 0 0,1 0-1 0 0,0 0 1 0 0,0 0-1 0 0,0 0 1 0 0,1-1-1 0 0,-1 0 1 0 0,1 1-1 0 0,-1-1 1 0 0,1 0-1 0 0,-1-1 1 0 0,7 3-1 0 0,1-1 22 0 0,0 0 0 0 0,-1 0 0 0 0,1-1-1 0 0,0-1 1 0 0,0 0 0 0 0,0-1 0 0 0,20-1 0 0 0,-25 1-88 0 0,0-1 1 0 0,0 0-1 0 0,-1 0 1 0 0,1-1 0 0 0,0 1-1 0 0,0-1 1 0 0,-1-1-1 0 0,1 1 1 0 0,-1-1 0 0 0,0 0-1 0 0,0 0 1 0 0,0 0-1 0 0,0-1 1 0 0,-1 0 0 0 0,1 1-1 0 0,5-7 1 0 0,-9 8-36 0 0,0 1 1 0 0,0-1-1 0 0,0 1 1 0 0,0-1 0 0 0,0 1-1 0 0,0-1 1 0 0,0 0-1 0 0,-1 1 1 0 0,1-1-1 0 0,-1 0 1 0 0,1 0-1 0 0,-1 1 1 0 0,1-1-1 0 0,-1 0 1 0 0,0 0 0 0 0,0 0-1 0 0,0 1 1 0 0,0-1-1 0 0,0 0 1 0 0,0 0-1 0 0,-1 0 1 0 0,1 0-1 0 0,-1 1 1 0 0,1-1 0 0 0,-1 0-1 0 0,0 1 1 0 0,1-1-1 0 0,-1 0 1 0 0,0 1-1 0 0,0-1 1 0 0,0 1-1 0 0,0-1 1 0 0,0 1 0 0 0,-1-1-1 0 0,1 1 1 0 0,0 0-1 0 0,-1 0 1 0 0,1 0-1 0 0,-1 0 1 0 0,-2-2-1 0 0,-2-1 20 0 0,0 1 0 0 0,0 0 0 0 0,0 0 0 0 0,0 0 0 0 0,0 1 0 0 0,0 0 0 0 0,-1 0 0 0 0,1 1 0 0 0,-12-2 0 0 0,12 3-112 0 0,0 0 1 0 0,1 0 0 0 0,-1 1-1 0 0,1-1 1 0 0,-1 1 0 0 0,1 1-1 0 0,-1-1 1 0 0,1 1 0 0 0,-8 3-1 0 0,-8 9-6174 0 0,10 7-7028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3552 0 0,'0'0'10796'0'0,"9"-1"-10213"0"0,558-71 7882 0 0,-510 65-7317 0 0,-54 7-867 0 0,0 1-127 0 0,-3-1-154 0 0,3 1 60 0 0,-1-1 0 0 0,0 1-1 0 0,1 0 1 0 0,-1-1 0 0 0,0 1-1 0 0,0 0 1 0 0,0 1 0 0 0,0-1-1 0 0,1 0 1 0 0,-2 0 0 0 0,1 1 0 0 0,0-1-1 0 0,0 1 1 0 0,0 0 0 0 0,-1 0-1 0 0,1-1 1 0 0,-1 1 0 0 0,1 0 0 0 0,-1 0-1 0 0,0 1 1 0 0,0-1 0 0 0,2 4-1 0 0,4 26 370 0 0,0 1 0 0 0,-2-1 0 0 0,-2 2 0 0 0,-1 39-1 0 0,3 21 78 0 0,21 325 775 0 0,-20-222-340 0 0,-4-147-779 0 0,-3 51-1 0 0,-8 15-172 0 0,5-59 155 0 0,2-29-122 0 0,2-25-23 0 0,1 5-36 0 0,-1-8 36 0 0,0 1 0 0 0,1 0-1 0 0,-1 0 1 0 0,0-1 0 0 0,0 1 0 0 0,0 0-1 0 0,0 0 1 0 0,0 0 0 0 0,1 0 0 0 0,-1-1-1 0 0,-1 1 1 0 0,1 0 0 0 0,0 0-1 0 0,0 0 1 0 0,0-1 0 0 0,0 1 0 0 0,-1 0-1 0 0,1 0 1 0 0,0 0 0 0 0,0-1-1 0 0,-1 1 1 0 0,1 0 0 0 0,-1 0 0 0 0,-1 1 14 0 0,0-1 0 0 0,-1 0 0 0 0,1 0 0 0 0,0 0 0 0 0,0 0 0 0 0,0 0 1 0 0,-1 0-1 0 0,1-1 0 0 0,0 1 0 0 0,-1-1 0 0 0,1 0 0 0 0,-3 0 0 0 0,-38 0-133 0 0,17-1-76 0 0,-299 3-3392 0 0,151-3 3129 0 0,171 1 444 0 0,-38-7-29 0 0,41 7 39 0 0,0 0-1 0 0,0 0 1 0 0,-1 0 0 0 0,1-1-1 0 0,0 1 1 0 0,0 0 0 0 0,0 0-1 0 0,0 0 1 0 0,0 0 0 0 0,0 0-1 0 0,0 0 1 0 0,0 0 0 0 0,-1 0-1 0 0,1 0 1 0 0,0-1 0 0 0,0 1 0 0 0,0 0-1 0 0,0 0 1 0 0,0 0 0 0 0,0 0-1 0 0,0 0 1 0 0,0 0 0 0 0,0-1-1 0 0,0 1 1 0 0,0 0 0 0 0,0 0-1 0 0,0 0 1 0 0,0 0 0 0 0,0 0-1 0 0,0 0 1 0 0,0-1 0 0 0,0 1-1 0 0,0 0 1 0 0,0 0 0 0 0,0 0 0 0 0,0 0-1 0 0,0 0 1 0 0,0 0 0 0 0,0-1-1 0 0,0 1 1 0 0,0 0 0 0 0,1 0-1 0 0,-1 0 1 0 0,0 0 0 0 0,0 0-1 0 0,7-12-69 0 0,-4 8 75 0 0,0 0-1 0 0,0-1 1 0 0,-1 0-1 0 0,0 0 1 0 0,0 0 0 0 0,3-7-1 0 0,-3-1-28 0 0,0 8 36 0 0,-1 1-1 0 0,0-1 0 0 0,0 0 1 0 0,0 0-1 0 0,-1 0 0 0 0,1 1 1 0 0,-1-1-1 0 0,0 0 0 0 0,-1 0 1 0 0,1 0-1 0 0,-1 0 0 0 0,-2-8 0 0 0,-1-1 7 0 0,-4-44 632 0 0,21 113-346 0 0,1-9 108 0 0,-8-17-114 0 0,5 44 0 0 0,-2-8 66 0 0,-8-59-341 0 0,1 10-49 0 0,-1 9 168 0 0,-1-12-95 0 0,-1 0-1 0 0,-4 23 1 0 0,5-30-141 0 0,-1-4-89 0 0,-15-21-10198 0 0,2-8-1177 0 0,4 2 7107 0 0,6 15 2478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1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11 3204 0 0,'0'0'1272'0'0,"-1"-2"-54"0"0,1 1-938 0 0,0 0 1 0 0,-1 1 0 0 0,1-1-1 0 0,-1 1 1 0 0,1-1-1 0 0,-1 1 1 0 0,1-1 0 0 0,-1 1-1 0 0,1-1 1 0 0,-1 1 0 0 0,1 0-1 0 0,-1-1 1 0 0,1 1-1 0 0,-1 0 1 0 0,0-1 0 0 0,1 1-1 0 0,-1 0 1 0 0,0 0-1 0 0,1 0 1 0 0,-1 0 0 0 0,0-1-1 0 0,1 1 1 0 0,-1 0-1 0 0,-1 0 1 0 0,-12 5 3823 0 0,5 3-5024 0 0,-13 16 2330 0 0,0-1 0 0 0,-2 0-1 0 0,0-2 1 0 0,-33 22 0 0 0,21-20-759 0 0,-92 62 1297 0 0,100-60-1313 0 0,27-24-399 0 0,1 0-194 0 0,-1-1 1 0 0,1 1 0 0 0,0-1-1 0 0,0 1 1 0 0,-1 0-1 0 0,1-1 1 0 0,0 1-1 0 0,0-1 1 0 0,0 1 0 0 0,0-1-1 0 0,-1 1 1 0 0,1 0-1 0 0,0-1 1 0 0,0 1 0 0 0,0 0-1 0 0,0-1 1 0 0,0 1-1 0 0,1-1 1 0 0,-1 1 0 0 0,0 0-1 0 0,0-1 1 0 0,0 1-1 0 0,0-1 1 0 0,1 1 0 0 0,17 15 318 0 0,0-1 0 0 0,1-2 0 0 0,1 0 0 0 0,35 18 0 0 0,-4-3 172 0 0,-4 0-243 0 0,58 36 429 0 0,-92-56-628 0 0,1 0-1 0 0,0-1 1 0 0,21 7-1 0 0,-23-9-16 0 0,-11-4-55 0 0,2 0-397 0 0,13 6 925 0 0,-8-7-6004 0 0,-3-6 3260 0 0,-20-20-18167 0 0,7 18 18366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24 2580 0 0,'0'0'6700'0'0,"-2"-3"-6036"0"0,-9-10-34 0 0,8 9 1621 0 0,2 4-2140 0 0,1 0 1 0 0,-1-1 0 0 0,1 1 0 0 0,-1 0 0 0 0,1-1-1 0 0,-1 1 1 0 0,1 0 0 0 0,-1 0 0 0 0,1-1-1 0 0,-1 1 1 0 0,0 0 0 0 0,1 0 0 0 0,-1 0 0 0 0,0 0-1 0 0,1 0 1 0 0,-1 0 0 0 0,1 0 0 0 0,-1 0 0 0 0,0 0-1 0 0,1 0 1 0 0,-2 1 0 0 0,-2 2 35 0 0,1 0-1 0 0,0 0 1 0 0,-1 1-1 0 0,1-1 1 0 0,0 1 0 0 0,1 0-1 0 0,-1 0 1 0 0,1 0-1 0 0,0 0 1 0 0,0 1 0 0 0,0-1-1 0 0,0 1 1 0 0,-1 7-1 0 0,2-9-76 0 0,1 0 0 0 0,-1 1 0 0 0,1-1-1 0 0,0 0 1 0 0,0 0 0 0 0,1 1 0 0 0,-1-1 0 0 0,0 0-1 0 0,1 0 1 0 0,0 0 0 0 0,0 0 0 0 0,0 0-1 0 0,0 0 1 0 0,1 0 0 0 0,-1 0 0 0 0,1 0 0 0 0,-1 0-1 0 0,1-1 1 0 0,0 1 0 0 0,0 0 0 0 0,0-1 0 0 0,1 0-1 0 0,4 4 1 0 0,1 0 60 0 0,0 0 0 0 0,0-1 0 0 0,1 0 0 0 0,-1-1 0 0 0,1 0 0 0 0,0 0 0 0 0,1-1 0 0 0,-1 0 0 0 0,1-1 0 0 0,-1 0 0 0 0,1 0 0 0 0,0-1 0 0 0,10 0 0 0 0,-19-1-111 0 0,0 0 0 0 0,1 0 0 0 0,-1 0 1 0 0,1 0-1 0 0,-1 0 0 0 0,0-1 0 0 0,0 1 1 0 0,1 0-1 0 0,-1-1 0 0 0,0 1 1 0 0,1 0-1 0 0,-1-1 0 0 0,0 0 0 0 0,0 1 1 0 0,0-1-1 0 0,0 0 0 0 0,1 1 0 0 0,-1-1 1 0 0,0 0-1 0 0,0 0 0 0 0,-1 0 0 0 0,1 0 1 0 0,1-2-1 0 0,-1 2-5 0 0,0-1 1 0 0,-1 0-1 0 0,1 0 1 0 0,-1 0-1 0 0,1 0 0 0 0,-1 0 1 0 0,0 0-1 0 0,0 0 0 0 0,0 0 1 0 0,0 0-1 0 0,0 0 1 0 0,0 1-1 0 0,-1-1 0 0 0,1-2 1 0 0,-2-3 19 0 0,0 1 0 0 0,0-1-1 0 0,-1 1 1 0 0,0 0 0 0 0,0 0 0 0 0,0 0 0 0 0,-7-8 0 0 0,7 10-148 0 0,-1-1 1 0 0,-1 1-1 0 0,1-1 1 0 0,-1 1-1 0 0,0 1 0 0 0,0-1 1 0 0,0 1-1 0 0,0 0 1 0 0,0 0-1 0 0,-10-4 1 0 0,13 6-552 0 0,-1 1-699 0 0,0 0-1 0 0,1 0 1 0 0,-1 0 0 0 0,0 0 0 0 0,1 0-1 0 0,-1 1 1 0 0,1-1 0 0 0,-1 1 0 0 0,-2 0-1 0 0,-1 1 1073 0 0,0 0-1955 0 0,-2 2 239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932 655 3092 0 0,'0'0'9823'0'0,"0"1"-9736"0"0,0-1 0 0 0,0 1 0 0 0,0-1 0 0 0,0 1 1 0 0,0-1-1 0 0,-1 1 0 0 0,1-1 0 0 0,0 1 0 0 0,0-1 1 0 0,-1 1-1 0 0,1-1 0 0 0,0 1 0 0 0,0-1 0 0 0,-1 0 1 0 0,1 1-1 0 0,-1-1 0 0 0,1 1 0 0 0,0-1 0 0 0,-1 0 1 0 0,1 0-1 0 0,-1 1 0 0 0,1-1 0 0 0,-1 0 1 0 0,0 1-1 0 0,-50 4 1398 0 0,1-3 0 0 0,-86-5 0 0 0,-38 0-670 0 0,35 4-273 0 0,-9 0-40 0 0,108-3-342 0 0,37 2-93 0 0,0 0-2 0 0,-56-5 606 0 0,56 4-584 0 0,-8-2 77 0 0,6 0-130 0 0,1 1 0 0 0,-1-1 0 0 0,1 0-1 0 0,0 0 1 0 0,0 0 0 0 0,-4-5-1 0 0,7 7-57 0 0,-15-26 178 0 0,-4-14 319 0 0,20 39-404 0 0,3-31 285 0 0,-17-3 285 0 0,10-11-287 0 0,4 45-294 0 0,-1-1 2 0 0,-3-46 527 0 0,4 47-470 0 0,0-26 133 0 0,6 1 18 0 0,-6 25-175 0 0,3-22 24 0 0,-3 22-102 0 0,1-1 8 0 0,28-89 691 0 0,-28 90-602 0 0,-1-1-21 0 0,2-7 24 0 0,-1 7-22 0 0,-2-11 200 0 0,-11-32-2 0 0,11 44-269 0 0,-2-4-48 0 0,-2-14 59 0 0,2 11-270 0 0,-9-28-258 0 0,1 16-6251 0 0,3-5-7942 0 0,6 14 10544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3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144 178 2784 0 0,'0'0'2369'0'0,"-5"-12"3862"0"0,4 10-5859 0 0,0 0-1 0 0,0 0 1 0 0,0-1-1 0 0,0 1 1 0 0,1-1-1 0 0,-1 1 1 0 0,1 0-1 0 0,0-1 1 0 0,0 1-1 0 0,0-1 1 0 0,0-3-1 0 0,0 3-4 0 0,3-16 694 0 0,-2 13-886 0 0,1 0-1 0 0,0 0 1 0 0,1 0 0 0 0,-1 0 0 0 0,1 0 0 0 0,0 1 0 0 0,0-1 0 0 0,1 1 0 0 0,0 0 0 0 0,0 0 0 0 0,0 0 0 0 0,0 0 0 0 0,1 1 0 0 0,0-1 0 0 0,0 1 0 0 0,0 1 0 0 0,0-1 0 0 0,1 1 0 0 0,-1 0 0 0 0,1 0 0 0 0,10-4 0 0 0,-14 7-3 0 0,16-4 323 0 0,-15 5-356 0 0,0 0-70 0 0,0 1 0 0 0,0-1 0 0 0,1 0 1 0 0,-1 1-1 0 0,0 0 0 0 0,0-1 0 0 0,-1 1 0 0 0,1 0 0 0 0,0 1 0 0 0,-1-1 0 0 0,1 0 0 0 0,4 6 0 0 0,-4-2 22 0 0,1 0 0 0 0,-1 0 1 0 0,0 0-1 0 0,0 1 0 0 0,-1-1 0 0 0,3 12 0 0 0,-3-12-76 0 0,-1 1 0 0 0,0-1 0 0 0,-1 1 0 0 0,1-1 0 0 0,-1 1 0 0 0,0-1 0 0 0,-1 1 0 0 0,1-1 0 0 0,-1 1 0 0 0,-1-1 0 0 0,-1 7 0 0 0,-1-2 41 0 0,-1 0 1 0 0,0 0-1 0 0,0-1 1 0 0,-1 0-1 0 0,-11 16 0 0 0,-6 2 63 0 0,-1-2 0 0 0,-2 0 0 0 0,-28 22-1 0 0,46-42-100 0 0,0 0 0 0 0,0 0 0 0 0,-17 7 0 0 0,11-5 2 0 0,0 0-1 0 0,0 0 1 0 0,-13 12-1 0 0,11-6-75 0 0,15-13 58 0 0,-9 8-66 0 0,6-4 18 0 0,8-3 22 0 0,104-28 6 0 0,-27 4 248 0 0,-72 21-144 0 0,-1 1 0 0 0,1-1 1 0 0,0 1-1 0 0,-1 1 0 0 0,1 0 1 0 0,-1 0-1 0 0,15 4 0 0 0,24 3 70 0 0,-25-7-163 0 0,1 0-1 0 0,-1-2 0 0 0,0 0 0 0 0,0-2 0 0 0,0 0 0 0 0,28-9 1 0 0,-48 11-79 0 0,1 0-1 0 0,0 0 1 0 0,-1 0 0 0 0,1 0 0 0 0,-1-1 0 0 0,1 1 0 0 0,-1-1-1 0 0,0 0 1 0 0,1 0 0 0 0,-1 0 0 0 0,3-3 0 0 0,-4 3-436 0 0,1 0 0 0 0,-1-1 0 0 0,0 1 0 0 0,0 0 0 0 0,0 0 0 0 0,0-1 0 0 0,0 1 0 0 0,0 0 0 0 0,-1-1 0 0 0,1 1 0 0 0,-1-4-1 0 0,0 1-883 0 0,0-1 0 0 0,0 0-1 0 0,-1 1 1 0 0,0-1-1 0 0,0 1 1 0 0,0-1 0 0 0,-1 1-1 0 0,0 0 1 0 0,0 0-1 0 0,-5-9 1 0 0,2 5-549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4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 4688 0 0,'0'-1'220'0'0,"0"1"0"0"0,0 0 0 0 0,-1 0 0 0 0,1-1 0 0 0,0 1 0 0 0,0 0 0 0 0,0-1 0 0 0,0 1 0 0 0,0 0-1 0 0,0-1 1 0 0,-1 1 0 0 0,1 0 0 0 0,0-1 0 0 0,0 1 0 0 0,0 0 0 0 0,0-1 0 0 0,0 1 0 0 0,0-1 0 0 0,1 1-1 0 0,-1 0 1 0 0,0-1 0 0 0,0 1 0 0 0,0 0 0 0 0,0-1 0 0 0,0 1 0 0 0,0 0 0 0 0,0-1 0 0 0,1 1-1 0 0,-1 0 1 0 0,0 0 0 0 0,0-1 0 0 0,1 1 0 0 0,13-4 5398 0 0,-12 5-5519 0 0,-1-1-1 0 0,0 1 1 0 0,1-1 0 0 0,-1 1-1 0 0,0-1 1 0 0,1 1 0 0 0,-1 0-1 0 0,0-1 1 0 0,0 1 0 0 0,0 0-1 0 0,0 0 1 0 0,2 2 0 0 0,-2-2 87 0 0,5 4 240 0 0,0 0 0 0 0,-1 0 1 0 0,0 0-1 0 0,0 1 0 0 0,0 0 1 0 0,-1 0-1 0 0,1 0 0 0 0,-2 0 0 0 0,1 1 1 0 0,-1 0-1 0 0,0-1 0 0 0,4 14 1 0 0,-1 3 286 0 0,-1-1 0 0 0,-1 1 0 0 0,-1-1 0 0 0,0 35 0 0 0,-4-10 262 0 0,-8 56 0 0 0,8-97-995 0 0,0 1 0 0 0,-1-1 0 0 0,0 0 0 0 0,0 0 0 0 0,0 0 0 0 0,0 0-1 0 0,-1 0 1 0 0,0 0 0 0 0,-1 0 0 0 0,1-1 0 0 0,-6 6 0 0 0,6-7-872 0 0,-1 0 0 0 0,0 0 0 0 0,0-1 1 0 0,0 1-1 0 0,0-1 0 0 0,-1 0 0 0 0,1-1 1 0 0,-7 4-1 0 0,-8-6-9060 0 0,19 0 9590 0 0,-1 0 0 0 0,0 0-1 0 0,0-1 1 0 0,0 1-1 0 0,0 0 1 0 0,0 0-1 0 0,1-1 1 0 0,-1 1 0 0 0,0 0-1 0 0,0-1 1 0 0,1 1-1 0 0,-1-1 1 0 0,0 1-1 0 0,0-1 1 0 0,1 1-1 0 0,-1-1 1 0 0,1 0 0 0 0,-2-1-1 0 0,-3-9-2142 0 0,4 10 2404 0 0,-1-10-1789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3252 0 0,'0'0'9269'0'0,"30"-12"-9177"0"0,-10 9-3380 0 0,-8 3 760 0 0,9-2-1825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5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3604 0 0,'39'-45'6174'0'0,"-33"39"-5557"0"0,1-1 0 0 0,-1 0 0 0 0,0 0 1 0 0,-1 0-1 0 0,0 0 0 0 0,0-1 0 0 0,0 0 0 0 0,-1 0 0 0 0,0 0 0 0 0,-1-1 1 0 0,0 1-1 0 0,3-12 0 0 0,-3-6 534 0 0,0 0 0 0 0,-2 0 0 0 0,-1-1 0 0 0,-5-43 2720 0 0,7 76-3593 0 0,60 238 3020 0 0,-47-177-2825 0 0,6 48 182 0 0,7 135-1 0 0,-27-234-581 0 0,4 22 122 0 0,-2-26-111 0 0,-1 0-1 0 0,-1 0 1 0 0,0 0 0 0 0,-1 0-1 0 0,0 0 1 0 0,-2 16 0 0 0,-2-8-28 0 0,-1-5 68 0 0,-13 5-33 0 0,6-8-83 0 0,4-4-8 0 0,1-1 0 0 0,-1 2 0 0 0,1 1 0 0 0,4 1 0 0 0,5 5 0 0 0,1 1 0 0 0,2-2 0 0 0,3 4 0 0 0,9 41 0 0 0,-16-55 0 0 0,21 76 0 0 0,-10-43 0 0 0,10 70 0 0 0,-19-86 0 0 0,-2-5 0 0 0,-1 12 0 0 0,3 23 0 0 0,0-16 0 0 0,-1-1 0 0 0,2-1 0 0 0,0-3 0 0 0,2 15 0 0 0,-3-29 0 0 0,0-1 0 0 0,0-1 0 0 0,3-2 0 0 0,2-2 0 0 0,0 0 0 0 0,3-1 0 0 0,-8-7 0 0 0,0 1 0 0 0,1-1 0 0 0,0 0 0 0 0,-1 0 0 0 0,1-1 0 0 0,1 1 0 0 0,-1-1 0 0 0,0 0 0 0 0,0 0 0 0 0,1 0 0 0 0,-1-1 0 0 0,7 2 0 0 0,-8-2 0 0 0,19 5 0 0 0,-5-5 0 0 0,-4-2 0 0 0,-5 1-612 0 0,0-1 0 0 0,0 0 1 0 0,12-4-1 0 0,-14 3-740 0 0,0 0 1 0 0,1-1-1 0 0,-1 0 1 0 0,0 0-1 0 0,0 0 1 0 0,10-9-1 0 0,-9 6-299 0 0,-1 1 1 0 0,-1-1-1 0 0,1-1 1 0 0,-1 1-1 0 0,7-11 0 0 0,9-24-1584 0 0,3-14-1253 0 0,-9 23 2532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1 454 4360 0 0,'0'0'11215'0'0,"3"-4"-10563"0"0,7-8 12 0 0,-2 0 1 0 0,0 0-1 0 0,-1-1 1 0 0,0 0-1 0 0,6-15 1 0 0,5-21 760 0 0,-2-1 1 0 0,-2-1 0 0 0,14-96-1 0 0,-27 141-1270 0 0,0 0 0 0 0,0 1 0 0 0,1-1-1 0 0,0 0 1 0 0,0 1 0 0 0,0 0 0 0 0,1-1-1 0 0,-1 1 1 0 0,5-5 0 0 0,-6 9 285 0 0,0 1-190 0 0,0-1-211 0 0,0 1-1 0 0,1 0 0 0 0,-1 0 0 0 0,0 0 0 0 0,0 0 1 0 0,0 0-1 0 0,0 0 0 0 0,0 0 0 0 0,0 0 0 0 0,0 1 0 0 0,0-1 1 0 0,0 0-1 0 0,0 1 0 0 0,0-1 0 0 0,2 1 0 0 0,6 10 175 0 0,0-1-1 0 0,0 1 0 0 0,-1 1 1 0 0,-1-1-1 0 0,7 14 0 0 0,29 70 427 0 0,-16-33-305 0 0,-8-20-161 0 0,59 113-48 0 0,-55-122-3444 0 0,-39-64-21925 0 0,4 18 23377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4300 0 0,'0'0'6113'0'0,"17"-15"-4465"0"0,0 13-840 0 0,4 0-932 0 0,-7 0-592 0 0,1 2-1516 0 0,0-1-296 0 0,0 0 203 0 0,1 1 317 0 0,0-1 116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3120 0 0,'0'0'6965'0'0,"-8"1"-6030"0"0,-59 5 3382 0 0,65-5-3823 0 0,-1-1 37 0 0,-8 3 8 0 0,11-3-483 0 0,0 0 0 0 0,-1 0 0 0 0,1 0 0 0 0,-1 0 0 0 0,1 0 0 0 0,0 0 0 0 0,-1 0 0 0 0,1 0 0 0 0,0 0-1 0 0,-1 0 1 0 0,1 1 0 0 0,0-1 0 0 0,-1 0 0 0 0,1 0 0 0 0,0 0 0 0 0,0 1 0 0 0,-1-1 0 0 0,1 0 0 0 0,0 0 0 0 0,0 1-1 0 0,-1-1 1 0 0,1 0 0 0 0,0 1 0 0 0,0-1 0 0 0,0 0 0 0 0,-1 1 0 0 0,1-1 0 0 0,0 0 0 0 0,0 1 0 0 0,0-1 0 0 0,0 0-1 0 0,0 1 1 0 0,0-1 0 0 0,0 0 0 0 0,0 1 0 0 0,0-1 0 0 0,0 0 0 0 0,0 1 0 0 0,0-1 0 0 0,0 0 0 0 0,0 1 0 0 0,0-1-1 0 0,0 1 1 0 0,0-1 0 0 0,0 0 0 0 0,1 1 0 0 0,13 14 315 0 0,29 22-1 0 0,-20-18-220 0 0,19 20 1191 0 0,-41-37-718 0 0,-2-1-553 0 0,0 1 0 0 0,0 0-1 0 0,0 0 1 0 0,0-1 0 0 0,-1 1 0 0 0,1-1 0 0 0,0 1-1 0 0,-1-1 1 0 0,1 0 0 0 0,-1 1 0 0 0,0-1 0 0 0,0 0-1 0 0,1 0 1 0 0,-1 0 0 0 0,0 0 0 0 0,0 0 0 0 0,0-1-1 0 0,0 1 1 0 0,0-1 0 0 0,0 1 0 0 0,-3 0-1 0 0,-50 5-5203 0 0,49-5 2866 0 0,-15-5-8683 0 0,16-1 8772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4952 0 0,'0'0'13770'0'0,"4"4"-12864"0"0,11 13-61 0 0,-13-14-607 0 0,0 0 0 0 0,0-1 0 0 0,0 1 0 0 0,-1 0 0 0 0,0 0 0 0 0,1 1 1 0 0,-1-1-1 0 0,0 0 0 0 0,-1 0 0 0 0,1 0 0 0 0,0 7 0 0 0,1 2 489 0 0,12 61 1898 0 0,4 74 1 0 0,-13-96-5262 0 0,1-2-3865 0 0,-6-36-503 0 0,-1-11 6381 0 0,1 0 0 0 0,-1 0 1 0 0,0 0-1 0 0,1-1 0 0 0,-1 1 0 0 0,0 0 1 0 0,0-1-1 0 0,0 1 0 0 0,0 0 1 0 0,0-1-1 0 0,0 0 0 0 0,-1 1 1 0 0,1-1-1 0 0,0 0 0 0 0,-3 2 1 0 0,-11 8-1398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85 4512 0 0,'0'0'9947'0'0,"-2"6"-9248"0"0,0 4 35 0 0,0 0 1 0 0,0 0-1 0 0,1 0 1 0 0,0 1-1 0 0,1 19 0 0 0,3-5 496 0 0,8 36 0 0 0,-6-39-676 0 0,-1 0 1 0 0,1 28 0 0 0,0 29 315 0 0,-7-58-1311 0 0,-3-31-1474 0 0,-1-37 82 0 0,6 10 1489 0 0,-1 1 1 0 0,-2 0-1 0 0,-1 0 0 0 0,-2 0 0 0 0,-12-39 0 0 0,15 64 464 0 0,0 0-1 0 0,1 0 0 0 0,-3-19 0 0 0,5 26-68 0 0,0 0 0 0 0,0 0 0 0 0,0 0 0 0 0,1 0 1 0 0,0 0-1 0 0,-1 0 0 0 0,1 0 0 0 0,0 0 0 0 0,1 0 0 0 0,-1 0 0 0 0,1 1 0 0 0,0-1 0 0 0,2-4 0 0 0,-2 6-19 0 0,-1 1-1 0 0,1-1 0 0 0,0 1 1 0 0,-1 0-1 0 0,1 0 0 0 0,0 0 1 0 0,0 0-1 0 0,0 0 0 0 0,0 0 0 0 0,0 0 1 0 0,0 0-1 0 0,0 1 0 0 0,0-1 1 0 0,0 1-1 0 0,0-1 0 0 0,0 1 1 0 0,3 0-1 0 0,-2 0 16 0 0,1 1-4 0 0,14 4 54 0 0,1 1-1 0 0,-1 1 1 0 0,-1 1 0 0 0,0 0 0 0 0,0 2 0 0 0,0-1 0 0 0,-1 2-1 0 0,16 14 1 0 0,-28-22-9 0 0,-1 0 0 0 0,-1 1 0 0 0,1-1-1 0 0,0 1 1 0 0,-1-1 0 0 0,0 1 0 0 0,0 0-1 0 0,0 0 1 0 0,0 0 0 0 0,2 8 0 0 0,-3-9-47 0 0,-1-1 0 0 0,1 0 0 0 0,-1 1 1 0 0,1-1-1 0 0,-1 0 0 0 0,0 1 0 0 0,0-1 0 0 0,0 1 1 0 0,-1-1-1 0 0,1 0 0 0 0,0 1 0 0 0,-1-1 0 0 0,1 0 1 0 0,-1 1-1 0 0,0-1 0 0 0,0 0 0 0 0,0 0 0 0 0,0 0 1 0 0,-2 3-1 0 0,-1 3 163 0 0,2-5-149 0 0,-1 0 0 0 0,1 0-1 0 0,0 0 1 0 0,-1 0 0 0 0,0 0 0 0 0,0 0 0 0 0,0-1 0 0 0,-4 3 0 0 0,-2 3 83 0 0,7-7-118 0 0,-1 3 19 0 0,3-4-33 0 0,0 0 0 0 0,-1 0 0 0 0,1 0 1 0 0,0 0-1 0 0,0 0 0 0 0,-1 1 0 0 0,1-1 1 0 0,0 0-1 0 0,0 0 0 0 0,0 0 0 0 0,-1 0 1 0 0,1 1-1 0 0,0-1 0 0 0,0 0 0 0 0,0 0 0 0 0,0 0 1 0 0,-1 1-1 0 0,1-1 0 0 0,0 0 0 0 0,0 0 1 0 0,0 0-1 0 0,0 1 0 0 0,0-1 0 0 0,0 0 1 0 0,0 0-1 0 0,0 1 0 0 0,0-1 0 0 0,0 0 1 0 0,0 0-1 0 0,0 1 0 0 0,0-1 0 0 0,0 1 1 0 0,0 1-18 0 0,1 0 0 0 0,0 0 1 0 0,-1 0-1 0 0,1 0 1 0 0,0 0-1 0 0,0 0 0 0 0,0-1 1 0 0,1 1-1 0 0,-1 0 1 0 0,0 0-1 0 0,1-1 1 0 0,-1 1-1 0 0,1-1 0 0 0,0 1 1 0 0,-1-1-1 0 0,1 0 1 0 0,4 2-1 0 0,43 26-165 0 0,-30-19 181 0 0,-6-4-32 0 0,14 11-21 0 0,-22-14 80 0 0,0 1 1 0 0,0-1-1 0 0,-1 1 1 0 0,0 0-1 0 0,0 0 1 0 0,0 0-1 0 0,0 0 1 0 0,0 1-1 0 0,-1-1 1 0 0,0 1-1 0 0,0 0 1 0 0,0 0-1 0 0,-1 1 1 0 0,0-1-1 0 0,0 0 1 0 0,0 1-1 0 0,0-1 1 0 0,0 8-1 0 0,-1-11 0 0 0,-1-1 0 0 0,0 1-1 0 0,0 0 1 0 0,1 0 0 0 0,-2 0 0 0 0,1 0-1 0 0,0 0 1 0 0,0 0 0 0 0,0 0-1 0 0,-1 0 1 0 0,1 0 0 0 0,-1 0 0 0 0,0 0-1 0 0,1-1 1 0 0,-1 1 0 0 0,0 0-1 0 0,0 0 1 0 0,0-1 0 0 0,0 1 0 0 0,-1 0-1 0 0,-1 1 1 0 0,0 0 26 0 0,0 0 0 0 0,-1-1 0 0 0,1 1 0 0 0,-1-1 0 0 0,0 0 0 0 0,0 0 0 0 0,1 0 1 0 0,-1-1-1 0 0,-9 3 0 0 0,6-2-271 0 0,0-1 1 0 0,0 0 0 0 0,0 0-1 0 0,-1 0 1 0 0,1-1 0 0 0,0 0-1 0 0,-1 0 1 0 0,1-1-1 0 0,0 0 1 0 0,0 0 0 0 0,0-1-1 0 0,-8-2 1 0 0,11 2-134 0 0,2 2-200 0 0,0-1-1 0 0,0 0 0 0 0,0 0 0 0 0,-1-1 1 0 0,1 1-1 0 0,1 0 0 0 0,-1-1 0 0 0,-3-1 1 0 0,0-5-6167 0 0,5 7 5874 0 0,0 0-1 0 0,-1 0 1 0 0,1 0 0 0 0,0 0 0 0 0,0-1 0 0 0,-1 1 0 0 0,1-2 0 0 0,0-8-1191 0 0,0 8 180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2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4112 0 0,'0'0'13407'0'0,"-8"1"-12888"0"0,-6 1-384 0 0,-9 0 1085 0 0,0 1 0 0 0,-26 8 0 0 0,47-10-1043 0 0,-19 7 606 0 0,19-6-673 0 0,8 0-94 0 0,61 21 114 0 0,-32-9-36 0 0,-35-14-96 0 0,7 3 106 0 0,0 0 1 0 0,-1 1-1 0 0,1 0 0 0 0,6 5 1 0 0,-12-8 134 0 0,-1 1-192 0 0,0 0 1 0 0,0-1-1 0 0,0 1 1 0 0,0 0 0 0 0,0 0-1 0 0,-1-1 1 0 0,1 1 0 0 0,0 0-1 0 0,-1-1 1 0 0,0 1-1 0 0,1-1 1 0 0,-1 1 0 0 0,0 0-1 0 0,0-1 1 0 0,0 0 0 0 0,0 1-1 0 0,0-1 1 0 0,0 1-1 0 0,0-1 1 0 0,-2 1 0 0 0,2-1-27 0 0,-2 0 28 0 0,-19 6-56 0 0,20-7-89 0 0,-1 0-20 0 0,-11-1-59 0 0,10 1-162 0 0,-11-2-805 0 0,14 2 674 0 0,0 0 0 0 0,0-1 1 0 0,0 1-1 0 0,0 0 0 0 0,0-1 1 0 0,0 1-1 0 0,0 0 0 0 0,0-1 1 0 0,0 1-1 0 0,0-1 0 0 0,0 1 1 0 0,0-1-1 0 0,1 0 0 0 0,-1 1 1 0 0,0-1-1 0 0,0 0 0 0 0,1 0 1 0 0,-1 1-1 0 0,0-1 0 0 0,1 0 1 0 0,-1 0-1 0 0,1 0 0 0 0,-1 0 1 0 0,1 0-1 0 0,-1 0 0 0 0,1 0 1 0 0,0 0-1 0 0,-1 0 0 0 0,1 0 1 0 0,0-1-1 0 0,0-16-4482 0 0,0 16 4872 0 0,0 0-1899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3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4492 0 0,'0'0'10047'0'0,"2"3"-9225"0"0,8 9-42 0 0,-7-9-11 0 0,-3 0-57 0 0,2 7-37 0 0,9 47 3276 0 0,4 99 0 0 0,-14-134-3188 0 0,1 0-1 0 0,5 22 1 0 0,1 16 555 0 0,-1-2-273 0 0,-6-56-967 0 0,1 23 39 0 0,-1-23-132 0 0,-1 6-2927 0 0,-31-1-22315 0 0,28-7 23314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3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4380 0 0,'7'-11'6916'0'0,"0"-1"-453"0"0,-7 12-6351 0 0,1 0 0 0 0,3 2 3472 0 0,-4-2-3472 0 0,9 27 3517 0 0,-7-19-4125 0 0,9 41 1407 0 0,-3 0 1 0 0,-2 0-1 0 0,0 57 1 0 0,0 4-84 0 0,21 101 277 0 0,-11-151-815 0 0,-16-58-322 0 0,1 5 1310 0 0,-1-4-3796 0 0,-19-71-23465 0 0,14 52 23989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3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3388 0 0,'97'-9'6779'0'0,"10"0"-2994"0"0,144 1-686 0 0,-193 11-2668 0 0,166-1 1495 0 0,-207-3-1837 0 0,-9 1-229 0 0,1-1-1 0 0,-1 0 1 0 0,1 0 0 0 0,9-4-1 0 0,-16 5-464 0 0,3-3 52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17 2136 0 0,'0'0'13421'0'0,"6"0"-13355"0"0,16-2 16 0 0,-17 1 292 0 0,-5 1-356 0 0,1 0 0 0 0,-1 0 0 0 0,0 0 0 0 0,0 0 0 0 0,1 1 0 0 0,-1-1 1 0 0,0 0-1 0 0,0 0 0 0 0,0 0 0 0 0,1 0 0 0 0,-1 0 0 0 0,0 0 0 0 0,0 0 0 0 0,0 0 0 0 0,0 1 1 0 0,1-1-1 0 0,-1 0 0 0 0,0 0 0 0 0,0 0 0 0 0,0 0 0 0 0,0 0 0 0 0,0 1 0 0 0,0-1 0 0 0,1 0 0 0 0,-1 0 1 0 0,0 0-1 0 0,0 1 0 0 0,0-1 0 0 0,0 0 0 0 0,0 0 0 0 0,0 0 0 0 0,0 1 0 0 0,0-1 0 0 0,0 0 1 0 0,0 0-1 0 0,0 1 0 0 0,0-1 0 0 0,0 0 0 0 0,0 0 0 0 0,0 0 0 0 0,0 1 0 0 0,0-1 0 0 0,0 0 1 0 0,0 0-1 0 0,0 0 0 0 0,0 1 0 0 0,-1-1 0 0 0,1 0 0 0 0,0 0 0 0 0,0 0 0 0 0,0 0 0 0 0,0 1 0 0 0,0-1 1 0 0,-1 0-1 0 0,1 0 0 0 0,0 0 0 0 0,-17 8 1 0 0,13-6 177 0 0,6-7-207 0 0,8-15 16 0 0,-7 15 27 0 0,-2 5 37 0 0,0-1-42 0 0,-1 1-1 0 0,1 0 1 0 0,0-1-1 0 0,0 1 0 0 0,0 0 1 0 0,0 0-1 0 0,-1-1 1 0 0,1 1-1 0 0,0 0 1 0 0,0 0-1 0 0,0 0 1 0 0,0 0-1 0 0,0 0 1 0 0,-1 0-1 0 0,1 0 1 0 0,0 0-1 0 0,0 1 1 0 0,1-1-1 0 0,-2 0-26 0 0,3 2 51 0 0,-1-1 0 0 0,0 1 0 0 0,0-1 1 0 0,0 1-1 0 0,0 0 0 0 0,0-1 0 0 0,0 1 0 0 0,-1 0 0 0 0,3 3 0 0 0,-4-3 144 0 0,3 13 197 0 0,-2-12-276 0 0,-1 1 0 0 0,0-1-1 0 0,1 1 1 0 0,-1-1 0 0 0,-1 0-1 0 0,1 1 1 0 0,0-1-1 0 0,-1 1 1 0 0,0-1 0 0 0,1 0-1 0 0,-1 1 1 0 0,-1-1 0 0 0,1 0-1 0 0,0 0 1 0 0,-1 0 0 0 0,0 0-1 0 0,1 0 1 0 0,-1 0-1 0 0,0-1 1 0 0,-1 1 0 0 0,1 0-1 0 0,-4 2 1 0 0,0 0-283 0 0,0 0 0 0 0,-1-1 0 0 0,0 1 1 0 0,0-1-1 0 0,0-1 0 0 0,-1 0 0 0 0,-10 4 0 0 0,17-7-1030 0 0,-3 1-881 0 0,-4-1 1042 0 0,-20-4-9519 0 0,19 1 8537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3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25 4064 0 0,'0'0'1211'0'0,"1"-2"-75"0"0,7-11 4576 0 0,-8 13-5549 0 0,0 0 1 0 0,0 0-1 0 0,1 0 1 0 0,-1 0-1 0 0,0 0 1 0 0,0 0-1 0 0,1 0 0 0 0,-1 0 1 0 0,0 0-1 0 0,0 0 1 0 0,1 0-1 0 0,-1 0 1 0 0,0 0-1 0 0,0 0 1 0 0,1 0-1 0 0,-1 0 1 0 0,0 0-1 0 0,0 0 1 0 0,1 0-1 0 0,-1 0 1 0 0,0 0-1 0 0,0 0 1 0 0,1 1-1 0 0,-1-1 1 0 0,0 0-1 0 0,1 1 491 0 0,-1-1-491 0 0,0 0 1 0 0,0 0-1 0 0,0 1 1 0 0,7 13 3411 0 0,-5 10-3813 0 0,-2 42 1623 0 0,2 116 375 0 0,3-97-1252 0 0,-5-82-446 0 0,2 4 245 0 0,0-5-902 0 0,-1-7-3136 0 0,0-22 3108 0 0,-1 22 118 0 0,0-1-1 0 0,-1 1 0 0 0,0-1 1 0 0,0 1-1 0 0,0 0 0 0 0,-5-10 1 0 0,0-8-868 0 0,0-23-42 0 0,1-47 1 0 0,-1-11 4547 0 0,2 83-1895 0 0,3 19-1117 0 0,0 1 0 0 0,1 0 1 0 0,0-1-1 0 0,-1 1 0 0 0,1 0 1 0 0,0-1-1 0 0,0 1 1 0 0,0-1-1 0 0,0 1 0 0 0,0-1 1 0 0,0 1-1 0 0,0 0 0 0 0,0-1 1 0 0,0 1-1 0 0,1-1 0 0 0,-1 1 1 0 0,2-3-1 0 0,-1 2 194 0 0,18 5 99 0 0,-14-2-282 0 0,63 17 396 0 0,-1 3-1 0 0,78 35 1 0 0,-29-1 18 0 0,-115-55-509 0 0,0 0 0 0 0,1 1 0 0 0,-1-1 0 0 0,0 1 0 0 0,0 0 0 0 0,0-1 0 0 0,0 1 0 0 0,1 0 0 0 0,-1 0 0 0 0,0 0 0 0 0,0-1-1 0 0,-1 1 1 0 0,1 0 0 0 0,0 0 0 0 0,0 1 0 0 0,0-1 0 0 0,-1 0 0 0 0,2 2 0 0 0,-2-2-21 0 0,0 0-1 0 0,0 0 1 0 0,0 0 0 0 0,0 0-1 0 0,0 0 1 0 0,0 0 0 0 0,0-1-1 0 0,-1 1 1 0 0,1 0 0 0 0,0 0-1 0 0,-1 0 1 0 0,1 0-1 0 0,0-1 1 0 0,-1 1 0 0 0,1 0-1 0 0,-1 0 1 0 0,1-1 0 0 0,-1 1-1 0 0,0 0 1 0 0,0 1 0 0 0,-6 3 42 0 0,0 0 1 0 0,0 0 0 0 0,0 0-1 0 0,-13 5 1 0 0,10-5 107 0 0,-97 47 348 0 0,-16 10 123 0 0,-29 35 531 0 0,150-96-1192 0 0,-4 4 1826 0 0,38-27-28212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3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2988 0 0,'0'0'3934'0'0,"9"0"-3129"0"0,53-1 1357 0 0,300-16 3980 0 0,-273 11-4572 0 0,-84 5-1413 0 0,0 1 1 0 0,1 0-1 0 0,-1 0 1 0 0,0 0-1 0 0,0 0 1 0 0,0 1-1 0 0,1 0 1 0 0,-1 0-1 0 0,0 0 1 0 0,8 3-1 0 0,-12-3-89 0 0,0 0-1 0 0,1 0 1 0 0,-1 0 0 0 0,0 0-1 0 0,0 0 1 0 0,0 0 0 0 0,0 0-1 0 0,0 0 1 0 0,0 0-1 0 0,0 0 1 0 0,0 0 0 0 0,0 1-1 0 0,-1-1 1 0 0,1 0 0 0 0,0 1-1 0 0,-1-1 1 0 0,1 1-1 0 0,-1-1 1 0 0,0 0 0 0 0,1 3-1 0 0,1 34 867 0 0,-2-31-750 0 0,-9 179 1645 0 0,0 11-849 0 0,9-108-503 0 0,17 125 0 0 0,-13-183-463 0 0,4 17 58 0 0,-2-1 0 0 0,-1 74 0 0 0,-4-65-20 0 0,-1-32-18 0 0,-1 12-2 0 0,0 0 1 0 0,-11 57-1 0 0,10-87-25 0 0,1-1 0 0 0,0 0 0 0 0,1 1 1 0 0,-1-1-1 0 0,2 10 0 0 0,-1 9-21 0 0,-1-11 15 0 0,1-1 1 0 0,1 1 0 0 0,2 12-1 0 0,-1-10-31 0 0,-2-13 11 0 0,2 14 103 0 0,-3 4 31 0 0,0-18-118 0 0,-10 9 36 0 0,4-6-53 0 0,2-3 2 0 0,-7 0 56 0 0,-2 1 7 0 0,-36 2-39 0 0,30-4 54 0 0,-71 7-166 0 0,-85 3 58 0 0,120-12-417 0 0,3-4-2575 0 0,19-4-4435 0 0,19 1-5075 0 0,4 0 10637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36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23 4728 0 0,'-3'-22'19784'0'0,"3"79"-18568"0"0,3-31-546 0 0,2 0 0 0 0,12 39 0 0 0,-4-15-14 0 0,2-4-23 0 0,-12-39-540 0 0,0 0 0 0 0,-1 0 0 0 0,0 0 0 0 0,0 0-1 0 0,-1 1 1 0 0,0-1 0 0 0,0 9 0 0 0,-1-14-16 0 0,0 1-59 0 0,-3 24 170 0 0,3-24-103 0 0,-4 7 750 0 0,-1-4-2365 0 0,-19-17-11458 0 0,8-5 4723 0 0,4-5 3611 0 0,5 12 2622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3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5 3396 0 0,'-9'-4'14789'0'0,"-4"14"-13887"0"0,0 1 1 0 0,-14 15-1 0 0,-22 19 1253 0 0,-26 8-420 0 0,50-38-978 0 0,1 2 0 0 0,-38 35-1 0 0,61-51-725 0 0,-1 1-1 0 0,1-1 0 0 0,0 1 1 0 0,0-1-1 0 0,1 1 0 0 0,-1-1 0 0 0,0 1 1 0 0,0-1-1 0 0,1 1 0 0 0,-1 0 1 0 0,1 0-1 0 0,0-1 0 0 0,-1 1 0 0 0,1 0 1 0 0,0 0-1 0 0,0-1 0 0 0,0 1 0 0 0,0 0 1 0 0,0 0-1 0 0,1-1 0 0 0,-1 1 1 0 0,0 0-1 0 0,1 0 0 0 0,0-1 0 0 0,-1 1 1 0 0,1-1-1 0 0,0 1 0 0 0,0 0 1 0 0,-1-1-1 0 0,1 1 0 0 0,1-1 0 0 0,-1 0 1 0 0,0 1-1 0 0,2 1 0 0 0,3 4 105 0 0,0-1-1 0 0,1 0 0 0 0,0 1 1 0 0,14 8-1 0 0,-3-4 21 0 0,1-2-1 0 0,0 0 1 0 0,22 8 0 0 0,-19-9 136 0 0,38 20 0 0 0,-32-11-1 0 0,57 24 0 0 0,-83-41-269 0 0,12 5-24 0 0,-7-3-1764 0 0,10 5 5603 0 0,-12-4-5834 0 0,-42-10-25476 0 0,19 6 25530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41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27 2352 0 0,'0'0'5944'0'0,"-4"-2"-5401"0"0,-11-6-28 0 0,11 5 2855 0 0,-11 1-581 0 0,13 1-2087 0 0,-1-1 0 0 0,1 1 0 0 0,-1-1 0 0 0,0 1 0 0 0,1 0-1 0 0,-1 0 1 0 0,0 1 0 0 0,-4-2 0 0 0,7 18-636 0 0,0-11-28 0 0,0-2 7 0 0,2 24 327 0 0,-1 1 1 0 0,-5 42 0 0 0,4-33-137 0 0,2 22-21 0 0,-3-30-185 0 0,-1-13 52 0 0,2 1 0 0 0,2 20 0 0 0,-2-23-7 0 0,-1-5-51 0 0,1 0 0 0 0,1 1 0 0 0,0-1 0 0 0,3 12 1 0 0,1 36 76 0 0,-5-54-87 0 0,0 0 3 0 0,1 28 8 0 0,2-8 44 0 0,-2-21-47 0 0,7 23 93 0 0,-8-21-86 0 0,0-4-25 0 0,7 23 29 0 0,4 40 110 0 0,-11-61-141 0 0,13 38 56 0 0,-7-5-99 0 0,-6-33 68 0 0,7 22 68 0 0,2-8-158 0 0,-7-14 79 0 0,-1 1 1 0 0,1-1-1 0 0,-1 0 1 0 0,1 0-1 0 0,0 1 1 0 0,0-1-1 0 0,3 3 1 0 0,-3-4-33 0 0,9 7-44 0 0,-3-4 53 0 0,-1-1 0 0 0,1 0-1 0 0,0 0 1 0 0,9 1 0 0 0,-13-4-13 0 0,-2 1-14 0 0,54-1 2 0 0,71-2 184 0 0,14-3-182 0 0,-93 3 38 0 0,-46 2 20 0 0,2 0 10 0 0,29-1-20 0 0,20-2 9 0 0,-42 3 2 0 0,-8 0-1 0 0,45 7 92 0 0,-46-7-129 0 0,1 0 69 0 0,7 0 1 0 0,-7 0-37 0 0,0 1-22 0 0,41 4 34 0 0,-42-4 8 0 0,13 3-1324 0 0,-8-4 2877 0 0,-4 1-3332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4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77 1032 0 0,'0'0'455'0'0,"-2"0"-100"0"0,-4 1-528 0 0,-21 5 9771 0 0,18-4-3791 0 0,10-6-5578 0 0,2-3 17 0 0,1-1 0 0 0,0 1 0 0 0,0 1 0 0 0,0-1 0 0 0,1 0 1 0 0,0 1-1 0 0,8-8 0 0 0,-10 11-199 0 0,1 1 0 0 0,-1 0 0 0 0,0 0 0 0 0,1 0 0 0 0,-1 1 0 0 0,1-1 0 0 0,-1 1 0 0 0,1 0 0 0 0,0 0 0 0 0,0 0 0 0 0,-1 1 0 0 0,1-1 0 0 0,0 1 0 0 0,0 0 0 0 0,6 0 0 0 0,6 1 128 0 0,0 0 1 0 0,25 6-1 0 0,-38-6-120 0 0,0 0 0 0 0,1 0-1 0 0,-1 0 1 0 0,0 0 0 0 0,0 0 0 0 0,0 1 0 0 0,0-1 0 0 0,0 1-1 0 0,-1 0 1 0 0,1 0 0 0 0,0 0 0 0 0,-1 0 0 0 0,1 1 0 0 0,-1-1-1 0 0,0 1 1 0 0,0-1 0 0 0,0 1 0 0 0,0 0 0 0 0,0-1 0 0 0,1 6-1 0 0,0 0 30 0 0,0 0-1 0 0,-1 0 0 0 0,0 1 1 0 0,0-1-1 0 0,-1 0 0 0 0,0 10 1 0 0,-1-16-56 0 0,0 1 6 0 0,0 0-23 0 0,0 1 0 0 0,0-1 0 0 0,-1 0 0 0 0,1 1 0 0 0,-1-1 0 0 0,0 0 0 0 0,0 0 0 0 0,0 1 0 0 0,0-1 0 0 0,0 0 0 0 0,-1 0 0 0 0,1 0 0 0 0,-1 0 0 0 0,0 0 1 0 0,0-1-1 0 0,0 1 0 0 0,0 0 0 0 0,-1-1 0 0 0,1 0 0 0 0,-1 1 0 0 0,1-1 0 0 0,-1 0 0 0 0,0 0 0 0 0,0-1 0 0 0,-5 3 0 0 0,-10 8 35 0 0,0-2-1 0 0,-1 0 1 0 0,-24 8 0 0 0,41-17-61 0 0,9-1-191 0 0,10-1 208 0 0,0 2 1 0 0,-1 0-1 0 0,1 1 1 0 0,32 9-1 0 0,-42-9 15 0 0,-4 0-23 0 0,12 7 36 0 0,21 15 35 0 0,-32-21 14 0 0,-1 1 0 0 0,1-1 0 0 0,-1 0 0 0 0,0 1 0 0 0,0 0 0 0 0,0 0 0 0 0,0 0 0 0 0,0 0 0 0 0,-1 0 0 0 0,0 0 0 0 0,0 1 0 0 0,2 7 1 0 0,-3-10 178 0 0,-12 26 191 0 0,7-23-405 0 0,0 0 1 0 0,0-1-1 0 0,-1 0 1 0 0,0 1-1 0 0,0-2 1 0 0,0 1 0 0 0,0 0-1 0 0,-1-1 1 0 0,1 0-1 0 0,-1-1 1 0 0,0 1-1 0 0,0-1 1 0 0,-6 2-1 0 0,-9 1-87 0 0,-1 0 0 0 0,-30 2 1 0 0,47-6-174 0 0,0-1 1 0 0,0-1-1 0 0,0 1 1 0 0,0-1 0 0 0,0 0-1 0 0,0 0 1 0 0,0 0-1 0 0,0-1 1 0 0,0 1-1 0 0,-7-5 1 0 0,11 5-52 0 0,0 0 0 0 0,0 0 1 0 0,0-1-1 0 0,0 1 0 0 0,0-1 0 0 0,0 1 0 0 0,1 0 0 0 0,-1-1 0 0 0,0 1 1 0 0,1-1-1 0 0,-1 0 0 0 0,1 1 0 0 0,0-1 0 0 0,-1-1 0 0 0,0-15-5766 0 0,5-10-3821 0 0,0 17 7946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4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2580 0 0,'-7'-1'13258'0'0,"7"2"-13144"0"0,4 11 3504 0 0,18 31-3037 0 0,-5-10 739 0 0,-8-7-893 0 0,0 1-1 0 0,-1 0 1 0 0,-2 1-1 0 0,-1-1 1 0 0,-1 1 0 0 0,-1 0-1 0 0,-2 51 1 0 0,-1-71-403 0 0,0 0 0 0 0,-1-1 0 0 0,-4 16 0 0 0,1-4-1046 0 0,4-17 464 0 0,-1 5-122 0 0,1-4 169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272 243 2024 0 0,'3'0'917'0'0,"3"0"-1163"0"0,24-1 9912 0 0,-22 1-9044 0 0,-5 0 847 0 0,2-2-617 0 0,1 0 0 0 0,0 1-1 0 0,-1 0 1 0 0,10 0 0 0 0,-11 1 1714 0 0,-10 1-2500 0 0,-48 12 145 0 0,-194 12 182 0 0,231-23-422 0 0,14-1 8 0 0,0-1 27 0 0,-9 1-1 0 0,9-1-40 0 0,-2-1 60 0 0,5 1-35 0 0,-1 0 1 0 0,1 0-1 0 0,-1 0 1 0 0,0 0-1 0 0,1 0 0 0 0,-1 0 1 0 0,1 0-1 0 0,-1 0 1 0 0,1 0-1 0 0,-1 0 0 0 0,1 0 1 0 0,-1 0-1 0 0,1-1 1 0 0,-1 1-1 0 0,1 0 0 0 0,-1-1 1 0 0,1 1-1 0 0,-1 0 1 0 0,0-1-1 0 0,1 0 3 0 0,0 0 0 0 0,-1 0 0 0 0,1-1 0 0 0,0 1 0 0 0,0 0 0 0 0,0 0 0 0 0,0 0 0 0 0,0-1 0 0 0,1 1 1 0 0,-1 0-1 0 0,0 0 0 0 0,1 0 0 0 0,-1 0 0 0 0,0 0 0 0 0,1-1 0 0 0,-1 1 0 0 0,1 0 0 0 0,0 0 0 0 0,-1 0 0 0 0,2-1 0 0 0,21-29-51 0 0,-9 13-61 0 0,-6 6 38 0 0,13-33-94 0 0,-4-1 214 0 0,-12 30 334 0 0,1-1 1 0 0,15-27-1 0 0,-20 43-282 0 0,-1-1 0 0 0,1 1 0 0 0,0 0 0 0 0,-1 0 1 0 0,1 0-1 0 0,0-1 0 0 0,0 1 0 0 0,0 0 0 0 0,0 0 0 0 0,0 0 0 0 0,0 1 0 0 0,0-1 0 0 0,0 0 0 0 0,0 0 1 0 0,1 0-1 0 0,-1 1 0 0 0,0-1 0 0 0,1 1 0 0 0,1-1 0 0 0,-2 1-34 0 0,0 0 1 0 0,-1 0-1 0 0,1 0 0 0 0,0 1 1 0 0,0-1-1 0 0,0 0 0 0 0,0 1 1 0 0,-1-1-1 0 0,1 0 0 0 0,0 1 1 0 0,0-1-1 0 0,-1 1 0 0 0,1-1 1 0 0,0 1-1 0 0,-1 0 0 0 0,1-1 1 0 0,0 1-1 0 0,-1 0 0 0 0,1-1 1 0 0,-1 1-1 0 0,1 0 0 0 0,0 1 1 0 0,1 3 117 0 0,1 1 0 0 0,-1 0 0 0 0,0-1 0 0 0,0 1 0 0 0,0 0 0 0 0,1 13 0 0 0,6 61 787 0 0,19 45 545 0 0,-5-29-585 0 0,-15-63-720 0 0,-1-13-278 0 0,-6-18-90 0 0,1 7-226 0 0,23-21-13973 0 0,-24 11 13797 0 0,1 0 0 0 0,-1 0-1 0 0,0 0 1 0 0,0 0 0 0 0,1-1-1 0 0,-1 1 1 0 0,0 0 0 0 0,0 0 0 0 0,0-1-1 0 0,1-1 1 0 0,8-27-4261 0 0,-7 21 3131 0 0,1-4-158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3788 0 0,'2'4'10027'0'0,"3"4"-3985"0"0,4 7-2721 0 0,34 58-1649 0 0,-35-57-1133 0 0,0 1 0 0 0,-2 0 0 0 0,0 0 0 0 0,-1 0 0 0 0,-1 0 0 0 0,5 36 1 0 0,-3 106 1674 0 0,-5-143-2101 0 0,-2 0 1 0 0,0 0-1 0 0,-1 0 1 0 0,-1 0-1 0 0,0 0 0 0 0,-6 15 1 0 0,2-13-299 0 0,-3-3-3340 0 0,7-12 1728 0 0,0 0 0 0 0,0 1 0 0 0,-1-2 1 0 0,1 1-1 0 0,0 0 0 0 0,-1-1 0 0 0,0 1 1 0 0,0-1-1 0 0,0 0 0 0 0,-4 1 0 0 0,-12 2-2959 0 0,18-4 2747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3284 0 0,'0'0'1913'0'0,"2"-2"-1037"0"0,5-5-83 0 0,-5 6 23 0 0,13-6 1515 0 0,-8 5-1920 0 0,-1 0 0 0 0,0-1 0 0 0,0 1 1 0 0,0-1-1 0 0,0-1 0 0 0,0 1 0 0 0,0-1 0 0 0,-1 0 0 0 0,0 0 0 0 0,0-1 1 0 0,0 0-1 0 0,0 0 0 0 0,-1 0 0 0 0,0 0 0 0 0,0-1 0 0 0,0 1 0 0 0,4-11 1 0 0,-2 2 8 0 0,0 0 0 0 0,-2-1 0 0 0,1 0 1 0 0,-2 0-1 0 0,0 0 0 0 0,-1 0 1 0 0,1-26-1 0 0,-3 39-225 0 0,0-1 13 0 0,0-20 2164 0 0,6 44-2087 0 0,-1 0-1 0 0,-1 0 1 0 0,1 25-1 0 0,7 351 1838 0 0,-7-18-696 0 0,-5-374-1383 0 0,-1-1 1 0 0,0 1 0 0 0,0-1-1 0 0,0 1 1 0 0,0-1-1 0 0,-1 1 1 0 0,1-1 0 0 0,-1 0-1 0 0,0 1 1 0 0,-1-1 0 0 0,-3 6-1 0 0,0-1-14 0 0,5-7 130 0 0,-1 0-155 0 0,1-1-1 0 0,-1 1 1 0 0,1 0 0 0 0,-1 0 0 0 0,1 0-1 0 0,0 0 1 0 0,0 0 0 0 0,-1 4-1 0 0,19 57 242 0 0,-9-38 145 0 0,8 41-1 0 0,70 364 1455 0 0,-77-379-1655 0 0,-7-31-130 0 0,2-1 1 0 0,0 0-1 0 0,1 0 1 0 0,8 20-1 0 0,5 16 160 0 0,-7-27-191 0 0,-11-25-31 0 0,1 0 0 0 0,0 0 0 0 0,0 0 0 0 0,0 0 0 0 0,0 0 0 0 0,0 0-1 0 0,1 0 1 0 0,0 0 0 0 0,-1-1 0 0 0,1 1 0 0 0,0-1 0 0 0,0 1 0 0 0,0-1-1 0 0,1 0 1 0 0,-1 0 0 0 0,4 3 0 0 0,-4-4-49 0 0,0 0-1 0 0,1 0 1 0 0,-1 0 0 0 0,0 0 0 0 0,1 0 0 0 0,0 0-1 0 0,-1-1 1 0 0,1 1 0 0 0,-1-1 0 0 0,1 0-1 0 0,0 0 1 0 0,-1 1 0 0 0,1-2 0 0 0,0 1-1 0 0,-1 0 1 0 0,1-1 0 0 0,-1 1 0 0 0,5-2 0 0 0,-1 0-606 0 0,0 0 0 0 0,-1-1 1 0 0,0 1-1 0 0,1-1 1 0 0,-1 0-1 0 0,9-8 1 0 0,-7 5-1294 0 0,0-2-1 0 0,0 1 1 0 0,0-1 0 0 0,-1 0 0 0 0,0 0 0 0 0,5-11 0 0 0,26-58-4685 0 0,1 0 2882 0 0,-12 33 1840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3552 0 0,'0'0'9193'0'0,"2"2"-8368"0"0,0 3-383 0 0,1 0-1 0 0,-1-1 1 0 0,0 1-1 0 0,0 0 1 0 0,0 0-1 0 0,-1 1 1 0 0,0-1 0 0 0,1 10-1 0 0,-1-12-348 0 0,9 64 2201 0 0,29 104 0 0 0,-39-169-2228 0 0,5 9 99 0 0,-1-5-33 0 0,-2-8 117 0 0,-2-16-294 0 0,-1-1 1 0 0,-1 1 0 0 0,0 0-1 0 0,-8-28 1 0 0,-2 7-43 0 0,5 18 30 0 0,1 0 0 0 0,1 0-1 0 0,1 0 1 0 0,-3-40 0 0 0,7 58 52 0 0,0 1 1 0 0,0 0-1 0 0,0-1 1 0 0,0 1-1 0 0,0 0 0 0 0,1 0 1 0 0,-1-1-1 0 0,1 1 1 0 0,0 0-1 0 0,-1 0 0 0 0,1 0 1 0 0,0 0-1 0 0,0 0 1 0 0,0 0-1 0 0,1 0 0 0 0,-1 0 1 0 0,0 0-1 0 0,1 1 1 0 0,0-1-1 0 0,-1 0 0 0 0,1 1 1 0 0,0 0-1 0 0,-1-1 0 0 0,1 1 1 0 0,0 0-1 0 0,0 0 1 0 0,0 0-1 0 0,0 0 0 0 0,0 0 1 0 0,1 0-1 0 0,-1 0 1 0 0,0 1-1 0 0,0-1 0 0 0,0 1 1 0 0,1 0-1 0 0,-1 0 1 0 0,0 0-1 0 0,3 0 0 0 0,2 0 3 0 0,0 0 0 0 0,0 1-1 0 0,0 0 1 0 0,0 0 0 0 0,0 1-1 0 0,0 0 1 0 0,0 0 0 0 0,0 1-1 0 0,-1-1 1 0 0,9 6 0 0 0,29 26 62 0 0,-43-34-47 0 0,0 1 0 0 0,-1 0 1 0 0,1 0-1 0 0,0-1 0 0 0,-1 1 0 0 0,1 0 1 0 0,0 0-1 0 0,-1 0 0 0 0,1 0 1 0 0,-1 0-1 0 0,1 0 0 0 0,-1 0 0 0 0,0 0 1 0 0,1 0-1 0 0,-1 0 0 0 0,0 0 0 0 0,0 0 1 0 0,0 0-1 0 0,0 0 0 0 0,0 0 1 0 0,0 0-1 0 0,0 0 0 0 0,0 0 0 0 0,0 0 1 0 0,0 0-1 0 0,-1 0 0 0 0,1 2 1 0 0,-1-1 1 0 0,0 0 0 0 0,0 0 1 0 0,0 0-1 0 0,-1 0 1 0 0,1 0-1 0 0,0 0 1 0 0,-1 0-1 0 0,-2 3 0 0 0,-8 6 66 0 0,-22 17 264 0 0,32-27-275 0 0,2-1-78 0 0,0 1 1 0 0,0-1 0 0 0,0 0-1 0 0,0 0 1 0 0,0 0-1 0 0,-1 0 1 0 0,1 1 0 0 0,0-1-1 0 0,0 0 1 0 0,0 0-1 0 0,0 0 1 0 0,0 0 0 0 0,0 1-1 0 0,0-1 1 0 0,0 0 0 0 0,0 0-1 0 0,0 0 1 0 0,0 0-1 0 0,0 1 1 0 0,0-1 0 0 0,0 0-1 0 0,0 0 1 0 0,0 0-1 0 0,0 1 1 0 0,0-1 0 0 0,0 0-1 0 0,0 0 1 0 0,0 0-1 0 0,0 0 1 0 0,1 1 0 0 0,-1-1-1 0 0,0 0 1 0 0,0 0-1 0 0,0 0 1 0 0,0 0 0 0 0,0 0-1 0 0,1 1 1 0 0,9 6-184 0 0,22 5-43 0 0,-18-6 102 0 0,-4-1 88 0 0,-1 0 0 0 0,1 0 0 0 0,-1 1 0 0 0,0 0 0 0 0,-1 1 0 0 0,0 0 1 0 0,0 1-1 0 0,0-1 0 0 0,-1 2 0 0 0,7 9 0 0 0,-12-16 95 0 0,-1 1 0 0 0,0-1 0 0 0,0 1-1 0 0,0-1 1 0 0,0 1 0 0 0,0 0 0 0 0,0-1 0 0 0,-1 1 0 0 0,1 0-1 0 0,-1 0 1 0 0,0-1 0 0 0,0 1 0 0 0,0 0 0 0 0,0 0 0 0 0,0 0-1 0 0,-1-1 1 0 0,1 1 0 0 0,-1 0 0 0 0,0-1 0 0 0,0 1 0 0 0,0 0 0 0 0,0-1-1 0 0,0 1 1 0 0,-1-1 0 0 0,1 0 0 0 0,-1 1 0 0 0,1-1 0 0 0,-1 0-1 0 0,0 0 1 0 0,0 0 0 0 0,0 0 0 0 0,0 0 0 0 0,0 0 0 0 0,-4 2-1 0 0,0-1-121 0 0,0 1 0 0 0,0-1 0 0 0,0 0 0 0 0,0 0 0 0 0,-1-1-1 0 0,1 1 1 0 0,-1-2 0 0 0,0 1 0 0 0,-7 0 0 0 0,-11-2-3905 0 0,1-6-5032 0 0,16 0 4968 0 0,1-4 2156 0 0,6 7 564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0 437 4636 0 0,'0'0'4092'0'0,"2"-4"-2930"0"0,5-13 934 0 0,-1 0 0 0 0,6-24 0 0 0,10-86 1438 0 0,-9 45-2055 0 0,10-47 1645 0 0,-23 128-3092 0 0,0 0-1 0 0,0 0 1 0 0,0 1 0 0 0,0-1-1 0 0,0 0 1 0 0,0 0 0 0 0,0 1-1 0 0,0-1 1 0 0,1 0 0 0 0,-1 0-1 0 0,0 1 1 0 0,0-1 0 0 0,1 0 0 0 0,-1 1-1 0 0,1-1 1 0 0,-1 1 0 0 0,0-1-1 0 0,1 0 1 0 0,-1 1 0 0 0,1-1-1 0 0,0 1 1 0 0,-1-1 0 0 0,1 1-1 0 0,-1-1 1 0 0,1 1 0 0 0,0 0 0 0 0,-1-1-1 0 0,1 1 1 0 0,0 0 0 0 0,0-1-1 0 0,-1 1 1 0 0,1 0 0 0 0,0 0-1 0 0,-1 0 1 0 0,1 0 0 0 0,0 0-1 0 0,0 0 1 0 0,0 0 0 0 0,-1 0 0 0 0,1 0-1 0 0,0 0 1 0 0,0 0 0 0 0,-1 0-1 0 0,1 0 1 0 0,0 1 0 0 0,-1-1-1 0 0,1 0 1 0 0,0 0 0 0 0,0 1-1 0 0,-1-1 1 0 0,1 1 0 0 0,0 0 0 0 0,4 2 95 0 0,0 0 1 0 0,-1 1-1 0 0,0-1 1 0 0,0 1-1 0 0,6 7 1 0 0,4 8 206 0 0,-2 1 0 0 0,0 1 0 0 0,-2 0 1 0 0,17 44-1 0 0,-8-17-30 0 0,2 3-2 0 0,-10-21-408 0 0,2-1 0 0 0,22 38 0 0 0,-25-57 232 0 0,-8-8-1340 0 0,0-1 0 0 0,0 0 0 0 0,0 0 1 0 0,0 0-1 0 0,0 0 0 0 0,1 0 1 0 0,-1 0-1 0 0,0-1 0 0 0,0 1 1 0 0,3 0-1 0 0,-22-35-13392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3788 0 0,'0'0'3225'0'0,"19"-15"-1545"0"0,-4 12-492 0 0,7 3-944 0 0,-9 0-296 0 0,14 5-1308 0 0,-12-4-976 0 0,0 0 71 0 0,0 2 269 0 0,2-2 176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4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3316 0 0,'0'0'10189'0'0,"-9"0"-9543"0"0,-2-1-507 0 0,-7 1 1206 0 0,-33 2-1 0 0,27 3-123 0 0,21-4-569 0 0,3-1-634 0 0,0 0 1 0 0,0 0-1 0 0,0 0 0 0 0,-1 1 0 0 0,1-1 0 0 0,0 0 0 0 0,0 0 0 0 0,0 0 0 0 0,-1 0 0 0 0,1 1 0 0 0,0-1 0 0 0,0 0 0 0 0,0 0 1 0 0,0 0-1 0 0,0 1 0 0 0,-1-1 0 0 0,1 0 0 0 0,0 0 0 0 0,0 1 0 0 0,0-1 0 0 0,0 0 0 0 0,0 0 0 0 0,0 1 0 0 0,0-1 0 0 0,0 0 1 0 0,0 0-1 0 0,0 1 0 0 0,0-1 0 0 0,0 0 0 0 0,0 0 0 0 0,0 1 0 0 0,0-1 0 0 0,0 0 0 0 0,0 0 0 0 0,0 1 0 0 0,1-1 0 0 0,-1 0 0 0 0,0 0 1 0 0,0 1-1 0 0,0-1 0 0 0,0 0 0 0 0,0 0 0 0 0,1 0 0 0 0,-1 1 0 0 0,0-1 0 0 0,0 0 0 0 0,0 0 0 0 0,0 0 0 0 0,1 1 0 0 0,128 70 1011 0 0,-127-70-922 0 0,0 1 80 0 0,-1-2-178 0 0,-1 0 0 0 0,0 0-1 0 0,0 0 1 0 0,0 0 0 0 0,1 0 0 0 0,-1 1 0 0 0,0-1 0 0 0,0 0 0 0 0,0 0-1 0 0,1 0 1 0 0,-1 0 0 0 0,0 0 0 0 0,0 0 0 0 0,0 0 0 0 0,0 1 0 0 0,0-1 0 0 0,1 0-1 0 0,-1 0 1 0 0,0 0 0 0 0,0 0 0 0 0,0 1 0 0 0,0-1 0 0 0,0 0 0 0 0,0 0 0 0 0,0 0-1 0 0,0 1 1 0 0,0-1 0 0 0,0 0 0 0 0,1 0 0 0 0,-1 0 0 0 0,0 1 0 0 0,0-1 0 0 0,0 0-1 0 0,0 0 1 0 0,0 0 0 0 0,0 1 0 0 0,-1-1 0 0 0,1 0 0 0 0,0 0 0 0 0,0 0 0 0 0,0 1-1 0 0,0-1 1 0 0,0 0 0 0 0,0 0 0 0 0,0 0 0 0 0,0 0 0 0 0,-1 1 0 0 0,-3 2-278 0 0,-1 1 1 0 0,0-1-1 0 0,0-1 1 0 0,-1 1 0 0 0,1-1-1 0 0,-6 2 1 0 0,-9 1-9789 0 0,14-5 9618 0 0,3 0-2040 0 0,-10-3-1854 0 0,11 2 2475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5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3928 0 0,'0'0'15940'0'0,"1"5"-15199"0"0,9 278 8018 0 0,-14-204-10588 0 0,4-77 432 0 0,-5 9-4304 0 0,-22 4-9667 0 0,18-12 13595 0 0,6-2-239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4904 0 0,'-10'-1'12244'0'0,"12"125"-6496"0"0,-6-67-3947 0 0,6 92 0 0 0,-1-135-1541 0 0,-1 0 0 0 0,-2 18 0 0 0,0 13-1379 0 0,-1-48 878 0 0,-4-8-16 0 0,0 1 0 0 0,1-1 0 0 0,0-1 0 0 0,1 1 0 0 0,1-1 0 0 0,-1 0 0 0 0,2 0 0 0 0,0 0 0 0 0,-2-14 0 0 0,2 4 15 0 0,0 0-1 0 0,2 0 0 0 0,1 0 0 0 0,3-33 0 0 0,-3 49 217 0 0,1-1 3 0 0,-1 0-1 0 0,1 0 1 0 0,1 0 0 0 0,-1 0 0 0 0,1 0-1 0 0,0 0 1 0 0,1 0 0 0 0,0 1 0 0 0,0-1 0 0 0,0 1-1 0 0,1 0 1 0 0,-1 0 0 0 0,8-8 0 0 0,-9 11 19 0 0,1 1-1 0 0,-1-1 1 0 0,1 1 0 0 0,-1 0 0 0 0,1 0 0 0 0,0 0 0 0 0,0 0 0 0 0,0 0 0 0 0,0 0 0 0 0,0 1-1 0 0,0 0 1 0 0,1 0 0 0 0,-1 0 0 0 0,0 0 0 0 0,1 0 0 0 0,-1 0 0 0 0,1 1 0 0 0,-1 0 0 0 0,0 0 0 0 0,5 0-1 0 0,2 1-8 0 0,0 1-1 0 0,0 0 0 0 0,0 1 1 0 0,0 0-1 0 0,9 5 0 0 0,-7-3-3 0 0,5 1 75 0 0,30 17-1 0 0,-42-20 4 0 0,0 0 0 0 0,0 1-1 0 0,0-1 1 0 0,0 1 0 0 0,-1 0 0 0 0,0 0 0 0 0,0 1 0 0 0,0-1 0 0 0,4 7 0 0 0,-8-10-36 0 0,0 0 0 0 0,1 0 0 0 0,-1 0 0 0 0,0 0 0 0 0,0 1 0 0 0,0-1-1 0 0,1 0 1 0 0,-1 0 0 0 0,-1 0 0 0 0,1 1 0 0 0,0-1 0 0 0,0 0 0 0 0,0 0 0 0 0,-1 0 0 0 0,1 0 0 0 0,0 1 0 0 0,-1-1 0 0 0,1 0 0 0 0,-2 2 0 0 0,-11 16 248 0 0,-4-1 36 0 0,13-14-252 0 0,0 0-1 0 0,-1 1 1 0 0,1 0 0 0 0,1 0 0 0 0,-5 7 0 0 0,8-11-50 0 0,0 0 1 0 0,0 0-1 0 0,0 0 1 0 0,0 0-1 0 0,0 0 1 0 0,0 0-1 0 0,0 0 0 0 0,1 1 1 0 0,-1-1-1 0 0,0 0 1 0 0,1 0-1 0 0,-1 0 1 0 0,1 0-1 0 0,-1-1 1 0 0,1 1-1 0 0,-1 0 0 0 0,1 0 1 0 0,0 0-1 0 0,-1 0 1 0 0,1 0-1 0 0,0-1 1 0 0,0 1-1 0 0,1 1 1 0 0,26 20 82 0 0,-11-11-25 0 0,-1-1 10 0 0,0 1 0 0 0,0 0 0 0 0,-1 2 0 0 0,19 19 0 0 0,-33-31-29 0 0,0 1 0 0 0,0-1 1 0 0,0 1-1 0 0,0-1 0 0 0,0 1 1 0 0,-1 0-1 0 0,1-1 0 0 0,0 1 1 0 0,-1 0-1 0 0,1 0 1 0 0,-1-1-1 0 0,0 1 0 0 0,0 0 1 0 0,1 0-1 0 0,-1-1 0 0 0,0 1 1 0 0,-1 0-1 0 0,1 0 0 0 0,0 0 1 0 0,0-1-1 0 0,-1 1 0 0 0,1 0 1 0 0,-1 0-1 0 0,1-1 1 0 0,-1 1-1 0 0,0-1 0 0 0,-1 3 1 0 0,1-2-8 0 0,0 0 2 0 0,0 0-1 0 0,-1 0 1 0 0,1 0 0 0 0,-1 0-1 0 0,1 0 1 0 0,-1-1 0 0 0,0 1-1 0 0,0 0 1 0 0,1-1 0 0 0,-1 0-1 0 0,0 1 1 0 0,-1-1 0 0 0,1 0-1 0 0,-3 1 1 0 0,-24 8 54 0 0,22-8-598 0 0,-1-1-1 0 0,1-1 1 0 0,-1 1-1 0 0,1-1 1 0 0,-1 0-1 0 0,1-1 1 0 0,-11-2-1 0 0,16 3-1433 0 0,-5-6-3307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14 3264 0 0,'0'0'8223'0'0,"-4"-2"-7370"0"0,0 0-417 0 0,0 0 0 0 0,-1 0 1 0 0,1 1-1 0 0,0 0 0 0 0,-1 0 1 0 0,0 0-1 0 0,1 0 0 0 0,-1 0 1 0 0,-6 1-1 0 0,7 0-18 0 0,1 1-39 0 0,-38 5 1111 0 0,39-6-1260 0 0,-1 1-12 0 0,-7 3-26 0 0,9-4-155 0 0,1 0 0 0 0,-1 0 0 0 0,1 1 1 0 0,-1-1-1 0 0,1 0 0 0 0,0 0 0 0 0,-1 0 0 0 0,1 0 1 0 0,-1 0-1 0 0,1 1 0 0 0,0-1 0 0 0,-1 0 0 0 0,1 0 1 0 0,-1 1-1 0 0,1-1 0 0 0,0 0 0 0 0,0 1 0 0 0,-1-1 0 0 0,1 0 1 0 0,0 1-1 0 0,-1-1 0 0 0,1 0 0 0 0,0 1 0 0 0,0-1 1 0 0,0 1-1 0 0,-1-1 0 0 0,1 1 0 0 0,33 21 141 0 0,9 0 40 0 0,-41-21-7 0 0,0-1-192 0 0,-1 0 0 0 0,0 0 0 0 0,0 0 1 0 0,1 0-1 0 0,-1 0 0 0 0,0 1 0 0 0,1-1 0 0 0,-1 0 0 0 0,0 0 1 0 0,0 0-1 0 0,1 0 0 0 0,-1 1 0 0 0,0-1 0 0 0,0 0 0 0 0,0 0 1 0 0,1 0-1 0 0,-1 1 0 0 0,0-1 0 0 0,0 0 0 0 0,0 0 0 0 0,0 1 1 0 0,1-1-1 0 0,-1 0 0 0 0,0 1 0 0 0,0-1 0 0 0,0 0 0 0 0,0 0 1 0 0,0 1-1 0 0,0-1 0 0 0,0 0 0 0 0,0 1 0 0 0,0-1 0 0 0,0 0 1 0 0,0 1-1 0 0,0-1 0 0 0,0 0 0 0 0,0 0 0 0 0,0 1 0 0 0,0-1 1 0 0,0 0-1 0 0,-1 1 0 0 0,1-1 0 0 0,0 1 0 0 0,-43 15 46 0 0,41-15-204 0 0,-5 2 1631 0 0,4-2-3058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3204 0 0,'0'0'5123'0'0,"3"1"-4064"0"0,38 10 5763 0 0,-39-10-6303 0 0,1 0-122 0 0,28 1 865 0 0,-28-2-1027 0 0,32-7 1020 0 0,-34 6-1210 0 0,0 0 0 0 0,1 0-1 0 0,-1 0 1 0 0,1 0 0 0 0,-1 0 0 0 0,0 0 0 0 0,0 0 0 0 0,0 0 0 0 0,1 0-1 0 0,-1-1 1 0 0,0 1 0 0 0,-1 0 0 0 0,1-1 0 0 0,0 1 0 0 0,0-1 0 0 0,-1 1-1 0 0,1-1 1 0 0,0 0 0 0 0,-1 1 0 0 0,0-1 0 0 0,1 1 0 0 0,-1-1 0 0 0,0 0-1 0 0,0-1 1 0 0,0 1 91 0 0,-2-15 225 0 0,0 14-327 0 0,-1 0 0 0 0,1 1-1 0 0,-1-1 1 0 0,0 0 0 0 0,0 1 0 0 0,0 0 0 0 0,0 0-1 0 0,-1 0 1 0 0,1 0 0 0 0,0 0 0 0 0,-1 1-1 0 0,0-1 1 0 0,1 1 0 0 0,-1 0 0 0 0,-6-1 0 0 0,8 2-389 0 0,-17 2-7235 0 0,15-2 4571 0 0,-7 3-6243 0 0,9-2 7481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4012 0 0,'1'-3'1237'0'0,"20"-44"3127"0"0,9-20-310 0 0,-17 32-2417 0 0,11-36-1 0 0,14-69 1175 0 0,-37 137-2575 0 0,-1 0 1 0 0,1 0-1 0 0,1-1 0 0 0,-1 1 0 0 0,0 1 0 0 0,1-1 0 0 0,3-5 1 0 0,8 46 331 0 0,16 79 0 0 0,-20-74-605 0 0,2-1 0 0 0,19 49 1 0 0,-13-53-2959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3580 0 0,'-3'-1'5836'0'0,"8"-1"-2624"0"0,17 1-2296 0 0,26 0-4580 0 0,3 1-3052 0 0,-35-1 4748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49:5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 3928 0 0,'0'0'8019'0'0,"-7"0"-7285"0"0,3 0-781 0 0,-4-1 617 0 0,-1 0 0 0 0,1 1-1 0 0,0 1 1 0 0,-1 0 0 0 0,-8 1 0 0 0,15-1 6 0 0,-8 2 79 0 0,13 4 211 0 0,-1-5-801 0 0,0 0 0 0 0,0-1 0 0 0,0 1 0 0 0,1 0 0 0 0,-1-1 0 0 0,1 1 0 0 0,4 1 0 0 0,0-1 61 0 0,0 1 1 0 0,-1 0-1 0 0,1 1 1 0 0,9 5-1 0 0,-14-7-53 0 0,0-1 0 0 0,0 1 0 0 0,0 0-1 0 0,0 0 1 0 0,-1-1 0 0 0,1 1 0 0 0,0 0 0 0 0,-1 0-1 0 0,0 0 1 0 0,1 1 0 0 0,-1-1 0 0 0,0 0 0 0 0,0 1-1 0 0,0-1 1 0 0,0 0 0 0 0,1 6 0 0 0,-2-6 158 0 0,0 0 0 0 0,-1 0-181 0 0,1 0-1 0 0,0-1 1 0 0,-1 1 0 0 0,1 0-1 0 0,-1 0 1 0 0,0-1 0 0 0,0 1-1 0 0,1-1 1 0 0,-1 1 0 0 0,0-1-1 0 0,0 1 1 0 0,0-1 0 0 0,-1 1-1 0 0,1-1 1 0 0,0 0-1 0 0,0 0 1 0 0,-1 0 0 0 0,-2 2-1 0 0,-30 14 223 0 0,24-13-292 0 0,-21 6-3019 0 0,18-6-1343 0 0,-3-10-8163 0 0,13 5 10710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2764 0 0,'0'0'18065'0'0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0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3920 0 0,'0'0'6551'0'0,"2"3"-5726"0"0,-1-1-797 0 0,2 3 499 0 0,0-1 1 0 0,0 0-1 0 0,0 0 0 0 0,1-1 1 0 0,-1 1-1 0 0,1-1 0 0 0,4 4 1 0 0,-6-6-85 0 0,1 0-63 0 0,0 0-247 0 0,0 0 0 0 0,1 0 0 0 0,-1 0 0 0 0,1-1 0 0 0,-1 1 0 0 0,1-1 0 0 0,-1 0 0 0 0,1 0-1 0 0,-1 0 1 0 0,1 0 0 0 0,-1 0 0 0 0,1-1 0 0 0,3-1 0 0 0,-4 1-24 0 0,1-1 0 0 0,0 0 0 0 0,0 0 0 0 0,-1-1 0 0 0,0 1 0 0 0,1-1 0 0 0,-1 1 0 0 0,0-1 0 0 0,4-5 0 0 0,-6 7-87 0 0,0 0 1 0 0,0 0-1 0 0,-1 0 1 0 0,1-1-1 0 0,0 1 1 0 0,0-1-1 0 0,-1 1 0 0 0,1 0 1 0 0,-1-1-1 0 0,1 1 1 0 0,-1-1-1 0 0,0 1 1 0 0,1-1-1 0 0,-1 1 1 0 0,0-1-1 0 0,0 0 0 0 0,0 1 1 0 0,0-1-1 0 0,-1 1 1 0 0,1-1-1 0 0,0 1 1 0 0,0-1-1 0 0,-1 1 0 0 0,1-1 1 0 0,-1 1-1 0 0,0 0 1 0 0,0-3-1 0 0,0 3-21 0 0,0 0 0 0 0,0 1 1 0 0,0-1-1 0 0,0 0 0 0 0,0 0 0 0 0,0 1 0 0 0,0-1 0 0 0,0 0 0 0 0,-1 1 0 0 0,1-1 1 0 0,0 1-1 0 0,0 0 0 0 0,0-1 0 0 0,-1 1 0 0 0,1 0 0 0 0,0 0 0 0 0,0-1 0 0 0,-1 1 1 0 0,-1 1-1 0 0,-24 0-285 0 0,25 0 240 0 0,-54 11-3022 0 0,21 0-3461 0 0,-52 25 1 0 0,67-28 4601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 3672 0 0,'0'0'1542'0'0,"-5"-22"12572"0"0,2 118-10853 0 0,1-41-1631 0 0,6 74 1 0 0,-2-111-1344 0 0,4 18 143 0 0,-6-34-286 0 0,-1-8-897 0 0,-27-188-977 0 0,27 188 1692 0 0,1 0-1 0 0,1 0 1 0 0,-1 0-1 0 0,1 0 1 0 0,0 0-1 0 0,1 0 1 0 0,-1 0-1 0 0,1 0 1 0 0,0 0-1 0 0,1 0 1 0 0,-1 1-1 0 0,6-9 1 0 0,-5 10 26 0 0,-1 0 1 0 0,1 1-1 0 0,0-1 0 0 0,0 1 1 0 0,0 0-1 0 0,0 0 1 0 0,1 0-1 0 0,-1 0 1 0 0,1 1-1 0 0,0-1 0 0 0,-1 1 1 0 0,1 0-1 0 0,0 0 1 0 0,1 0-1 0 0,-1 1 0 0 0,0 0 1 0 0,0-1-1 0 0,1 2 1 0 0,6-2-1 0 0,-7 2 14 0 0,0-1 0 0 0,0 1 0 0 0,0 1 0 0 0,-1-1 0 0 0,1 0 0 0 0,0 1 0 0 0,0 0 0 0 0,-1 0 0 0 0,1 0 0 0 0,0 0 0 0 0,-1 1 0 0 0,0 0 0 0 0,1-1 0 0 0,-1 1 0 0 0,0 0 0 0 0,0 0 0 0 0,0 1 0 0 0,0-1 0 0 0,0 1 0 0 0,0 0 0 0 0,-1-1 0 0 0,4 5-1 0 0,-5-6 11 0 0,0 1 0 0 0,1-1-1 0 0,-1 1 1 0 0,0 0-1 0 0,0-1 1 0 0,0 1-1 0 0,0 0 1 0 0,0-1-1 0 0,-1 1 1 0 0,1 0-1 0 0,0 0 1 0 0,-1 0-1 0 0,0 0 1 0 0,1 0-1 0 0,-1 0 1 0 0,0 0-1 0 0,0 0 1 0 0,0-1 0 0 0,0 1-1 0 0,0 0 1 0 0,0 0-1 0 0,-1 0 1 0 0,1 0-1 0 0,-1 0 1 0 0,1 0-1 0 0,-1 0 1 0 0,0 0-1 0 0,0-1 1 0 0,1 1-1 0 0,-1 0 1 0 0,-2 2-1 0 0,-2 2 37 0 0,1-1-1 0 0,-1 1 1 0 0,0-1-1 0 0,0 0 1 0 0,-1-1-1 0 0,-11 9 1 0 0,16-12-7 0 0,1-1-40 0 0,-1 0 0 0 0,1 1 0 0 0,-1-1 0 0 0,1 1 0 0 0,0-1 0 0 0,-1 0 0 0 0,1 1 0 0 0,0-1 0 0 0,-1 1 0 0 0,1-1 0 0 0,0 1 0 0 0,0-1 0 0 0,-1 1 0 0 0,1-1 0 0 0,0 1 0 0 0,0 0 0 0 0,0-1 0 0 0,0 1 0 0 0,0-1-1 0 0,0 1 1 0 0,0-1 0 0 0,0 1 0 0 0,0 0 0 0 0,0-1 0 0 0,0 1 0 0 0,0 0 0 0 0,9 6-40 0 0,0 0 0 0 0,1-1 0 0 0,0 0 0 0 0,0 0-1 0 0,14 5 1 0 0,-9-4 21 0 0,-1 0 0 0 0,23 16 0 0 0,-33-20 54 0 0,1 0-1 0 0,-1 0 1 0 0,-1 0 0 0 0,1 1-1 0 0,0 0 1 0 0,-1-1 0 0 0,0 1-1 0 0,0 0 1 0 0,0 1 0 0 0,0-1-1 0 0,-1 0 1 0 0,0 1 0 0 0,1 0-1 0 0,-2-1 1 0 0,1 1 0 0 0,-1 0-1 0 0,1 0 1 0 0,-1 0 0 0 0,0 6-1 0 0,-1-9-5 0 0,-1 0 0 0 0,0 0 0 0 0,1 0 0 0 0,-1 0-1 0 0,0 0 1 0 0,0 0 0 0 0,0-1 0 0 0,0 1 0 0 0,-1 0 0 0 0,1-1-1 0 0,0 1 1 0 0,-4 2 0 0 0,-15 14 166 0 0,19-18-319 0 0,-10 9-1134 0 0,-16 8 4108 0 0,17-14-4926 0 0,-1 0-4831 0 0,5-24-10618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3560 0 0,'0'0'2982'0'0,"2"1"-1610"0"0,36 4 6364 0 0,-35-4-6476 0 0,0-1-686 0 0,44 5 2015 0 0,-44-5-2307 0 0,0 0-57 0 0,11 0 14 0 0,-11 0-30 0 0,0 0-63 0 0,26 0 589 0 0,-26 0 369 0 0,-12 0-1026 0 0,-112 6 203 0 0,86-1-210 0 0,29-3-100 0 0,4-2-34 0 0,-1 1-44 0 0,-2 2 199 0 0,5-3-106 0 0,-1 0 0 0 0,1 0 0 0 0,0 0 0 0 0,0 0-1 0 0,0 0 1 0 0,0 0 0 0 0,0 0 0 0 0,0 0 0 0 0,0 0 0 0 0,0 0 0 0 0,0 0 0 0 0,0 0 0 0 0,0 0 0 0 0,0 0 0 0 0,0 0 0 0 0,0 1 0 0 0,0-1-1 0 0,0 0 1 0 0,0 0 0 0 0,0 0 0 0 0,0 0 0 0 0,0 0 0 0 0,0 0 0 0 0,0 0 0 0 0,0 0 0 0 0,0 0 0 0 0,0 0 0 0 0,0 0 0 0 0,0 0 0 0 0,0 1-1 0 0,0-1 1 0 0,0 0 0 0 0,0 0 0 0 0,0 0 0 0 0,0 0 0 0 0,0 0 0 0 0,0 0 0 0 0,0 0 0 0 0,0 0 0 0 0,0 0 0 0 0,0 0 0 0 0,0 0 0 0 0,0 0-1 0 0,0 0 1 0 0,0 0 0 0 0,0 0 0 0 0,0 0 0 0 0,1 1 0 0 0,-1-1 0 0 0,0 0 0 0 0,0 0 0 0 0,0 0 0 0 0,0 0 0 0 0,0 0 0 0 0,0 0 0 0 0,0 0 0 0 0,0 0-1 0 0,0 0 1 0 0,0 0 0 0 0,0 0 0 0 0,0 0 0 0 0,1 0 0 0 0,-1 0 0 0 0,0 0 0 0 0,0 0 0 0 0,0 0 0 0 0,0 0 0 0 0,29 8-107 0 0,37 12-198 0 0,-64-20 303 0 0,1 2-27 0 0,0-2 69 0 0,-1 1 1 0 0,1 0-1 0 0,-1 0 0 0 0,0 0 1 0 0,1 1-1 0 0,-1-1 0 0 0,0 1 0 0 0,1-1 1 0 0,-1 1-1 0 0,0 0 0 0 0,0 0 1 0 0,-1 0-1 0 0,1 0 0 0 0,3 4 1 0 0,-4-4-30 0 0,0-1 61 0 0,0 0-37 0 0,-1 0 1 0 0,0-1-1 0 0,1 1 1 0 0,-1 0-1 0 0,1 0 0 0 0,-1-1 1 0 0,0 1-1 0 0,1 0 0 0 0,-1 0 1 0 0,0 0-1 0 0,0-1 1 0 0,0 1-1 0 0,0 0 0 0 0,0 0 1 0 0,1 0-1 0 0,-2-1 0 0 0,1 2 1 0 0,0 0-30 0 0,-1-1 0 0 0,1 0 1 0 0,-1 1-1 0 0,1-1 0 0 0,-1 1 1 0 0,0-1-1 0 0,0 0 0 0 0,0 0 0 0 0,0 0 1 0 0,0 1-1 0 0,0-1 0 0 0,0 0 1 0 0,0 0-1 0 0,0 0 0 0 0,0 0 0 0 0,0-1 1 0 0,-1 1-1 0 0,1 0 0 0 0,0 0 1 0 0,-1-1-1 0 0,1 1 0 0 0,-1-1 1 0 0,1 1-1 0 0,-1-1 0 0 0,1 0 0 0 0,-3 1 1 0 0,-11 0-659 0 0,-10 0-5370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4780 0 0,'0'0'6273'0'0,"2"4"-5195"0"0,1 4-200 0 0,0 1 0 0 0,0 0-1 0 0,-1 0 1 0 0,0 0 0 0 0,-1 0 0 0 0,1 14-1 0 0,-1 65 2553 0 0,-1-53-2190 0 0,-6 134 845 0 0,6-168-2635 0 0,0 0-1 0 0,0 0 0 0 0,0-1 0 0 0,0 1 0 0 0,0 0 1 0 0,0 0-1 0 0,0-1 0 0 0,-1 1 0 0 0,1 0 1 0 0,0 0-1 0 0,0-1 0 0 0,-1 1 0 0 0,1 0 1 0 0,0-1-1 0 0,-1 1 0 0 0,1 0 0 0 0,-2 1-1101 0 0,1-1 1281 0 0,1-1-1 0 0,-1 0 1 0 0,1 0 0 0 0,-1 0-1 0 0,1 1 1 0 0,-1-1 0 0 0,1 0-1 0 0,-1 0 1 0 0,1 0 0 0 0,-1 0-1 0 0,1 0 1 0 0,-1 0 0 0 0,0 0-1 0 0,1 0 1 0 0,-1 0 0 0 0,1 0-1 0 0,-1 0 1 0 0,1-1 0 0 0,-1 1-1 0 0,-11-6-3402 0 0,5 0 3878 0 0,-2-4-2002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4800 0 0,'0'0'9744'0'0,"12"-4"-2763"0"0,-7 11-6532 0 0,0 1 0 0 0,-1-1-1 0 0,0 0 1 0 0,0 1 0 0 0,-1 0-1 0 0,0 0 1 0 0,0 0 0 0 0,2 17-1 0 0,7 76 1614 0 0,-10-72-1678 0 0,0 23 617 0 0,-8 82 1 0 0,0-14-181 0 0,6-103-829 0 0,0-13-198 0 0,-1-1 0 0 0,1 1-1 0 0,1-1 1 0 0,-1 1 0 0 0,0-1 0 0 0,1 1 0 0 0,0-1 0 0 0,1 7-1 0 0,-1-8-619 0 0,-12-75-24714 0 0,8 55 23725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4104 0 0,'0'0'2460'0'0,"7"0"-1381"0"0,204 14 5467 0 0,-30 0-4663 0 0,29-12-65 0 0,-161-3-915 0 0,-1-3 1 0 0,62-14-1 0 0,-106 18-794 0 0,1-2 0 0 0,-1 1 0 0 0,1 0 0 0 0,-1-1 1 0 0,1 0-1 0 0,5-4 0 0 0,-8 5-9 0 0,0 0-67 0 0,0 0 1 0 0,0-1-1 0 0,0 0 1 0 0,0 1-1 0 0,0-1 1 0 0,0 0-1 0 0,0 0 0 0 0,-1 0 1 0 0,1 0-1 0 0,-1-1 1 0 0,1 1-1 0 0,0-3 1 0 0,-1 3-52 0 0,-2-13-11 0 0,-7-7 70 0 0,7 20 24 0 0,-22-29 882 0 0,22 30-888 0 0,-2-4 105 0 0,1 1 0 0 0,0 0 0 0 0,0-1 0 0 0,1 1 0 0 0,-2-9 0 0 0,1 8 236 0 0,1 4-37 0 0,0 5-329 0 0,-8 31 171 0 0,9-33-151 0 0,0 1 0 0 0,2 20 157 0 0,0-1 1 0 0,-2 1-1 0 0,-1 0 1 0 0,-1-1-1 0 0,-1 1 1 0 0,-10 41-1 0 0,-14 64 623 0 0,27-126-759 0 0,0 1-38 0 0,2 9 5 0 0,-1-9 10 0 0,-1-1-21 0 0,0 8-51 0 0,0-8-129 0 0,3-7-3518 0 0,5-15 1802 0 0,-5 10-1398 0 0,-1 0 0 0 0,0 0 0 0 0,-1-1 0 0 0,0-15 0 0 0,0 13 1102 0 0,0 0 141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3672 0 0,'4'3'8298'0'0,"6"4"-4007"0"0,63 47-1968 0 0,-53-39-1866 0 0,0 0 0 0 0,1-1-1 0 0,1-1 1 0 0,0-1 0 0 0,1-1 0 0 0,0-1-1 0 0,0-1 1 0 0,47 10 0 0 0,-11-2 87 0 0,-57-16-435 0 0,10 3 127 0 0,-12-4-208 0 0,1 1 0 0 0,-1-1 0 0 0,0 0-1 0 0,1 0 1 0 0,-1 0 0 0 0,0 0 0 0 0,1 0-1 0 0,-1 1 1 0 0,0-1 0 0 0,1 0 0 0 0,-1 0-1 0 0,0 1 1 0 0,1-1 0 0 0,-1 0 0 0 0,0 0 0 0 0,0 1-1 0 0,1-1 1 0 0,-1 0 0 0 0,0 1 0 0 0,0-1-1 0 0,0 0 1 0 0,1 1 0 0 0,-1-1 0 0 0,0 1-1 0 0,0-1 1 0 0,0 0 0 0 0,0 1 0 0 0,0-1-1 0 0,0 0 1 0 0,0 1 0 0 0,0-1 0 0 0,0 1 0 0 0,0-1-1 0 0,0 0 1 0 0,0 1 0 0 0,0 0 0 0 0,-5 4 37 0 0,1 0 1 0 0,-1 0 0 0 0,0-1 0 0 0,0 1-1 0 0,0-1 1 0 0,-1 0 0 0 0,-9 5 0 0 0,-52 26 385 0 0,49-27-320 0 0,-47 25 187 0 0,13-6 39 0 0,-1-2 0 0 0,-77 24-1 0 0,84-32-380 0 0,31-10-810 0 0,13-6 304 0 0,-3 2 1244 0 0,3-2-2502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36 3460 0 0,'0'0'7550'0'0,"7"-1"-6889"0"0,93-11 2423 0 0,-41 3-1128 0 0,64-1 0 0 0,-50 7-268 0 0,-70 3-1447 0 0,0 0-16 0 0,10 0 19 0 0,-9 0-5 0 0,-1 0 13 0 0,-2 0-257 0 0,0 0 87 0 0,1 0-1 0 0,0 0 0 0 0,0 0 1 0 0,-1 0-1 0 0,1 1 1 0 0,0-1-1 0 0,0 0 1 0 0,-1 1-1 0 0,1-1 1 0 0,0 1-1 0 0,-1 0 1 0 0,1 0-1 0 0,-1-1 1 0 0,1 1-1 0 0,-1 0 0 0 0,1 0 1 0 0,-1 1-1 0 0,0-1 1 0 0,1 0-1 0 0,-1 0 1 0 0,0 1-1 0 0,0-1 1 0 0,0 0-1 0 0,0 1 1 0 0,0-1-1 0 0,0 1 0 0 0,0-1 1 0 0,-1 1-1 0 0,2 2 1 0 0,0 6 200 0 0,0 0 0 0 0,0 0 0 0 0,-1 0 0 0 0,0 1 0 0 0,-1 18 0 0 0,-9 59 649 0 0,0-14-256 0 0,1 195 722 0 0,14-41-650 0 0,0-78-467 0 0,-6-139-283 0 0,1 0 1 0 0,-2-1-1 0 0,0 1 1 0 0,-3 14-1 0 0,2-10 62 0 0,2-14-31 0 0,0 3-17 0 0,1-1-1 0 0,-1 0 0 0 0,0 1 0 0 0,0-1 1 0 0,-1 0-1 0 0,1 0 0 0 0,-1 1 1 0 0,1-1-1 0 0,-1 0 0 0 0,0 0 0 0 0,0 0 1 0 0,-1 0-1 0 0,1 0 0 0 0,-2 3 0 0 0,2-4-3 0 0,-25 3 56 0 0,21-5-91 0 0,-278-4-628 0 0,80 0-662 0 0,201 4 1142 0 0,-8 1 1576 0 0,6-1-1925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21 3264 0 0,'2'-21'16384'0'0,"8"45"-15894"0"0,-8-20-249 0 0,-1 0 0 0 0,-1 1 1 0 0,1-1-1 0 0,-1 1 0 0 0,1-1 1 0 0,-1 0-1 0 0,-1 1 0 0 0,1-1 1 0 0,-2 8-1 0 0,1-7-126 0 0,-9 158 3988 0 0,8-91-2899 0 0,-2 16-428 0 0,3-86-830 0 0,-23-39-25566 0 0,20 25 23753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0 3336 0 0,'0'0'3235'0'0,"-6"3"-2290"0"0,-20 6-43 0 0,23-8-665 0 0,1 1 0 0 0,-1-1 0 0 0,1 1 1 0 0,-1-1-1 0 0,1 1 0 0 0,-1 0 0 0 0,1 0 0 0 0,0 0 0 0 0,0 0 0 0 0,0 0 0 0 0,-3 5 0 0 0,-5 4 800 0 0,-18 12 1204 0 0,-49 31 0 0 0,-94 40 1165 0 0,138-77-2846 0 0,3-2-55 0 0,-21 12 338 0 0,50-26-606 0 0,-1 3-16 0 0,2-4-202 0 0,0 0-1 0 0,0 0 1 0 0,-1 0 0 0 0,1 1-1 0 0,0-1 1 0 0,0 0 0 0 0,0 0 0 0 0,-1 1-1 0 0,1-1 1 0 0,0 0 0 0 0,0 1-1 0 0,0-1 1 0 0,0 0 0 0 0,0 0-1 0 0,0 1 1 0 0,0-1 0 0 0,0 0-1 0 0,0 1 1 0 0,0-1 0 0 0,0 0-1 0 0,0 1 1 0 0,0-1 0 0 0,0 0 0 0 0,0 0-1 0 0,0 1 1 0 0,0-1 0 0 0,0 0-1 0 0,0 1 1 0 0,0-1 0 0 0,1 0-1 0 0,-1 0 1 0 0,0 1 0 0 0,0-1-1 0 0,0 0 1 0 0,0 0 0 0 0,1 1-1 0 0,14 10 169 0 0,0 0-1 0 0,0-1 0 0 0,2-1 0 0 0,18 8 0 0 0,39 23 331 0 0,-29-9 126 0 0,1-2 0 0 0,73 32 0 0 0,-85-43-1249 0 0,-32-17 135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0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15 379 4604 0 0,'-4'-5'13914'0'0,"-6"48"-12234"0"0,10-35-1470 0 0,-1 1 0 0 0,1 0 0 0 0,1 0 0 0 0,0 0 0 0 0,0 0 0 0 0,1 0 0 0 0,0 0 0 0 0,0-1 0 0 0,1 1 0 0 0,0-1 0 0 0,1 0 0 0 0,-1 0 0 0 0,2 0 0 0 0,-1 0 0 0 0,9 11 0 0 0,-11-17-178 0 0,0 0-1 0 0,0-1 0 0 0,0 1 1 0 0,0 0-1 0 0,0-1 0 0 0,1 0 1 0 0,-1 1-1 0 0,0-1 1 0 0,1 0-1 0 0,-1 0 0 0 0,1 0 1 0 0,-1 0-1 0 0,1-1 0 0 0,-1 1 1 0 0,1-1-1 0 0,-1 0 0 0 0,1 1 1 0 0,4-1-1 0 0,-4 0 34 0 0,0-2-29 0 0,1 0-29 0 0,0 0 0 0 0,0 0 1 0 0,0-1-1 0 0,-1 1 0 0 0,1-1 1 0 0,-1 0-1 0 0,0 0 0 0 0,1 0 0 0 0,-1-1 1 0 0,0 1-1 0 0,-1-1 0 0 0,1 0 1 0 0,-1 0-1 0 0,0 0 0 0 0,0 0 0 0 0,0 0 1 0 0,0 0-1 0 0,-1 0 0 0 0,1-1 0 0 0,-1 1 1 0 0,1-6-1 0 0,1-12 21 0 0,0 0-1 0 0,-2 0 1 0 0,0-24 0 0 0,-1 33 0 0 0,0 11-14 0 0,-1-2 45 0 0,0-1-84 0 0,1 9 539 0 0,2 11-476 0 0,1 0 0 0 0,1-1 0 0 0,0 1 0 0 0,0-1 0 0 0,2 0 0 0 0,0 0 0 0 0,0-1 0 0 0,14 20 0 0 0,-16-27-159 0 0,1 0 0 0 0,-1-1 1 0 0,2 0-1 0 0,-1 0 1 0 0,0 0-1 0 0,1-1 1 0 0,0 1-1 0 0,0-1 0 0 0,0-1 1 0 0,0 1-1 0 0,1-1 1 0 0,0 0-1 0 0,-1-1 0 0 0,9 3 1 0 0,-12-5-120 0 0,13-5-251 0 0,-14 4 436 0 0,0 0 0 0 0,0 0 0 0 0,0 0 0 0 0,0 0 0 0 0,0-1 0 0 0,0 1 0 0 0,0-1 0 0 0,0 1 0 0 0,-1-1 0 0 0,1 0 0 0 0,-1 1 0 0 0,1-1 0 0 0,-1 0 0 0 0,2-4 0 0 0,13-29-455 0 0,-15 30 458 0 0,6-15-66 0 0,-2 0 0 0 0,0-1 0 0 0,-1 0 0 0 0,-1 0 0 0 0,0-27 1 0 0,-9-106 414 0 0,3 16 1258 0 0,3 104-860 0 0,5 13-174 0 0,-1 11 43 0 0,-1 9 901 0 0,2 24-897 0 0,-1 0 0 0 0,2 37 0 0 0,10 88 1010 0 0,1 3-788 0 0,-6-53 229 0 0,0-49-1923 0 0,7-5-5110 0 0,-16-40 3871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 3808 0 0,'0'0'15140'0'0,"3"-1"-14892"0"0,-2 1-204 0 0,0 0 0 0 0,0 0 0 0 0,0 0 0 0 0,0 0 0 0 0,0 0 0 0 0,0 0 0 0 0,0 0 0 0 0,0 0 0 0 0,0 0 0 0 0,0 0 0 0 0,-1 0-1 0 0,1 1 1 0 0,0-1 0 0 0,0 0 0 0 0,0 1 0 0 0,0-1 0 0 0,0 0 0 0 0,0 1 0 0 0,-1 0 0 0 0,1-1 0 0 0,0 1 0 0 0,0-1 0 0 0,0 2 0 0 0,0-1 175 0 0,0 1-104 0 0,0-1 1 0 0,0 0 0 0 0,-1 1-1 0 0,1-1 1 0 0,-1 0-1 0 0,1 1 1 0 0,-1-1-1 0 0,0 0 1 0 0,1 1-1 0 0,-1-1 1 0 0,0 1 0 0 0,0-1-1 0 0,0 1 1 0 0,0-1-1 0 0,0 1 1 0 0,0-1-1 0 0,0 1 1 0 0,-1 1-1 0 0,0 2 164 0 0,0-1-1 0 0,-1 1 1 0 0,1 0-1 0 0,-1-1 0 0 0,0 0 1 0 0,0 1-1 0 0,-1-1 1 0 0,1 0-1 0 0,-1 0 0 0 0,0 0 1 0 0,-5 5-1 0 0,3-4-831 0 0,-1 0 0 0 0,1-1 0 0 0,-1 0 0 0 0,0 0 0 0 0,0-1-1 0 0,0 0 1 0 0,-8 4 0 0 0,-9 0-3981 0 0,1 0 0 0 0,-1-2 0 0 0,-41 4 0 0 0,63-8 4351 0 0,-22 2-1779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7 3560 0 0,'0'0'1187'0'0,"-2"0"-30"0"0,-4-2-363 0 0,1 1 0 0 0,-1 0 0 0 0,1 0 0 0 0,-1 0 0 0 0,1 1 0 0 0,-1 0 0 0 0,1 0 0 0 0,-1 1 0 0 0,1-1 0 0 0,-9 3 1 0 0,8-2-480 0 0,1 1 0 0 0,0 0 1 0 0,-1 0-1 0 0,1 1 0 0 0,0-1 1 0 0,0 1-1 0 0,1 0 0 0 0,-1 1 1 0 0,0-1-1 0 0,1 1 0 0 0,0 0 1 0 0,0 0-1 0 0,0 0 0 0 0,0 0 0 0 0,1 1 1 0 0,-3 5-1 0 0,4-8-214 0 0,1 1 0 0 0,0-1 1 0 0,1 1-1 0 0,-1 0 0 0 0,0 0 0 0 0,1-1 0 0 0,0 1 0 0 0,-1 0 0 0 0,1 0 0 0 0,0-1 1 0 0,0 1-1 0 0,1 0 0 0 0,-1 0 0 0 0,1-1 0 0 0,-1 1 0 0 0,1 0 0 0 0,0-1 0 0 0,0 1 1 0 0,0 0-1 0 0,2 3 0 0 0,0 0 38 0 0,1 0 1 0 0,-1 0 0 0 0,1-1-1 0 0,0 0 1 0 0,0 0-1 0 0,1 0 1 0 0,7 7-1 0 0,-6-8-46 0 0,0 1-1 0 0,0-2 0 0 0,0 1 0 0 0,1-1 0 0 0,0 1 0 0 0,-1-2 0 0 0,1 1 0 0 0,0-1 0 0 0,11 2 0 0 0,-13-3-49 0 0,0 0-1 0 0,0-1 0 0 0,-1 0 1 0 0,1 0-1 0 0,0 0 1 0 0,0 0-1 0 0,-1-1 0 0 0,1 0 1 0 0,0 0-1 0 0,-1 0 0 0 0,1 0 1 0 0,0-1-1 0 0,-1 0 1 0 0,0 0-1 0 0,5-3 0 0 0,-7 4-36 0 0,0 0 1 0 0,-1-1-1 0 0,1 1 0 0 0,-1-1 0 0 0,1 0 0 0 0,-1 1 0 0 0,0-1 0 0 0,0 0 1 0 0,0 0-1 0 0,0 1 0 0 0,0-1 0 0 0,0 0 0 0 0,0 0 0 0 0,-1 0 0 0 0,1 0 1 0 0,-1 0-1 0 0,1 0 0 0 0,-1-1 0 0 0,0 1 0 0 0,0 0 0 0 0,0 0 0 0 0,0 0 1 0 0,-1-4-1 0 0,1 2-21 0 0,-1 0 0 0 0,0 0 0 0 0,0 0 0 0 0,0 1 0 0 0,0-1 0 0 0,-1 0 0 0 0,1 0 0 0 0,-1 1 0 0 0,0-1 1 0 0,-4-4-1 0 0,4 5-336 0 0,-1 0 0 0 0,1 0 0 0 0,-1 1 0 0 0,0-1 0 0 0,0 1 0 0 0,0 0 0 0 0,0 0 0 0 0,0 0 0 0 0,-1 0 0 0 0,-5-2 0 0 0,-5 0-8092 0 0,-1 4-1239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50:0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581 577 2680 0 0,'-3'0'1084'0'0,"-36"0"3228"0"0,-93 3 2976 0 0,115-2-6612 0 0,-1-1 0 0 0,-30-4 0 0 0,0 0 238 0 0,-39 1 396 0 0,-87-5 996 0 0,172 8-2019 0 0,-1-1-161 0 0,3 1-113 0 0,-1 1 0 0 0,1-1 1 0 0,0 0-1 0 0,-1 0 1 0 0,1 0-1 0 0,0 0 1 0 0,0 0-1 0 0,-1 0 1 0 0,1 0-1 0 0,0 0 1 0 0,0 0-1 0 0,-1 0 1 0 0,1 0-1 0 0,0 0 1 0 0,-1 0-1 0 0,1 0 1 0 0,0 0-1 0 0,0 0 1 0 0,-1 0-1 0 0,1-1 1 0 0,0 1-1 0 0,0 0 0 0 0,-1 0 1 0 0,1 0-1 0 0,0 0 1 0 0,0 0-1 0 0,-1-1 1 0 0,1 1-1 0 0,0 0 1 0 0,0 0-1 0 0,0 0 1 0 0,-1-1-1 0 0,1 1 1 0 0,0 0-1 0 0,0 0 1 0 0,0-1-1 0 0,0 1 1 0 0,0 0-1 0 0,0 0 1 0 0,0-1-1 0 0,-1 1 1 0 0,1 0-1 0 0,0-1 0 0 0,6-11 160 0 0,-1 0-1 0 0,5-20 1 0 0,-9 30-167 0 0,2-16 110 0 0,4-19 102 0 0,6-66 1 0 0,-12 78-37 0 0,-3-31 1 0 0,0 32-106 0 0,3-35-1 0 0,0 45-60 0 0,0 0-1 0 0,-1-1 1 0 0,-1 1-1 0 0,0 0 0 0 0,-5-18 1 0 0,-6-11-3072 0 0,-1 20-15820 0 0,8 16 16981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26T07:57:56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3766 788 0,'0'0'304'0,"0"0"-1"0,0 0-40 16,0 0-2-16,0 0-33 0,0 0 10 15,6-6-20-15,-6 6-19 0,0 0-19 0,0 0-4 16,0 0-12-16,0 0-8 0,0 0-15 0,0 0 2 16,0 0-5-16,0 0 8 0,0 0-28 0,11 12-8 15,-11-12 5-15,0 12-12 0,0-12 7 16,-1 15-28-16,-1-7-5 0,2 1-3 0,-1 1 0 16,-1 0-10-16,1 0-18 0,1 0 13 0,-1-1-10 15,1 1-11-15,0-2 0 0,0-8 8 0,1 18-10 16,0-9 13-16,1-1-18 0,-1 0 2 0,-1-8 0 15,4 14 8-15,-3-5-5 16,1-2-8-16,-2-7-5 0,3 12 0 0,-3-12-7 16,2 10 4-16,0-4 11 0,-2-6-8 0,1 11-3 15,-1-11-15-15,2 8 13 0,-2-8 0 0,0 0 3 16,3 9 4-16,-3-9-13 0,0 0-8 16,0 0 6-16,0 0-15 0,0 10 12 0,0-10-7 15,0 0 5-15,0 0-8 0,0 0 3 16,0 0 16-16,0 0-13 0,0 0-1 0,0 0-2 15,0 0 11-15,-11-18-16 0,11 18-1 16,-2-11 9-16,0 4-11 0,1-1 16 0,1 8 5 16,-1-15-11-16,1 5-12 0,1 1 0 0,-1-1-6 15,0-1 11-15,1 1 0 0,-1 0-7 0,2 0 9 16,-2 0-2-16,0 1-5 0,0-1 4 0,0 0 4 16,0 1 4-16,0-1-14 0,0 1 22 15,-2 0-10-15,2 0 8 0,-1 1-8 0,0-2-11 16,0 4 1-16,1 6 10 0,-2-15 3 0,2 8 7 15,0 7-15-15,-1-12-5 0,1 12 15 0,1-11 2 16,-1 11-14-16,0-11 2 0,0 11-6 16,4-10 24-16,-4 10-18 0,3-9 13 0,-3 9 4 15,3-7-6-15,-3 7-17 0,7-6 6 0,-7 6 0 16,8-5 13-16,-1 2-21 0,-7 3 13 16,18-2 0-16,-9 2-5 0,1 0 2 0,2 0-9 15,-12 0 24-15,22 4-12 0,-8-3 5 16,-5 3 1-16,3-1-17 0,0 1 6 0,-1 0-5 15,0-1 10-15,-2 1 0 0,-1 0-3 0,2 0 1 16,-2 0-8-16,0-1 20 0,-1 1-5 16,1 0-10-16,-8-4 7 0,12 7 9 0,-6-3-14 15,-6-4 3-15,7 6-8 0,-7-6 14 0,3 9-9 16,-3-9 16-16,0 8-21 0,0-8 11 0,0 0-11 16,-8 12 26-16,1-7-31 0,2 0 8 15,-2 0 15-15,-1-1-23 0,0 1 16 0,0 0-18 16,1 0 15-16,-1-1-6 0,1 0 9 0,1-1-3 15,6-3 3-15,-10 5-11 0,4-2 16 0,6-3-24 16,-7 6 21-16,7-6 6 0,0 0-6 16,-4 4-8-16,4-4 3 0,0 0-2 15,0 0 12-15,0 0 5 0,13 12-20 0,-13-12-3 16,11 6 14-16,-5-1-9 0,1-1 0 0,-2 2-9 16,3-2 24-16,-1 2-9 0,1 0-6 0,-2 0-4 15,2 1 2-15,-1-1 5 16,0 1 10-16,-1-1-2 0,-1 0-8 0,1 1 17 15,-3-1-4-15,1 2 8 0,0-3-3 0,-4-5-1 16,4 14 12-16,-4-14-9 0,0 12 11 0,0-12-13 16,-3 12-4-16,0-5 5 0,-2-1-19 0,0 0 10 15,-1 0 3-15,-1-2 8 0,0 2-11 16,-1-1-8-16,0-2-9 0,0 1-9 0,-2 0-14 16,2 0-32-16,0-2-10 0,0 0-14 0,8-2-40 15,-16 3-15-15,16-3-61 0,-12 2-85 16,12-2-150-16,-9 0-413 0,9 0 97 0,0 0 62 15,0 0 90-15,-6-5 55 0,6 5 47 0,0 0 33 16</inkml:trace>
  <inkml:trace contextRef="#ctx0" brushRef="#br0" timeOffset="566.47">17861 3881 604 0,'-3'-9'250'0,"3"9"-1"0,-5-10-1 0,1 5-10 16,4 5 3-16,-10-6-21 0,4 3-15 0,-1 0-6 15,7 3-7-15,-13-2-20 0,5 2-11 0,8 0-13 16,-16 2 3-16,7 2 8 0,1 0-26 15,1 2-10-15,-2 0-13 0,1 1 5 0,3 2-15 16,-2-1 8-16,4 2-16 0,-3-1-13 16,2 2-10-16,4-2 3 0,-3 0-13 0,3 1 7 15,0-1-7-15,1 1-5 0,3-1-26 16,-1-1 0-16,3 2 8 0,-2-2-5 0,2-2-8 16,-1-1 0-16,2 1 5 0,-1-2-12 15,-6-4 1-15,15 6-4 0,-8-6 8 0,-7 0-1 16,15 0-4-16,-15 0 27 0,16-6-22 15,-10 3-14-15,3-4-7 0,2 1 18 0,-4-2-18 16,2 1 3-16,1-2-3 0,-1-1 18 0,-1 1-11 16,0 0 11-16,0 0-10 0,-1 1 28 0,-1 1 2 15,-2 1 8-15,-4 6 8 0,6-8 15 16,-6 8 10-16,0 0-7 0,0 0 13 0,0 0 4 16,0 0-7-16,0 0-13 0,0 0-5 0,0 0 18 15,0 0-3-15,0 0-30 0,-10 26 20 0,9-19-18 16,1-7 11-16,0 12-34 0,0-12 10 15,3 16-7-15,-1-10 10 0,1 1-10 0,-3-7-13 16,7 12-16-16,-1-7-22 0,0 0-47 0,0 0-25 16,0-1-39-16,2 0-26 0,0-1 0 0,-8-3-99 15,18 3-77-15,-8-2-176 0,0-1-311 16,-10 0 37-16,21-3 66 0,-11 2 83 0,1-3 78 16,0-1 21-16,2-1 62 0</inkml:trace>
  <inkml:trace contextRef="#ctx0" brushRef="#br0" timeOffset="926.71">18336 3841 1069 0,'-1'-11'320'0,"1"11"-18"0,0 0-5 16,-2-8-18-16,2 8-5 0,-5-6-25 15,5 6 17-15,-7-2-38 0,7 2-3 16,-8-1-5-16,8 1-10 0,-14 2-34 0,14-2-7 16,-15 6-15-16,7-2 2 0,-1 1-13 0,-1 1-2 15,1-1-3-15,0 3-7 0,0 0-18 0,2 0-6 16,0 1 1-16,1-1-21 0,1 2-26 16,2-1 3-16,-1 0 21 0,3 1-37 15,-1 0 16-15,2-1-10 0,1 1 2 0,1-1-15 16,2 0-5-16,0 1-16 0,2-1-8 0,0 0 0 15,2-1-30-15,0 1 0 0,1-2-33 16,0-1-34-16,0 0-17 0,1-1-93 0,-2-2-94 16,1-1-151-16,2-1-428 0,0-1 67 0,-11 0 66 15,20-3 100-15,-9-3 49 0,1 2 64 0,-1-3 54 16</inkml:trace>
  <inkml:trace contextRef="#ctx0" brushRef="#br0" timeOffset="1349.96">18620 3654 988 0,'0'0'350'0,"3"-9"-27"0,-3 9-16 15,3-8-8-15,-3 8-27 0,3-6-9 0,-3 6-19 16,0 0-6-16,7-7-18 0,-7 7-5 0,0 0-10 15,0 0 4-15,8-1-19 0,-8 1-1 0,0 0 3 16,0 0-13-16,0 0 3 0,10 11-3 0,-10-11-23 16,2 8 6-16,-2-8-22 0,2 11 17 15,-2-3-19-15,2 1-8 0,-2-9-7 0,0 18 8 16,0-5-16-16,1-1 3 0,-1 3-3 0,-1-1-23 16,1 2-13-16,0 0 29 0,0-1-36 0,0 2 2 15,0-3-18-15,0 2 18 0,0 0-12 16,0-3-3-16,0 3-47 0,-2-2 50 0,2 0-34 15,0 0-2-15,0-2-8 0,-1 0 35 16,1-1-32-16,-1-1-1 0,1 0-7 0,-2 0 10 16,2-1-23-16,0 0-10 0,0-9 5 15,-3 15-26-15,3-8-28 0,0-7-30 0,-1 11-32 16,1-11-35-16,-3 8-28 0,3-8-29 0,-2 8-37 16,2-8-32-16,0 0-144 0,0 0-190 15,0 0-303-15,0 0 85 0,0 0 74 0,0 0 104 16,0 0 52-16,0 0 54 0,0 0 48 15</inkml:trace>
  <inkml:trace contextRef="#ctx0" brushRef="#br0" timeOffset="1737.48">18775 3888 934 0,'0'0'350'16,"0"0"-14"-16,0 0-32 0,0 0-25 15,0 0-23-15,0 0-23 0,-26 12-18 0,20-9-18 16,-1-1-12-16,1 2-27 0,-3 0-12 0,3-1-13 16,6-3-7-16,-12 6-6 0,6-2-20 0,6-4-10 15,-10 5 4-15,10-5-17 0,-7 4-16 16,7-4 6-16,-8 5-13 0,8-5 15 0,0 0-5 16,-4 6 2-16,4-6 11 0,0 0-3 15,0 0 16-15,0 0-8 0,4 12 13 0,-4-12 12 16,0 0-17-16,8 10 22 0,-8-10 4 15,7 9-19-15,-4-4 18 0,-3-5-23 0,10 11 18 16,-4-7-18-16,-2 2 8 0,2 0-8 0,-1-2 6 16,3 3-22-16,-3-2 9 0,0 1-24 0,1-1 11 15,0 0-18-15,1 1-21 0,-2-1 21 16,1 1-6-16,-1-1 1 0,-5-5-28 0,10 9-60 16,-6-4-27-16,-4-5-60 0,7 5-38 0,-7-5-56 15,4 8-216-15,-4-8-541 0,0 0 89 0,0 0 110 16,0 0 51-16,0 0 90 15,0 0 48-15,0 0 62 0,0 0 33 0</inkml:trace>
  <inkml:trace contextRef="#ctx0" brushRef="#br0" timeOffset="2113.67">19151 4025 1131 0,'-21'-7'348'0,"21"7"-23"0,-10-1-38 0,10 1-8 16,-14-2-21-16,6 2-43 0,8 0-10 16,-16-1-10-16,9 1-34 0,7 0-18 15,-17-1-33-15,6 1-30 0,3 0-65 0,-1-1-107 16,9 1-205-16,-17 2-427 0,9-3 63 0,8 1 67 15,-12-3 44-15,12 3 79 0</inkml:trace>
  <inkml:trace contextRef="#ctx0" brushRef="#br0" timeOffset="2631.93">19372 3800 1077 0,'0'0'438'15,"0"0"-26"-15,0 0-26 0,0 0-22 16,0 0-31-16,0 0-8 0,0 0-31 0,3 14-5 0,-3-14-10 16,-3 13-30-16,3-13-22 0,0 18-4 0,0-8 0 15,0 0-23-15,0 1 2 16,0 2-26-16,0 0-9 0,0 1-9 0,0 0-1 15,0 0-40-15,2-1 1 0,-2 0-3 0,1 0-25 16,2 0-13-16,-2-2-3 0,2 1 3 0,0-2-16 16,0-1-17-16,0-1-16 0,1-2-23 15,0 1-20-15,-4-7-29 0,7 9-30 0,-7-9-41 16,7 3-21-16,-7-3-25 0,0 0-3 0,0 0-46 16,0 0-23-16,0 0-41 0,0 0-15 0,0-19-121 15,0 19 42-15,-5-13 25 0,1 6 56 16,-1 0 31-16,0 0 72 0,-1 1 38 0,0-2 72 15,-2 0 61-15,0 2 23 0,-1 0 36 0,1 0 34 16,-2 1 7-16,1 1 15 0,-1-1 8 0,0 2 23 16,0-2 0-16,2 2-2 0,1 0 4 0,-2 0 6 15,9 3-36-15,-11-4 3 0,11 4-9 16,-6-3 17-16,6 3-24 0,0 0-3 0,0 0-35 16,0 0-8-16,0 0-30 0,26-1-24 15,-15 1-15-15,0 0-31 0,4 1-69 0,2-1-41 16,-2 0-117-16,5 0-139 0,-2 0-358 15,-1-1 48-15,2 0 80 0,-3 0 77 0,5-2 43 16,-4 1 51-16</inkml:trace>
  <inkml:trace contextRef="#ctx0" brushRef="#br0" timeOffset="3031.93">19691 3905 1026 0,'0'0'412'0,"0"0"-48"0,0 0-24 16,0 0-28-16,0 0-12 0,0 0-16 16,-20-10-18-16,20 10-5 0,0 0-13 0,0 0-10 15,-17 6-23-15,17-6-12 0,-12 6-4 0,7-3-12 16,-2 2-20-16,0 0-4 0,1 1-24 0,-1 0-9 16,2 1-2-16,-2 1-10 0,2-1-36 15,1 2 10-15,1-1 0 0,2 1-20 16,-2-1-16-16,3 0 8 0,-2 2-10 0,2-10-6 15,5 16-4-15,-1-7 12 0,-1-1-7 0,3 0-23 16,1 0-14-16,-2-2 22 0,2-1-4 16,-1 1-12-16,5-2 8 0,-3-2-11 0,-8-2 8 15,17 3 5-15,-10-4-17 0,-7 1 4 0,18-4-15 16,-10-2-3-16,-2 1-2 0,2-3 3 0,-1 0-16 16,-2-1-5-16,0 0 7 0,-1-2-7 15,-1 0 11-15,-2 3 7 0,-1-3-21 0,0 1 5 16,-3 1-7-16,2 2-18 0,-3-1-20 0,-1-1-3 15,2 4-21-15,-3 0-38 0,1 0-67 0,-1-1-137 16,6 6-577-16,-9-4 62 0,9 4 66 0,-8-2 105 16,8 2 44-16,-7-2 79 0,7 2 44 15,0 0 43-15</inkml:trace>
  <inkml:trace contextRef="#ctx0" brushRef="#br0" timeOffset="3509.67">20173 4010 895 0,'0'0'343'16,"0"0"-15"-16,0 0-28 0,0 0-37 0,0 0-15 16,-21-4-15-16,21 4-18 0,-13 0-25 0,13 0-21 15,-13-1 5-15,4 0-31 0,9 1-23 0,-17-2-30 16,7 2-26-16,0-1-100 0,1-2-202 15,-1 2-458-15,0-1 28 0,0-2 61 0,0 1 62 16,0-1 36-16,-2 0 79 0</inkml:trace>
  <inkml:trace contextRef="#ctx0" brushRef="#br0" timeOffset="4532.06">20338 3691 988 0,'0'0'417'16,"0"0"-18"-16,3 7-23 0,-3-7-12 0,0 0-24 15,0 0-27-15,-1 14-22 0,1-14-7 0,-1 10-12 16,1-10-21-16,0 17 2 0,0-7-17 16,0 0-16-16,1 1-13 0,0 1-18 0,-1 2-15 15,0-1-2-15,2 2-24 0,-1-1-13 16,-1-1 9-16,0 1 0 0,2 0-21 0,-2-1-6 15,0 0-4-15,2 1-16 0,-1-2-12 0,-1 0-14 16,1-2-1-16,-1 1-1 0,1-2-16 16,-1 0-4-16,0-9 7 0,0 14-15 0,2-7-13 15,-2-7 16-15,1 10-3 0,-1-10-18 0,2 9-10 16,-2-9-31-16,0 0-21 0,0 0-14 0,0 0-22 16,0 0 19-16,0 0-23 0,0 0-16 15,0 0-12-15,12-23-1 0,-9 15 21 0,-3 0 3 16,4-4-1-16,-1-1-2 0,1 2 13 0,-4-4 2 15,3 2 18-15,-1-1-10 0,0-1 6 0,-1 3 9 16,-1-3 23-16,2 3-15 0,-1-2 16 16,-2 3-3-16,2-2 6 0,-1 1 15 0,2 1 28 15,-2 2-8-15,0-1 5 0,0 1 0 0,0-1 10 16,0 2 20-16,0 8 4 0,2-16-6 16,-1 10 7-16,-1 6-12 0,2-13 18 0,1 8-28 15,-3 5 15-15,6-11-10 0,-3 6-5 16,1 0-11-16,-4 5 8 0,11-7-12 0,-6 3-1 15,2 1 5-15,-7 3 6 0,13-4-11 0,-4 3 6 16,-1 1-11-16,-8 0-2 0,22 0 5 0,-12 1 17 16,2 0-35-16,-2 2 10 0,1-1 3 15,-1 2 15-15,1 0-15 0,1 0 4 0,-4 1 1 16,1 2-8-16,-1-1 6 0,0-1 1 0,-2 1-1 16,-1 1-4-16,0-1 9 0,-1 0 17 0,-1 2-5 15,-3-8 5-15,4 13-10 0,-4-13 11 16,0 11 19-16,0-11-22 0,-3 13-5 0,0-7 5 15,-1-1-1-15,4-5 1 0,-11 10-5 0,5-7-3 16,-2 1 7-16,1 0-9 0,2-1-11 16,5-3-7-16,-13 5 4 0,8-2 14 0,5-3-11 15,-10 5-5-15,10-5 10 0,-8 3-7 16,8-3-18-16,0 0 5 0,-6 5-3 0,6-5-10 16,0 0-2-16,0 0 12 0,0 0-18 0,0 0 6 15,16 15 5-15,-10-10 7 0,1-1-18 16,-1 2 11-16,3-1-21 0,-2 2 28 15,1 0-4-15,1 0 7 0,-1 0-11 0,1 0 16 16,-2 1-8-16,0 1 8 0,-1-1 8 0,1 0-5 16,-3 1 10-16,0-2 12 0,-1 1-10 0,-1 1 6 15,-1 0 20-15,-1-9 0 0,0 14 2 0,-1-6-9 16,-1-1 12-16,-1-1 10 0,-2 1 0 16,0-1-20-16,-2 0 26 0,0-1-29 0,-1-1-10 15,-1-1 3-15,1 1-11 0,-2-2-33 0,1 1-54 16,-1-3-35-16,0 1-65 0,10-1-32 0,-16 0-142 15,16 0-299-15,-14-1-371 0,6 0 125 16,1-2 64-16,2-1 82 0,5 4 95 0,-5-8 64 16,5 8 33-16,-2-8 67 0</inkml:trace>
  <inkml:trace contextRef="#ctx0" brushRef="#br0" timeOffset="5165.74">20875 3857 1123 0,'-8'-2'348'15,"-2"2"-43"-15,10 0-3 0,-13 2-31 0,6 0-7 16,1 1-11-16,1-1-25 0,-1 1-10 0,-1 2-42 16,2-1 19-16,-1 2-18 0,2 1-21 15,-2 0-16-15,3-1-4 0,-1 2-18 16,1 1-8-16,0-2-10 0,2 2-6 0,0 0-7 15,-1 0 1-15,2 1-19 0,2-2-3 0,-1 1 3 16,0-1-15-16,2 1-3 0,0 0 0 0,1-2-12 16,-1 0 12-16,3-1-7 0,1 1 14 0,-3-1-27 15,-4-6 25-15,14 8-12 0,-7-6 2 16,-7-2-18-16,11 3 0 0,-11-3 3 0,15-1 2 16,-15 1-12-16,15-5-8 0,-8 2 17 0,0-1-2 15,0-2-10-15,2 1-7 0,-4-2-4 0,2-1 11 16,0 1 0-16,-1-2-5 0,0 0 5 15,-1 1 18-15,2-1-4 0,-5 2 18 0,3 0-2 16,0 0 14-16,-2 1-14 0,0-1 34 0,1 2-20 16,-4 5-3-16,5-10 5 0,-5 10 5 0,4-6-8 15,-4 6-5-15,0 0-15 0,0 0 3 16,0 0 12-16,0 0-2 0,0 0-11 0,0 0-2 16,0 0-5-16,11 15-15 0,-11-15 7 15,3 13 8-15,-1-7 2 0,0 2-15 0,1 0 16 16,0 1-27-16,0 0-22 0,0 0-31 0,2 1-54 15,0-1-22-15,-1 1-50 0,0-1-22 16,3 0-54-16,-2-2-121 0,4-1-171 0,-3-1-399 16,1 0 99-16,-7-5 55 0,11 3 81 0,-11-3 77 15,11 2 67-15,-11-2 37 0,13-2 58 0</inkml:trace>
  <inkml:trace contextRef="#ctx0" brushRef="#br0" timeOffset="5495.26">21326 3894 1108 0,'0'0'327'0,"-10"-5"-24"15,10 5-9-15,-11-1-25 0,11 1-6 16,-14 1-12-16,5 1-26 0,2 1 1 0,-3 1-27 15,1 1-14-15,0 2-6 0,2-1-18 0,-2 2-23 16,1 0 0-16,1 0-20 0,1 3 5 0,-1-1-15 16,1 1-16-16,2 0 2 0,0 1-19 15,0 0-4-15,1 1-12 0,3-1-5 0,0-1-26 16,0 1 3-16,3-1-16 0,0 1-10 0,1-2-23 16,1 1-7-16,1-3-31 0,1 0-14 0,0-1-55 15,2-1-59-15,1 0-75 0,-2-3-115 16,2-2-381-16,0 2 49 0,-10-3 58 0,18-3 70 15,-9 2 50-15,3-3 40 0</inkml:trace>
  <inkml:trace contextRef="#ctx0" brushRef="#br0" timeOffset="5882.29">21516 3728 1062 0,'4'-14'371'0,"-4"9"-18"0,0 5-10 0,4-11-23 16,-4 11-18-16,2-10-2 0,-2 10-21 0,3-8-16 16,-3 8-17-16,3-6-13 0,-3 6-23 0,0 0-13 15,1-9-36-15,-1 9 24 0,0 0-22 16,0 0-7-16,0 0 3 0,0 0-23 0,0 0 5 16,0 0-8-16,0 0 8 0,0 0-8 0,0 0-26 15,0 0 1-15,0 30-3 0,-1-21 15 0,-2 2-15 16,0 2 18-16,0 0-41 0,0 3 25 15,-1 1-15-15,1-1 3 0,-1 2-13 16,0 1 7-16,-1-1-30 0,2 1 26 0,-4-1-19 16,5 0 3-16,-3-2-28 0,2 0 5 0,0-1-17 15,1-1 9-15,-2-2-7 0,2 0-6 0,1 0-12 16,-2-2-8-16,2-2-2 0,1 1-39 16,-3-2-46-16,3-7-20 0,-1 11-62 0,1-11-41 15,0 8-23-15,0-8-33 0,0 0-54 16,0 0-117-16,9 5-152 0,-9-5-337 0,0 0 84 15,0 0 64-15,18-13 97 0,-13 7 69 16,3-2 42-16,2 1 71 0</inkml:trace>
  <inkml:trace contextRef="#ctx0" brushRef="#br0" timeOffset="6243.98">21657 3845 1052 0,'0'0'368'0,"0"0"-27"0,0 0 7 16,0 0-31-16,0 0-30 0,0 0-39 0,0 0 0 15,0 0-15-15,0 0-28 0,0 0-23 0,0 0-3 16,-20 17-20-16,14-14-19 0,-1 3-9 16,1-2-13-16,-4 3-1 0,4-3-9 0,-1 1-29 15,0 0 3-15,-1 0-2 0,3-1-24 0,-2-1-10 16,0 1 5-16,7-4-10 0,-10 6-2 16,10-6-9-16,-9 4 11 0,9-4-8 15,-8 4 6-15,8-4-16 0,-4 4 0 0,4-4 0 16,0 0-13-16,-6 7 21 0,6-7 25 0,0 0-15 15,-1 8-2-15,1-8-4 0,0 0 24 0,3 11-2 16,-3-11 53-16,5 11-39 0,-2-5 16 16,1 1-2-16,0 0-21 0,1 1 25 0,0 0-4 15,0 1 5-15,2-1-24 0,0 1-5 0,-1 0-4 16,-1 0 2-16,2-1-26 0,-1 0 21 0,-1 1-39 16,0-1-28-16,-2-1-43 0,2-1-39 15,0 1-74-15,-2-1-56 0,-3-6-256 0,5 8-494 16,-5-8 86-16,0 0 116 0,0 0 57 15,0 0 73-15,0 0 77 0,0 0 29 0,14-14 81 0</inkml:trace>
  <inkml:trace contextRef="#ctx0" brushRef="#br0" timeOffset="7182.85">21848 4127 865 0,'0'0'338'0,"6"3"5"15,-6-3-21-15,0 0-20 0,11 0-10 0,-11 0-21 16,0 0-15-16,15-8-5 0,-10 3-13 15,1-1-13-15,2-2-12 0,-1-1 2 16,3-3-5-16,0 0-3 0,1-3-30 0,1-1 12 16,1-2-12-16,5-8 4 0,0-1-32 0,0-1-3 15,-1 4 2-15,-4 0-25 0,-2 6 18 16,2-2-29-16,-2 0 14 0,-1 1-16 0,0 1-5 16,-2 3 41-16,-1 1-8 0,0 1-7 15,-1 2-8-15,1 0-13 0,-3 3-8 0,0 0-33 16,0 0 18-16,-1 2-18 0,-3 6 5 0,6-8-17 15,-6 8 9-15,0 0 3 0,0 0 3 16,0 0-8-16,0 0-8 0,12 14 11 0,-11-6-8 16,-2 3-8-16,0 2 10 0,0 3-25 0,-2 1 13 15,1 2-46-15,-1 2-3 0,1-1 0 16,-1 0 0-16,3 1 0 0,-4-1 0 0,3 0 0 16,0-1 0-16,0 0 0 0,1-3 0 0,-1-2 0 15,2 1 0-15,-1-1 0 0,1-4 0 0,0-1 0 16,0-1 0-16,1 0 0 0,2-2 0 15,-4-6 0-15,6 6 0 0,-6-6 0 0,0 0 0 16,13-2 0-16,-13 2 0 0,8-11 0 0,-1 3 0 16,0-2 0-16,2-4 0 0,0-1 0 0,2-4 0 15,5-8 0-15,1 0 0 0,-1 2 0 16,4-2 0-16,-6 4 0 0,0 4 0 16,-3 0 0-16,2 0 0 0,-3 1 0 0,2-1 0 15,-1 2 0-15,-2 3 0 0,-1 2 0 0,-2 2 0 16,1 1 0-16,-2 1 0 0,-2 3 0 0,0-1 0 15,-3 6 0-15,0 0 0 0,0 0-77 16,0 0-126-16,0 0-32 0,0 0-52 0,0 0-181 16,-15 17-612-16,8-7 104 0,-1 0 96 0,-1 2 130 15,1 2 38-15,-2-1 55 0,3 3 50 0,4-3 74 16,-1 1 70-16</inkml:trace>
  <inkml:trace contextRef="#ctx0" brushRef="#br0" timeOffset="7565.85">22502 3947 1095 0,'0'0'346'0,"0"0"-26"0,-7-10-13 0,7 10-31 15,-8-2-22-15,8 2-16 0,-12 2-16 16,12-2-19-16,-13 5-27 0,7-1-9 15,-2 0-16-15,1 2-16 0,0 2-7 0,2-1-18 16,-1 2-7-16,3-1-14 0,-1 3-12 0,1-1 23 16,2-1-28-16,1 1-3 0,1 0 5 0,2 0-15 0,0 0 10 15,1 0-5-15,2-1 13 16,1-2-8-16,1 1 0 0,-1-3-8 0,1-1 29 16,1-1-16-16,-2-1-25 0,3-1-3 0,-10-1 13 15,17-1-18-15,-8-2-8 0,1 0 3 0,-1-3 15 16,1-1-25-16,-2 0-9 0,1 0-11 0,-2-1 1 15,0 0-7-15,-1-1 3 0,-1 0-8 16,-2 1-18-16,-3-1-13 0,2 1-8 0,-2 8-25 16,-2-15-36-16,-3 9-61 0,0-1-123 0,1 3-231 15,0-2-325-15,-2 0 75 0,1 1 63 0,0-1 111 16,0 3 18-16,0-3 78 16,5 6 68-16</inkml:trace>
  <inkml:trace contextRef="#ctx0" brushRef="#br0" timeOffset="7843.85">22760 3815 1085 0,'4'-6'432'0,"-4"6"-12"16,0 0-23-16,0 0-26 0,0 0-30 0,0 0-47 15,0 0-2-15,0 0-29 0,3 21-12 0,-3-21-23 16,1 17-13-16,-1-5-18 0,1 0-20 15,-1 1-3-15,1 2-5 0,-2-1-16 16,1 2-20-16,-2 0-28 0,1 0 18 0,-1 0-28 16,-2-2 6-16,1 4-5 0,-2-3-14 0,1-3-18 15,-2-1-23-15,0 0-36 0,-1 0-54 0,1-3-68 16,-1 0-45-16,0 0-114 0,1-4-195 16,1 0-448-16,5-4 79 0,-10 5 106 0,10-5 63 15,0 0 52-15,0 0 58 0,-13-6 67 16</inkml:trace>
  <inkml:trace contextRef="#ctx0" brushRef="#br0" timeOffset="7981.87">22670 4002 949 0,'5'-6'405'0,"-5"6"-14"0,0 0-30 16,0 0-36-16,15 2-15 0,-15-2-46 16,16 5-24-16,-7-2-38 0,2 1-53 15,0 0-42-15,1 1-66 0,0 0-105 0,1-1-153 16,0 0-485-16,0 0 16 0,0 0 85 0,-2-1 53 15,2 0 52-15</inkml:trace>
  <inkml:trace contextRef="#ctx0" brushRef="#br0" timeOffset="9132.28">17830 4558 870 0,'9'-2'317'0,"-9"2"-5"16,0 0-17-16,9-2 7 0,-9 2-31 0,0 0-10 15,0 0-15-15,0 0-13 0,8-3-18 0,-8 3-23 16,0 0-5-16,0 0-18 0,0 0-11 0,0 0-17 16,0 0-13-16,0 0-7 0,-31-1-24 15,31 1 36-15,-13 1-38 0,13-1-13 0,-15 2-3 16,8-2 10-16,7 0-2 0,-13 3-17 15,13-3-12-15,-12 2-9 0,12-2 2 0,-11 3 3 16,11-3-5-16,-5 5 2 0,5-5-10 16,0 0-10-16,-2 8 2 0,2-8-13 0,0 0-2 15,10 13 21-15,-5-7-16 0,2-1 7 0,1 2-14 16,1 0 27-16,0 2 6 0,1-2-6 0,0 1-14 16,-2 1 9-16,4 1-15 0,-2-2 3 15,-1 2 15-15,-1-2-1 0,2 0-1 0,-2 0 20 16,0 1-8-16,-1-1-13 0,0 0-2 0,-3-2 18 15,0 0 18-15,1 1-19 0,-5-7 9 0,5 11 2 16,-4-6 0-16,-1-5-16 0,0 0 6 16,-4 13 13-16,4-13-11 0,-7 8 5 0,1-5-22 15,-1-1-14-15,7-2-4 0,-17 6 15 0,8-6-13 16,-1 1-10-16,0 0-6 0,10-1-4 16,-20 0-26-16,12-2-28 0,-2 1-11 15,1-1-48-15,0-1-8 0,1 1-33 0,0-1-53 16,1-1-114-16,1-1-125 0,1 0-235 0,1 0-185 15,4 5 60-15,-6-8 78 0,4 2 70 0,2 6 77 16,0-9 27-16,0 9 80 0</inkml:trace>
  <inkml:trace contextRef="#ctx0" brushRef="#br0" timeOffset="9610.41">18120 4580 1116 0,'0'0'340'0,"8"-3"-28"15,-8 3-12-15,0 0-16 0,0 0-15 16,0 0-6-16,0 0-14 0,0 0-6 0,9 10-5 15,-9-10-21-15,2 9-12 0,-2-9 2 16,4 13-15-16,-3-7 3 0,1 4-26 0,-1-2 0 16,1 4-18-16,0 0 0 0,0 0-18 0,-1 1-8 15,1 1 9-15,-1-1-14 0,1 1-25 0,0 0-6 0,-1 0 8 16,2-3-27-16,-2 3 1 16,0-6 1-16,1 3-13 0,0-1-6 0,-2-2 14 15,0-8 7-15,1 13 8 0,-1-13 13 0,-1 8-18 16,1-8-16-16,-4 6-12 0,4-6 4 0,0 0-9 15,0 0 10-15,-13-2-21 0,13 2 11 16,0 0-21-16,-9-12 10 0,7 4-23 0,-2-1 23 16,3-1-22-16,1-1 14 0,1-2-7 0,1-2-13 15,2-1-41-15,2 0-20 0,1-1-18 0,2 2-36 16,3-1-21-16,-3 2-33 0,2 1-15 16,3 2-51-16,-1 1-59 0,-1 0-200 15,2 6-435-15,0-4 74 0,-1 3 74 0,-1 1 75 16,-1 0 61-16,0 1 79 0,3-1 34 0,2 1 64 15</inkml:trace>
  <inkml:trace contextRef="#ctx0" brushRef="#br0" timeOffset="10159.7">18779 4424 1182 0,'0'0'463'0,"0"0"-51"0,0 0-25 16,0 0-21-16,0 0-31 0,0 0-20 0,0 0-8 15,0 0-5-15,0 0-25 0,0 0-14 0,0 0-14 16,0 29 4-16,0-20-17 0,3 3-6 0,-1 0-10 15,2 1-7-15,-3 1-21 0,2 1 23 16,0 3-34-16,0 0 14 0,-1 0-29 0,3-1 8 16,-4 2-28-16,3-1-8 0,-2-1-20 0,-1 3 8 15,2-3-27-15,1 0 9 0,-3 2-13 0,1-2 12 16,0-1-15-16,-2-3-63 0,2 3-29 16,-1-2 0-16,-1-1 0 0,0 0 0 15,0-3 0-15,0 2 0 0,2-3 0 0,-2 2 0 16,0-3 0-16,0-8 0 0,0 16-149 0,1-11-145 15,-1-5-93-15,6 8-278 0,-6-8-393 0,7 6 99 16,-7-6 104-16,10 1 77 0,-10-1 86 16,0 0 65-16,15-5 39 0,-6 1 91 0,3 0 3 15</inkml:trace>
  <inkml:trace contextRef="#ctx0" brushRef="#br0" timeOffset="10931.35">19257 4694 880 0,'-3'-4'351'16,"3"4"-16"-16,-7-6-18 16,7 6-22-16,-8-3 9 0,8 3-50 0,-12 1-14 0,12-1-12 15,-14 2-18-15,3 1 0 0,-1 0-15 0,2 2-21 16,-1 1-8-16,1 1 0 0,1 0-12 15,0 3-13-15,-1-2-21 0,4 3 8 0,-1-2-15 16,2 2-21-16,1 0-15 0,1 0 10 16,1 2-18-16,2-4-21 0,1 1 14 0,0-1-8 15,1-1-16-15,3 3 11 0,0-3-14 0,2 1 6 16,-1-2-12-16,3-3 4 0,-1 0-8 0,1 1-9 16,-1-4-16-16,-8-1-5 0,19-1 15 15,-11 0-25-15,0-4-1 0,2 1-12 0,0-3 10 16,-2 0-10-16,1-2 5 0,0 1-8 0,-1-2 13 15,-1 0 3-15,-1 0 0 0,2 0-8 0,-3-1 7 16,0 1 6-16,0 1 18 0,-2 1-19 0,0 1 29 16,1 1-10-16,-1-1 15 0,-3 7-10 15,4-9 12-15,-4 9 14 0,3-5-3 0,-3 5-1 16,0 0 17-16,0 0-6 0,0 0-16 16,0 0 6-16,0 0 0 0,6 19-3 0,-5-11 3 15,2 2-13-15,0 1 0 0,1 0-1 16,3 0 2-16,-2 1 12 0,0 0-9 0,3 1 3 15,-1 0-18-15,2-2 1 0,-1 0-5 0,0-1 15 16,2-2-18-16,-1 0 10 0,1-1-12 0,-2-2 10 16,1-2-29-16,-1-1 19 0,-8-2-26 15,17-1 7-15,-17 1 1 0,17-5-21 0,-9-1 11 16,1-2-6-16,-1 1 0 0,-1-3 11 0,1 1-16 16,0-4 10-16,-1-1 8 0,2-1-7 0,-2-1 17 15,1-1-23-15,-1 1 15 0,-2-3 4 16,0 1 20-16,-2 0-4 0,1 1 10 0,-1 0 22 15,-2 4 7-15,2-1 10 0,-2 1 4 16,-1 3 10-16,2 2-3 0,-1-1-3 0,-1 9 8 16,3-10 6-16,-3 10-1 0,0 0 0 15,0 0 11-15,0 0 9 0,0 0 4 0,0 0 1 16,6 26 4-16,-6-14-11 0,1 1 3 0,1 3-11 16,-1 2-12-16,3 0 15 0,-2 2-16 15,-2 1-12-15,3-2-23 0,-1 0 15 0,1 0-23 16,-1 0-4-16,1-1-7 0,-1-4-37 15,1 0-52-15,-1-1-25 0,1-2-39 0,-1-1-43 16,-2-3-13-16,0-7-43 0,0 0-67 0,0 0-113 16,0 0-153-16,0 0-367 0,0 0 73 0,0 0 91 15,0 0 62-15,-14-20 75 0,10 11 58 16,0 0 64-16,-1-1 36 0</inkml:trace>
  <inkml:trace contextRef="#ctx0" brushRef="#br0" timeOffset="11066.35">19537 4776 965 0,'-4'-6'345'0,"1"1"-30"0,3 5 5 16,0 0-21-16,-4-5-12 0,4 5-8 15,0 0-20-15,0 0-27 0,0 0-24 0,0 0-6 16,0 0-36-16,0 0-27 0,30 8-27 0,-21-5-4 16,1 0-49-16,1-1-26 0,1 1-61 0,2 1-57 15,-3-3-79-15,4 1-66 0,1 1-154 16,-1-2-333-16,0 2 29 0,2-3 66 16,0 1 79-16,2 0 52 0</inkml:trace>
  <inkml:trace contextRef="#ctx0" brushRef="#br0" timeOffset="11931.57">20065 4749 793 0,'-11'-12'358'0,"11"12"-61"0,-6-4-10 16,6 4 2-16,-7-5-10 0,7 5-43 16,-10-4-14-16,5 2 4 0,5 2-11 0,-12-3-13 15,12 3-13-15,-12-1-12 0,12 1 0 0,-15 2-19 16,7 0 14-16,-2 2-19 0,0 0-9 0,-1 1 2 15,3 3-11-15,-2 0-4 16,0 0-8-16,2 4-13 0,1-2-16 0,-2 3-4 16,2 1-13-16,1 1 10 0,1 0-39 0,2-2-1 15,-1 1 9-15,1 1-2 0,3-1-19 0,-2-1 1 16,4 1-5-16,1-1-21 0,1-1-5 0,0 0-10 16,3-3-2-16,2 1-11 15,-1-3 7-15,2 1-14 0,0-1-11 0,2-3-2 16,1-1-19-16,1 0-7 0,-2-3-2 0,3-1-3 15,-2-1-8-15,1-1-8 0,1-3-17 0,2-2 5 16,0-2 2-16,0-2 0 0,-2-3 3 16,1-1 5-16,0 1 10 0,-1-3 16 0,-1-1 10 15,-1-1 2-15,-2 1 16 0,0-2 15 0,-1-1 26 0,0 1 7 16,-1-1 5-16,-1 0 11 0,0-1 7 16,-1-1 21-16,-1 3-13 0,0-2 26 15,-1 5-8-15,0-3 28 0,-1 4 0 0,-1-1 8 16,0 2-5-16,0 0 25 0,-1 4-2 0,1-1 0 15,-1 1-8-15,1 3 23 0,-2-1-8 0,0 4-7 16,-1 6-39-16,5-13 11 0,-5 13-21 16,3-5 28-16,-3 5 1 0,0 0-4 0,0 0 14 15,0 0-13-15,0 0-19 0,0 0 45 16,16 21 2-16,-15-12 4 0,3 4-27 0,-2 2-2 0,-2 1 9 16,0 1 24-16,0 3-6 0,0 2-35 15,-4 3 40-15,1-2-2 0,0 2-71 16,-4-1-57-16,3 1 0 0,-1 0 0 0,-1-2 0 15,0 0 0-15,2-4 0 0,0 0 0 0,-1-1 0 16,1-1 0-16,0-1 0 0,2-3 0 0,-2-2 0 16,1 2 0-16,2-4 0 0,-1 1 0 15,1-2 0-15,0-1 0 0,1-7 0 0,0 12 0 16,0-12 0-16,0 0 0 0,4 10 0 0,-4-10 0 16,0 0 0-16,10 1 0 0,-10-1 0 0,0 0 0 15,18-10 0-15,-10 4 0 0,1 0 0 16,1-2 0-16,1 0 0 0,-1-1 0 15,1 0 0-15,-1 1 0 0,0 0 0 0,0 2 0 16,-1-1 0-16,0 1 0 0,-3 1 0 0,2 2 0 16,-1-2 0-16,0 4 0 0,-7 1 0 0,13-3 0 15,-13 3 0-15,10 2 0 0,-10-2 0 16,14 4 0-16,-9 2 0 0,0-1 0 0,-1 2 0 16,0 2 0-16,2 1 0 0,-2-1 0 15,0 2 0-15,2-2 0 0,-2 1 0 0,1-1 0 16,-1 0 0-16,0-1 0 0,2 0 0 0,-3-1 0 15,3-1 0-15,0 1 0 0,1-3 0 16,0 1 0-16,-7-5 0 0,14 3-136 0,-5-3-325 16,-9 0-274-16,17-1-342 0,-4-3 104 0,-3 0 100 15,6-4 77-15,1 0 92 0,3-4 59 0,-2 0 77 16,-1 0 13-16,-3 0 91 0</inkml:trace>
  <inkml:trace contextRef="#ctx0" brushRef="#br0" timeOffset="14495.61">17784 4440 693 0,'0'0'243'0,"0"0"-10"16,0 0-10-16,0 0-8 0,0 0 5 0,0 0-13 16,0 0-30-16,0 0 0 0,0 0-8 15,0 0-3-15,0 0-5 0,0 0-15 0,0 0-2 16,0 0-4-16,0 0-7 0,0 0 1 15,0 0-9-15,0 0-2 0,0 0 7 0,0 0-22 0,0 0-3 16,0 0-16-16,0 0 29 16,0 0-15-16,-18 15-19 0,18-15 16 0,-7 5 12 15,2-1-14-15,2 2-11 0,-3-1 2 0,2 1 9 16,-3 2-4-16,1 0-2 0,-2 2 1 0,1-1 1 16,1 2-2-16,-1 1 19 0,1 2-28 0,-1 0 8 15,2 2-2-15,0 0 11 16,0 0-3-16,2 2 3 0,1 1-18 0,1-1 10 15,0 1-20-15,1 0-1 0,0 3-14 0,2-3 7 16,0 2-5-16,1-2-13 0,0 1-18 0,-1 0 3 16,3 2-1-16,-1-2 6 0,-1 0 3 15,2-2-9-15,-1 1-12 0,1-2 10 0,0 1-43 16,0 0-8-16,2-1-44 0,-1-1-30 0,2 0-10 16,1 0-62-16,2 0-21 0,3 0-45 0,3-2-72 15,0 1-231-15,4-4-383 0,5-1 68 0,1-4 111 16,1-1 74-16,2-1 69 0,2-4 51 15,12-4 64-15,3-2 41 0</inkml:trace>
  <inkml:trace contextRef="#ctx0" brushRef="#br0" timeOffset="15399.26">20699 4558 903 0,'0'0'341'16,"0"0"-29"-16,-2-5-18 0,2 5-12 0,0 0-16 15,0 0-31-15,0 0-20 0,0 0-12 0,0 0-6 16,0 0-13-16,0 0 0 0,0 0-4 16,0 0-17-16,0 0-1 0,0 0-9 0,0 0 6 15,23 17-6-15,-15-10-19 0,0 0 11 0,0 2-14 16,-1-1-3-16,3 3-3 0,0 2-15 0,-2-2 6 16,2 3-1-16,-1-1-15 0,-1 3 0 15,2 2-6-15,-2-1 6 0,-1 2-10 0,2 2 17 16,-1 0-7-16,-2 1 18 0,-3 1-21 15,1-3 3-15,-3 3-3 0,1-2 5 0,-4 1-7 16,1 3 0-16,-2 2 12 0,-1-1-9 16,-2-1-6-16,-1 10-8 0,-3-4 1 0,2-4 12 15,0-3-18-15,-1 0-12 0,-2-2 5 0,1 0 2 16,0-1-46-16,2 1 13 0,-3-1 2 0,1-2-12 16,0 0 13-16,1-3-19 15,0-1 14-15,1 1-1 0,-2-2-81 0,0 2-34 16,2-2-67-16,-4 1-71 0,1-4-56 0,-2 2-108 15,3-4-307-15,-5-1-327 0,0 2 83 0,-7-2 93 16,-1 1 95-16,-1-2 43 0,-17-1 85 0,-3 2 64 16,-3-2 66-16</inkml:trace>
  <inkml:trace contextRef="#ctx0" brushRef="#br0" timeOffset="20931.96">17367 6439 993 0,'0'0'335'15,"0"0"-30"-15,0 0-24 0,0 0-15 16,12 2-25-16,-12-2-18 0,0 0-13 16,0 0-6-16,0 0-17 0,0 0-10 0,0 0 2 15,9 5-13-15,-9-5-7 0,0 0-8 0,0 0-13 0,0 0 6 16,7 4-14-16,-7-4-4 0,0 0 14 16,0 0-17-16,0 0-23 0,0 0 0 15,3 7 10-15,-3-7-26 0,0 0 14 0,0 0-14 16,0 0 1-16,2 7 4 0,-2-7-30 0,0 0 3 15,0 0-6-15,0 0 0 0,0 0-12 0,0 0-3 16,2 12 2-16,-2-12 11 0,0 0-13 16,0 0 0-16,0 0-16 0,-2 9 9 0,2-9 4 15,0 0-7-15,0 0-3 0,0 0-10 0,0 0 15 16,0 10 3-16,0-10-5 0,0 0-6 0,0 0-4 16,0 0-14-16,-2 9 29 0,2-9-25 15,0 0 9-15,0 0-17 0,-2 7-3 16,2-7 18-16,0 0-1 0,0 0 1 0,0 0-13 15,-1 10 6-15,1-10-11 0,0 0 5 0,0 9-3 16,0-9 11-16,0 0-8 0,0 11 0 16,0-11 3-16,0 9 13 0,0-9-6 0,0 10 0 15,0-10-22-15,0 13 14 0,1-5-14 0,-1-8 19 16,1 15-6-16,0-6 9 0,-1-1-2 0,1 1-3 16,0 1-10-16,-1-10-5 0,3 17 33 0,-3-7-31 15,2-2 14-15,0 2 1 0,-1-1-6 16,1-1 1-16,1 2-12 0,-3-1 13 15,2 1-18-15,-1-1 12 0,0 1 11 0,0 1 20 0,1-1-33 16,-2-1 16-16,0 1-11 0,0 0-5 16,0-1-3-16,0 2 3 0,0-3 0 15,0-8 10-15,0 18-7 0,0-9-6 0,0-1 3 16,0-8 18-16,1 13-2 0,-1-13-1 0,2 13 3 16,-1-7 20-16,-1-6 11 0,2 11-13 15,-2-11-11-15,5 8 14 0,-5-8-26 0,6 7 4 16,-6-7-22-16,8 6 26 0,-8-6 7 15,10 6-23-15,-6-4-10 0,-4-2-5 0,13 5-41 16,-6-2-36-16,-7-3-44 0,15 2-35 0,-9 1-47 16,2 0-43-16,-8-3-115 0,18 2-184 0,-11-2-382 15,-7 0 95-15,14 0 79 0,-14 0 77 16,12 0 56-16,-12 0 77 0,13-1 49 0</inkml:trace>
  <inkml:trace contextRef="#ctx0" brushRef="#br0" timeOffset="21814.87">17799 6710 698 0,'-7'-8'318'0,"3"6"-24"16,4 2-7-16,-9-4-8 0,9 4-39 0,-10-2 1 16,10 2-13-16,-10 0 2 0,10 0-28 15,-13 5 1-15,6-3-29 0,1 1 5 0,0 2-15 16,-1 1-11-16,0-1-15 0,2 1-15 0,-1 0-10 16,1 1 0-16,0 2-6 0,1 0-17 0,0 2 9 15,0 0-11-15,3-2-14 16,-1 4-5-16,1-2-10 0,1 0-6 0,3-1 11 0,-3 1-10 15,3 0-10-15,1-1-6 0,-2-1-12 0,4 1-1 16,-2-3 3-16,3 0-7 0,0-2 7 16,1-1-15-16,-1 0 18 0,-7-4-19 15,14 4-1-15,-14-4 1 0,17-1-4 0,-17 1 13 16,16-4-16-16,-10 0-10 0,2-1 10 0,-1-1-18 16,1 0 13-16,-1-2-8 0,-1-1 13 0,1 0 6 15,-2 0-14-15,1-1 1 0,-2 1-4 16,1-1-9-16,-1 2 25 0,0 0 1 15,-2 1 1-15,1 1-1 0,-3 6-1 0,5-10-23 16,-5 10 31-16,3-7-5 0,-3 7 10 0,0 0 5 16,0 0 5-16,0 0 3 0,0 0-13 0,0 0 0 15,0 0 5-15,16 17-2 0,-11-9 7 16,-1 0-10-16,2 0 3 0,1 2-14 0,-1-1 9 16,1 1-13-16,1-1 15 0,-2 1-18 0,2-2 5 15,0 2 5-15,0-4 1 0,0 3 17 0,-1-2-23 16,1 1-2-16,1-1-13 0,0-1 2 15,-1-2 16-15,0 0-28 0,-1-1-8 0,2 1-26 16,-1-2 18-16,-8-2-12 0,17 1-1 0,-17-1 3 16,11-2-12-16,-4-1 17 0,-7 3 5 0,10-10-2 15,-7 2 17-15,2-3-9 0,-2 1-8 16,2-2 17-16,-1 0-2 0,0-2 3 16,0-1 2-16,1-2-2 0,-2 1 20 0,-1-1-5 15,1-1 10-15,0 1-2 0,0-2 23 0,-3 3 2 16,1-1 8-16,0 2 7 0,0 0 11 0,0 1 23 15,0 0-18-15,1-1 16 0,-1 4 4 16,1 0 24-16,-2 1-9 0,0 1 6 0,0 9-18 16,1-13 3-16,-1 13 10 0,1-10-3 0,-1 10-2 15,0 0 10-15,0 0 12 0,0 0-7 0,0 0 6 16,0 0-29-16,0 0 23 0,5 35-23 16,-4-20 5-16,0-1-15 0,1 3 7 0,0 2 1 15,0 1-6-15,0-1-30 0,-1 0 45 0,2 2-35 16,-1-3 21-16,1 1-62 0,0-2-18 0,-2-3 0 15,1 1 0-15,2-2 0 0,-1-2-13 16,-2-1-102-16,0-1-37 0,1-1-45 16,-2-8-46-16,3 12-41 0,-3-12-61 0,2 7-103 15,-2-7-172-15,0 0-319 0,0 0 38 0,0 0 84 16,0 0 106-16,0 0 48 0,0 0 74 0,0 0 77 16,-15-21 49-16</inkml:trace>
  <inkml:trace contextRef="#ctx0" brushRef="#br0" timeOffset="21965.39">18098 6785 1246 0,'-6'-6'381'0,"6"6"-17"0,0 0-21 16,0 0-26-16,0 0-35 0,0 0-34 0,0 0-5 15,16-8-53-15,-8 6-47 0,-8 2-35 0,18 0-49 16,-7 0-39-16,1 0-79 0,0 0-102 0,3 2-162 16,0-2-378-16,-1 0 38 0,1 1 54 15,-1-2 64-15,1 1 51 0</inkml:trace>
  <inkml:trace contextRef="#ctx0" brushRef="#br0" timeOffset="22298.91">18535 6718 949 0,'-8'-3'379'0,"8"3"-33"0,-7-4-14 16,7 4-22-16,-10-1-16 0,10 1-22 0,-14 0-9 16,14 0-25-16,-17 5-2 0,6-2-11 0,1 2-2 15,0 2-39-15,-2 0-10 0,1 4-13 16,1-1-10-16,-1 4-17 0,2-1-19 0,3 1-18 16,-1 1 3-16,2-1-26 0,2-1 8 0,3 0-8 15,1 1-33-15,3-1-5 0,2-2-33 0,1 4-6 16,4-3-20-16,-1-2-13 0,3-1-2 15,-1 1-21-15,4-2-15 0,-2 0-11 0,0-3-22 16,1-1-49-16,0-1-100 0,0-2-100 16,2 0-328-16,-3-2-73 0,0 0 68 0,2-4 82 15,0 0 14-15,-2-4 93 0,2 0 55 16</inkml:trace>
  <inkml:trace contextRef="#ctx0" brushRef="#br0" timeOffset="22848.01">18849 6411 1269 0,'0'0'451'0,"0"0"-14"16,2-16-45-16,-2 16-6 0,0-7-32 16,0 7-27-16,0 0-27 0,6-6 4 15,-6 6-17-15,0 0-33 0,0 0-11 0,0 0 8 16,0 0-21-16,0 0-2 0,4 24-29 0,-1-15 6 15,-3 0 2-15,1 4-30 0,1 0 7 0,-4 3 1 16,1 2-14-16,1 3-7 0,-3-2-16 0,1 3-9 16,0 2-57-16,-1 1 15 0,0-2 0 15,-1 2-7-15,1-1-8 0,0 1 2 16,0 0-10-16,2-1-2 0,-2-4-51 0,2 1-21 16,1-3 0-16,-2-2 0 0,4-1 0 0,-2 0 0 15,1-2 0-15,-1-1 0 0,0-2 0 0,1 0 0 16,1-2 0-16,-2-8 0 0,1 14 0 15,-1-14 0-15,3 8 0 0,-3-8 0 0,0 0 0 16,0 0 0-16,6 3 0 0,-6-3 0 0,0 0 0 16,12-11 0-16,-4 4 0 0,0-3 0 0,2 0 0 15,1-3 0-15,0 0 0 0,3-3 0 16,-1 4-26-16,-2-1-23 0,1 0 21 0,-2 3 13 16,-1 1-8-16,0 2 18 0,0 2-1 0,-3 1 12 15,1 1 14-15,-7 3 1 0,12-1 17 0,-12 1-5 16,11 6 1-16,-5-2-34 0,0 3 0 0,-1 2 0 15,1 0 0-15,0 1 0 0,-1-1 0 16,0 2 0-16,1 0 0 0,0 0 0 16,-1 0 0-16,0-1 0 0,0 1 0 0,1-2 0 15,0 1 0-15,-1-2 0 0,0 1 0 0,0-2 0 16,2-2-18-16,0-1-366 0,0 1-428 16,0-3-273-16,1 0 122 0,-8-2 80 0,18 0 100 15,-8 0 77-15,2-3 79 0,5-3 12 16,0 0 96-16,1 0 14 0</inkml:trace>
  <inkml:trace contextRef="#ctx0" brushRef="#br0" timeOffset="23349.81">19754 6732 1295 0,'-7'-9'379'0,"1"4"-24"0,3-1-37 15,-4 1-11-15,4-2-49 0,-2 0-2 0,0 0-15 0,1-1-26 16,3-1-15-16,-4 2-11 0,3-1-43 15,2 0-10-15,0-1-8 0,0 9-5 0,2-15-19 16,-1 7-4-16,3 2-28 0,-1-2 10 0,-3 8 0 16,9-11-28-16,-3 9-3 0,1-4-5 0,2 4 2 15,-1-1 1-15,1 1 7 0,0 0-15 16,1 1 11-16,0 0 17 0,-10 1 0 0,19 0 0 16,-9 0 8-16,-10 0 12 0,17 2 9 0,-17-2 14 15,12 3 1-15,-7 0 20 0,-5-3 5 0,5 6-10 16,-5-6 3-16,0 0-19 0,-2 14 9 15,2-14 1-15,-8 15-12 0,3-9 1 16,-2 4-22-16,2-2-4 0,-3 2-16 0,2-1 5 16,-2 2-10-16,2-1-15 0,-3 1-8 0,2 0-6 15,0 0 9-15,-1 1-24 0,1-2-45 0,0 2-37 16,3-1-12-16,-3 0-64 0,2-1-31 16,1 1-69-16,0 0-136 0,-2 0-263 0,3 0-367 15,0-1 114-15,1-2 88 0,-1 1 83 16,-1 1 54-16,1-2 55 0,-2 1 91 0,3 3 25 15</inkml:trace>
  <inkml:trace contextRef="#ctx0" brushRef="#br0" timeOffset="23559.82">19708 7069 1205 0,'0'10'533'0,"0"-10"4"15,3 7-15-15,-3-7-15 0,0 0-51 0,3 12-29 16,-3-12-7-16,4 8-13 0,-4-8-59 0,5 6-28 15,-5-6-36-15,2 8-23 0,-2-8-64 0,0 0 8 16,6 7-69-16,-6-7-88 0,0 0-89 0,0 0-94 16,3 5-65-16,-3-5-291 0,0 0-518 15,0 0 108-15,0 0 97 0,0 0 80 0,-23 1 79 16,13-1 72-16,-5 0 25 0,-2 3 97 16</inkml:trace>
  <inkml:trace contextRef="#ctx0" brushRef="#br0" timeOffset="34015.91">16046 11398 463 0,'0'0'174'0,"0"0"23"16,11 0-31-16,-11 0 11 0,0 0 0 0,0 0-24 15,0 0-17-15,0 0-3 0,0 0-26 0,12 0 14 16,-12 0-9-16,0 0-14 0,0 0 14 0,0 0 6 15,0 0-10-15,0 0 4 0,0 0-17 16,0 0 5-16,0 0 7 0,0 0-4 0,0 0-19 16,0 0 6-16,0 0-6 0,0 0-10 0,0 0 6 15,0 0-14-15,0 0 19 0,0 0-26 0,-30-2-3 16,30 2-7-16,0 0 2 0,-10-1-8 16,10 1-2-16,0 0 21 0,-10-2-19 0,10 2-15 15,0 0-7-15,0 0 25 0,-11-1-10 0,11 1-8 16,0 0 5-16,-8-1 0 0,8 1-2 0,0 0 10 15,0 0-10-15,-10 0 5 0,10 0-3 16,0 0 3-16,0 0-13 0,0 0 0 16,0 0-3-16,0 0 11 0,0 0-11 0,0 0-2 15,0 0 11-15,0 0-14 0,0 0 21 0,0 0-16 16,0 0 3-16,0 0-5 0,0 0-5 16,38-2 15-16,-27 3-15 0,2-1 15 0,4 0-18 15,0 1 8-15,2-1-20 0,0 0 12 16,3 2 13-16,1-2-8 0,2 2-7 0,-1-1-3 15,2 1 3-15,-1-2 22 0,1 2-19 16,-1-1-6-16,6 1 13 0,-3 0-16 0,-1-1 1 16,-2-1-1-16,1 1-4 0,-1-1 2 0,0 1 20 15,-1-1-4-15,-2 0-16 0,-3 0 2 0,-1 0 14 16,-1 0-9-16,0 0 14 0,-2-1 2 16,-3 1-8-16,1-1 16 0,-2 1-23 0,0 0-6 15,-11 0 21-15,17-1-2 0,-17 1 2 0,13 0 2 16,-13 0-9-16,11 0-11 0,-11 0 23 15,0 0-15-15,8-2-6 0,-8 2 16 0,0 0-10 16,0 0 8-16,0 0-26 0,0 0 10 0,0 0-13 16,-36-2 23-16,23 2-9 0,-5 1-14 0,-1-1-2 15,-2 0-8-15,-4 1 15 16,0-1 3-16,-5 1-8 0,-1 1 11 0,0 0-16 16,0 0 8-16,0-1-8 0,0 2 16 0,0-2-13 15,0 1 33-15,2 1-21 0,4-1 21 0,2-2-38 16,2 3 7-16,3-1 18 0,1-1-12 15,4 1-8-15,2-1 20 0,2 0-13 0,1 2-2 16,8-3-13-16,-6 3 34 0,6-3-27 0,0 0 6 16,0 0 3-16,0 0-3 0,25 11 2 0,-13-8-10 15,2 1 13-15,0 0 0 0,5-2-13 16,0 2 24-16,-3 0-9 0,2-1-4 0,-3-1-11 16,2 2 26-16,-2-1-21 0,-1 1 5 0,-1 0-7 15,1-2 23-15,-4 0-21 0,0 1 3 0,-1 0 41 16,-1 0-26-16,-8-3-7 0,10 4 2 15,-10-4 0-15,0 0-2 0,2 7-6 16,-2-7 24-16,0 0-14 0,0 0-4 0,-14 8 10 16,14-8 2-16,-11 4 13 0,3-2-38 0,-2 0 18 15,2 0-1-15,8-2 1 0,-16 3 7 16,7-1-15-16,9-2 5 0,-12 3-5 0,12-3 6 16,-9 3-4-16,9-3-10 0,-8 2 8 15,8-2 6-15,0 0-4 0,0 0-12 0,-2 6 7 16,2-6 16-16,0 0-10 0,0 0 2 15,0 0 5-15,19 10-15 0,-19-10 5 0,12 4-3 16,-6-2 11-16,-6-2-8 0,14 5 10 0,-8-3-5 16,-6-2 11-16,12 4-24 0,-6-2 23 0,-6-2-20 15,10 4 5-15,-10-4 26 0,7 3-29 16,-7-3 3-16,0 0-15 0,8 6 25 0,-8-6 6 16,0 0 1-16,0 0-19 0,3 6 15 0,-3-6-11 15,0 0-20-15,0 0 23 0,0 0-5 16,0 0-40-16,0 0-27 0,0 0-64 0,0 0-91 15,-13 8-142-15,13-8-480 0,0 0 65 0,0 0 73 16,0 0 58-16,0 0 83 0,0 0 55 0,-8 2 26 16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5:28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24 632 0 0,'0'0'6458'0'0,"-1"-3"-6424"0"0,-1-9-47 0 0,1 9 245 0 0,16 0 25 0 0,14 4-234 0 0,-26 0 105 0 0,0-1-176 0 0,9 2 56 0 0,-9-2 120 0 0,12 3-184 0 0,-5-1 53 0 0,-8-2 66 0 0,1 0-97 0 0,40-3 280 0 0,-41 2-233 0 0,-10 2-96 0 0,-21 2 63 0 0,21-3 6 0 0,5 0 28 0 0,-9 0-1 0 0,9 0-11 0 0,0 1 36 0 0,-8 0-23 0 0,9-1-33 0 0,-1 0-38 0 0,-25 1 139 0 0,25 0-53 0 0,0-1-42 0 0,-7 2-3 0 0,8-2-30 0 0,-14 2 156 0 0,-37 2 1212 0 0,57-4-1321 0 0,2-1 20 0 0,0 0-1 0 0,1 1 1 0 0,-1 0 0 0 0,1 0-1 0 0,-1 1 1 0 0,10 1 10 0 0,-8-2-53 0 0,-1 0-1 0 0,0 0 0 0 0,0 0 1 0 0,7 2-1 0 0,-6-1 5 0 0,-5-1 16 0 0,14 0 15 0 0,31 1 66 0 0,-46-1-47 0 0,1 1-56 0 0,9 0 42 0 0,-9-1-28 0 0,0 0-7 0 0,8 1 68 0 0,-8 0 15 0 0,3-1 3 0 0,-15 0-53 0 0,-14 1-6 0 0,14-1 4 0 0,7 0-25 0 0,-21-3 5 0 0,21 3 23 0 0,-1 0-11 0 0,-9 0-15 0 0,9 0 34 0 0,0 0-30 0 0,-10 0 23 0 0,10 0-3 0 0,0 0 10 0 0,-23 3-55 0 0,24-3 76 0 0,-1 0-49 0 0,-20 5 72 0 0,21-5-65 0 0,42-1-127 0 0,-32 1 110 0 0,11 0-92 0 0,-8-1 151 0 0,48 1-183 0 0,-29 1 267 0 0,-27-1-81 0 0,-1 0-80 0 0,8 1 32 0 0,-7-1-16 0 0,0 1 59 0 0,-13 1-21 0 0,-36 0 11 0 0,-3 3-39 0 0,51-5 13 0 0,-5 1-12 0 0,-4-1-12 0 0,6-1 13 0 0,4 0 12 0 0,26-5 65 0 0,-22 5-68 0 0,20-2-124 0 0,-24 3 108 0 0,27-3 136 0 0,14 1-125 0 0,-41 2 44 0 0,0-1-46 0 0,56-3-46 0 0,-56 4 172 0 0,3-1-133 0 0,-4 0 15 0 0,-4 3 14 0 0,-12 2-41 0 0,11-1 48 0 0,25-6 172 0 0,-16 2-191 0 0,-3 1-110 0 0,10 0 103 0 0,-10 0 16 0 0,-1 0-37 0 0,10 0 68 0 0,0 0 1 0 0,18-4-1 0 0,-28 4 87 0 0,14-5-21 0 0,-9 3-121 0 0,-5 2 108 0 0,41-9 57 0 0,-30 6-186 0 0,-4 1 66 0 0,-7 2 174 0 0,28-3-18 0 0,-2 1 28 0 0,-24 2-130 0 0,-2 0-244 0 0,8 1 160 0 0,-7 0 333 0 0,-7-1-3433 0 0,3 0 2936 0 0,0 0 0 0 0,0 1 0 0 0,0-1 0 0 0,1 0 1 0 0,-1 1-1 0 0,0-1 0 0 0,0 0 0 0 0,0 1 0 0 0,1-1 0 0 0,-1 1 1 0 0,-1 1-1 0 0,1-2-20 0 0,0 1-1 0 0,1-1 1 0 0,-1 1 0 0 0,0-1 0 0 0,1 1 0 0 0,-1-1 0 0 0,0 1-1 0 0,1-1 1 0 0,-1 0 0 0 0,0 1 0 0 0,0-1 0 0 0,0 0 0 0 0,0 0-1 0 0,1 0 1 0 0,-1 0 0 0 0,0 0 0 0 0,0 0 0 0 0,-1 0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5:34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367 63 1216 0 0,'0'0'1083'0'0,"-3"0"-729"0"0,-24 0 1376 0 0,24 0-1337 0 0,0 0-201 0 0,-7 0 43 0 0,8 0 352 0 0,-1 0-395 0 0,-11 0 49 0 0,11 0 202 0 0,0 0-249 0 0,-40-1 1029 0 0,40 1-918 0 0,-15 1 107 0 0,15-1-293 0 0,-14 0 430 0 0,13-1-306 0 0,7 0 111 0 0,30-3 815 0 0,5 2-1149 0 0,4 1 14 0 0,178 5 372 0 0,-217-4-436 0 0,1 0 26 0 0,10 0 42 0 0,-10 0-15 0 0,-1 0-52 0 0,24 1 91 0 0,-24-1-66 0 0,0 0 22 0 0,8 1-10 0 0,-8-1-1 0 0,5 0 55 0 0,6-2 180 0 0,-11 2-137 0 0,-6 0-55 0 0,-95 4 20 0 0,-5 4-5 0 0,100-8-28 0 0,0 0-21 0 0,-11 0-43 0 0,11 0 2 0 0,-65 0 143 0 0,66 0-162 0 0,-29 0 16 0 0,28 0 1 0 0,1 0 42 0 0,-26 0 45 0 0,26 0 2 0 0,-1 0-150 0 0,-25 0 63 0 0,25 0 54 0 0,1 0-48 0 0,-9-1 6 0 0,9 1 45 0 0,-1 0-66 0 0,-20-1 51 0 0,21 1 20 0 0,-1-1-56 0 0,-7 0 14 0 0,8 1 47 0 0,0 0-17 0 0,-5-2-12 0 0,7 2-16 0 0,0 0 0 0 0,0 0 1 0 0,0 0-1 0 0,0 0 0 0 0,0 0 0 0 0,0 0 1 0 0,0 0-1 0 0,0 0 0 0 0,0 0 0 0 0,0 0 0 0 0,0 0 1 0 0,0 0-1 0 0,1 0 0 0 0,-1-1 0 0 0,0 1 1 0 0,0 0-1 0 0,0 0 0 0 0,0 0 0 0 0,0 0 0 0 0,0 0 1 0 0,0 0-1 0 0,0 0 0 0 0,0 0 0 0 0,0 0 0 0 0,0 0 1 0 0,0 0-1 0 0,0 0 0 0 0,0 0 0 0 0,0 0 1 0 0,0 0-1 0 0,0 0 0 0 0,0 0 0 0 0,0 0 0 0 0,0-1 1 0 0,0 1-1 0 0,0 0 0 0 0,0 0 0 0 0,0 0 1 0 0,0 0-1 0 0,0 0 0 0 0,0 0 0 0 0,0 0 0 0 0,0 0 1 0 0,0 0-1 0 0,0 0 0 0 0,0 0 0 0 0,0 0 0 0 0,0 0 1 0 0,0 0-1 0 0,0 0 0 0 0,0-1 0 0 0,0 1 1 0 0,0 0-1 0 0,24-6-3 0 0,-18 4 10 0 0,-3 2-8 0 0,56-5 16 0 0,9 2-72 0 0,-65 3 92 0 0,0 0-4 0 0,51 1-12 0 0,-51-1 30 0 0,0 1-59 0 0,41 2 104 0 0,-41-3-133 0 0,0 1 24 0 0,59 4 122 0 0,-58-5-84 0 0,-2 0-72 0 0,9 0 21 0 0,-8 0 72 0 0,-1 0-71 0 0,8-1 10 0 0,-7 0 89 0 0,-10 1-127 0 0,-6-3 65 0 0,-5 0 28 0 0,-53 7-11 0 0,20-1-69 0 0,6-1 56 0 0,15 0-14 0 0,-32 5 0 0 0,49-6-11 0 0,0 1 1 0 0,-18-1-1 0 0,17-1 18 0 0,10 0 41 0 0,1 0-50 0 0,-22 0-23 0 0,23 0 38 0 0,-1 0-32 0 0,-23 3 40 0 0,23-3-39 0 0,0 0-9 0 0,-8 0 20 0 0,9 0 69 0 0,-1 0-35 0 0,-7-1-28 0 0,8 0-2 0 0,-1 1 28 0 0,-8 0-23 0 0,9 0 2 0 0,-1 0 0 0 0,1-2 84 0 0,9-3-85 0 0,-3 4 11 0 0,0-1-1 0 0,1 1 1 0 0,-1 0-1 0 0,0 1 1 0 0,1-1-1 0 0,-1 1 1 0 0,5 0-1 0 0,6-1 18 0 0,15-2-27 0 0,34 4 24 0 0,72 2 196 0 0,-38 1-158 0 0,-53-2-22 0 0,-42-1-35 0 0,1-1-13 0 0,45 1 58 0 0,-46-1-39 0 0,26-3 152 0 0,-21 1-110 0 0,-6 1-67 0 0,-7-1-75 0 0,-34 0 66 0 0,-47 2-1 0 0,-170 9-216 0 0,225-11 220 0 0,29 2 8 0 0,-1 0-19 0 0,-7 0 24 0 0,8 0 35 0 0,-1 0-23 0 0,-13-4 24 0 0,22 0-134 0 0,35-4 73 0 0,-16 5 104 0 0,39 2 1 0 0,-39 1-155 0 0,30 0 132 0 0,2-1-57 0 0,42 2 45 0 0,-95-1 61 0 0,-2 0-65 0 0,8 0 37 0 0,-7 0-29 0 0,12-2-120 0 0,6-5-71 0 0,-19 6 381 0 0,-9 1-347 0 0,-45 0 109 0 0,48 0-19 0 0,-15 0 94 0 0,-9 2-106 0 0,25-2-5 0 0,1 0 18 0 0,-7 1-4 0 0,-23 0-28 0 0,29-1 74 0 0,-9-1-81 0 0,22 1 105 0 0,14-1-19 0 0,-16 1-7 0 0,64 0-56 0 0,-42 0 37 0 0,-28 0-39 0 0,2 0 58 0 0,8 0-13 0 0,-9 0 134 0 0,-11 1-178 0 0,-114 4 97 0 0,119-5-40 0 0,-15 1-163 0 0,-4-4 155 0 0,136-11-46 0 0,-112 14 157 0 0,1-1-133 0 0,3-1 26 0 0,-8 1-215 0 0,-58-4 200 0 0,58 5 0 0 0,-14-1-75 0 0,13 1 86 0 0,-20-1 25 0 0,49-2 35 0 0,10-1-43 0 0,-31 4-45 0 0,9-1 6 0 0,33-2-2 0 0,-44 3 25 0 0,16-1-57 0 0,-41-1-79 0 0,-33 5 147 0 0,-56 9 29 0 0,235-8-165 0 0,-53-1 83 0 0,-68-3 31 0 0,0 0-41 0 0,27 2 29 0 0,-27-2 61 0 0,0 0-58 0 0,42 4 149 0 0,-42-4-161 0 0,0 0-86 0 0,17 1 98 0 0,-16-1 19 0 0,-5 0 21 0 0,-32-1 129 0 0,-66 4-266 0 0,59 0 103 0 0,-47-5-22 0 0,-19-1 16 0 0,93 4 3 0 0,-99-6-74 0 0,110 5 43 0 0,-12-3 21 0 0,-1 0 0 0 0,-17 0-1 0 0,19 2-22 0 0,10 1 31 0 0,-12-3 59 0 0,-41 0 75 0 0,20 3-249 0 0,26 0 92 0 0,7 0 251 0 0,12-1-276 0 0,5 0 60 0 0,6 0-16 0 0,40 2-1 0 0,84 6 66 0 0,-88-2-137 0 0,-27-2 33 0 0,-27-3 36 0 0,1 0 43 0 0,58 6 73 0 0,-59-6-128 0 0,49 1 54 0 0,-48-1 36 0 0,13 0-65 0 0,-13 0 29 0 0,2 2-47 0 0,-4-2 31 0 0,26-5-166 0 0,-24 5-284 0 0,2-2 936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02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55 632 0 0,'0'0'5231'0'0,"5"-2"-5092"0"0,16-10-20 0 0,-16 9 187 0 0,23-1 246 0 0,-26 3-424 0 0,14 0 74 0 0,13-2 40 0 0,-26 3-162 0 0,0-1 9 0 0,56-5 326 0 0,-56 6-368 0 0,17-2 74 0 0,18-2 87 0 0,1 1 1 0 0,43 3 0 0 0,-78 0-169 0 0,27 4 70 0 0,-19-3-125 0 0,-9 0 5 0 0,0-1 15 0 0,9 1-25 0 0,-9 0 25 0 0,0-1-12 0 0,0 1 0 0 0,29-1 74 0 0,-21-1-80 0 0,37 1 194 0 0,-45 0-176 0 0,-1 0-16 0 0,49-2-4 0 0,1 4-51 0 0,-48-2 98 0 0,-2 0-7 0 0,9 0-4 0 0,-9 0 328 0 0,-11-1-316 0 0,-149 4-68 0 0,90 0 95 0 0,-121 23 0 0 0,101-13-165 0 0,86-13 167 0 0,-3 1-49 0 0,-1 1-20 0 0,9-2 3 0 0,113-8-12 0 0,-46 4-61 0 0,248-8 66 0 0,-279 14 41 0 0,3-2 90 0 0,-204 11-61 0 0,-30 7-65 0 0,172-15 6 0 0,-25-1 0 0 0,33-2-3 0 0,9 0 52 0 0,1 0-35 0 0,-8 1 5 0 0,7-1-32 0 0,210-12-40 0 0,55 3 77 0 0,-211 6-80 0 0,-48 3 71 0 0,0-1 11 0 0,4 1-33 0 0,-9-1 149 0 0,-21-1-153 0 0,0 1 1 0 0,-27 2-1 0 0,33 0 4 0 0,-447 15-54 0 0,358-16 85 0 0,103 0-23 0 0,-13 1-4 0 0,13-1 17 0 0,144-6-206 0 0,362-20 190 0 0,-437 24 28 0 0,-64 2-67 0 0,1 0-18 0 0,-117 10-17 0 0,-290-6 32 0 0,300-2 41 0 0,-59 3-42 0 0,160-4 49 0 0,-6-1-133 0 0,5-1 42 0 0,7 1 53 0 0,655-35 57 0 0,-515 38-40 0 0,-79-4 47 0 0,-62 1-35 0 0,4-2 16 0 0,-20-2-34 0 0,4 3 46 0 0,0-1-1 0 0,-1 1 1 0 0,-11 1-1 0 0,-369 11-3 0 0,314-5 98 0 0,75-6-108 0 0,-1 0-24 0 0,171-11-159 0 0,183-7 78 0 0,-204 17 183 0 0,-145 1-69 0 0,15 0 93 0 0,-14 0-86 0 0,9-1-29 0 0,-9 0 62 0 0,-19 1-48 0 0,1 1 1 0 0,-27 3 0 0 0,25-2-11 0 0,-99 13-128 0 0,80-12 55 0 0,-38 7 76 0 0,71-9 99 0 0,10 0-122 0 0,21 3-23 0 0,-21-3 12 0 0,-3-1 3 0 0,92 2 20 0 0,-73 0 73 0 0,4-3-174 0 0,16 2 333 0 0,-199 21-173 0 0,118-18-90 0 0,26-2 73 0 0,10-2-24 0 0,0 0-42 0 0,33 2-4 0 0,51-3 1 0 0,34-6 86 0 0,-95 6-55 0 0,-7 1 12 0 0,-1-1 0 0 0,1 0 1 0 0,19-5-1 0 0,-31 6 43 0 0,36-4 37 0 0,-95 11-67 0 0,0-2 1 0 0,-80-3-1 0 0,103-2 47 0 0,-10-2-149 0 0,41 2 52 0 0,1-1 10 0 0,-3 0 24 0 0,7-1-56 0 0,56-10 59 0 0,-44 11-3 0 0,115-8-28 0 0,-7 1 81 0 0,-82 8-56 0 0,127-6 70 0 0,-112-2-100 0 0,-53 8 61 0 0,-11 0-39 0 0,-185 6 62 0 0,122 0-91 0 0,-105 3 79 0 0,168-9-66 0 0,14 0 21 0 0,38-2 6 0 0,-13 0-4 0 0,180-9 123 0 0,-128 7-272 0 0,-80 4 162 0 0,2 0 31 0 0,17-1 4 0 0,-29-1-19 0 0,-43 2 4 0 0,-79 5-87 0 0,-126 9 88 0 0,127-1-66 0 0,127-13 44 0 0,-1 0-27 0 0,-6 1-9 0 0,21-1 0 0 0,14-2 33 0 0,435-9 0 0 0,-362 15 87 0 0,-96-4-74 0 0,0 0-22 0 0,42 1 107 0 0,-42-1-136 0 0,-12 1-103 0 0,-129 6 103 0 0,-67 10-72 0 0,202-16 51 0 0,-6 0-21 0 0,6 0 90 0 0,9-2 60 0 0,252-16 21 0 0,-33 3-275 0 0,-172 10 227 0 0,-23 2 55 0 0,-60-2-54 0 0,-125 6 65 0 0,68 1-80 0 0,71-3-25 0 0,1 1-1 0 0,-28 5 1 0 0,41-5 31 0 0,10-1-198 0 0,6 1 166 0 0,37-1 74 0 0,93-1-130 0 0,69-3-81 0 0,-175 4 59 0 0,-10-2 67 0 0,-26 2 111 0 0,-12 0-108 0 0,-310 15 76 0 0,287-12-134 0 0,-20 2 127 0 0,488-32-156 0 0,-432 27 87 0 0,0 0-38 0 0,7-1 23 0 0,-7 0 75 0 0,-1 1-78 0 0,-136 2 45 0 0,55 0 19 0 0,-228 12 33 0 0,304-13-72 0 0,0-2-25 0 0,10 0 2 0 0,25-2-5 0 0,48-2-1 0 0,132 5-99 0 0,38-2 188 0 0,-166 1 5 0 0,-81 1-11 0 0,-1 0 10 0 0,-1-1 59 0 0,-6 0-62 0 0,-19 0-49 0 0,-42 0-37 0 0,-42 6 4 0 0,-138 23 0 0 0,225-24 1 0 0,21-4 9 0 0,0 0-1 0 0,0 0 0 0 0,0 0 0 0 0,0 0 0 0 0,0 0 0 0 0,0 0 0 0 0,0 0 0 0 0,0 1 1 0 0,0-1-1 0 0,0 0 0 0 0,0 0 0 0 0,0 0 0 0 0,0 0 0 0 0,0 0 0 0 0,0 0 0 0 0,0 0 1 0 0,0 0-1 0 0,0 0 0 0 0,0 0 0 0 0,0 0 0 0 0,0 0 0 0 0,0 0 0 0 0,0 0 0 0 0,0 0 0 0 0,0 1 1 0 0,0-1-1 0 0,0 0 0 0 0,0 0 0 0 0,0 0 0 0 0,-1 0 0 0 0,1 0 0 0 0,0 0 0 0 0,0 0 1 0 0,0 0-1 0 0,0 0 0 0 0,0 0 0 0 0,0 0 0 0 0,0 0 0 0 0,0 0 0 0 0,0 0 0 0 0,0 0 1 0 0,0 0-1 0 0,26 1 10 0 0,-15-1-21 0 0,214 1-78 0 0,-121-2 61 0 0,73-2 253 0 0,-167 1-195 0 0,-19 0 37 0 0,-16-2 39 0 0,12 2-94 0 0,0 1 0 0 0,0 0 0 0 0,0 2 1 0 0,-13 0-1 0 0,-4 1 29 0 0,-133 2-71 0 0,143-2-168 0 0,29-2 153 0 0,21 0 24 0 0,61-3 39 0 0,232 3 110 0 0,-320 0 44 0 0,-12 0-141 0 0,-58 1-104 0 0,-54-1 46 0 0,118 0 38 0 0,0 0-30 0 0,-9 1 10 0 0,8 0 15 0 0,14-1 20 0 0,116-2-68 0 0,-79 0 59 0 0,-45 2 33 0 0,2-1-67 0 0,1 1 16 0 0,-7-1 4 0 0,-19-1-1 0 0,-39 0-92 0 0,-186 4 190 0 0,242-3-4 0 0,8-1-49 0 0,23-2-49 0 0,28-4-50 0 0,122-8 187 0 0,-160 15-96 0 0,0-1 1 0 0,24-6 0 0 0,-39 7 15 0 0,-21-3-45 0 0,18 4-13 0 0,-1-1 0 0 0,0 0 1 0 0,0 1-1 0 0,1-1 0 0 0,-1 1 1 0 0,0 0-1 0 0,0 0 0 0 0,0-1 1 0 0,0 1-1 0 0,0 0 0 0 0,1 1 1 0 0,-3-1-1 0 0,-373 14-46 0 0,328-11 54 0 0,46-3-33 0 0,9-1 2 0 0,22-1-19 0 0,46 0-13 0 0,214-3 28 0 0,-282 5 73 0 0,56-2-36 0 0,-60 1-22 0 0,2 1-28 0 0,2 0 47 0 0,-10-1-24 0 0,-113 5 4 0 0,-131 2 19 0 0,194-4-143 0 0,51-1 151 0 0,0-1 16 0 0,-3 2-5 0 0,10-1-253 0 0,59-1 199 0 0,172-1-17 0 0,-141 1-17 0 0,-59-1 117 0 0,-32 1-61 0 0,0 0-8 0 0,10 0-17 0 0,24-3 112 0 0,-13 1-85 0 0,-22 2 122 0 0,1-1-127 0 0,9 0 7 0 0,-10 1-17 0 0,1 0 11 0 0,35 0 134 0 0,-383 4-198 0 0,281 0 72 0 0,62-4 77 0 0,9 2-81 0 0,38 5-70 0 0,0-2 1 0 0,64 0-1 0 0,-61-4 24 0 0,-46-1 64 0 0,2 0-4 0 0,8 0-2 0 0,-9 0 31 0 0,9 1-11 0 0,-23 2-66 0 0,-13 0 13 0 0,-136 11-67 0 0,158-13 109 0 0,0-1 28 0 0,-6 1 6 0 0,18 1 19 0 0,13-1-29 0 0,26 1-116 0 0,2-3 112 0 0,-37 1 18 0 0,64 0 4 0 0,-45-2-1 0 0,-214 0 124 0 0,-125 17-320 0 0,230-11 204 0 0,-42 2-40 0 0,-102 7 32 0 0,141-10-89 0 0,-59 1 26 0 0,125-3 15 0 0,0-1 0 0 0,-20-1 0 0 0,-7-1 8 0 0,-2 1-24 0 0,39 1 82 0 0,0 0-19 0 0,-8 0-66 0 0,-16-1-123 0 0,25 0 86 0 0,5 0 10 0 0,41-3-28 0 0,-21 2 76 0 0,162-5 189 0 0,-19 1-203 0 0,-73 5-9 0 0,-90 1-17 0 0,1 0 43 0 0,1-1-11 0 0,-10 2-56 0 0,-152 0 174 0 0,91-1-138 0 0,-232 4 149 0 0,136 1-222 0 0,159-5 92 0 0,-15 2 10 0 0,9-1-15 0 0,7 0-19 0 0,10-1-85 0 0,200-5 208 0 0,-70 1-32 0 0,44-1-134 0 0,-710 10-27 0 0,484-3 142 0 0,3 0-83 0 0,-54-5 1 0 0,158-10 51 0 0,350-4-26 0 0,-276 15 67 0 0,271-11-33 0 0,-130 11-233 0 0,-242 2 177 0 0,37-2 84 0 0,-38-1 13 0 0,70-5-26 0 0,-69 5-80 0 0,-11 0 93 0 0,-6 0-20 0 0,-1 2-1 0 0,26 1 1 0 0,21-4 249 0 0,-62 4-289 0 0,-1-1-32 0 0,8 0 74 0 0,-7 1 65 0 0,0 0-78 0 0,10 1-2 0 0,-10 0 182 0 0,4-4-142 0 0,-5 2-16 0 0,-5 2 198 0 0,-16 7-182 0 0,1-1-1 0 0,-1-2 1 0 0,0 0-1 0 0,-24 4 1 0 0,-8 0 31 0 0,49-9 20 0 0,9-1-268 0 0,21-3 128 0 0,-20 3 19 0 0,-5 1-53 0 0,6-2 127 0 0,-17-1 42 0 0,-27 0-57 0 0,32 3-43 0 0,-8-1-14 0 0,15 0-38 0 0,17-1-14 0 0,-19 1 86 0 0,5 1 4 0 0,-4-1 58 0 0,24-1-161 0 0,-24 1 180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18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26 141 1136 0 0,'0'0'1958'0'0,"16"-19"2234"0"0,-10 3-1796 0 0,-4 11-1693 0 0,0 0 1 0 0,0-1-1 0 0,0 1 1 0 0,1-11-1 0 0,-2 14-141 0 0,1-30 1328 0 0,-4 24-1874 0 0,2 6 562 0 0,2 7-587 0 0,9 14 9 0 0,-8-14 37 0 0,-1 37 79 0 0,-2-39-53 0 0,-2 23-31 0 0,2-24-4 0 0,0 1-24 0 0,0 11 32 0 0,0-1 0 0 0,-4 24 0 0 0,3-35-43 0 0,1 1-2 0 0,0 8 9 0 0,0 32 72 0 0,0-41-66 0 0,0 17 4 0 0,0 9 34 0 0,0 10 64 0 0,0-36-129 0 0,-1 21 23 0 0,1-20 2 0 0,0 39 309 0 0,0-40-243 0 0,0 3-41 0 0,-1-1 0 0 0,1 1 0 0 0,0 0-1 0 0,1-1 1 0 0,1 9 0 0 0,-1 5 8 0 0,2 26 58 0 0,2-15 59 0 0,-4-26-171 0 0,-1-1 1 0 0,0 8 44 0 0,0 19 7 0 0,0-26 4 0 0,-3 21-1 0 0,3-16-9 0 0,-1-1 0 0 0,1 1 0 0 0,-2 0 0 0 0,-3 13 0 0 0,1-8-33 0 0,4-11 27 0 0,-7 25-34 0 0,7-22 78 0 0,-6 18-37 0 0,0 0-94 0 0,6-21 36 0 0,0 0 69 0 0,-8 48-90 0 0,8-48 17 0 0,-7 36-4 0 0,5-26 50 0 0,1-1-1 0 0,-1 0 0 0 0,-4 13 1 0 0,5-22-42 0 0,-3 24 26 0 0,4-24 31 0 0,-5 82-11 0 0,5-80-25 0 0,-8 14 69 0 0,7-17-50 0 0,0 1-42 0 0,1 12 153 0 0,-1-15 3 0 0,1-2-115 0 0,0 0 0 0 0,0 0 1 0 0,1 0-1 0 0,-1 0 1 0 0,1 1-1 0 0,0-1 1 0 0,2-5-1 0 0,7-27 75 0 0,3-8-141 0 0,-1 5 78 0 0,13-75-1 0 0,-18 67-52 0 0,-5 37 32 0 0,-1 0-1 0 0,0-1 0 0 0,0-10 0 0 0,-1 9 30 0 0,0-7-46 0 0,0 0-1 0 0,-2 0 1 0 0,-3-20-1 0 0,4 36 30 0 0,-4-25 63 0 0,2 20-54 0 0,2 2-23 0 0,-1-1 0 0 0,1 1 0 0 0,0-1 0 0 0,0 1 0 0 0,0-1 0 0 0,1-10 0 0 0,0 12 0 0 0,-1-6 10 0 0,1 8-18 0 0,0-12-36 0 0,-7-35 82 0 0,7 47-24 0 0,0 0-16 0 0,-7-45-70 0 0,7 44 96 0 0,-1-13-24 0 0,-1 14 6 0 0,0-19 58 0 0,4 6-81 0 0,0 0 0 0 0,1 0 0 0 0,5-17 0 0 0,-1 4 37 0 0,-7 26-44 0 0,13-35 26 0 0,5-12 22 0 0,-17 47 0 0 0,12-34-142 0 0,-11 27 140 0 0,-1 7 9 0 0,1-6 29 0 0,-1 6-61 0 0,-1 1 0 0 0,0-1 0 0 0,1 1 0 0 0,-1-1 0 0 0,0 1 0 0 0,0-1 1 0 0,0 1-1 0 0,0-1 0 0 0,0 1 0 0 0,0-1 0 0 0,0 1 0 0 0,0 0 0 0 0,-1-1 0 0 0,1 1 1 0 0,-1-1-1 0 0,1 1 0 0 0,-1-2 0 0 0,0 0 104 0 0,-4-6-77 0 0,5 9-29 0 0,0 0 0 0 0,0 0 1 0 0,0-1-1 0 0,-1 1 0 0 0,1 0 0 0 0,0 0 1 0 0,0 0-1 0 0,0-1 0 0 0,0 1 0 0 0,0 0 1 0 0,-1 0-1 0 0,1 0 0 0 0,0-1 0 0 0,0 1 1 0 0,0 0-1 0 0,-1 0 0 0 0,1 0 0 0 0,0 0 1 0 0,0-1-1 0 0,0 1 0 0 0,-1 0 0 0 0,1 0 1 0 0,0 0-1 0 0,0 0 0 0 0,-1 0 0 0 0,1 0 1 0 0,0 0-1 0 0,-1 0 0 0 0,1 0 0 0 0,0 0 1 0 0,0 0-1 0 0,-1 0 0 0 0,1 0 0 0 0,0 0 1 0 0,0 0-1 0 0,-1 0 0 0 0,1 0 0 0 0,0 0 1 0 0,0 0-1 0 0,-1 0 0 0 0,1 1 0 0 0,-22 28 15 0 0,17-13 26 0 0,4-9-8 0 0,-10 52-98 0 0,10-57 47 0 0,4 18 30 0 0,5 66-101 0 0,-8-84 66 0 0,-1 3 19 0 0,1-1 0 0 0,-1 0 0 0 0,1 0 0 0 0,0 0 0 0 0,0 0 0 0 0,0 0 0 0 0,1 0 0 0 0,1 7 0 0 0,2 24-31 0 0,-2 11 52 0 0,-4-19-57 0 0,-2 44 105 0 0,-5 23 56 0 0,9-91-138 0 0,0 0 42 0 0,-15 136 31 0 0,15-137-75 0 0,-3 18-7 0 0,3 57 27 0 0,4 23 164 0 0,-4-98-180 0 0,0 0-24 0 0,2 6 36 0 0,-2-6 0 0 0,0 17-20 0 0,3 34 122 0 0,-2-50-88 0 0,0 25-131 0 0,-1-25 106 0 0,0 8 3 0 0,0-8 42 0 0,0 13-124 0 0,0-13 117 0 0,-1-1 1 0 0,1 1 0 0 0,0-1-1 0 0,-1 1 1 0 0,0-1 0 0 0,1 1-1 0 0,-1-1 1 0 0,0 0-1 0 0,0 1 1 0 0,-3 2 0 0 0,3-3 58 0 0,-10-39-93 0 0,11 35 17 0 0,0-1-22 0 0,-1-19 33 0 0,1 20-28 0 0,0-1 24 0 0,3-107-65 0 0,0 32 132 0 0,-2-33 54 0 0,-1 78-212 0 0,8-86 122 0 0,-2 69 104 0 0,-2 0 0 0 0,-3-60-1 0 0,-1 98-118 0 0,-3-39 19 0 0,3 49-53 0 0,0-1-8 0 0,0-36-65 0 0,0 36 84 0 0,2-13-8 0 0,-2-22 92 0 0,0 36-77 0 0,1-12-46 0 0,-1 2-32 0 0,0 10 24 0 0,1-14 124 0 0,-1-9-19 0 0,0 22-66 0 0,-2-24 41 0 0,2 18-58 0 0,0 5 37 0 0,-2-3 38 0 0,2 5-51 0 0,0-1 9 0 0,0-20-24 0 0,0 21-3 0 0,0 0 10 0 0,0-7 22 0 0,0 7 24 0 0,2-53-81 0 0,-4 50 51 0 0,-4 9-45 0 0,-5 17 127 0 0,9-12-80 0 0,-2 4-25 0 0,1 0 0 0 0,-1 19-1 0 0,2 13-63 0 0,1-19 23 0 0,-7 61 122 0 0,4-22-126 0 0,4-31 137 0 0,2-4-8 0 0,3 28-182 0 0,-1-36 232 0 0,0 45-1 0 0,-4-63-137 0 0,1 4 22 0 0,1 37 43 0 0,-2-42-65 0 0,3 17 27 0 0,-3 25 85 0 0,-3 4-119 0 0,2-39 62 0 0,1 0 1 0 0,0 0-1 0 0,1 12 0 0 0,-1-19-10 0 0,2 12 45 0 0,0 43 4 0 0,-2-55-72 0 0,0-1-25 0 0,0 24-39 0 0,0-24 52 0 0,-1 13 15 0 0,-2 11 4 0 0,0-3 33 0 0,3-20-51 0 0,0 0 48 0 0,-1 21 33 0 0,1-21 1 0 0,-1 12-186 0 0,0-12 107 0 0,-1 33-5 0 0,0-28-5 0 0,1-6 9 0 0,0 0 0 0 0,0 0 0 0 0,1 0 0 0 0,-1 0 0 0 0,0 0 0 0 0,1 0 0 0 0,0 0 0 0 0,-1 0 0 0 0,1 0 0 0 0,0 0 0 0 0,0 0 0 0 0,0 0 0 0 0,1 4-1 0 0,1 34-13701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27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36 244 1164 0 0,'0'0'3784'0'0,"-6"3"-3775"0"0,7-3 52 0 0,-1 0-1 0 0,0 0 0 0 0,0 0 1 0 0,0 0-1 0 0,0 0 0 0 0,0 0 1 0 0,0 0-1 0 0,0 0 0 0 0,1 0 1 0 0,-1 0-1 0 0,0 0 0 0 0,0 0 1 0 0,0 0-1 0 0,0 0 0 0 0,0 0 1 0 0,0 0-1 0 0,1 0 0 0 0,-1 0 1 0 0,0 0-1 0 0,0 0 0 0 0,0 0 1 0 0,0 0-1 0 0,0 0 1 0 0,0 0-1 0 0,0 0 0 0 0,1 0 1 0 0,-1 0-1 0 0,0 0 0 0 0,0 1 1 0 0,0-1-1 0 0,0 0 0 0 0,0 0 1 0 0,0 0-1 0 0,0 0 0 0 0,0 0 1 0 0,0 0-1 0 0,0 0 0 0 0,1 0 1 0 0,-1 0-1 0 0,0 1 0 0 0,0-1 1 0 0,0 0-1 0 0,0 0 0 0 0,0 0 1 0 0,0 0-1 0 0,0 0 1 0 0,0 0-1 0 0,0 1 0 0 0,0-1 1 0 0,0 0-1 0 0,0 0 0 0 0,0 0 1 0 0,0 0-1 0 0,0 0 0 0 0,0 0 1 0 0,0 1-1 0 0,0-1 0 0 0,0 0 1 0 0,0 0-1 0 0,0 0 0 0 0,-1 0 1 0 0,1 0-1 0 0,0 0 0 0 0,0 0 1 0 0,0 1-1 0 0,0-1 0 0 0,0 0 1 0 0,24 2 131 0 0,-18-1 116 0 0,-3-1-130 0 0,12-1-17 0 0,-11 1-18 0 0,-1 0-44 0 0,46 0 394 0 0,-46 0-402 0 0,0 0-7 0 0,53 0 168 0 0,-10 3-130 0 0,-42-2-94 0 0,15-1 33 0 0,7 3 241 0 0,-23-3 97 0 0,-1 0-305 0 0,7-2 29 0 0,-17 1 151 0 0,-17 1-47 0 0,24 0-286 0 0,-40 2 144 0 0,20 1-59 0 0,-107 12 61 0 0,85-10-111 0 0,40-5 24 0 0,11 0-97 0 0,58 3 153 0 0,-56-3-12 0 0,180-5-5 0 0,-89-5-33 0 0,-99 10-22 0 0,17-2 107 0 0,-11 1-4 0 0,-6 0-106 0 0,-8 1-43 0 0,-3 2 66 0 0,2-1 5 0 0,1 0 0 0 0,0 0 0 0 0,0-1 0 0 0,0 0-1 0 0,-12 0 1 0 0,-111-1-63 0 0,127 1 143 0 0,12 1-162 0 0,261 5 86 0 0,-225-6-5 0 0,23-7 297 0 0,-69 7-304 0 0,-1 0 0 0 0,0 0 0 0 0,0 0 0 0 0,0 0 0 0 0,0 0 0 0 0,0 0 0 0 0,0 0 0 0 0,0 0 0 0 0,0-1 1 0 0,1 1-1 0 0,-1 0 0 0 0,0 0 0 0 0,0-1 0 0 0,0 1 0 0 0,0-1 0 0 0,1 1 0 0 0,-2-1 0 0 0,0 0 0 0 0,1 0 0 0 0,-1 0-1 0 0,1 0 1 0 0,-1 0-1 0 0,0 1 1 0 0,1-1 0 0 0,-1 0-1 0 0,0 1 1 0 0,0 0 0 0 0,-2-1-1 0 0,-43-2-50 0 0,1 1-1 0 0,-52 6 1 0 0,-1-1 167 0 0,96-3-144 0 0,0 0 25 0 0,-7 1 7 0 0,7-1 125 0 0,11 0-151 0 0,370 0-157 0 0,-342 3 272 0 0,-34-3-99 0 0,-9 1-52 0 0,-345 27 107 0 0,535-29-49 0 0,67-3 88 0 0,-244 4-88 0 0,12-1-5 0 0,0-1 0 0 0,25-4 0 0 0,-42 5-10 0 0,-7 0-62 0 0,-58-6 46 0 0,-109 3 0 0 0,128 4 58 0 0,-33 2-97 0 0,322 7 75 0 0,-59-2 51 0 0,-137-6-151 0 0,-45-1 125 0 0,-11-1-112 0 0,-62-4 41 0 0,-262 15 26 0 0,286-7 37 0 0,43-3-2 0 0,13-1-135 0 0,380-40 113 0 0,-332 32 10 0 0,-191 7-7 0 0,22 2 25 0 0,-97 6 72 0 0,148 4-11 0 0,58-10-84 0 0,3 1-1 0 0,1 0 0 0 0,-1 0-1 0 0,1 0 1 0 0,-1-1 0 0 0,1 1 0 0 0,0-1-1 0 0,-1 1 1 0 0,1-1 0 0 0,0 0 0 0 0,0 1-1 0 0,-1-1 1 0 0,1 0 0 0 0,0 0 0 0 0,0 0-1 0 0,-1-1 1 0 0,1 1 0 0 0,2-1-1 0 0,61-3 41 0 0,-24 1-101 0 0,67-2 73 0 0,50-1 90 0 0,-155 6-72 0 0,-12 1-21 0 0,-123 11 30 0 0,-140-6-1 0 0,163-10 9 0 0,82 2-40 0 0,-64-3-206 0 0,89 5 238 0 0,9-1-72 0 0,3 0 23 0 0,39-3-19 0 0,142 4-125 0 0,-191 0 135 0 0,10 1-27 0 0,-43 4 122 0 0,21-5-84 0 0,-9-1 10 0 0,-9-2 37 0 0,28 3-40 0 0,-9 1-19 0 0,-106 2-3 0 0,85-2 27 0 0,-5 1-6 0 0,18 0-43 0 0,0-2-1 0 0,-28-2 1 0 0,44 2 66 0 0,12-1-28 0 0,102 1-56 0 0,-107 1 46 0 0,-2-1 23 0 0,26-1 19 0 0,-25 0-3 0 0,-11 1-39 0 0,-166-9 98 0 0,171 9-80 0 0,-40-5-68 0 0,40 5 104 0 0,-11-4-26 0 0,7 2-18 0 0,5 1 83 0 0,3-6-266 0 0,1 0 211 0 0,0-1 0 0 0,0 1 0 0 0,7-12 0 0 0,-2 1-38 0 0,-7 16 26 0 0,1 0-21 0 0,1-6-18 0 0,21-66 106 0 0,-22 72-65 0 0,-1-1 0 0 0,1 1 0 0 0,-1 0 0 0 0,0-1 0 0 0,0 1 0 0 0,0 0 0 0 0,0-1 0 0 0,0 1 0 0 0,-1 0 0 0 0,1-1 0 0 0,-1 1 0 0 0,1 0 0 0 0,-1-1 0 0 0,0 1 0 0 0,-1-3 0 0 0,1 3 9 0 0,0 0 1 0 0,0-1-1 0 0,0 1 0 0 0,0 0 1 0 0,1-1-1 0 0,-1 1 0 0 0,1-1 1 0 0,-1-3-1 0 0,1 5-19 0 0,0 0 0 0 0,-1 1 0 0 0,1-1 0 0 0,-1 0 0 0 0,1 0-1 0 0,0 0 1 0 0,-1 1 0 0 0,0-1 0 0 0,1 0 0 0 0,-1 1 0 0 0,0-1 0 0 0,1 0 0 0 0,-1 1 0 0 0,0-1 0 0 0,1 1 0 0 0,-1-1 0 0 0,0 1 0 0 0,-1-1 0 0 0,-2 5 11 0 0,-10 21 92 0 0,-1 18 23 0 0,8-16-42 0 0,-9 34-122 0 0,16-59 28 0 0,-1 1-20 0 0,-1 1 21 0 0,1 0-8 0 0,3 19 106 0 0,-1-12-114 0 0,0-8 43 0 0,-1 0-9 0 0,0 7-10 0 0,0-7 14 0 0,0-1 18 0 0,1 38-103 0 0,-1-37 88 0 0,0 10 24 0 0,3-4 209 0 0,0-34-254 0 0,-2 18-17 0 0,0 3-289 0 0,-1 4 307 0 0,0 0 1 0 0,0 0-1 0 0,0-1 0 0 0,0 1 0 0 0,0 0 0 0 0,0-1 0 0 0,0 1 0 0 0,0 0 1 0 0,0 0-1 0 0,0-1 0 0 0,0 1 0 0 0,0 0 0 0 0,1-1 0 0 0,-1 1 0 0 0,0 0 1 0 0,0 0-1 0 0,0-1 0 0 0,0 1 0 0 0,0 0 0 0 0,1 0 0 0 0,-1-1 0 0 0,0 1 0 0 0,0 0 1 0 0,0 0-1 0 0,1 0 0 0 0,-1-1 0 0 0,0 1 0 0 0,0 0 0 0 0,1 0 0 0 0,-1 0 1 0 0,28-6-12 0 0,0 3 0 0 0,0 0 1 0 0,52 2-1 0 0,-54 1 34 0 0,216 8-118 0 0,1-1 66 0 0,23-16 137 0 0,-131 10-122 0 0,0-3 26 0 0,-74-4 86 0 0,-58 6-81 0 0,-1-1-23 0 0,24-3 8 0 0,-24 3 71 0 0,0 0-5 0 0,4-1-60 0 0,-6 2-6 0 0,0 0-1 0 0,0 0 1 0 0,0 0-1 0 0,0 0 1 0 0,0 0-1 0 0,0 0 1 0 0,0 0-1 0 0,0 0 1 0 0,0 0-1 0 0,0 0 1 0 0,0-1-1 0 0,0 1 1 0 0,0 0-1 0 0,0 0 1 0 0,0 0-1 0 0,0 0 1 0 0,0 0-1 0 0,0 0 1 0 0,0 0-1 0 0,0 0 1 0 0,0 0-1 0 0,0 0 1 0 0,0 0-1 0 0,0 0 1 0 0,0-1-1 0 0,0 1 1 0 0,0 0-1 0 0,0 0 1 0 0,0 0-1 0 0,0 0 1 0 0,0 0-1 0 0,0 0 1 0 0,0 0-1 0 0,0 0 1 0 0,0 0-1 0 0,0 0 1 0 0,0 0-1 0 0,0 0 1 0 0,0 0-1 0 0,0 0 1 0 0,0 0-1 0 0,0-1 1 0 0,0 1-1 0 0,0 0 1 0 0,0 0 0 0 0,0 0-1 0 0,0 0 1 0 0,0 0-1 0 0,-1 0 1 0 0,1 0-1 0 0,0 0 1 0 0,0 0-1 0 0,0 0 1 0 0,0 0-1 0 0,0 0 1 0 0,0 0-1 0 0,0 0 1 0 0,0 0-1 0 0,0 0 1 0 0,0 0-1 0 0,0 0 1 0 0,0 0-1 0 0,0 0 1 0 0,-1 0-1 0 0,1 0 1 0 0,0 0-1 0 0,0 0 1 0 0,0 0-1 0 0,0 0 1 0 0,-18-3-20 0 0,1 1 0 0 0,-1 1 0 0 0,-20 0 0 0 0,-30 2 9 0 0,-110-3-22 0 0,135 0 17 0 0,40 1 80 0 0,12 3-138 0 0,65 10-30 0 0,-26-4 63 0 0,81 2-1 0 0,-127-10 4 0 0,2 1 61 0 0,35-5 8 0 0,-176-5-26 0 0,-73 16 27 0 0,205-6-71 0 0,-4 0 76 0 0,7 0 3 0 0,90 3-54 0 0,57-1-64 0 0,-93-3 62 0 0,18-1 60 0 0,-67 1 55 0 0,-12-1-164 0 0,-181-12 9 0 0,31 4-2 0 0,157 9 84 0 0,-1 0-43 0 0,174 18-2 0 0,-110-10-59 0 0,-40-4 40 0 0,0-1 0 0 0,1-1-1 0 0,0-1 1 0 0,-1 0 0 0 0,31-5 0 0 0,-50 4 129 0 0,-9-1-100 0 0,-3-1 8 0 0,-37-3 20 0 0,35 5-32 0 0,-166 0 9 0 0,175 0-13 0 0,5-1 12 0 0,18-3 19 0 0,44-4-36 0 0,83-7 26 0 0,-145 15-2 0 0,28-5-62 0 0,-28 4 102 0 0,5 0-62 0 0,-4-1 20 0 0,-8 0 6 0 0,-42-3-6 0 0,41 7 9 0 0,-52-1-39 0 0,-13 1 91 0 0,35-1-160 0 0,32-1 246 0 0,14 1-229 0 0,78 1 51 0 0,41 5-44 0 0,-188 4 73 0 0,-98 7-56 0 0,180-20 43 0 0,21-2-116 0 0,47 2 0 0 0,-67 4-233 0 0,-22-2 211 0 0,-4 0 27 0 0,-39 1 33 0 0,13 2 75 0 0,7-2-62 0 0,0-1 32 0 0,-1 1 1 0 0,-22 5 0 0 0,41-5 77 0 0,2-1-12 0 0,-6 1 14 0 0,10 0-194 0 0,23 3 140 0 0,-1-1 0 0 0,1-1 0 0 0,0-1 0 0 0,43-5 0 0 0,-67 3 36 0 0,16 1-33 0 0,-15 0 34 0 0,7-1-35 0 0,-7 1-24 0 0,6-2-471 0 0,-13-2 1939 0 0,-10-1-3725 0 0,4 4-5352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2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4 928 0 0,'0'0'1701'0'0,"6"1"-1409"0"0,43 5 1249 0 0,-46-6-1373 0 0,-1 0 16 0 0,43 3 900 0 0,-42-3-968 0 0,0 0-35 0 0,7 0 10 0 0,-7 0 59 0 0,0 0-84 0 0,41 5 221 0 0,-41-5 6 0 0,0 0-252 0 0,7 1 1 0 0,-8-1 797 0 0,-10-1-826 0 0,6 1-17 0 0,-135-10 266 0 0,126 10-268 0 0,-12 0 31 0 0,22 0-21 0 0,5 0-4 0 0,38-1 13 0 0,16 0 20 0 0,-55 1-56 0 0,0-1 6 0 0,30-1 14 0 0,-30 2 1 0 0,1-1 432 0 0,-11 1-320 0 0,-17 0-197 0 0,20 1 129 0 0,-4-1-26 0 0,5 0 26 0 0,-44-1 18 0 0,44 1 523 0 0,11-1-498 0 0,64 0 207 0 0,-69 1-235 0 0,14 2-12 0 0,16-1 232 0 0,-21 0-166 0 0,0 0 0 0 0,0-1 0 0 0,18-2 0 0 0,-28 2-122 0 0,2 0-6 0 0,27 0 28 0 0,-28 0 7 0 0,0 0 33 0 0,7 0-26 0 0,-7 0-1 0 0,38-1 707 0 0,-124 2-674 0 0,-21 5-8 0 0,101-5-98 0 0,0-1 51 0 0,-38 5 19 0 0,39-5 21 0 0,8 2-52 0 0,1 0 13 0 0,-1 0-7 0 0,0-1-1 0 0,0 0 1 0 0,0 0-1 0 0,0 0 1 0 0,0-1 0 0 0,0 0-1 0 0,12-1 1 0 0,19 2 27 0 0,25-1 205 0 0,-225 12-283 0 0,99-6 36 0 0,62-6 143 0 0,10 1-146 0 0,90 1 63 0 0,-50-2-16 0 0,-16 0-1 0 0,36-4 0 0 0,-65 4-35 0 0,-1 0 22 0 0,24-1-27 0 0,-23 1 98 0 0,15 0 49 0 0,-9 0 20 0 0,0 0 0 0 0,0 0 0 0 0,1-1-1 0 0,12-2 1 0 0,-20 2-41 0 0,18-3 226 0 0,-8 0-154 0 0,-10 4-424 0 0,-4-1-351 0 0,-27 5-579 0 0,22-3-1145 0 0,-12 1-6298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42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181 151 1156 0 0,'2'-10'699'0'0,"-2"3"4090"0"0,-2 3-4253 0 0,2 0 0 0 0,-1 0 0 0 0,0 0 0 0 0,1-1 1 0 0,0 1-1 0 0,0 0 0 0 0,1-9 0 0 0,0 11 212 0 0,-1-13 991 0 0,0 2-859 0 0,-1-2 359 0 0,-6-17 310 0 0,6 30-991 0 0,-4-10 433 0 0,4 12-981 0 0,1 0 0 0 0,-1 0 1 0 0,0-1-1 0 0,1 1 0 0 0,-1 0 0 0 0,1 0 0 0 0,-1 0 1 0 0,1 0-1 0 0,-1 0 0 0 0,0 0 0 0 0,1 0 0 0 0,-1 1 1 0 0,1-1-1 0 0,-1 0 0 0 0,1 0 0 0 0,-1 0 1 0 0,1 1-1 0 0,-1-1 0 0 0,1 0 0 0 0,-1 0 0 0 0,1 1 1 0 0,-1-1-1 0 0,0 1 0 0 0,-1 1-4 0 0,0 1 0 0 0,0-1 0 0 0,1 1 0 0 0,-1-1 0 0 0,1 1 0 0 0,-1 0 0 0 0,1 0 0 0 0,-1 4 0 0 0,-10 43 177 0 0,12-47-163 0 0,-1-1 0 0 0,-5 81 166 0 0,6-81-179 0 0,0 14 1 0 0,0-11 36 0 0,0 2-29 0 0,0 0 0 0 0,-1 0 1 0 0,0-1-1 0 0,-3 14 0 0 0,2-9 3 0 0,0 11 21 0 0,1-7-41 0 0,-1-1-1 0 0,-7 26 0 0 0,9-38 12 0 0,0 1-35 0 0,-6 51 114 0 0,6-47-79 0 0,-1-1 0 0 0,1 0 1 0 0,-1 0-1 0 0,-3 10 0 0 0,-4 19 1 0 0,8-32-22 0 0,0 12-23 0 0,0-4 46 0 0,0-8-15 0 0,0 14-3 0 0,-7 33 158 0 0,7-48-145 0 0,-1 13-62 0 0,0 9 119 0 0,0-22-68 0 0,1 1-13 0 0,-1 0 11 0 0,-1 23 2 0 0,7 52 5 0 0,-5-75 20 0 0,0 5-56 0 0,11 26 37 0 0,-10-27-8 0 0,1 0 1 0 0,0 0-1 0 0,0-1 0 0 0,6 11 0 0 0,-8-15 3 0 0,0 1 24 0 0,1-2-16 0 0,8 16 39 0 0,-8-15-27 0 0,6 17-64 0 0,-6-17 61 0 0,17 33 19 0 0,-14-10-27 0 0,-5-22-11 0 0,1 0-17 0 0,-5 48 248 0 0,5-49-246 0 0,-8 36-39 0 0,-13 3 133 0 0,12-23-111 0 0,8-17 45 0 0,-10 16-36 0 0,10-15 103 0 0,1-4-94 0 0,0 1 25 0 0,-1 0 0 0 0,1 0-1 0 0,-1 0 1 0 0,1-1 0 0 0,-1 1 0 0 0,0 0-1 0 0,1 0 1 0 0,-1 0 0 0 0,0 0 0 0 0,0 0 0 0 0,-1-1-1 0 0,0-1 3 0 0,-1 0 12 0 0,3 0-28 0 0,-1-6 16 0 0,1 6-19 0 0,-3-11 40 0 0,3 6-27 0 0,12-100 76 0 0,-12 88-76 0 0,4-117-9 0 0,-3 123 64 0 0,2-24-118 0 0,-1 32 13 0 0,-2 22 30 0 0,-1 3 17 0 0,0 1 1 0 0,-2-1 0 0 0,0 0-1 0 0,-6 19 1 0 0,-3 13-109 0 0,3-16 102 0 0,5-19 12 0 0,0 1 0 0 0,-2 28-1 0 0,5-43 11 0 0,1 5-24 0 0,-1-1 0 0 0,1 0 0 0 0,-2 0 0 0 0,1 0 0 0 0,-5 12 0 0 0,6-16 301 0 0,-1-8-303 0 0,1-38-29 0 0,10-76-1 0 0,-4 52 53 0 0,-1 3-28 0 0,17-137 51 0 0,-17 181-30 0 0,-1 2-4 0 0,-1 0 1 0 0,2-34 0 0 0,-5 51 25 0 0,2-10 37 0 0,-2-17-163 0 0,1 27 96 0 0,0-7-107 0 0,0 7 116 0 0,-1 9-4 0 0,-14 138 42 0 0,-7 107-106 0 0,20-226 168 0 0,2 17-74 0 0,4 65 9 0 0,-5-91 0 0 0,-4-37 51 0 0,-4-47 43 0 0,5 19-113 0 0,0-19 85 0 0,4-69-1 0 0,-2 31-233 0 0,-1 40 72 0 0,-6-110 14 0 0,6 167 37 0 0,0-16 4 0 0,0-2 32 0 0,2 23-41 0 0,-1-15-82 0 0,0 9 89 0 0,1 7 27 0 0,1 3 23 0 0,9 84-85 0 0,-12 162-1 0 0,-3-112 123 0 0,4-105-61 0 0,-7 49 9 0 0,4-41 74 0 0,3-35-123 0 0,1-1-11 0 0,-1 8 22 0 0,1-7 5 0 0,-3 12 90 0 0,3-41 155 0 0,3-32-310 0 0,3-28 78 0 0,3-27 38 0 0,29-115-70 0 0,-26 128 58 0 0,-12 98-56 0 0,1-24-13 0 0,0 23 16 0 0,2-51 56 0 0,-1 12-26 0 0,-3 49-115 0 0,-2 1 90 0 0,2-5 6 0 0,0 1 0 0 0,0 0 0 0 0,0 0 1 0 0,0-1-1 0 0,1 1 0 0 0,-1 0 0 0 0,1 0 0 0 0,1 5 0 0 0,-12 124-83 0 0,6-79 76 0 0,1 0 0 0 0,4 56 0 0 0,2-68 35 0 0,-7 70-1 0 0,2-71-29 0 0,1-11-73 0 0,-3 44 151 0 0,5-72 3 0 0,0 6-43 0 0,0-5-14 0 0,1-8 102 0 0,4-134-74 0 0,2-29 0 0 0,-5 113-152 0 0,0 37 103 0 0,-1-1 0 0 0,-1 0 0 0 0,-5-33 0 0 0,5 3 82 0 0,0 10-108 0 0,0 37 12 0 0,3-31 60 0 0,-2 31-42 0 0,1-18-108 0 0,-2 18 99 0 0,5-43 170 0 0,-5 38-184 0 0,0 5 60 0 0,-1-13-170 0 0,0 8 143 0 0,0 5 155 0 0,-5-9-247 0 0,6 10 72 0 0,-1 0 0 0 0,0 0 0 0 0,0 0-1 0 0,0 0 1 0 0,0 0 0 0 0,0 1 0 0 0,0-1 0 0 0,0 0-1 0 0,0 1 1 0 0,-1-1 0 0 0,1 0 0 0 0,0 1-1 0 0,0 0 1 0 0,0-1 0 0 0,-1 1 0 0 0,1 0 0 0 0,0-1-1 0 0,0 1 1 0 0,-1 0 0 0 0,-1 0 0 0 0,1 1 10 0 0,1 0-1 0 0,0 1 1 0 0,-1-1 0 0 0,1 0 0 0 0,0 1-1 0 0,0-1 1 0 0,0 0 0 0 0,0 1 0 0 0,0 0 0 0 0,0-1-1 0 0,0 1 1 0 0,1-1 0 0 0,-1 1 0 0 0,1 0 0 0 0,-1 0-1 0 0,1-1 1 0 0,-1 3 0 0 0,-1 3-2 0 0,-4 29 4 0 0,5 5-32 0 0,1-1 0 0 0,2 1 0 0 0,12 69 1 0 0,-13-107 50 0 0,-1 3 0 0 0,1-1 0 0 0,-1 1 1 0 0,0 0-1 0 0,-1 9 0 0 0,1-10-43 0 0,0-3 7 0 0,-1 1 7 0 0,-1 1-9 0 0,1-7 195 0 0,5-30-204 0 0,2 0-1 0 0,18-62 0 0 0,-17 70 98 0 0,-2 8-128 0 0,-3 9 62 0 0,1 0 1 0 0,-2 0-1 0 0,3-14 1 0 0,5-16-40 0 0,-9 36 45 0 0,3-25-52 0 0,-1 0 54 0 0,-2 24-27 0 0,-4-12-16 0 0,4 15 26 0 0,-1 0 0 0 0,1-1 1 0 0,-1 1-1 0 0,1 0 1 0 0,-1 0-1 0 0,1 0 0 0 0,-1 0 1 0 0,1 0-1 0 0,-1 0 1 0 0,0 0-1 0 0,1 0 0 0 0,-1 0 1 0 0,1 0-1 0 0,-1 0 1 0 0,1 0-1 0 0,-1 0 0 0 0,1 1 1 0 0,-1-1-1 0 0,1 0 1 0 0,-1 0-1 0 0,1 1 0 0 0,-1-1 1 0 0,1 0-1 0 0,-1 0 0 0 0,1 1 1 0 0,0-1-1 0 0,-1 1 1 0 0,1-1-1 0 0,-1 0 0 0 0,1 1 1 0 0,0-1-1 0 0,0 1 1 0 0,-1-1-1 0 0,1 1 0 0 0,0-1 1 0 0,0 1-1 0 0,-1-1 1 0 0,1 1-1 0 0,0-1 0 0 0,0 1 1 0 0,0 0-1 0 0,-2 2 23 0 0,-1 1 0 0 0,3-2-47 0 0,-5 17-26 0 0,4-17 59 0 0,0 1-16 0 0,-1 2 10 0 0,-1 3 4 0 0,1 0-1 0 0,0 1 1 0 0,0-1 0 0 0,-1 17 0 0 0,2-9-21 0 0,0-1 0 0 0,4 32 0 0 0,-3-40-7 0 0,1-4 3 0 0,0 9-21 0 0,-3-6 103 0 0,0-31-83 0 0,1 19 26 0 0,1-9 21 0 0,1 5-46 0 0,0 1 0 0 0,0 0-1 0 0,1 0 1 0 0,1 0 0 0 0,-1 0 0 0 0,8-16 0 0 0,-9 23 38 0 0,7-35-63 0 0,-8 35 104 0 0,0 0-85 0 0,1-10 47 0 0,0 4-34 0 0,0 6-28 0 0,-1 8-214 0 0,-3 129 151 0 0,0-49 143 0 0,2-64-28 0 0,1 0-1 0 0,6 37 1 0 0,11 29-83 0 0,-14-72 42 0 0,-1-1 1 0 0,-1 25-1 0 0,-1-26 61 0 0,1 1 0 0 0,4 21-1 0 0,0-9 13 0 0,3 29-1 0 0,-8-53-11 0 0,2 13-28 0 0,2 44-9 0 0,-4-58 22 0 0,0 17 27 0 0,0-10-1 0 0,-7 33-60 0 0,7-39-13 0 0,-7 37 78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3204 0 0,'-11'-12'17311'0'0,"11"24"-16924"0"0,1 0 0 0 0,0 0 0 0 0,4 15 0 0 0,10 57 1114 0 0,-14-82-1461 0 0,-3 14 1499 0 0,0-10-6019 0 0,-12-33-15623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43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 1 1656 0 0,'0'0'8226'0'0,"-2"3"-7950"0"0,2-1-179 0 0,-1 0 0 0 0,0-1 0 0 0,0 1 0 0 0,0 0 0 0 0,0-1 0 0 0,0 1 0 0 0,0-1-1 0 0,-1 1 1 0 0,1-1 0 0 0,0 0 0 0 0,-3 2 0 0 0,2-2 268 0 0,0 0-202 0 0,-21 9 412 0 0,21-10-498 0 0,-23 6 136 0 0,-44 3 119 0 0,56-8-255 0 0,10-1-16 0 0,-11 1 33 0 0,12-2-80 0 0,-2 1 14 0 0,-14 0 261 0 0,1-1 302 0 0,22 2-209 0 0,35 0-267 0 0,-34-2-114 0 0,35 0 128 0 0,8 3-59 0 0,-47-2 172 0 0,-8 2-174 0 0,-98 17 256 0 0,100-18-348 0 0,-4 1 22 0 0,6-1 76 0 0,9-1-84 0 0,19 3 26 0 0,-16-3-26 0 0,23-4 60 0 0,-5 3 136 0 0,-25 1-136 0 0,0-1-30 0 0,9-1-16 0 0,-10 2 84 0 0,14-2-844 0 0,5-4-4211 0 0,-10-3-2271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49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32 1184 0 0,'-7'5'6685'0'0,"10"-3"-6659"0"0,2 0 124 0 0,0 0-1 0 0,0 0 0 0 0,1-1 1 0 0,-1 0-1 0 0,0 0 1 0 0,1 0-1 0 0,5 0 1 0 0,94-2 1504 0 0,211 8 434 0 0,-270-4-1984 0 0,-12-2 86 0 0,-32-1-68 0 0,1 0-84 0 0,9 0 28 0 0,-8 0 104 0 0,-12-2-158 0 0,-65-10-10 0 0,-1 3 0 0 0,-123 0 0 0 0,185 8 35 0 0,-4 3-38 0 0,-3 0 9 0 0,10-1-5 0 0,2-1 10 0 0,0 1 0 0 0,0 0-1 0 0,1 1 1 0 0,-11 3-1 0 0,15-4 55 0 0,77 9 43 0 0,135-9 88 0 0,-110-2-117 0 0,-94 1-63 0 0,4-2 28 0 0,8 2 10 0 0,-15 0 16 0 0,-12 1-54 0 0,-264 22 132 0 0,224-18-144 0 0,-141 22-15 0 0,188-27 12 0 0,-2 1-26 0 0,-2 1 32 0 0,9 0-68 0 0,31 2 75 0 0,2-3-26 0 0,1-1 0 0 0,-1-2 0 0 0,48-8 0 0 0,-5 0-5 0 0,-58 8 44 0 0,-1-1 0 0 0,29-8 0 0 0,-46 10-2 0 0,4-1-25 0 0,-5 1-2 0 0,-7-1-29 0 0,-65-4 21 0 0,0 3 0 0 0,-115 10 1 0 0,130-4-48 0 0,22-2-16 0 0,30-1 41 0 0,1 1 15 0 0,-8 0 24 0 0,8 0 52 0 0,10-1-108 0 0,101-1-61 0 0,294-23 84 0 0,-372 21-39 0 0,-29 3 163 0 0,-8-2-125 0 0,-30-7-29 0 0,-53-5 1 0 0,-145 2 100 0 0,222 12-51 0 0,-31 2 23 0 0,3 2-82 0 0,-1 2-8 0 0,38-6 70 0 0,-3 1-43 0 0,2-1 3 0 0,8 0 18 0 0,458-14 32 0 0,-425 14 58 0 0,13 1-91 0 0,-47-1-24 0 0,-11-1-36 0 0,-132-9 100 0 0,-147 9 0 0 0,158 16-58 0 0,126-14 68 0 0,-8 3-14 0 0,6 1-14 0 0,7-2 39 0 0,102 3-30 0 0,140-8 1 0 0,-156-1-26 0 0,249-18-12 0 0,-290 19 85 0 0,-44 2-46 0 0,0 0-29 0 0,2 1 26 0 0,-8 1-4 0 0,-18 2-10 0 0,-37 2-86 0 0,-150-1 78 0 0,-18 2 16 0 0,194-3 81 0 0,31-2-53 0 0,6 0-8 0 0,28 3-36 0 0,2-4 27 0 0,0-1 0 0 0,36-4 0 0 0,-12-1-11 0 0,15 2-40 0 0,186-14 90 0 0,-254 16-71 0 0,4-2 14 0 0,-122 13 159 0 0,-175 35-180 0 0,246-38 78 0 0,103-18-83 0 0,-45 10 11 0 0,92-10 5 0 0,129 5 0 0 0,-207 0-16 0 0,-29 6 65 0 0,-10 0 0 0 0,-82-1-77 0 0,-156 20 0 0 0,218-13 157 0 0,28-6-112 0 0,0 0-1 0 0,0 0 1 0 0,0 0-1 0 0,0 0 1 0 0,0 0-1 0 0,0 1 1 0 0,1-1-1 0 0,-1 0 1 0 0,0 0-1 0 0,0 0 1 0 0,0 0-1 0 0,0 0 1 0 0,0 0-1 0 0,0 0 1 0 0,0 0-1 0 0,0 0 1 0 0,0 0-1 0 0,0 0 1 0 0,0 1-1 0 0,0-1 1 0 0,0 0-1 0 0,0 0 1 0 0,0 0-1 0 0,0 0 1 0 0,0 0-1 0 0,0 0 1 0 0,0 0-1 0 0,0 0 1 0 0,0 0-1 0 0,0 0 0 0 0,0 1 1 0 0,0-1-1 0 0,0 0 1 0 0,0 0-1 0 0,0 0 1 0 0,0 0-1 0 0,-1 0 1 0 0,1 0-1 0 0,0 0 1 0 0,0 0-1 0 0,0 0 1 0 0,0 0-1 0 0,0 0 1 0 0,0 0-1 0 0,0 0 1 0 0,0 1-1 0 0,0-1 1 0 0,0 0-1 0 0,0 0 1 0 0,-1 0-1 0 0,18 4-55 0 0,29 2-14 0 0,227-3 75 0 0,-55-9 0 0 0,-215 6 89 0 0,-8-1-31 0 0,-20-3-8 0 0,-42-3-71 0 0,5 5-27 0 0,-160 2-46 0 0,149 7 85 0 0,572-24-42 0 0,-414 17-11 0 0,-451 4-27 0 0,200-6 95 0 0,155 1-2 0 0,-34 2-8 0 0,21 0-2 0 0,34-2-9 0 0,30-1-8 0 0,118 0 6 0 0,295-18-63 0 0,-451 20 132 0 0,-9-1-42 0 0,-226 1-44 0 0,102 2 42 0 0,-37 4 133 0 0,166-6-132 0 0,-7 1 48 0 0,7-1-58 0 0,8 1-10 0 0,336-1 16 0 0,-268-2 38 0 0,-28 2-85 0 0,-13 0 123 0 0,45-6 1 0 0,-64 4-93 0 0,-2 0 7 0 0,-10 1 52 0 0,-9 0-118 0 0,-40-3 66 0 0,1 2 0 0 0,-74 6 0 0 0,2 0-84 0 0,93-4 78 0 0,10-1-6 0 0,0 2 0 0 0,1 0 0 0 0,-1 0 0 0 0,0 1 0 0 0,-15 5 0 0 0,28-7 95 0 0,11 2-114 0 0,28 4 23 0 0,1-2 0 0 0,59-2-1 0 0,88-11 3 0 0,-113 5 4 0 0,-47 2-6 0 0,-33 1-8 0 0,-29 1 7 0 0,-308 24 1 0 0,263-16-112 0 0,166 1 97 0 0,171-7 11 0 0,-139-2 32 0 0,-114 0-45 0 0,2 0-18 0 0,10 0 50 0 0,-11 0 24 0 0,0 0 6 0 0,-155-1 403 0 0,85 3-532 0 0,63-2 143 0 0,4 0-48 0 0,-8 0 0 0 0,7 0 4 0 0,5 0 16 0 0,20-2 25 0 0,5-1-87 0 0,-1 2 1 0 0,33 2-1 0 0,-16 2 58 0 0,-42-3-2 0 0,0 0 34 0 0,0 0-260 0 0,2 1 247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53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29 868 0 0,'0'0'966'0'0,"-24"-5"2917"0"0,33 6-3782 0 0,160 8 964 0 0,374-2 708 0 0,-512-4-1654 0 0,-29-3 191 0 0,-11 0-274 0 0,-59 1 15 0 0,-183-1-176 0 0,208 4 408 0 0,54-2-273 0 0,41-1 28 0 0,-9-2-115 0 0,137-7 88 0 0,-160 5 103 0 0,-18 3-82 0 0,-5-1-14 0 0,-25 1-10 0 0,17 0 1 0 0,-57-1 23 0 0,-79 8 1 0 0,101 3-53 0 0,44-10-32 0 0,8 1-9 0 0,34 3 90 0 0,0-2 1 0 0,-1-1-1 0 0,1-2 1 0 0,77-13-1 0 0,-115 13-25 0 0,7-1-31 0 0,-16-3 11 0 0,-12-2 19 0 0,-5 2 42 0 0,0 2 0 0 0,-1 0 0 0 0,1 1 0 0 0,-31 2 0 0 0,31 0-17 0 0,-172 10 109 0 0,194-10-132 0 0,10 1 14 0 0,118 5 17 0 0,1-5 0 0 0,143-18 0 0 0,-268 17-31 0 0,0 0 0 0 0,0-1 0 0 0,0 1-1 0 0,0 0 1 0 0,0-1 0 0 0,0 1 0 0 0,0-1-1 0 0,0 0 1 0 0,-1 1 0 0 0,4-2 0 0 0,-5 1-4 0 0,-1 1 0 0 0,1-1-1 0 0,0 1 1 0 0,0 0 0 0 0,-1-1 0 0 0,1 1 0 0 0,0 0 0 0 0,0-1 0 0 0,-1 1-1 0 0,1 0 1 0 0,0 0 0 0 0,-1-1 0 0 0,1 1 0 0 0,-1 0 0 0 0,1 0 0 0 0,0-1-1 0 0,-1 1 1 0 0,1 0 0 0 0,-1 0 0 0 0,1 0 0 0 0,0 0 0 0 0,-1 0 0 0 0,1 0-1 0 0,-1 0 1 0 0,1 0 0 0 0,-1 0 0 0 0,0 0 0 0 0,-50-7 99 0 0,-483 20-69 0 0,432-11-47 0 0,5-3 33 0 0,95 0 24 0 0,9 0-26 0 0,23-3-27 0 0,43-2 49 0 0,290 4-54 0 0,-290 2 128 0 0,-61-1-70 0 0,-45 1-44 0 0,-52 6 61 0 0,42-1-178 0 0,40-5 93 0 0,-11 3-80 0 0,-16 3-46 0 0,22-3-6546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02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94 972 0 0,'-13'1'641'0'0,"19"1"1066"0"0,21 0 165 0 0,-25-2-2391 0 0,12 1 737 0 0,1-1 0 0 0,21-2 0 0 0,-11 0 27 0 0,249-6 1270 0 0,-155 3-979 0 0,-116 4-502 0 0,15 0 88 0 0,-16 1-60 0 0,4-1-111 0 0,-8 0 578 0 0,-139-5-526 0 0,-54 14 198 0 0,175-7-193 0 0,13-1 23 0 0,-24 2-49 0 0,29 0-101 0 0,310-17 137 0 0,-163 6-78 0 0,-127 8 43 0 0,30-4 188 0 0,-45 5-187 0 0,-57-6-52 0 0,-31-1 132 0 0,-243 10-6 0 0,297-1-9 0 0,29-2 30 0 0,9 2-73 0 0,65 4-11 0 0,-1-3 1 0 0,86-8-1 0 0,-122 4-41 0 0,143-5 27 0 0,-175 6-4 0 0,6 1 46 0 0,-8 0-15 0 0,0 0 1 0 0,1-1-1 0 0,-1 1 0 0 0,0-1 1 0 0,0 1-1 0 0,0-1 1 0 0,1 0-1 0 0,-1 1 1 0 0,0-1-1 0 0,1 0 1 0 0,-1 0-1 0 0,0 0 0 0 0,0 0 1 0 0,1 0-1 0 0,-1 0 1 0 0,0 0-1 0 0,1-1 1 0 0,1 1-1 0 0,-44 8-87 0 0,-202-4 58 0 0,7 0-119 0 0,226-2 145 0 0,10-2-5 0 0,-1 0 1 0 0,1 0 0 0 0,0 0 0 0 0,0 0 0 0 0,0 0 0 0 0,0 1 0 0 0,0-1 0 0 0,0 0 0 0 0,0 0-1 0 0,0 0 1 0 0,0 0 0 0 0,0 0 0 0 0,0 0 0 0 0,0 0 0 0 0,0 1 0 0 0,0-1 0 0 0,0 0 0 0 0,0 0 0 0 0,0 0-1 0 0,0 0 1 0 0,0 0 0 0 0,0 0 0 0 0,0 0 0 0 0,0 1 0 0 0,0-1 0 0 0,0 0 0 0 0,0 0 0 0 0,0 0-1 0 0,0 0 1 0 0,0 0 0 0 0,0 0 0 0 0,0 0 0 0 0,0 0 0 0 0,0 1 0 0 0,0-1 0 0 0,1 0 0 0 0,-1 0-1 0 0,0 0 1 0 0,0 0 0 0 0,0 0 0 0 0,0 0 0 0 0,0 0 0 0 0,0 0 0 0 0,0 0 0 0 0,0 0 0 0 0,1 0-1 0 0,-1 0 1 0 0,0 0 0 0 0,0 0 0 0 0,0 0 0 0 0,0 0 0 0 0,0 0 0 0 0,0 0 0 0 0,0 0 0 0 0,1 0 0 0 0,-1 0-1 0 0,0 0 1 0 0,0 0 0 0 0,0 0 0 0 0,0 0 0 0 0,0 0 0 0 0,0 0 0 0 0,0 0 0 0 0,1 0 0 0 0,-1 0-1 0 0,47 12-2 0 0,0-1-1 0 0,1-3 0 0 0,56 2 0 0 0,10 2-46 0 0,-71-6 97 0 0,0-1 0 0 0,56-3 0 0 0,-88-4 33 0 0,-18-1-20 0 0,-15 0-21 0 0,21 2-44 0 0,-39-5 36 0 0,-63-3 1 0 0,61 6-15 0 0,-142-6 75 0 0,182 8-109 0 0,11 0-35 0 0,287-18 290 0 0,-222 16-168 0 0,-3 0 165 0 0,-174 6-225 0 0,37-2-27 0 0,-73-2 97 0 0,90-1-63 0 0,48 2-27 0 0,-3 0 16 0 0,-10 3-9 0 0,11-3-25 0 0,14 0 24 0 0,71 3 28 0 0,276-7-221 0 0,-307 1 197 0 0,-49 3 29 0 0,1-1 12 0 0,7 0-57 0 0,-8 1 77 0 0,-11 1-43 0 0,-126 4 52 0 0,-50 3-131 0 0,122-2-29 0 0,60-6 59 0 0,1 1-10 0 0,-4 0 28 0 0,10 1-36 0 0,64 0 63 0 0,377-10-385 0 0,-404 6 497 0 0,-389 15 118 0 0,316-9-254 0 0,12-1 47 0 0,40-3-68 0 0,-5 0 20 0 0,370-10 74 0 0,-362 9-76 0 0,6-1 40 0 0,-198 12 142 0 0,49-10-223 0 0,80-1 132 0 0,-52 5 1 0 0,273-13-126 0 0,-22 2 100 0 0,-106 10-358 0 0,-101 3 250 0 0,1-2 0 0 0,-1-2 0 0 0,-54-4 1 0 0,12 0 6 0 0,-54 5 193 0 0,275 6-288 0 0,340-44 439 0 0,-448 31-210 0 0,-49 4-20 0 0,8 1-72 0 0,-299-9 35 0 0,21 0 311 0 0,271 9-311 0 0,31 1 51 0 0,29 1-47 0 0,217-7-19 0 0,-174 1-12 0 0,46-3 44 0 0,139-24 1 0 0,-261 29-57 0 0,1 2-32 0 0,-10 1 17 0 0,-22 5 9 0 0,-45 4-9 0 0,-251-3 29 0 0,82-5 68 0 0,212-1-106 0 0,31-2 31 0 0,0 0 0 0 0,0 1 0 0 0,0-1 0 0 0,0 0 0 0 0,0 0 0 0 0,0 0 0 0 0,0 0 0 0 0,0 0 0 0 0,0 0 0 0 0,0 0 0 0 0,0 0 0 0 0,0 0 0 0 0,0 0 0 0 0,0 0 0 0 0,0 0 0 0 0,45 2 10 0 0,461-12-1 0 0,-212-1 10 0 0,-472 16 50 0 0,-108 15-45 0 0,238-12-16 0 0,470-32 20 0 0,-285 11-35 0 0,-103 11 84 0 0,64-16 1 0 0,-96 18-42 0 0,-382 26 118 0 0,252-15-57 0 0,73-4-161 0 0,-15 1-81 0 0,75-8 145 0 0,0 0-1 0 0,0 1 1 0 0,0-1 0 0 0,0 1 0 0 0,5 2 0 0 0,27 2-21 0 0,284-7 43 0 0,-103-2 106 0 0,-215 4-78 0 0,-3 0-51 0 0,7 0-2 0 0,-5 0-3 0 0,-6 0-16 0 0,-401 12 128 0 0,392-11-131 0 0,7-1 17 0 0,0 0 0 0 0,-1 1-1 0 0,1 0 1 0 0,0 0 0 0 0,0 1 0 0 0,-6 2 0 0 0,2 0 14 0 0,8-3 2 0 0,9 0-69 0 0,62 2 70 0 0,136-11 1 0 0,-113 2 6 0 0,57-5 161 0 0,-146 11-148 0 0,-1-1-49 0 0,3-1 13 0 0,-9 1 30 0 0,-53 0-89 0 0,-61 6 0 0 0,51 0 178 0 0,65-5-110 0 0,0 0 16 0 0,-8 2 32 0 0,8-1 5 0 0,11-1-85 0 0,414-18-72 0 0,-337 13 321 0 0,-84 5-59 0 0,1 0-134 0 0,-132 8 398 0 0,-125 10-404 0 0,251-18-58 0 0,1 0 24 0 0,-5 2 9 0 0,5-1 2 0 0,10-2-131 0 0,160-7-177 0 0,-16-3 211 0 0,-149 11 87 0 0,-208-3-365 0 0,101-3 498 0 0,55 2-76 0 0,-65 2 0 0 0,112 3 15 0 0,7 0-32 0 0,19 1-42 0 0,42 1-108 0 0,206 4 49 0 0,-269-7 22 0 0,6 0 49 0 0,-6 0-9 0 0,-7-1-54 0 0,-244-13-221 0 0,199 10 341 0 0,-66-4-160 0 0,112 8 111 0 0,1 0 3 0 0,181 4 142 0 0,-80-1-170 0 0,78 2 155 0 0,-152-5-106 0 0,-24-1-19 0 0,-5 0-3 0 0,-28-1-8 0 0,-104-2 8 0 0,-61-2-30 0 0,122 2 6 0 0,38 2 53 0 0,70 1-21 0 0,22 1 9 0 0,194-4-255 0 0,-180 0 290 0 0,-66 4-50 0 0,5-1-79 0 0,-8 1 71 0 0,0 0-1 0 0,0 0 0 0 0,0 0 0 0 0,-1 0 1 0 0,1 0-1 0 0,0-1 0 0 0,0 1 0 0 0,0 0 1 0 0,0 0-1 0 0,0 0 0 0 0,0 0 0 0 0,0 0 0 0 0,0 0 1 0 0,0 0-1 0 0,0 0 0 0 0,0 0 0 0 0,0 0 1 0 0,0-1-1 0 0,0 1 0 0 0,0 0 0 0 0,0 0 0 0 0,0 0 1 0 0,0 0-1 0 0,0 0 0 0 0,0 0 0 0 0,0 0 1 0 0,0 0-1 0 0,0-1 0 0 0,0 1 0 0 0,0 0 1 0 0,0 0-1 0 0,0 0 0 0 0,0 0 0 0 0,0 0 0 0 0,0 0 1 0 0,0 0-1 0 0,0 0 0 0 0,0 0 0 0 0,0-1 1 0 0,-28-5 3 0 0,-2 0 0 0 0,-50-2 0 0 0,-66 5 166 0 0,143 3-187 0 0,-5 0 43 0 0,5 0-12 0 0,7-1 33 0 0,228 6-114 0 0,-40 0 37 0 0,-190-5 61 0 0,2 0-24 0 0,37 0 300 0 0,-328 5-194 0 0,283-5-94 0 0,10 1-16 0 0,26 3-35 0 0,46 3-84 0 0,-41-5 181 0 0,63 4 3 0 0,-78-4-61 0 0,-21 0 21 0 0,-6-1 7 0 0,-42 2 38 0 0,42-3-78 0 0,-78 2-56 0 0,-53 4-104 0 0,133-5 123 0 0,1-1-435 0 0,-4 2 1288 0 0,40 3-9677 0 0,-26-4 6950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29.6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81 1104 0 0,'-43'2'2354'0'0,"40"-2"-1376"0"0,-5 0 2124 0 0,116-9-1395 0 0,210 11 1 0 0,-109 3-1081 0 0,-136-10 78 0 0,-59 3-576 0 0,-12 2 319 0 0,-10 0-455 0 0,-164 1 135 0 0,-35-2-245 0 0,100-6 196 0 0,77 6-108 0 0,27 1 71 0 0,13 0-39 0 0,94 0 32 0 0,15 2 128 0 0,210-23-1 0 0,-286 12-87 0 0,-41 8 7 0 0,-10 0-105 0 0,-388-13-285 0 0,362 14 328 0 0,-123 4-45 0 0,135-2-24 0 0,21-1 31 0 0,5 1 6 0 0,25 2 14 0 0,210 5-127 0 0,-63-3 178 0 0,-171-6 35 0 0,-8 1-40 0 0,-22 0-33 0 0,-44 0-15 0 0,-334-7-8 0 0,382 5 17 0 0,-41-1 90 0 0,55 3-72 0 0,7 0-3 0 0,29 6 0 0 0,27 0-47 0 0,105 1 1 0 0,-80-6 31 0 0,158-8-90 0 0,-230 5 81 0 0,-1 0-16 0 0,-8-1 11 0 0,-17-4 12 0 0,-31-3 3 0 0,-53 0 62 0 0,-374-20 88 0 0,454 28-140 0 0,12 1-30 0 0,0-1 0 0 0,0 2-1 0 0,-17 2 1 0 0,24-3 102 0 0,5 2-89 0 0,0-1 0 0 0,0 0 0 0 0,0 0 0 0 0,0 0 1 0 0,0 0-1 0 0,0-1 0 0 0,0 1 0 0 0,7-1 0 0 0,1 1 10 0 0,190 18 9 0 0,-123-14 27 0 0,571 17 288 0 0,-620-23-325 0 0,-26 1-2 0 0,0 0 3 0 0,-154 4-9 0 0,-371-25 141 0 0,487 20-212 0 0,32 1 46 0 0,6 0-27 0 0,0 1 51 0 0,0-1 0 0 0,0 0-1 0 0,0 1 1 0 0,0-1 0 0 0,0-1 0 0 0,0 1-1 0 0,0 0 1 0 0,3-2 0 0 0,7 1 13 0 0,348 15 47 0 0,2 0-42 0 0,-310-21 91 0 0,-58 4-92 0 0,-5-2-23 0 0,0 0 1 0 0,0 1 0 0 0,-1 0 0 0 0,1 0-1 0 0,-1 1 1 0 0,-20-3 0 0 0,-80-4-31 0 0,51 5 15 0 0,-263-9 27 0 0,320 14-2 0 0,0-1 1 0 0,0 1-1 0 0,0 0 0 0 0,0 0 0 0 0,0 1 0 0 0,0-1 1 0 0,0 1-1 0 0,0-1 0 0 0,1 1 0 0 0,-1 0 0 0 0,0 0 1 0 0,0 0-1 0 0,-4 3 0 0 0,6-3-23 0 0,185 11-100 0 0,-127-10 143 0 0,408-6 73 0 0,-459 3-120 0 0,7 1-3 0 0,-9 0 135 0 0,-17 0-104 0 0,1 0-1 0 0,-19 2 1 0 0,-16 1-21 0 0,-84 0-21 0 0,-396 19-147 0 0,446-16 157 0 0,79-6 50 0 0,9 1-36 0 0,64 8-22 0 0,131-1-1 0 0,-54-4 8 0 0,-51-2 21 0 0,36 2-17 0 0,-327-21-10 0 0,-171-18-10 0 0,128 20-24 0 0,198 17 56 0 0,29 1 7 0 0,10-3 2 0 0,0 0 0 0 0,0 0 0 0 0,0 0 1 0 0,0 0-1 0 0,0 0 0 0 0,-1 0 0 0 0,1 0 0 0 0,0 0 1 0 0,0 0-1 0 0,0 0 0 0 0,0 0 0 0 0,0 0 1 0 0,0 0-1 0 0,0 1 0 0 0,0-1 0 0 0,0 0 1 0 0,0 0-1 0 0,0 0 0 0 0,0 0 0 0 0,0 0 1 0 0,0 0-1 0 0,0 0 0 0 0,0 0 0 0 0,0 0 0 0 0,0 0 1 0 0,0 1-1 0 0,0-1 0 0 0,0 0 0 0 0,0 0 1 0 0,0 0-1 0 0,0 0 0 0 0,0 0 0 0 0,0 0 1 0 0,0 0-1 0 0,0 0 0 0 0,0 0 0 0 0,0 0 1 0 0,0 0-1 0 0,0 1 0 0 0,0-1 0 0 0,0 0 0 0 0,0 0 1 0 0,0 0-1 0 0,0 0 0 0 0,0 0 0 0 0,0 0 1 0 0,0 0-1 0 0,1 0 0 0 0,-1 0 0 0 0,0 0 1 0 0,0 0-1 0 0,0 0 0 0 0,0 0 0 0 0,0 0 0 0 0,0 0 1 0 0,0 0-1 0 0,0 0 0 0 0,0 0 0 0 0,0 0 1 0 0,0 0-1 0 0,1 0 0 0 0,-1 0 0 0 0,0 0 1 0 0,0 0-1 0 0,0 0 0 0 0,0 0 0 0 0,39 9 12 0 0,0-3 0 0 0,0-1-1 0 0,52 0 1 0 0,-28-2 1 0 0,967 26-614 0 0,-890-34 637 0 0,-137 5-51 0 0,-9-2-33 0 0,-31-5 28 0 0,0 2-1 0 0,-65 0 1 0 0,55 3 11 0 0,6-1 34 0 0,-1 3 1 0 0,-55 6 0 0 0,89-3 77 0 0,8-3-103 0 0,0 0 0 0 0,0 0 1 0 0,-1 1-1 0 0,1-1 0 0 0,0 0 0 0 0,0 0 0 0 0,0 0 1 0 0,0 0-1 0 0,0 0 0 0 0,0 0 0 0 0,0 0 1 0 0,0 0-1 0 0,0 0 0 0 0,0 0 0 0 0,0 1 0 0 0,0-1 1 0 0,0 0-1 0 0,0 0 0 0 0,0 0 0 0 0,0 0 1 0 0,0 0-1 0 0,0 0 0 0 0,0 0 0 0 0,0 0 0 0 0,0 1 1 0 0,0-1-1 0 0,0 0 0 0 0,0 0 0 0 0,0 0 1 0 0,0 0-1 0 0,0 0 0 0 0,0 0 0 0 0,1 0 0 0 0,-1 0 1 0 0,0 0-1 0 0,0 0 0 0 0,0 0 0 0 0,0 1 1 0 0,0-1-1 0 0,0 0 0 0 0,0 0 0 0 0,0 0 0 0 0,0 0 1 0 0,0 0-1 0 0,0 0 0 0 0,1 0 0 0 0,-1 0 0 0 0,0 0 1 0 0,0 0-1 0 0,0 0 0 0 0,0 0 0 0 0,0 0 1 0 0,0 0-1 0 0,0 0 0 0 0,0 0 0 0 0,0 0 0 0 0,1 0 1 0 0,-1 0-1 0 0,0 0 0 0 0,0 0 0 0 0,0 0 1 0 0,10 2 6 0 0,1 1 1 0 0,-1-2 0 0 0,1 0 0 0 0,16 0-1 0 0,102-9-51 0 0,-126 8 126 0 0,-97-6 34 0 0,58 5-126 0 0,-11 1 44 0 0,-83 9-1 0 0,128-9-45 0 0,9 2-112 0 0,16 3 138 0 0,1-1-1 0 0,0-1 1 0 0,44 0 0 0 0,-2-5-107 0 0,-183-6 170 0 0,-181 9-1 0 0,296 0-150 0 0,11-1 18 0 0,226-7 112 0 0,-127 1-16 0 0,-63 1-47 0 0,-4 0-10 0 0,-185-4-128 0 0,98 8 143 0 0,-7 4-127 0 0,51-3 91 0 0,9 3-24 0 0,-7-3 62 0 0,8 2 9 0 0,0 1 0 0 0,0-1 0 0 0,0 0 0 0 0,0-1 0 0 0,0 0-1 0 0,15 0 1 0 0,188-11 55 0 0,-180 4-36 0 0,-29 6 55 0 0,-9 2-133 0 0,-47 16-2100 0 0,43-9-6992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36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28 972 0 0,'21'-11'465'0'0,"-17"9"1583"0"0,-1 1-1685 0 0,19-4 1259 0 0,-20 4-1408 0 0,12-4 620 0 0,12 3-91 0 0,-23 2-603 0 0,31-1 1001 0 0,7 9-830 0 0,-39-8-199 0 0,0 1-70 0 0,9 1-5 0 0,-8-2 8 0 0,5 0-284 0 0,-8 0 317 0 0,0 0-1 0 0,0 0 1 0 0,0 0 0 0 0,1 0 0 0 0,-1 0-1 0 0,0 0 1 0 0,0 0 0 0 0,0 0-1 0 0,0 0 1 0 0,1 0 0 0 0,-1 0 0 0 0,0 1-1 0 0,0-1 1 0 0,0 0 0 0 0,0 0-1 0 0,1 0 1 0 0,-1 0 0 0 0,0 0 0 0 0,0 0-1 0 0,0 0 1 0 0,0 1 0 0 0,0-1-1 0 0,0 0 1 0 0,1 0 0 0 0,-1 0 0 0 0,0 0-1 0 0,0 0 1 0 0,0 1 0 0 0,0-1-1 0 0,0 0 1 0 0,0 0 0 0 0,0 0 0 0 0,0 0-1 0 0,0 1 1 0 0,0-1 0 0 0,0 0-1 0 0,0 0 1 0 0,0 0 0 0 0,0 0 0 0 0,0 1-1 0 0,0-1 1 0 0,0 0 0 0 0,0 0-1 0 0,0 0 1 0 0,0 1 0 0 0,0-1 0 0 0,0 0-1 0 0,0 0 1 0 0,0 0 0 0 0,0 0-1 0 0,0 0 1 0 0,0 1 0 0 0,-1-1 0 0 0,-9 18-52 0 0,7-14 100 0 0,1 26 441 0 0,-7 45 0 0 0,-1-6-130 0 0,6 48-186 0 0,4-115-225 0 0,1 1-35 0 0,4 35 599 0 0,1-51-586 0 0,-2 0-1 0 0,1-1 1 0 0,-2 1 0 0 0,0-1-1 0 0,0 1 1 0 0,0-24-1 0 0,-4 18 59 0 0,-7-36 0 0 0,-20-63-84 0 0,28 116 21 0 0,-5-24-14 0 0,3 19-5 0 0,2 5-24 0 0,1 9 4 0 0,4 47 166 0 0,-5 44 18 0 0,2-73-105 0 0,1 0 0 0 0,7 25 0 0 0,-1-1-1 0 0,6 16-33 0 0,-9-45 84 0 0,4 32-1 0 0,-4-17 244 0 0,-7-44-328 0 0,0-1-1 0 0,1 1 1 0 0,-1-1-1 0 0,2 0 1 0 0,1-9 0 0 0,9-53 1 0 0,3-105 0 0 0,-8 68 80 0 0,-5 107-61 0 0,-1-28-148 0 0,0 21 110 0 0,0 7 41 0 0,-3 7-35 0 0,-23 52-41 0 0,2 1 1 0 0,3 0-1 0 0,-25 117 1 0 0,29-63 130 0 0,12-56 308 0 0,9-60-402 0 0,1 0 13 0 0,0-1 0 0 0,-1 0 0 0 0,0 0 0 0 0,0 0 1 0 0,0-1-1 0 0,0 0 0 0 0,-1 1 0 0 0,0-1 1 0 0,0-1-1 0 0,-1 1 0 0 0,3-8 0 0 0,7-32-11 0 0,-2 0 1 0 0,6-80-1 0 0,-11 71 24 0 0,1-72 19 0 0,-6 103-68 0 0,-1 37-39 0 0,-1 33-19 0 0,-13 101 60 0 0,1-13 106 0 0,13-111-57 0 0,2 0 0 0 0,0-1 0 0 0,7 44 0 0 0,-1-27 2 0 0,-2-13 47 0 0,14 47 0 0 0,-7-29 7 0 0,-11-42-42 0 0,0 1 3 0 0,2 2-45 0 0,-3-5 15 0 0,0 0-1 0 0,0 0 1 0 0,0 0 0 0 0,0 0-1 0 0,0 0 1 0 0,0 0 0 0 0,-1 0-1 0 0,1 0 1 0 0,0 0 0 0 0,0 0-1 0 0,0 0 1 0 0,0 0-1 0 0,0 0 1 0 0,0-1 0 0 0,0 1-1 0 0,0 0 1 0 0,0 0 0 0 0,0 0-1 0 0,0 0 1 0 0,1 0-1 0 0,-1 0 1 0 0,0 0 0 0 0,0 0-1 0 0,0 0 1 0 0,0 0 0 0 0,0 0-1 0 0,0 0 1 0 0,0 0 0 0 0,0 0-1 0 0,0-1 1 0 0,0 1-1 0 0,0 0 1 0 0,0 0 0 0 0,0 0-1 0 0,0 0 1 0 0,0 0 0 0 0,0 0-1 0 0,0 0 1 0 0,0 0-1 0 0,0 0 1 0 0,0 0 0 0 0,1 0-1 0 0,-1 0 1 0 0,0 0 0 0 0,0 0-1 0 0,0 0 1 0 0,0 0 0 0 0,0 0-1 0 0,0 0 1 0 0,0 0-1 0 0,0 0 1 0 0,0 0 0 0 0,0 0-1 0 0,0 0 1 0 0,0 0 0 0 0,1 0-1 0 0,-1 0 1 0 0,0 0 0 0 0,0 0-1 0 0,0 0 1 0 0,0 0-1 0 0,0 0 1 0 0,0 0 0 0 0,0 0-1 0 0,0 0 1 0 0,21-179 74 0 0,-20 144-75 0 0,-1 1 0 0 0,-1 0 0 0 0,-9-51 0 0 0,2 38 11 0 0,-16-70-40 0 0,23 114-8 0 0,1 10-102 0 0,-50 351 233 0 0,45-306-34 0 0,-9 65 152 0 0,12-104-204 0 0,0-1-1 0 0,1 1 0 0 0,0 0 1 0 0,1-1-1 0 0,2 16 0 0 0,1 41 18 0 0,-3-59-14 0 0,0-8 5 0 0,-1 1 2 0 0,0 6-58 0 0,0 12 35 0 0,1-21 5 0 0,0 0 0 0 0,0 0 1 0 0,0 1-1 0 0,0-1 0 0 0,1 0 1 0 0,-1 0-1 0 0,0 0 0 0 0,0 0 1 0 0,0 0-1 0 0,0 0 0 0 0,0 0 1 0 0,1 0-1 0 0,-1 0 0 0 0,0 0 1 0 0,0 0-1 0 0,0 0 0 0 0,0 0 1 0 0,0 0-1 0 0,1 0 0 0 0,-1 0 1 0 0,0 0-1 0 0,0 0 0 0 0,0 0 1 0 0,0 0-1 0 0,1 0 0 0 0,-1 0 1 0 0,0 0-1 0 0,0 0 0 0 0,0 0 1 0 0,0 0-1 0 0,0-1 0 0 0,1 1 1 0 0,-1 0-1 0 0,0 0 0 0 0,0 0 1 0 0,0 0-1 0 0,0 0 0 0 0,0 0 1 0 0,0 0-1 0 0,0-1 0 0 0,0 1 1 0 0,0 0-1 0 0,1 0 0 0 0,-1 0 1 0 0,0 0-1 0 0,0 0 0 0 0,0-1 1 0 0,0 1-1 0 0,0 0 0 0 0,0 0 1 0 0,0-1-1 0 0,16-34 49 0 0,-1-17-32 0 0,-2 0 0 0 0,-3-1 0 0 0,7-104 1 0 0,-14 64-42 0 0,-3 91 8 0 0,0-1 4 0 0,-2-29 40 0 0,-22 183-136 0 0,-3 24 198 0 0,18-125 29 0 0,6-28-140 0 0,-8 29 1 0 0,10-46 50 0 0,-3 29-4 0 0,4-32-17 0 0,-1 40 35 0 0,0-36 3 0 0,0-3-33 0 0,1-5 100 0 0,7-46-71 0 0,-7 44-51 0 0,0-10-49 0 0,-1-41 45 0 0,7-177-44 0 0,6 122-213 0 0,-11 108 237 0 0,2 18-66 0 0,-1 1 122 0 0,0 0 0 0 0,-1-1 0 0 0,-1 1 0 0 0,-3 32 0 0 0,-21 85 58 0 0,20-115-109 0 0,0-2 9 0 0,-5 31 61 0 0,9-43-48 0 0,-1 3 8 0 0,0 1 0 0 0,1 0 0 0 0,0 0 0 0 0,3 12 0 0 0,-2-9-39 0 0,-1-10 11 0 0,1 0 31 0 0,-1 4 7 0 0,1 0 0 0 0,0 0 0 0 0,0 0 1 0 0,0 0-1 0 0,1-1 0 0 0,3 9 0 0 0,-4-12 33 0 0,3-5-34 0 0,13-8 72 0 0,-15 9-81 0 0,0 1-1 0 0,-1-1 1 0 0,1-1-1 0 0,-1 1 1 0 0,0 0-1 0 0,0 0 0 0 0,0 0 1 0 0,0-1-1 0 0,0 1 1 0 0,0 0-1 0 0,0-1 1 0 0,-1 1-1 0 0,1-1 1 0 0,-1-2-1 0 0,1 1-11 0 0,14-78 22 0 0,-3 0-1 0 0,2-132 1 0 0,-19 154-271 0 0,-16 233 206 0 0,14-87 10 0 0,3-40 72 0 0,3 0-96 0 0,2-3 80 0 0,-1-41 10 0 0,0 2-14 0 0,0 39 105 0 0,0-41-147 0 0,0 1 18 0 0,2 19 39 0 0,-2-20 104 0 0,0-8-143 0 0,0-36 58 0 0,12-80 1 0 0,0-29-87 0 0,-4 25 78 0 0,-8 123-59 0 0,0-5 42 0 0,0 8-26 0 0,0 0 1 0 0,0 0-1 0 0,0 0 0 0 0,0 0 0 0 0,0 1 0 0 0,0-1 0 0 0,0 0 0 0 0,0 0 0 0 0,0 0 0 0 0,0 0 0 0 0,0 0 1 0 0,-1 0-1 0 0,1 0 0 0 0,0 0 0 0 0,0 0 0 0 0,0 0 0 0 0,0 0 0 0 0,0 0 0 0 0,0 0 0 0 0,0 0 0 0 0,0 0 1 0 0,0 0-1 0 0,-1 0 0 0 0,1 0 0 0 0,0 0 0 0 0,0 0 0 0 0,0 0 0 0 0,0 0 0 0 0,0 0 0 0 0,0 0 0 0 0,0 0 1 0 0,0 0-1 0 0,0 0 0 0 0,-1-1 0 0 0,1 1 0 0 0,0 0 0 0 0,0 0 0 0 0,0 0 0 0 0,0 0 0 0 0,-5 13-6 0 0,0 1-1 0 0,1 0 1 0 0,0 0-1 0 0,1 0 1 0 0,-2 23-1 0 0,-9 57 81 0 0,4-44-83 0 0,4-10 18 0 0,-2 60 0 0 0,8-98-11 0 0,1 1-2 0 0,6 20 30 0 0,-6-21-19 0 0,4 11-40 0 0,-4-8 27 0 0,-1-5 13 0 0,0 0 1 0 0,0 0 0 0 0,0 0 0 0 0,0 0 0 0 0,0 1 0 0 0,0-1 0 0 0,0 0 0 0 0,0 0 0 0 0,0 0-1 0 0,0 0 1 0 0,0 0 0 0 0,0 0 0 0 0,0 0 0 0 0,0 1 0 0 0,0-1 0 0 0,1 0 0 0 0,-1 0 0 0 0,0 0-1 0 0,0 0 1 0 0,0 0 0 0 0,0 0 0 0 0,0 0 0 0 0,0 0 0 0 0,0 0 0 0 0,0 0 0 0 0,1 0 0 0 0,-1 1 0 0 0,0-1-1 0 0,0 0 1 0 0,0 0 0 0 0,0 0 0 0 0,0 0 0 0 0,0 0 0 0 0,0 0 0 0 0,1 0 0 0 0,-1 0 0 0 0,0 0-1 0 0,0 0 1 0 0,0 0 0 0 0,0 0 0 0 0,0 0 0 0 0,0 0 0 0 0,1 0 0 0 0,-1 0 0 0 0,0 0 0 0 0,0-1-1 0 0,0 1 1 0 0,0 0 0 0 0,0 0 0 0 0,0 0 0 0 0,0 0 0 0 0,1 0 0 0 0,-1 0 0 0 0,3-3-2 0 0,0 0-1 0 0,0 0 1 0 0,-1 0 0 0 0,1-1 0 0 0,-1 1 0 0 0,4-7 0 0 0,-6 9 0 0 0,1 1 0 0 0,-1-1 0 0 0,0 1 0 0 0,0-1 1 0 0,0 1-1 0 0,0-1 0 0 0,0 1 0 0 0,0-1 0 0 0,0 0 0 0 0,0 1 0 0 0,0-1 1 0 0,0 1-1 0 0,0-1 0 0 0,0 1 0 0 0,0-1 0 0 0,0 1 0 0 0,0-1 0 0 0,0 1 1 0 0,-1-1-1 0 0,1 0 0 0 0,-1-2-4 0 0,3-24-59 0 0,0-1 0 0 0,-3 0 0 0 0,0 0 1 0 0,-9-53-1 0 0,4 44-23 0 0,1 0 1 0 0,3 0-1 0 0,0 0 1 0 0,6-46 0 0 0,-1 27 0 0 0,-4 32 40 0 0,1 22 11 0 0,0-7 31 0 0,0 7 1 0 0,-2 7-113 0 0,-10 65 96 0 0,4 1-1 0 0,0 123 0 0 0,7-171 38 0 0,1-9-17 0 0,0 0 0 0 0,1 0 0 0 0,0-1 0 0 0,1 1 0 0 0,0 0-1 0 0,8 23 1 0 0,5 13 10 0 0,1-1 33 0 0,-15-47-14 0 0,2 13 101 0 0,-6 9-70 0 0,2-22 168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41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4 1380 0 0,'4'-3'7600'0'0,"-26"128"-6058"0"0,-10 33-194 0 0,30-112-1015 0 0,1 14 285 0 0,-1-49-394 0 0,1-1 0 0 0,1 22 0 0 0,0-29 1 0 0,1 0-128 0 0,-1-3-82 0 0,0 0 0 0 0,0 0 1 0 0,0 0-1 0 0,0 0 0 0 0,0 1 0 0 0,0-1 1 0 0,0 0-1 0 0,0 0 0 0 0,0 0 1 0 0,0 1-1 0 0,0-1 0 0 0,0 0 1 0 0,0 0-1 0 0,0 0 0 0 0,0 1 1 0 0,0-1-1 0 0,0 0 0 0 0,1 0 1 0 0,-1 0-1 0 0,0 1 0 0 0,0-1 0 0 0,0 0 1 0 0,0 0-1 0 0,0 0 0 0 0,0 0 1 0 0,1 0-1 0 0,-1 1 0 0 0,0-1 1 0 0,0 0-1 0 0,0 0 0 0 0,0 0 1 0 0,0 0-1 0 0,1 0 0 0 0,-1 0 1 0 0,0 0-1 0 0,0 0 0 0 0,0 1 0 0 0,1-1 1 0 0,-1 0-1 0 0,0 0 0 0 0,0 0 1 0 0,0 0-1 0 0,1 0 0 0 0,-1 0 1 0 0,0 0-1 0 0,0 0 0 0 0,0 0 1 0 0,1 0-1 0 0,-1 0 0 0 0,0-1 1 0 0,0 1-1 0 0,0 0 0 0 0,1 0 0 0 0,-1 0 1 0 0,0 0-1 0 0,0 0 0 0 0,0 0 1 0 0,18-12-12 0 0,-13 8-1 0 0,-5 2-93 0 0,0-1 54 0 0,0 1 0 0 0,0-1 0 0 0,-1 1 1 0 0,1-1-1 0 0,-1 1 0 0 0,1 0 0 0 0,-1-1 1 0 0,-2-3-1 0 0,2 2-14 0 0,-22-8-330 0 0,15 9 329 0 0,18 6-36 0 0,12 2 38 0 0,13 2 28 0 0,1-2 0 0 0,45 1 1 0 0,-33-3-60 0 0,171 9 138 0 0,-216-11-69 0 0,1-1 20 0 0,10 1 53 0 0,-10 0-52 0 0,4-1 13 0 0,-5-1-6 0 0,-6 0 93 0 0,-105-17 11 0 0,0 4 0 0 0,-111 0 0 0 0,194 13-113 0 0,20 1 7 0 0,-22 5 5 0 0,20-3 56 0 0,8 1-35 0 0,15 2-27 0 0,25 1-26 0 0,64-4 44 0 0,109 6-17 0 0,-202-7-32 0 0,9-1 77 0 0,-17 0-13 0 0,-15 0-96 0 0,-219-1-54 0 0,123 7 178 0 0,106-6-16 0 0,7 0-25 0 0,25 1-20 0 0,48-2-10 0 0,-25-2-22 0 0,284-27-62 0 0,-329 27 101 0 0,-9 3-21 0 0,0 0 0 0 0,0 0 0 0 0,0-1 0 0 0,0 1 0 0 0,0 0 0 0 0,1 0 0 0 0,-1 0 0 0 0,0 0 0 0 0,0 0 1 0 0,0 0-1 0 0,0 0 0 0 0,0 0 0 0 0,0 0 0 0 0,0-1 0 0 0,0 1 0 0 0,0 0 0 0 0,0 0 0 0 0,0 0 0 0 0,0 0 1 0 0,0 0-1 0 0,0 0 0 0 0,0 0 0 0 0,0 0 0 0 0,0-1 0 0 0,0 1 0 0 0,0 0 0 0 0,0 0 0 0 0,0 0 0 0 0,0 0 1 0 0,0 0-1 0 0,0 0 0 0 0,0 0 0 0 0,0 0 0 0 0,-1 0 0 0 0,1-1 0 0 0,0 1 0 0 0,0 0 0 0 0,0 0 0 0 0,0 0 0 0 0,0 0 1 0 0,0 0-1 0 0,0 0 0 0 0,0 0 0 0 0,0 0 0 0 0,0 0 0 0 0,-1 0 0 0 0,1 0 0 0 0,0 0 0 0 0,0 0 0 0 0,0 0 1 0 0,0 0-1 0 0,0 0 0 0 0,0 0 0 0 0,0 0 0 0 0,0 0 0 0 0,-1 0 0 0 0,1 0 0 0 0,0 0 0 0 0,0 0 0 0 0,0 0 1 0 0,0 0-1 0 0,0 0 0 0 0,0 0 0 0 0,0 0 0 0 0,-23-6-6 0 0,1 2 0 0 0,-1 0 0 0 0,0 2 1 0 0,-35-1-1 0 0,-103 11 20 0 0,136-6-19 0 0,13-2-28 0 0,-10 2 11 0 0,0 1 0 0 0,-23 6 0 0 0,18-1 136 0 0,24-7-90 0 0,-2 1 6 0 0,3 0-18 0 0,8 0-7 0 0,51 5-21 0 0,1-3-1 0 0,83-5 1 0 0,-51 0 11 0 0,4 1-27 0 0,-91 0 32 0 0,5 0-17 0 0,-5 1 10 0 0,-8 0-4 0 0,-119 7-80 0 0,76-7 114 0 0,-77 13 0 0 0,123-14 22 0 0,-1 2 28 0 0,-2-1-50 0 0,8 1 33 0 0,180 2-259 0 0,-43-3 84 0 0,-121 0 124 0 0,0-1 1 0 0,0 0-1 0 0,27-5 1 0 0,-43 4-24 0 0,-10-1-32 0 0,-17-6 53 0 0,0 1 0 0 0,0 1 0 0 0,-31-3 0 0 0,-86-5 31 0 0,90 10-30 0 0,10 1 9 0 0,-63 2 0 0 0,101 1-30 0 0,2 0 45 0 0,-4 2-39 0 0,9 0 73 0 0,422 13-148 0 0,-338-16 74 0 0,175-6 96 0 0,-256 6-38 0 0,-15-3-35 0 0,-16-2-8 0 0,-74-7 7 0 0,-117 0-1 0 0,121 9-4 0 0,48 1-78 0 0,1 3 0 0 0,-92 10 1 0 0,135-10 95 0 0,9 1-84 0 0,223 6 8 0 0,-132-6-40 0 0,383-11-788 0 0,-432 12 621 0 0,-77 5 238 0 0,1-1 0 0 0,-51 3 0 0 0,-67-2-46 0 0,82-6 34 0 0,-133 1 22 0 0,87-2-58 0 0,106 0 46 0 0,15 0-70 0 0,240 8 128 0 0,133 2 20 0 0,-221-12 45 0 0,-162 2-92 0 0,-10 1-51 0 0,-559 5 2 0 0,543-6 37 0 0,17 1 115 0 0,8 0-44 0 0,21 2-22 0 0,38 2-39 0 0,662 19 78 0 0,-671-25 49 0 0,-49 1-145 0 0,-10-2-39 0 0,-61-12 34 0 0,-107-6 1 0 0,86 11-23 0 0,-253-15 220 0 0,337 24-188 0 0,-4 3 54 0 0,8-3 34 0 0,12 1-98 0 0,106 8-114 0 0,120-5 1 0 0,126-25 161 0 0,-281 11-48 0 0,-78 10 57 0 0,-13 0-53 0 0,-343 4 170 0 0,72 2-268 0 0,253-5 170 0 0,35 2-26 0 0,47 3 16 0 0,-11-4-62 0 0,485 19-425 0 0,-458-20 383 0 0,-28-1 123 0 0,2-1-87 0 0,-553-18 154 0 0,485 18-17 0 0,32 4 14 0 0,31 2-57 0 0,194-1-80 0 0,-134-6-1 0 0,110 1 26 0 0,-207 1 48 0 0,-8-1-101 0 0,0 0 24 0 0,0 0-1 0 0,-1 0 1 0 0,1 1 0 0 0,-11 0 0 0 0,-14 0 10 0 0,-268 9-49 0 0,294-9 44 0 0,-22 5 95 0 0,35-3-118 0 0,25 3 8 0 0,55 2 0 0 0,326-4 7 0 0,-411-3 39 0 0,-11-1-55 0 0,-399-16 64 0 0,363 16-17 0 0,-36 5 169 0 0,57-2-77 0 0,20-1-1 0 0,10 1-87 0 0,16 5-7 0 0,1-1 0 0 0,-1-1-1 0 0,49 4 1 0 0,84-3-80 0 0,-97-5 11 0 0,90-5 227 0 0,-147 4-136 0 0,-11-2-58 0 0,-184-15 25 0 0,-11 15 31 0 0,172 2-19 0 0,29 0-4 0 0,18 3-47 0 0,0-1 36 0 0,0-1 1 0 0,29 0-1 0 0,-33-1-5 0 0,123 0-36 0 0,-111-1 26 0 0,-29 2 19 0 0,-29 0-15 0 0,-174 15-1054 0 0,134-9-2123 0 0,-2-2-4232 0 0,54-3 5597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43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8 1596 0 0,'0'0'576'0'0,"-7"-4"232"0"0,4 2 1891 0 0,2 2-2605 0 0,0 0 1 0 0,0-1-1 0 0,0 1 0 0 0,0 0 1 0 0,1 0-1 0 0,-1-1 0 0 0,0 1 1 0 0,0 0-1 0 0,0 0 0 0 0,0 0 1 0 0,0 0-1 0 0,0 0 0 0 0,0 0 0 0 0,0 1 1 0 0,1-1-1 0 0,-1 0 0 0 0,0 0 1 0 0,0 1-1 0 0,0-1 0 0 0,0 0 1 0 0,0 1-1 0 0,1-1 0 0 0,-2 1 1 0 0,-1 1 57 0 0,1 0 0 0 0,0 0 0 0 0,0 0 0 0 0,0 0 0 0 0,0 1 0 0 0,0-1 0 0 0,-2 4 0 0 0,0 1 91 0 0,-1 1-1 0 0,2 0 0 0 0,-1 0 1 0 0,-2 10-1 0 0,5-16-79 0 0,1 1-94 0 0,0-1 1 0 0,0 1-1 0 0,0 0 1 0 0,0-1-1 0 0,-1 1 1 0 0,1-1 0 0 0,-1 1-1 0 0,0-1 1 0 0,1 1-1 0 0,-3 3 1 0 0,-1 5 225 0 0,-3 34 407 0 0,7-43-566 0 0,-3 25 260 0 0,2 0-51 0 0,1-25-221 0 0,-3 14 62 0 0,2-11-101 0 0,0 0-1 0 0,0 1 1 0 0,-1-1-1 0 0,0 0 0 0 0,-3 7 1 0 0,2-7-41 0 0,2-3-31 0 0,1 0 33 0 0,-3 2-14 0 0,2-2-17 0 0,0 0-1 0 0,0 0 0 0 0,0 0 0 0 0,0 0 0 0 0,0 0 0 0 0,1 0 1 0 0,-1 0-1 0 0,0 0 0 0 0,1 0 0 0 0,0 0 0 0 0,0 1 0 0 0,-1-1 1 0 0,1 0-1 0 0,1 3 0 0 0,-2 21 75 0 0,1-23-76 0 0,0 23-18 0 0,0-24 33 0 0,-7 37 0 0 0,7-28-26 0 0,0-9-4 0 0,-3 14 8 0 0,-1 23 64 0 0,4-36-58 0 0,-1 39 146 0 0,3 1-204 0 0,-4-4 129 0 0,2-37-79 0 0,-1 1-27 0 0,-2 5 76 0 0,1 1 0 0 0,0 0 0 0 0,1 0 0 0 0,0 0 0 0 0,0 12 0 0 0,1-18 42 0 0,1-1-99 0 0,12 21 124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45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237 675 1452 0 0,'-24'37'2915'0'0,"23"-34"-2728"0"0,-1 0-1 0 0,1 0 1 0 0,0 0 0 0 0,0 0-1 0 0,0 0 1 0 0,0 0 0 0 0,0 1-1 0 0,1-1 1 0 0,0 0 0 0 0,0 5-1 0 0,-2 7 419 0 0,-5 78 3191 0 0,7-90-3641 0 0,-3 16 205 0 0,0 47 599 0 0,3-64-907 0 0,-2 14 107 0 0,-4 18 21 0 0,6-32-163 0 0,-5 10 65 0 0,3-6 192 0 0,2-9 304 0 0,25-73-414 0 0,-5 21-158 0 0,-3-2 1 0 0,13-71 0 0 0,-23 31-2 0 0,-5 61-3 0 0,9-53 0 0 0,-9 72-5 0 0,0-1 0 0 0,-2 1 0 0 0,0-1-1 0 0,-1 1 1 0 0,-5-31 0 0 0,3 30 1 0 0,1-1-1 0 0,1-37 1 0 0,3 22-45 0 0,-1-20 100 0 0,-1 52-22 0 0,-1-14-52 0 0,-3-1-3 0 0,4 15 15 0 0,-1-1-1 0 0,1 0 19 0 0,-1 0 0 0 0,0 1 0 0 0,0-1 1 0 0,-1 0-1 0 0,1 0 0 0 0,-1 1 1 0 0,1-1-1 0 0,-1 1 0 0 0,0-1 0 0 0,1 1 1 0 0,-4-2-1 0 0,4 2-15 0 0,-40-5-70 0 0,40 7 77 0 0,1-1 0 0 0,-1 1 0 0 0,1-1 0 0 0,-1 0 1 0 0,1 0-1 0 0,-1 1 0 0 0,1-1 0 0 0,0 0 0 0 0,-1 1 0 0 0,1-1 0 0 0,0 0 1 0 0,-1 0-1 0 0,1 0 0 0 0,0 1 0 0 0,0-1 0 0 0,0 0 0 0 0,0 0 0 0 0,0 0 1 0 0,0 0-1 0 0,0 1 0 0 0,0-1 0 0 0,0 0 0 0 0,0 0 0 0 0,0 0 0 0 0,1 0 1 0 0,-1 1-1 0 0,0-1 0 0 0,0 0 0 0 0,1 0 0 0 0,-1 1 0 0 0,1-1 0 0 0,-1 0 0 0 0,1 0 1 0 0,-1 1-1 0 0,1-1 0 0 0,-1 1 0 0 0,1-1 0 0 0,-1 0 0 0 0,1 1 0 0 0,1-1 1 0 0,-1 0 3 0 0,1-2 5 0 0,-1 2-15 0 0,4-4 2 0 0,7-13-21 0 0,-12 18 22 0 0,0 0 0 0 0,0-1 0 0 0,0 1 0 0 0,0-1 0 0 0,0 1 0 0 0,-1-1 0 0 0,1 1 0 0 0,0 0 0 0 0,0-1 0 0 0,0 1 0 0 0,-1 0 0 0 0,1-1 0 0 0,0 1 0 0 0,-1 0 0 0 0,1-1 0 0 0,0 1 0 0 0,-1 0 0 0 0,1 0 0 0 0,0-1 0 0 0,-1 1 0 0 0,1 0 0 0 0,-1 0 0 0 0,1 0 0 0 0,-1-1 0 0 0,-3-1 2 0 0,-1 0-1 0 0,1 1 0 0 0,0 0 1 0 0,-1 0-1 0 0,1 1 0 0 0,-1-1 0 0 0,1 1 1 0 0,-1 0-1 0 0,1 0 0 0 0,-6 2 1 0 0,1-2 0 0 0,-155-7-185 0 0,161 7 200 0 0,14 0-139 0 0,207 23-10 0 0,-176-16 130 0 0,46 7 37 0 0,-86-14-56 0 0,-10 0 60 0 0,-14 1-238 0 0,-124 4 371 0 0,50 1-3396 0 0,64 1-3547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3580 0 0,'0'0'1905'0'0,"6"-11"707"0"0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22:25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30 1840 0 0,'0'0'13901'0'0,"1"-3"-13584"0"0,0 1-203 0 0,-1 0 0 0 0,1 1 0 0 0,0-1 0 0 0,0 1-1 0 0,0-1 1 0 0,0 1 0 0 0,1-1 0 0 0,-1 1 0 0 0,0-1 0 0 0,0 1 0 0 0,1 0-1 0 0,1-1 1 0 0,-1 1 290 0 0,7-1-205 0 0,0 1 0 0 0,-1 1 0 0 0,11 0 0 0 0,-19 0-199 0 0,3 0 258 0 0,36-2 2143 0 0,-49 4-2383 0 0,-20 8 186 0 0,29-9-160 0 0,-3-1-18 0 0,1 1 0 0 0,-1-1 1 0 0,1 1-1 0 0,-1 0 0 0 0,1 0 0 0 0,-1 0 1 0 0,1 1-1 0 0,-4 1 0 0 0,-13 5 136 0 0,19-8-105 0 0,-1 2 24 0 0,-12 6 21 0 0,1 1-1 0 0,0 1 0 0 0,1 0 0 0 0,-13 13 0 0 0,24-21-56 0 0,-13 21 296 0 0,12-17-241 0 0,1 0-1 0 0,0 0 1 0 0,0 0-1 0 0,0 0 1 0 0,1 1-1 0 0,0 7 1 0 0,0-11-57 0 0,1-1 14 0 0,15 42 270 0 0,-16-42-320 0 0,6 13 12 0 0,4 2 50 0 0,-10-15-47 0 0,10 6 153 0 0,26 18 184 0 0,-34-25-359 0 0,10 5 51 0 0,-8-3 14 0 0,1-1-1 0 0,-1 0 1 0 0,0-1 0 0 0,1 1-1 0 0,-1-1 1 0 0,1 0 0 0 0,0 0-1 0 0,6 1 1 0 0,-8-2 103 0 0,16-4 110 0 0,7-4-56 0 0,-4 1-198 0 0,-6 2 26 0 0,-12 5-13 0 0,0-1 0 0 0,0 0 0 0 0,0-1 0 0 0,0 1 0 0 0,-1-1 0 0 0,6-3 0 0 0,-7 4-17 0 0,-20-9-15918 0 0,17 9 15752 0 0,0 1-1 0 0,1 0 1 0 0,-1-1-1 0 0,0 1 0 0 0,1 0 1 0 0,-1 0-1 0 0,0 0 1 0 0,1 0-1 0 0,-1 0 1 0 0,0-1-1 0 0,0 1 0 0 0,1 0 1 0 0,-1 1-1 0 0,0-1 1 0 0,1 0-1 0 0,-1 0 1 0 0,-1 0-1 0 0,-15 3-4194 0 0,-4-2 2386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22:27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59 109 4136 0 0,'-12'-25'23358'0'0,"10"29"-23157"0"0,0 2-81 0 0,1 0 0 0 0,-1 0 0 0 0,1 0 0 0 0,0 0 0 0 0,0 0 0 0 0,1 7 0 0 0,0-10-45 0 0,0 1 6 0 0,18 136 363 0 0,-18-138-438 0 0,0 1-1 0 0,1-1 1 0 0,-1 1-1 0 0,1-1 0 0 0,0 1 1 0 0,-1-1-1 0 0,1 0 1 0 0,0 1-1 0 0,3 3 0 0 0,10 24-12 0 0,-13-28 13 0 0,0 1 8 0 0,2 2-44 0 0,-6-5 380 0 0,-20-13-328 0 0,18 9-35 0 0,0-1 0 0 0,1 0 0 0 0,0 0 0 0 0,0-1 0 0 0,1 1 0 0 0,-1-1 0 0 0,1 0 0 0 0,1 0 0 0 0,-1 0 0 0 0,1 0 0 0 0,-3-11 0 0 0,1-11-94 0 0,1 8 111 0 0,2 0 1 0 0,1-22-1 0 0,0 24 9 0 0,0 16-37 0 0,-1-27-78 0 0,-2-10 147 0 0,10 9-18 0 0,-4 23-81 0 0,-2 5 31 0 0,16-16-64 0 0,6 13 35 0 0,-21 5 35 0 0,1 0 32 0 0,7-1-22 0 0,-8 1 30 0 0,15 1 19 0 0,-14-1-48 0 0,18 4-48 0 0,6 5 82 0 0,-15-6-32 0 0,0 1 0 0 0,-1 0-1 0 0,1 1 1 0 0,-1 0 0 0 0,0 1-1 0 0,0 0 1 0 0,0 1 0 0 0,-1 0 0 0 0,0 1-1 0 0,-1 0 1 0 0,0 0 0 0 0,0 1-1 0 0,0 0 1 0 0,8 13 0 0 0,-9-13 35 0 0,-1 1 0 0 0,-1-1 0 0 0,0 1-1 0 0,0 1 1 0 0,-1-1 0 0 0,6 17 0 0 0,-10-24-7 0 0,0 8 47 0 0,-1-10-66 0 0,-1 0-1 0 0,1 0 1 0 0,0 0 0 0 0,0 0 0 0 0,0-1 0 0 0,0 1 0 0 0,0 0 0 0 0,0 0-1 0 0,0 0 1 0 0,1 0 0 0 0,-1 0 0 0 0,0 0 0 0 0,0 0 0 0 0,1 0-1 0 0,-1-1 1 0 0,1 3 0 0 0,-5 29 155 0 0,-8 1-163 0 0,11-31 43 0 0,-11 17 94 0 0,2-9-101 0 0,0 0-1 0 0,-1-1 1 0 0,0 0 0 0 0,-16 9-1 0 0,25-17-25 0 0,-5 4 20 0 0,0 0-1 0 0,0-1 0 0 0,-1 1 0 0 0,-11 3 0 0 0,13-5-41 0 0,0 1-11 0 0,-16 4 126 0 0,-11 2 160 0 0,31-10-281 0 0,-14 3 224 0 0,6-2-192 0 0,8-1 19 0 0,0 1-43 0 0,-7 0 60 0 0,7 0-13 0 0,-31-1 99 0 0,30-1-335 0 0,-7 0 31 0 0,7 0-109 0 0,-2-4-283 0 0,-3-5-5018 0 0,-15-16-14973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08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56 3448 0 0,'0'0'1457'0'0,"-2"-2"-106"0"0,2 1-904 0 0,-1 0 1 0 0,0 0 0 0 0,1 0-1 0 0,-1 1 1 0 0,0-1-1 0 0,0 0 1 0 0,0 0 0 0 0,0 1-1 0 0,0-1 1 0 0,0 0-1 0 0,0 1 1 0 0,-2-1-1 0 0,-6-1 3952 0 0,4 2-1419 0 0,13 2-1434 0 0,29 2-827 0 0,49 3-1018 0 0,102-2 461 0 0,-144-5-54 0 0,9 0-156 0 0,-27 2 18 0 0,-24-2 204 0 0,-7-3-206 0 0,1-1 43 0 0,-2-2 1 0 0,-21-4 1 0 0,2 4 18 0 0,-14-6 91 0 0,37 11-164 0 0,1 1 56 0 0,0-1 0 0 0,0 1-1 0 0,0 0 1 0 0,0 0 0 0 0,0-1 0 0 0,0 1 0 0 0,0 0-1 0 0,0-1 1 0 0,0 1 0 0 0,0-1 0 0 0,0 0 0 0 0,0 1-1 0 0,0-1 1 0 0,1 0 0 0 0,-1 1 0 0 0,0-1 0 0 0,0 0-1 0 0,1 0 1 0 0,-1 1 0 0 0,0-1 0 0 0,1 0 0 0 0,-1 0 0 0 0,1 0-1 0 0,-1 0 1 0 0,1 0 0 0 0,-1-1 0 0 0,1 0 619 0 0,45 8-610 0 0,-41-5-21 0 0,5 2 14 0 0,-7-1-13 0 0,0 0-1 0 0,1-1 0 0 0,-1 1 0 0 0,0-1 0 0 0,0 0 1 0 0,1 0-1 0 0,-1 0 0 0 0,1 0 0 0 0,-1 0 0 0 0,1-1 1 0 0,-1 1-1 0 0,4 0 0 0 0,16 7-65 0 0,-20-7 83 0 0,20 14 248 0 0,-7 12-132 0 0,-15-24 304 0 0,-7 7-280 0 0,7-9-148 0 0,0 0 0 0 0,-1 0-1 0 0,1-1 1 0 0,0 1 0 0 0,-1 0 0 0 0,1 0 0 0 0,-1-1 0 0 0,1 1 0 0 0,-1 0 0 0 0,1-1 0 0 0,-1 1 0 0 0,1 0 0 0 0,-1-1 0 0 0,0 1 0 0 0,1-1 0 0 0,-2 2 0 0 0,-20 19 183 0 0,2-5-113 0 0,18-15-60 0 0,0 1-1 0 0,0-1 0 0 0,0 1 1 0 0,0-1-1 0 0,0 1 0 0 0,1 0 1 0 0,-1-1-1 0 0,-2 4 1 0 0,-2 1 67 0 0,-11 5-113 0 0,14-9-1711 0 0,-5 2 5324 0 0,3-2-6846 0 0,18-29-19055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09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1 2384 0 0,'0'0'14352'0'0,"-8"1"-14012"0"0,-14 3 404 0 0,0 2-1 0 0,1 0 0 0 0,0 1 0 0 0,-21 10 1 0 0,33-12-459 0 0,0 1 0 0 0,0 0 1 0 0,0 0-1 0 0,1 1 1 0 0,0 0-1 0 0,1 1 0 0 0,0 0 1 0 0,0 0-1 0 0,0 1 1 0 0,1-1-1 0 0,-10 20 1 0 0,15-26-225 0 0,0 0 0 0 0,0 0 0 0 0,0-1 0 0 0,1 1 0 0 0,-1 0 0 0 0,1 0 0 0 0,-1 0 0 0 0,1 0 0 0 0,0 0 0 0 0,0 0 0 0 0,-1 0 0 0 0,1 0 0 0 0,1 0 1 0 0,-1 0-1 0 0,0 0 0 0 0,1 4 0 0 0,2 13 324 0 0,-1-13-305 0 0,0 0 0 0 0,0 1-1 0 0,1-1 1 0 0,0 0 0 0 0,0-1 0 0 0,1 1 0 0 0,-1 0-1 0 0,10 9 1 0 0,-9-10-31 0 0,1 0 0 0 0,0 0 0 0 0,0-1 1 0 0,0 0-1 0 0,0 0 0 0 0,1 0 0 0 0,0 0 0 0 0,0-1 0 0 0,0 0 0 0 0,0 0 0 0 0,11 2 0 0 0,-10-2-16 0 0,0-1-1 0 0,0 0 0 0 0,0-1 0 0 0,1 0 0 0 0,-1 0 0 0 0,0-1 0 0 0,12 0 1 0 0,-9 0-71 0 0,-7 0-106 0 0,1 0-119 0 0,20-2 194 0 0,0-2-3649 0 0,-8 0-2824 0 0,-1-1 0 0 0,27-12 0 0 0,-32 12 4646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11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3 1020 0 0,'0'0'8424'0'0,"-3"0"-8161"0"0,-9-2 13 0 0,9 1 413 0 0,0 1-348 0 0,-76 2 2481 0 0,77-2-2570 0 0,-15 1 178 0 0,14-1-250 0 0,0 0-36 0 0,-23 0 616 0 0,26 0-735 0 0,-1 0 0 0 0,0 0 0 0 0,0 0 0 0 0,0 0 0 0 0,0 0 0 0 0,0 0 0 0 0,0 0 0 0 0,0 0 0 0 0,0 0 0 0 0,0 1 0 0 0,1-1 0 0 0,-1 0 0 0 0,0 1 0 0 0,0-1 0 0 0,0 0 0 0 0,0 1 0 0 0,1-1 0 0 0,-2 2-1 0 0,8-1-58 0 0,7 3 34 0 0,-5-2-100 0 0,1 0-1 0 0,-1 1 0 0 0,0-1 0 0 0,0 2 1 0 0,0-1-1 0 0,-1 1 0 0 0,10 6 0 0 0,31 22-630 0 0,-46-31 818 0 0,0 1 67 0 0,-2-2-131 0 0,0 0-1 0 0,0 0 1 0 0,1 0 0 0 0,-1 0-1 0 0,0 0 1 0 0,0 0 0 0 0,0 0-1 0 0,1 0 1 0 0,-1 0-1 0 0,0 0 1 0 0,0 1 0 0 0,0-1-1 0 0,0 0 1 0 0,1 0 0 0 0,-1 0-1 0 0,0 0 1 0 0,0 0 0 0 0,0 0-1 0 0,0 1 1 0 0,0-1-1 0 0,0 0 1 0 0,1 0 0 0 0,-1 0-1 0 0,0 0 1 0 0,0 1 0 0 0,0-1-1 0 0,0 0 1 0 0,0 0-1 0 0,0 0 1 0 0,0 0 0 0 0,0 1-1 0 0,0-1 1 0 0,0 0 0 0 0,0 0-1 0 0,0 0 1 0 0,0 1 0 0 0,0-1-1 0 0,0 0 1 0 0,0 0-1 0 0,0 0 1 0 0,0 1 0 0 0,0-1-1 0 0,0 0 1 0 0,0 0 0 0 0,0 0-1 0 0,0 0 1 0 0,0 1 0 0 0,0-1-1 0 0,-1 0 1 0 0,1 0-1 0 0,-13 5 233 0 0,0-1-1 0 0,-1-1 1 0 0,-20 3-1 0 0,32-6-199 0 0,-1 0-1 0 0,-26-1 111 0 0,26 1-181 0 0,-11-3-2322 0 0,12 2 1409 0 0,0-1-204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12.1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4532 0 0,'0'0'1443'0'0,"0"-3"-103"0"0,3-21 15142 0 0,-1 30-16128 0 0,7 42 984 0 0,-4-13 349 0 0,-1 70 0 0 0,-4-75-903 0 0,2 1 1 0 0,5 32-1 0 0,-6-60-556 0 0,-1 1-2544 0 0,0 6 7533 0 0,0-6-6330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13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72 5188 0 0,'11'-4'13802'0'0,"-7"11"-13096"0"0,1 0 0 0 0,-2 1 0 0 0,1-1 0 0 0,-1 1-1 0 0,0-1 1 0 0,-1 1 0 0 0,3 15 0 0 0,3 20 569 0 0,-2-1 0 0 0,0 59 1 0 0,-6-94-1155 0 0,0 0 1 0 0,0 0-1 0 0,1 1 0 0 0,0-1 1 0 0,4 11-1 0 0,-5-16 212 0 0,1-2-328 0 0,-1-1 0 0 0,0 0 0 0 0,0 1 0 0 0,0-1 0 0 0,0 0 0 0 0,0 1 0 0 0,1-1 0 0 0,-1 0 0 0 0,0 1 1 0 0,1-1-1 0 0,-1 0 0 0 0,0 1 0 0 0,1-1 0 0 0,-1 1 0 0 0,1-1 0 0 0,-1 1 0 0 0,1-1 0 0 0,0 0 0 0 0,3-5 17 0 0,1-21 54 0 0,-3 7-255 0 0,-1-1-1 0 0,-1 1 1 0 0,-1 0 0 0 0,-4-32-1 0 0,-30-81-744 0 0,34 128 851 0 0,0 0 0 0 0,0 0 1 0 0,0 0-1 0 0,0 0 0 0 0,1 0 0 0 0,0 0 0 0 0,0 0 0 0 0,1-6 0 0 0,0 9-52 0 0,-1 1 110 0 0,1 0 0 0 0,-1 0 0 0 0,1 0 0 0 0,-1 1 0 0 0,1-1 1 0 0,-1 0-1 0 0,1 0 0 0 0,0 1 0 0 0,-1-1 0 0 0,1 1 0 0 0,0-1 0 0 0,0 0 0 0 0,0 1 1 0 0,-1-1-1 0 0,1 1 0 0 0,0 0 0 0 0,0-1 0 0 0,0 1 0 0 0,0 0 0 0 0,0-1 1 0 0,0 1-1 0 0,0 0 0 0 0,0 0 0 0 0,1 0 0 0 0,27-7-309 0 0,-17 7 220 0 0,2 0 30 0 0,1 0-1 0 0,0 0 1 0 0,0 2-1 0 0,-1 0 1 0 0,1 0-1 0 0,-1 1 1 0 0,28 11-1 0 0,-38-13 91 0 0,-1 0-1 0 0,1 0 0 0 0,-1 1 0 0 0,0-1 0 0 0,0 1 0 0 0,1 0 1 0 0,-1 0-1 0 0,0 0 0 0 0,0 1 0 0 0,-1-1 0 0 0,1 1 0 0 0,-1-1 1 0 0,1 1-1 0 0,-1 0 0 0 0,0 0 0 0 0,0 0 0 0 0,0 0 0 0 0,0 1 1 0 0,1 3-1 0 0,-2-5 125 0 0,-3 1-76 0 0,-2 3-24 0 0,1-1 1 0 0,-1 0-1 0 0,-1 0 1 0 0,1-1-1 0 0,-1 1 0 0 0,1-1 1 0 0,-11 8-1 0 0,1-3 58 0 0,0-1 1 0 0,-17 8-1 0 0,31-16-98 0 0,0 0 0 0 0,-1 0 0 0 0,1 0 0 0 0,0 0 0 0 0,0 0 1 0 0,-1 0-1 0 0,1 0 0 0 0,0 1 0 0 0,0-1 0 0 0,-1 0 0 0 0,1 0 0 0 0,0 0 0 0 0,0 0 1 0 0,-1 0-1 0 0,1 0 0 0 0,0 1 0 0 0,0-1 0 0 0,0 0 0 0 0,-1 0 0 0 0,1 0 0 0 0,0 1 1 0 0,0-1-1 0 0,0 0 0 0 0,-1 0 0 0 0,1 0 0 0 0,0 1 0 0 0,0-1 0 0 0,0 0 0 0 0,0 0 1 0 0,0 1-1 0 0,0-1 0 0 0,0 0 0 0 0,0 0 0 0 0,0 1 0 0 0,0-1 0 0 0,0 0 0 0 0,0 1 1 0 0,0-1-1 0 0,0 0 0 0 0,0 0 0 0 0,0 1 0 0 0,0-1 0 0 0,0 0 0 0 0,0 0 0 0 0,0 1 1 0 0,0-1-1 0 0,0 0 0 0 0,0 1 0 0 0,0-1 0 0 0,1 0 0 0 0,-1 0 0 0 0,0 0 0 0 0,0 1 1 0 0,0-1-1 0 0,0 0 0 0 0,1 0 0 0 0,-1 0 0 0 0,0 1 0 0 0,0-1 0 0 0,1 0 0 0 0,-1 0 1 0 0,0 0-1 0 0,0 0 0 0 0,0 0 0 0 0,1 1 0 0 0,17 6-4 0 0,-16-7 2 0 0,24 10 36 0 0,-12-6-59 0 0,0 1-1 0 0,-1 1 0 0 0,0 0 1 0 0,0 1-1 0 0,0 0 0 0 0,19 14 0 0 0,-27-16 110 0 0,1 0 0 0 0,-1 0 0 0 0,0 1-1 0 0,0-1 1 0 0,-1 1 0 0 0,1 0-1 0 0,-1 0 1 0 0,5 11 0 0 0,-9-15 26 0 0,0 0 16 0 0,0 10 2 0 0,0-9 35 0 0,0-1 15 0 0,-3 2-99 0 0,1 0 1 0 0,0-1-1 0 0,-1 1 0 0 0,0-1 0 0 0,1 0 0 0 0,-1 0 1 0 0,-1 0-1 0 0,1 0 0 0 0,0 0 0 0 0,-1-1 0 0 0,1 1 1 0 0,-1-1-1 0 0,0 0 0 0 0,0 0 0 0 0,0 0 0 0 0,0-1 0 0 0,0 1 1 0 0,0-1-1 0 0,-4 1 0 0 0,-8 1-179 0 0,1 0 0 0 0,0 0-1 0 0,-1-2 1 0 0,-16 1 0 0 0,14-4 562 0 0,2-3-3656 0 0,14 4 2306 0 0,1 0 0 0 0,-1 0 1 0 0,0 0-1 0 0,1 0 0 0 0,-1 0 0 0 0,1 0 1 0 0,-1 0-1 0 0,1 0 0 0 0,-1-1 0 0 0,1 1 1 0 0,0-1-1 0 0,0 1 0 0 0,0-1 0 0 0,0 1 1 0 0,0-1-1 0 0,0 0 0 0 0,0 1 0 0 0,0-1 1 0 0,1 0-1 0 0,-1 0 0 0 0,0-3 0 0 0,9-12-5193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14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4 2680 0 0,'0'0'4845'0'0,"-8"0"-3995"0"0,-101-3 5380 0 0,103 3-5505 0 0,0 0-1 0 0,0 0 1 0 0,0 1 0 0 0,-10 2 0 0 0,124 79-106 0 0,-106-81-577 0 0,-1-1 0 0 0,1 1 0 0 0,-1 0-1 0 0,1 0 1 0 0,-1 0 0 0 0,0 0 0 0 0,1 0 0 0 0,-1 1 0 0 0,0-1 0 0 0,0 0 0 0 0,0 0 0 0 0,0 1 0 0 0,0-1 0 0 0,0 1 0 0 0,1 1 0 0 0,-2-2-8 0 0,0 0 0 0 0,-1-1 0 0 0,1 1 1 0 0,0 0-1 0 0,0 0 0 0 0,-1-1 0 0 0,1 1 0 0 0,0 0 1 0 0,-1 0-1 0 0,1-1 0 0 0,-1 1 0 0 0,1 0 1 0 0,-1-1-1 0 0,1 1 0 0 0,-1-1 0 0 0,1 1 1 0 0,-1-1-1 0 0,1 1 0 0 0,-1-1 0 0 0,0 1 0 0 0,1-1 1 0 0,-2 1-1 0 0,-2 2 34 0 0,1-3 7 0 0,-107-5-325 0 0,107 5-333 0 0,-5-3-4210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14.8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17 3960 0 0,'0'0'1315'0'0,"-14"-7"3170"0"0,12 6-4221 0 0,0 1 0 0 0,0-1-1 0 0,0 1 1 0 0,1-1 0 0 0,-1 1-1 0 0,0 0 1 0 0,0 0 0 0 0,0 0 0 0 0,0 0-1 0 0,0 0 1 0 0,0 0 0 0 0,0 1-1 0 0,0-1 1 0 0,1 1 0 0 0,-1-1-1 0 0,0 1 1 0 0,0 0 0 0 0,0-1 0 0 0,1 1-1 0 0,-1 0 1 0 0,0 0 0 0 0,1 0-1 0 0,-1 0 1 0 0,-1 2 0 0 0,2-2 127 0 0,-1 8 152 0 0,1-8-447 0 0,1 0 1 0 0,-1 0-1 0 0,1 0 1 0 0,-1 1-1 0 0,1-1 0 0 0,0 0 1 0 0,0 0-1 0 0,0 0 1 0 0,0 1-1 0 0,0-1 0 0 0,0 0 1 0 0,0 0-1 0 0,0 1 1 0 0,0-1-1 0 0,0 0 0 0 0,1 2 1 0 0,0 0-37 0 0,1 0 0 0 0,-1 0 0 0 0,0 1 0 0 0,1-1 0 0 0,0 0 0 0 0,0-1 0 0 0,0 1 0 0 0,0 0 1 0 0,0-1-1 0 0,1 1 0 0 0,-1-1 0 0 0,1 1 0 0 0,0-1 0 0 0,-1 0 0 0 0,1 0 0 0 0,0 0 0 0 0,5 1 0 0 0,-2 0 18 0 0,0 0-1 0 0,0-1 1 0 0,1 0 0 0 0,-1 0-1 0 0,1-1 1 0 0,-1 0-1 0 0,1 0 1 0 0,9 0-1 0 0,-13-1-11 0 0,1-1-26 0 0,4 0-24 0 0,12-1 11 0 0,-16-1-15 0 0,0-1 35 0 0,-2 1-28 0 0,1 1 0 0 0,-1 0 0 0 0,0-1 0 0 0,0 0 0 0 0,0 1 0 0 0,0-1 0 0 0,-1 0 0 0 0,1 0 0 0 0,-1 0 0 0 0,0 0 0 0 0,1 0 0 0 0,-1 0 0 0 0,-1 0 0 0 0,1 0 0 0 0,0-4 0 0 0,-1 6-15 0 0,0 0-1 0 0,0-1 1 0 0,0 1 0 0 0,-1 0-1 0 0,1 0 1 0 0,0-1-1 0 0,-1 1 1 0 0,1 0 0 0 0,-1 0-1 0 0,1 0 1 0 0,-1 0-1 0 0,0 0 1 0 0,1 0 0 0 0,-1 0-1 0 0,0 0 1 0 0,0 0-1 0 0,0 0 1 0 0,0 0 0 0 0,0 0-1 0 0,0 0 1 0 0,0 1-1 0 0,0-1 1 0 0,0 0 0 0 0,0 1-1 0 0,-2-2 1 0 0,-31-13 38 0 0,32 14-40 0 0,-30-7 511 0 0,-5 4-4020 0 0,-34 6-12593 0 0,52 0 14287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16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 2200 0 0,'0'0'8305'0'0,"8"0"-7818"0"0,54-4 1338 0 0,0 3-661 0 0,100 2 412 0 0,-108 1-1264 0 0,59-5 0 0 0,-16-1-35 0 0,-15-4 82 0 0,-80 8-319 0 0,1-1 7 0 0,7-2-5 0 0,-8 2 32 0 0,-1-1-12 0 0,-1 2-58 0 0,0-1 0 0 0,1 1 0 0 0,-1 0 0 0 0,0 0 0 0 0,0-1 0 0 0,0 1 0 0 0,0 0 1 0 0,0 0-1 0 0,1-1 0 0 0,-1 1 0 0 0,0 0 0 0 0,0 0 0 0 0,0-1 0 0 0,0 1 0 0 0,0 0 0 0 0,0-1 0 0 0,0 1 0 0 0,0 0 1 0 0,0 0-1 0 0,0-1 0 0 0,0 1 0 0 0,0 0 0 0 0,0-1 0 0 0,0 1 0 0 0,0 0 0 0 0,-1 0 0 0 0,1-1 0 0 0,0 1 0 0 0,0 0 1 0 0,0 0-1 0 0,0-1 0 0 0,0 1 0 0 0,-1 0 0 0 0,1 0 0 0 0,0 0 0 0 0,0-1 0 0 0,0 1 0 0 0,-1 0 0 0 0,1 0 0 0 0,-1-1 1 0 0,-13-3 31 0 0,0 0 0 0 0,-1 0 1 0 0,-17 0-1 0 0,-22-7 343 0 0,53 11-1 0 0,7 3-366 0 0,135 53 1104 0 0,-140-56-1069 0 0,0 1 0 0 0,0-1 0 0 0,0 0 0 0 0,0 1 1 0 0,0-1-1 0 0,0 0 0 0 0,0 1 0 0 0,0 0 0 0 0,0-1 1 0 0,0 1-1 0 0,0-1 0 0 0,-1 1 0 0 0,1 0 0 0 0,0 0 0 0 0,0-1 1 0 0,-1 1-1 0 0,1 0 0 0 0,0 0 0 0 0,-1 0 0 0 0,1 0 1 0 0,-1 0-1 0 0,1 0 0 0 0,-1 0 0 0 0,0 0 0 0 0,1 0 0 0 0,-1 0 1 0 0,0 0-1 0 0,0 0 0 0 0,1 0 0 0 0,-1 0 0 0 0,0 0 1 0 0,0 0-1 0 0,0 0 0 0 0,-1 1 0 0 0,1-1 0 0 0,0 0 0 0 0,0 0 1 0 0,0 0-1 0 0,-1 0 0 0 0,1 0 0 0 0,-1 0 0 0 0,1 0 1 0 0,-1 0-1 0 0,1 0 0 0 0,-1 0 0 0 0,1-1 0 0 0,-1 1 0 0 0,-1 1 1 0 0,-3 5-36 0 0,0 0 0 0 0,-1 0 0 0 0,0-1 0 0 0,-10 8 0 0 0,11-10-310 0 0,4-2-100 0 0,-1-1-227 0 0,-5 1 1001 0 0,-17 0-17762 0 0,15-4 16132 0 0,6 1-437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2784 0 0,'4'-3'12371'0'0,"3"42"-11021"0"0,16 46-1 0 0,-22-83-1290 0 0,3 11 248 0 0,-2-7-154 0 0,-2-9 130 0 0,1-9-306 0 0,-1 0 1 0 0,2 0-1 0 0,3-16 1 0 0,7-10 28 0 0,-12 37-12 0 0,1-1 1 0 0,-1 1 0 0 0,1-1 0 0 0,-1 1 0 0 0,1-1-1 0 0,0 1 1 0 0,0-1 0 0 0,0 1 0 0 0,-1-1-1 0 0,1 1 1 0 0,0 0 0 0 0,1-1 0 0 0,-1 1-1 0 0,2-2 1 0 0,1 0-17 0 0,-3 2 18 0 0,23-5-45 0 0,-21 6 71 0 0,11 8 55 0 0,-8-5-17 0 0,-4-1-46 0 0,0-1-1 0 0,0 1 1 0 0,0 0 0 0 0,0-1-1 0 0,0 1 1 0 0,0 0 0 0 0,0 0 0 0 0,-1 0-1 0 0,1 0 1 0 0,-1 0 0 0 0,3 5-1 0 0,-4-7-12 0 0,63 96-470 0 0,-54-87-296 0 0,8-2-8052 0 0,-4-3 3014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17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8 2044 0 0,'0'0'8033'0'0,"-5"-1"-7505"0"0,-36-5 1321 0 0,38 6-1432 0 0,-13 1 285 0 0,7 0-374 0 0,-1 1 0 0 0,1 1 0 0 0,0 0 0 0 0,0 0 0 0 0,1 1 0 0 0,-1 0 0 0 0,1 0 0 0 0,0 1 0 0 0,0 0 0 0 0,0 1 0 0 0,-8 7 0 0 0,10-7-140 0 0,-1 1 0 0 0,1 0 1 0 0,0 0-1 0 0,0 0 0 0 0,1 1 0 0 0,0 0 0 0 0,1 0 1 0 0,-1 0-1 0 0,2 1 0 0 0,-1-1 0 0 0,1 1 1 0 0,-3 12-1 0 0,6-16-89 0 0,0 0 1 0 0,0 0-1 0 0,0 0 1 0 0,0 0-1 0 0,1 0 1 0 0,0 0-1 0 0,0 0 1 0 0,0 0-1 0 0,0 0 0 0 0,1-1 1 0 0,0 1-1 0 0,0 0 1 0 0,1-1-1 0 0,4 8 1 0 0,2 1 119 0 0,1 0 1 0 0,1 0-1 0 0,12 10 0 0 0,-19-19-82 0 0,1 1-1 0 0,0-2 1 0 0,0 1-1 0 0,0 0 1 0 0,1-1-1 0 0,-1 0 1 0 0,1 0-1 0 0,6 1 0 0 0,-3-1-786 0 0,1 0-1 0 0,-1-1 0 0 0,1 0 1 0 0,15 1-1 0 0,4-3-4555 0 0,0-1-1 0 0,42-7 1 0 0,-57 6 2945 0 0,3 0 413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18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 3 3100 0 0,'0'0'4248'0'0,"-6"0"-3353"0"0,-32-2 2055 0 0,0 1-1 0 0,-47 6 0 0 0,82-5-1930 0 0,8 4-945 0 0,20 11 60 0 0,56 38 274 0 0,-79-52-375 0 0,0 1 14 0 0,-2-2-43 0 0,0 0 0 0 0,0 0 0 0 0,0 0 0 0 0,1 0 0 0 0,-1 0 0 0 0,0 1-1 0 0,0-1 1 0 0,0 0 0 0 0,0 0 0 0 0,1 0 0 0 0,-1 0 0 0 0,0 0 0 0 0,0 0 0 0 0,0 0 0 0 0,0 1 0 0 0,0-1 0 0 0,1 0 0 0 0,-1 0 0 0 0,0 0 0 0 0,0 0-1 0 0,0 1 1 0 0,0-1 0 0 0,0 0 0 0 0,0 0 0 0 0,0 0 0 0 0,0 1 0 0 0,0-1 0 0 0,0 0 0 0 0,0 0 0 0 0,0 0 0 0 0,0 1 0 0 0,0-1 0 0 0,0 0 0 0 0,0 0 0 0 0,0 0-1 0 0,0 0 1 0 0,0 1 0 0 0,0-1 0 0 0,0 0 0 0 0,0 0 0 0 0,0 0 0 0 0,0 1 0 0 0,0-1 0 0 0,0 0 0 0 0,-1 0 0 0 0,1 0 0 0 0,0 0 0 0 0,0 1 0 0 0,0-1 0 0 0,0 0-1 0 0,0 0 1 0 0,-21 16 22 0 0,16-14-12 0 0,-3-3 100 0 0,-73 9-375 0 0,49-9-2381 0 0,30 1 828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18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33 3776 0 0,'0'0'9425'0'0,"-6"3"-8942"0"0,-20 7-50 0 0,20-8-47 0 0,6-1-304 0 0,-1-1 0 0 0,1 1 0 0 0,0 0 0 0 0,-1 0 0 0 0,1-1 0 0 0,0 1 1 0 0,0 0-1 0 0,-1-1 0 0 0,1 1 0 0 0,0 0 0 0 0,0 0 0 0 0,0-1 0 0 0,0 1 0 0 0,0 0 1 0 0,0 0-1 0 0,0-1 0 0 0,1 1 0 0 0,-1 0 0 0 0,0 0 0 0 0,0-1 0 0 0,1 2 0 0 0,0 0-34 0 0,0 0-1 0 0,1 0 0 0 0,-1 0 1 0 0,1 0-1 0 0,-1-1 0 0 0,1 1 0 0 0,0 0 1 0 0,-1-1-1 0 0,1 1 0 0 0,0-1 1 0 0,0 1-1 0 0,0-1 0 0 0,0 0 0 0 0,1 0 1 0 0,-1 0-1 0 0,0 0 0 0 0,0-1 1 0 0,1 1-1 0 0,-1 0 0 0 0,0-1 0 0 0,1 0 1 0 0,-1 1-1 0 0,1-1 0 0 0,4 0 1 0 0,-5 0-12 0 0,1 0 0 0 0,-1 0 0 0 0,1 0 0 0 0,-1 0 0 0 0,1-1 1 0 0,-1 1-1 0 0,1-1 0 0 0,-1 1 0 0 0,1-1 0 0 0,-1 0 0 0 0,1 0 0 0 0,-1 0 1 0 0,0 0-1 0 0,0 0 0 0 0,1-1 0 0 0,-1 1 0 0 0,0-1 0 0 0,0 1 1 0 0,-1-1-1 0 0,1 0 0 0 0,0 0 0 0 0,0 0 0 0 0,-1 0 0 0 0,1 0 1 0 0,1-3-1 0 0,-2 3 35 0 0,-1 1-56 0 0,0 0 0 0 0,0-1 1 0 0,0 1-1 0 0,0 0 0 0 0,0 0 0 0 0,0-1 1 0 0,-1 1-1 0 0,1 0 0 0 0,0 0 0 0 0,-1-1 0 0 0,1 1 1 0 0,-1 0-1 0 0,1 0 0 0 0,-1 0 0 0 0,1 0 1 0 0,-2-2-1 0 0,1 1-7 0 0,-2-1-72 0 0,0 1 0 0 0,0 0 1 0 0,0 0-1 0 0,0 1 0 0 0,0-1 0 0 0,0 1 1 0 0,0-1-1 0 0,-1 1 0 0 0,1 0 0 0 0,0 0 1 0 0,-8 0-1 0 0,6 0-749 0 0,-6-3-6735 0 0,8-8-1248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20.0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1 124 3836 0 0,'0'0'8303'0'0,"2"4"-7525"0"0,5 17 711 0 0,-1 0 1 0 0,-1 0 0 0 0,3 25 0 0 0,9 35 249 0 0,2 14-299 0 0,-18-93-1361 0 0,-1 1-10 0 0,1-1-34 0 0,-1 0-1 0 0,0 1 0 0 0,0-1 1 0 0,-1 0-1 0 0,1 1 1 0 0,0-1-1 0 0,-1 0 0 0 0,-1 4 1 0 0,1-4-31 0 0,-1-7-626 0 0,-4-12 414 0 0,1-1 0 0 0,1 0 0 0 0,0 0 0 0 0,-1-32 0 0 0,3-15-131 0 0,3 43 258 0 0,-2 0-1 0 0,-5-33 1 0 0,5 47 48 0 0,0 1-1 0 0,0-1 1 0 0,1 0-1 0 0,0 1 1 0 0,1-9 0 0 0,0 3 40 0 0,0 10-6 0 0,0 0 0 0 0,0-1-1 0 0,0 1 1 0 0,0 0 0 0 0,1 0-1 0 0,-1 0 1 0 0,1 0-1 0 0,-1 0 1 0 0,1 0 0 0 0,0 0-1 0 0,1 0 1 0 0,-1 1 0 0 0,0-1-1 0 0,1 1 1 0 0,-1-1 0 0 0,1 1-1 0 0,6-4 1 0 0,1 0-9 0 0,1-1 0 0 0,20-8 0 0 0,-25 14 19 0 0,-1 0 1 0 0,0 0 0 0 0,1 1 0 0 0,-1 0 0 0 0,1 0 0 0 0,-1 0 0 0 0,1 1-1 0 0,-1-1 1 0 0,8 3 0 0 0,-6 0 17 0 0,0-1-1 0 0,0 2 1 0 0,0-1 0 0 0,-1 1-1 0 0,1 0 1 0 0,-1 0 0 0 0,0 0-1 0 0,0 1 1 0 0,0 0 0 0 0,-1 0-1 0 0,0 1 1 0 0,0 0-1 0 0,0 0 1 0 0,-1 0 0 0 0,1 0-1 0 0,-1 1 1 0 0,-1-1 0 0 0,5 11-1 0 0,-7-15-4 0 0,-1 0-1 0 0,1-1 0 0 0,-1 1 1 0 0,1 0-1 0 0,-1 0 1 0 0,1 0-1 0 0,-1 0 0 0 0,0 0 1 0 0,0 0-1 0 0,0 0 0 0 0,0 0 1 0 0,0 0-1 0 0,-1 0 1 0 0,1 0-1 0 0,0-1 0 0 0,-1 1 1 0 0,1 0-1 0 0,-3 3 0 0 0,1-1 0 0 0,0-1 0 0 0,0 0 0 0 0,0 0 0 0 0,0-1 0 0 0,-1 1 0 0 0,1-1 0 0 0,-1 1 0 0 0,0-1 0 0 0,-4 3 0 0 0,-5 2 31 0 0,-1 0 1 0 0,1-1-1 0 0,-26 8 1 0 0,36-13-49 0 0,-39 14 100 0 0,38-14-121 0 0,2 0 40 0 0,1-1-26 0 0,0 0 1 0 0,1 0-1 0 0,-1 0 0 0 0,0 0 0 0 0,0 0 0 0 0,0 0 0 0 0,0 0 0 0 0,0 0 0 0 0,0 0 0 0 0,1 0 0 0 0,-1 1 0 0 0,0-1 1 0 0,0 0-1 0 0,0 0 0 0 0,0 0 0 0 0,0 0 0 0 0,0 0 0 0 0,0 0 0 0 0,0 1 0 0 0,1-1 0 0 0,-1 0 0 0 0,0 0 0 0 0,0 0 1 0 0,0 0-1 0 0,0 0 0 0 0,0 1 0 0 0,0-1 0 0 0,0 0 0 0 0,0 0 0 0 0,0 0 0 0 0,0 0 0 0 0,0 1 0 0 0,0-1 0 0 0,0 0 1 0 0,0 0-1 0 0,0 0 0 0 0,0 0 0 0 0,0 0 0 0 0,0 1 0 0 0,-1-1 0 0 0,1 0 0 0 0,0 0 0 0 0,0 0 0 0 0,0 0 0 0 0,0 0 1 0 0,0 0-1 0 0,0 1 0 0 0,0-1 0 0 0,0 0 0 0 0,-1 0 0 0 0,1 0 0 0 0,0 0 0 0 0,0 0 0 0 0,0 0 0 0 0,0 0 0 0 0,0 0 1 0 0,0 0-1 0 0,-1 1 0 0 0,1-1 0 0 0,0 0 0 0 0,0 0 0 0 0,0 0 0 0 0,29 7-47 0 0,-1 0-33 0 0,28 11 1 0 0,-46-14 56 0 0,-1 1 0 0 0,1 0 1 0 0,-1 0-1 0 0,0 0 1 0 0,0 1-1 0 0,14 13 0 0 0,-15-11 114 0 0,-1-1-1 0 0,0 1 1 0 0,-1 0-1 0 0,0 0 1 0 0,0 1-1 0 0,0 0 1 0 0,3 10-1 0 0,-8-18-59 0 0,-1 1-1 0 0,0-1 0 0 0,1 1 0 0 0,-1-1 1 0 0,0 1-1 0 0,0-1 0 0 0,0 1 1 0 0,0-1-1 0 0,0 1 0 0 0,0-1 0 0 0,-1 1 1 0 0,1 0-1 0 0,0-1 0 0 0,-1 1 0 0 0,1-1 1 0 0,-1 0-1 0 0,0 1 0 0 0,1-1 0 0 0,-1 1 1 0 0,0-1-1 0 0,-1 2 0 0 0,-1 0 21 0 0,0 0 0 0 0,0-1 1 0 0,0 1-1 0 0,0-1 0 0 0,0 0 0 0 0,0 0 0 0 0,-1 0 0 0 0,-5 2 0 0 0,-1 1-162 0 0,-1-2 0 0 0,1 1 0 0 0,-1-2 1 0 0,0 1-1 0 0,-13 0 0 0 0,20-3-235 0 0,1 0 1 0 0,-1 0-1 0 0,1 0 0 0 0,-1 0 1 0 0,1-1-1 0 0,0 1 1 0 0,-1-1-1 0 0,1 0 1 0 0,0 0-1 0 0,-7-3 0 0 0,25-23-18231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20.7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 12 2352 0 0,'0'0'8472'0'0,"-4"-2"-7884"0"0,-32-7 1473 0 0,33 9-1643 0 0,0 0-31 0 0,-23 0 630 0 0,24 0-720 0 0,-2 0-8 0 0,-27 1 486 0 0,29-1-549 0 0,-1 0-50 0 0,2 0-119 0 0,0 0 0 0 0,-1 0 1 0 0,1 0-1 0 0,0 1 0 0 0,0-1 0 0 0,0 0 1 0 0,0 0-1 0 0,-1 1 0 0 0,1-1 1 0 0,0 1-1 0 0,0-1 0 0 0,0 1 1 0 0,0-1-1 0 0,0 1 0 0 0,0-1 1 0 0,0 1-1 0 0,-2 2 0 0 0,4-3-28 0 0,-1 1 0 0 0,0 0-1 0 0,0 0 1 0 0,1-1 0 0 0,-1 1 0 0 0,0 0-1 0 0,1-1 1 0 0,-1 1 0 0 0,1 0 0 0 0,-1-1-1 0 0,1 1 1 0 0,-1 0 0 0 0,1-1 0 0 0,-1 1-1 0 0,1-1 1 0 0,-1 1 0 0 0,2 0-1 0 0,3 3-153 0 0,-2-1 144 0 0,1 0 1 0 0,-1 0-1 0 0,1-1 0 0 0,0 1 0 0 0,-1-1 1 0 0,1 0-1 0 0,1 0 0 0 0,6 2 0 0 0,14 7 34 0 0,-3 1 38 0 0,-18-10-91 0 0,10 11 103 0 0,-13-12-82 0 0,0 1-19 0 0,0 7 57 0 0,0-7 92 0 0,-3 0-115 0 0,-6 8 38 0 0,6-8-6 0 0,-12 4 187 0 0,-14-2-100 0 0,25-4-94 0 0,0 0-31 0 0,-42-6-3649 0 0,33 0-4629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21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4216 0 0,'0'0'16555'0'0,"1"7"-16199"0"0,11 126 2339 0 0,-9-101-2174 0 0,5 89 1553 0 0,-7-102-1589 0 0,-1-15-383 0 0,0 1 0 0 0,0-1 0 0 0,0 0 0 0 0,0 0 0 0 0,-1 0 0 0 0,0 1 0 0 0,-1 4 0 0 0,1-7 23 0 0,-5 15 2836 0 0,4-12-3524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29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93 1164 0 0,'0'0'6839'0'0,"-7"0"-6641"0"0,-1-2-195 0 0,-9 0 5587 0 0,105-6-4411 0 0,162-6 1216 0 0,-155 11-1766 0 0,-26 4-426 0 0,-56-1-50 0 0,0 0-1 0 0,-1-1 0 0 0,25-5 0 0 0,-35 6 12 0 0,-3 0-164 0 0,1 0 1 0 0,-1 0-1 0 0,0 0 0 0 0,1 0 1 0 0,-1 0-1 0 0,1-1 0 0 0,-1 1 1 0 0,0 0-1 0 0,1 0 0 0 0,-1-1 1 0 0,0 1-1 0 0,1 0 0 0 0,-1 0 1 0 0,1-1-1 0 0,-1 1 0 0 0,1-1 1 0 0,-1 1-1 0 0,1-1 0 0 0,-1 1 1 0 0,0-2-1 0 0,0 2 4 0 0,1-1-1 0 0,-1 0 1 0 0,0 0 0 0 0,0 1-1 0 0,1-1 1 0 0,-1 0 0 0 0,0 1 0 0 0,0-1-1 0 0,0 1 1 0 0,0-1 0 0 0,0 1 0 0 0,0-1-1 0 0,0 1 1 0 0,-2-1 0 0 0,-43-7 44 0 0,-3 1-234 0 0,47 7 168 0 0,0 0 20 0 0,1-1 0 0 0,0 1-1 0 0,-1-1 1 0 0,1 1 0 0 0,0-1 0 0 0,0 1 0 0 0,0-1 0 0 0,0 0 0 0 0,0 0 0 0 0,0 1 0 0 0,-1-1 0 0 0,2 0 0 0 0,-1 0-1 0 0,0 0 1 0 0,0 0 0 0 0,0 0 0 0 0,0 0 0 0 0,1-1 0 0 0,-1 1 0 0 0,0 0 0 0 0,0-2 0 0 0,0 1 46 0 0,0 1-122 0 0,-7-2 60 0 0,7 2 1299 0 0,4 1-1273 0 0,0 0 0 0 0,0 1 0 0 0,0-1 0 0 0,0 1 0 0 0,0-1 0 0 0,6 3 0 0 0,-2-1 8 0 0,0 0 80 0 0,-4-1-62 0 0,104 28 644 0 0,-99-27-614 0 0,1 0 1 0 0,-1 1 0 0 0,0 0 0 0 0,12 6 0 0 0,-19-9-62 0 0,1 1 86 0 0,-1-1-80 0 0,-1 0-1 0 0,1 0 1 0 0,0 0-1 0 0,0 0 1 0 0,0 0-1 0 0,0 0 1 0 0,0 0-1 0 0,0 0 1 0 0,0 1-1 0 0,0-1 1 0 0,-1 0-1 0 0,1 0 1 0 0,0 1-1 0 0,0-1 1 0 0,0 1-1 0 0,-1-1 1 0 0,1 1-1 0 0,0-1 1 0 0,0 1-1 0 0,-1-1 1 0 0,2 2-1 0 0,-2-1 3 0 0,1 0 0 0 0,-1-1 0 0 0,0 1 0 0 0,0 0 0 0 0,0 0 0 0 0,0-1 0 0 0,0 1 0 0 0,0 0 0 0 0,0 0 0 0 0,0 0 0 0 0,0-1 0 0 0,0 1 0 0 0,0 0 0 0 0,-1 0 0 0 0,1-1 0 0 0,0 1 0 0 0,-1 0-1 0 0,1 0 1 0 0,-1 0 0 0 0,-4 7 77 0 0,1-2 1 0 0,-2 1-1 0 0,-9 10 0 0 0,10-12-97 0 0,-42 42 265 0 0,45-45-198 0 0,1-1-34 0 0,-5 6-4 0 0,-9 8 63 0 0,14-13-132 0 0,-4 2-1024 0 0,0-31-19299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32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9 1116 0 0,'0'0'5758'0'0,"17"1"1185"0"0,8-7-3690 0 0,-54 3-3261 0 0,22 2 40 0 0,-12 4 149 0 0,2 2 24 0 0,9-3-197 0 0,3-1 65 0 0,-4 2-16 0 0,3-1 9 0 0,1 1 0 0 0,-1-1 0 0 0,1 1 1 0 0,0 0-1 0 0,-1 0 0 0 0,2 0 0 0 0,-10 8 1 0 0,12-10-8 0 0,-1 2 16 0 0,0 0-1 0 0,-1 0 1 0 0,1 0 0 0 0,0 1-1 0 0,0-1 1 0 0,1 1 0 0 0,-1 0-1 0 0,-3 6 1 0 0,5-8-18 0 0,-7 23 453 0 0,3 12 132 0 0,4-35-543 0 0,0 14 59 0 0,-2 5 62 0 0,3-19-165 0 0,1 5 7 0 0,0 0 0 0 0,1 0-1 0 0,3 10 1 0 0,-4-15-6 0 0,1 1-13 0 0,0 1-1 0 0,0 0 1 0 0,0-1-1 0 0,1 1 1 0 0,0-1-1 0 0,4 5 1 0 0,2 1-39 0 0,-5-7-8 0 0,14 4 66 0 0,13 2 30 0 0,-28-8-52 0 0,28 4 2 0 0,-13-2 52 0 0,1 0-86 0 0,9-2-15 0 0,-25 0 84 0 0,12-2-39 0 0,-4 1 1 0 0,-7 1-29 0 0,-1-1 0 0 0,1 1 0 0 0,0-1 0 0 0,0 0 0 0 0,0 0 0 0 0,0 0-1 0 0,-1-1 1 0 0,1 1 0 0 0,-1-1 0 0 0,1 0 0 0 0,5-4 0 0 0,-7 5-4 0 0,2-3 862 0 0,10-7-6231 0 0,6-6-6563 0 0,-16 11 9826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33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1 2536 0 0,'3'-1'9608'0'0,"-12"2"-8074"0"0,-28 5-1955 0 0,35-5 563 0 0,-43 1 721 0 0,3 2 82 0 0,-20-2-275 0 0,60-2-562 0 0,-1 1-35 0 0,-10 0-14 0 0,10-1 137 0 0,1 1-166 0 0,2-1-19 0 0,0 0 0 0 0,0 0-1 0 0,0 0 1 0 0,0 0 0 0 0,0 0 0 0 0,0 0 0 0 0,0 1 0 0 0,0-1-1 0 0,0 0 1 0 0,0 0 0 0 0,0 0 0 0 0,0 0 0 0 0,0 0 0 0 0,1 0-1 0 0,-1 0 1 0 0,0 1 0 0 0,0-1 0 0 0,0 0 0 0 0,0 0 0 0 0,0 0 0 0 0,0 0-1 0 0,0 0 1 0 0,0 0 0 0 0,0 1 0 0 0,0-1 0 0 0,-1 0 0 0 0,1 0-1 0 0,0 0 1 0 0,0 0 0 0 0,0 0 0 0 0,0 0 0 0 0,0 0 0 0 0,0 1-1 0 0,0-1 1 0 0,0 0 0 0 0,0 0 0 0 0,0 0 0 0 0,0 0 0 0 0,0 0-1 0 0,0 0 1 0 0,-1 0 0 0 0,1 0 0 0 0,0 0 0 0 0,0 1 0 0 0,0-1 0 0 0,0 0-1 0 0,0 0 1 0 0,0 0 0 0 0,0 0 0 0 0,-1 0 0 0 0,1 0 0 0 0,0 0-1 0 0,0 0 1 0 0,0 0 0 0 0,0 0 0 0 0,0 0 0 0 0,0 0 0 0 0,-1 0-1 0 0,1 0 1 0 0,0 0 0 0 0,0 0 0 0 0,18 8 99 0 0,37 7-90 0 0,-9-2 63 0 0,0 2-121 0 0,-21-5 26 0 0,-23-9 25 0 0,17 10 35 0 0,-18-10 252 0 0,-41 14 109 0 0,7-10-192 0 0,12-2-158 0 0,-1 0-1 0 0,-30-1 0 0 0,39-2-169 0 0,10 0-56 0 0,-6-2-381 0 0,3 1-2398 0 0,5 1 3292 0 0,-4 0-2419 0 0,4 0 1493 0 0,0 0 1 0 0,0 0-1 0 0,0 0 0 0 0,0-1 0 0 0,0 1 0 0 0,0 0 0 0 0,0-1 1 0 0,1 1-1 0 0,-1 0 0 0 0,0-1 0 0 0,0 1 0 0 0,1-1 0 0 0,-1 1 1 0 0,0-1-1 0 0,0 0 0 0 0,-1-1-580 0 0,-3-5-684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35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6 2824 0 0,'-8'-6'12110'0'0,"7"8"-12034"0"0,0-1-38 0 0,0-1 0 0 0,0 1 0 0 0,0 0 0 0 0,1 0 0 0 0,-1 0 0 0 0,0 0 0 0 0,1 0 0 0 0,-1 1 0 0 0,0-1 0 0 0,1 0-1 0 0,-1 0 1 0 0,0 2 542 0 0,3 1-322 0 0,3 11-7 0 0,-3-11-11 0 0,3 15 422 0 0,-4-17-589 0 0,2 9 203 0 0,1 0 0 0 0,-2 0 1 0 0,1 1-1 0 0,-1-1 0 0 0,-1 0 0 0 0,0 1 0 0 0,-2 23 0 0 0,-18 77 891 0 0,19-110-1111 0 0,0 0 3 0 0,0 8-32 0 0,1 10-2286 0 0,8-41-14047 0 0,-7 15 14488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4556 0 0,'10'-7'10945'0'0,"-7"9"-10903"0"0,-1-1 138 0 0,0 1 0 0 0,1 0-1 0 0,-1-1 1 0 0,0 1-1 0 0,0 0 1 0 0,0 0-1 0 0,0 0 1 0 0,-1 1-1 0 0,1-1 1 0 0,0 0 0 0 0,-1 1-1 0 0,2 2 1 0 0,14 42 1736 0 0,15 66 0 0 0,-21-72-1419 0 0,31 119 904 0 0,-27-110-1103 0 0,-15-48-314 0 0,3 5 1293 0 0,-3-4-3397 0 0,-30-62-18455 0 0,24 45 18695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36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99 3612 0 0,'0'0'12741'0'0,"0"6"-12298"0"0,15 177 3698 0 0,-14-135-3571 0 0,-1-45-486 0 0,1 16 172 0 0,-1-18-253 0 0,-4 10 122 0 0,4-11-119 0 0,0 0 0 0 0,0 0 0 0 0,0 0 0 0 0,0 0 0 0 0,0 0 0 0 0,0 1 0 0 0,0-1 0 0 0,0 0 0 0 0,0 0 0 0 0,0 0 0 0 0,0 0 0 0 0,0 0 0 0 0,0 0 0 0 0,-1 1 0 0 0,1-1 0 0 0,0 0 0 0 0,0 0 0 0 0,0 0 0 0 0,0 0 0 0 0,0 0 0 0 0,0 0 0 0 0,0 0 0 0 0,0 0 0 0 0,-1 1 0 0 0,1-1 0 0 0,0 0 0 0 0,0 0 0 0 0,0 0 0 0 0,0 0 0 0 0,0 0 0 0 0,0 0 0 0 0,-1 0 0 0 0,1 0 0 0 0,0 0 0 0 0,0 0 0 0 0,0 0 0 0 0,0 0 0 0 0,0 0 0 0 0,-1 0 0 0 0,1 0 0 0 0,0 0 0 0 0,0 0 0 0 0,0 0 0 0 0,0 0 0 0 0,0 0 0 0 0,-1 0 0 0 0,1 0 0 0 0,0 0 0 0 0,0 0 0 0 0,0-1 0 0 0,0 1 0 0 0,0 0 0 0 0,0 0 0 0 0,0 0 0 0 0,-1 0 0 0 0,1 0 0 0 0,0 0 0 0 0,0 0 0 0 0,0 0 0 0 0,0-1 0 0 0,0 1 0 0 0,0 0 0 0 0,0 0 0 0 0,0 0 0 0 0,-17-36-52 0 0,18 25-50 0 0,1 6 74 0 0,-1-19-129 0 0,1 0 0 0 0,9-36 0 0 0,0-5-136 0 0,-6 18 142 0 0,-5 19 110 0 0,1 18 12 0 0,-1 8 10 0 0,0-1-1 0 0,0 1 17 0 0,0 0-1 0 0,0 0 0 0 0,0 0 1 0 0,0-1-1 0 0,1 1 1 0 0,-1 0-1 0 0,0 0 0 0 0,1 0 1 0 0,-1 0-1 0 0,1 0 1 0 0,0 0-1 0 0,0 0 0 0 0,0 0 1 0 0,0 0-1 0 0,0 0 0 0 0,0 0 1 0 0,1 1-1 0 0,-1-1 1 0 0,0 0-1 0 0,1 1 0 0 0,0-1 1 0 0,-1 1-1 0 0,1 0 1 0 0,0-1-1 0 0,-1 1 0 0 0,1 0 1 0 0,0 0-1 0 0,0 0 1 0 0,0 0-1 0 0,0 1 0 0 0,0-1 1 0 0,0 0-1 0 0,0 1 0 0 0,1-1 1 0 0,1 1-1 0 0,13 0-3 0 0,-1 0 0 0 0,0 1 0 0 0,1 1 0 0 0,-1 0 0 0 0,29 9 0 0 0,-34-8-6 0 0,-1 0-1 0 0,0 1 0 0 0,0 1 0 0 0,0-1 1 0 0,0 2-1 0 0,-1-1 0 0 0,0 1 1 0 0,10 8-1 0 0,-17-11 13 0 0,-1 0 0 0 0,1 0 0 0 0,-1-1 0 0 0,1 1 0 0 0,-1 0 0 0 0,0 0 0 0 0,0 0 0 0 0,-1 0 0 0 0,1 1 1 0 0,0-1-1 0 0,-1 5 0 0 0,0-5 24 0 0,-1 1 23 0 0,0 2-28 0 0,0-3-18 0 0,1-1 1 0 0,-1 1 0 0 0,0-1 0 0 0,0 1 0 0 0,0-1 0 0 0,0 1 0 0 0,0-1 0 0 0,-1 1 0 0 0,1-1 0 0 0,-1 0-1 0 0,1 0 1 0 0,-1 0 0 0 0,0 0 0 0 0,0 0 0 0 0,-4 3 0 0 0,-7 4 34 0 0,0 0 0 0 0,0-1 0 0 0,-1-1 0 0 0,-26 10 0 0 0,21-11-15 0 0,17-5-37 0 0,14 0-36 0 0,0 1 34 0 0,0 0 0 0 0,0 0-1 0 0,-1 2 1 0 0,1-1 0 0 0,-1 2-1 0 0,0-1 1 0 0,0 2 0 0 0,0-1-1 0 0,17 14 1 0 0,-23-16 20 0 0,0 0 1 0 0,0 0 0 0 0,0 1-1 0 0,-1 0 1 0 0,1-1-1 0 0,-1 1 1 0 0,0 1 0 0 0,0-1-1 0 0,3 6 1 0 0,-6-9 7 0 0,-1 0-1 0 0,0 0 1 0 0,1 0-1 0 0,-1-1 1 0 0,0 1 0 0 0,1 0-1 0 0,-1 0 1 0 0,0 0-1 0 0,0 0 1 0 0,0 0-1 0 0,0-1 1 0 0,0 1 0 0 0,0 0-1 0 0,0 0 1 0 0,0 0-1 0 0,0 0 1 0 0,0 0 0 0 0,0 0-1 0 0,-1 0 1 0 0,1-1-1 0 0,0 1 1 0 0,-1 0 0 0 0,1 0-1 0 0,0 0 1 0 0,-1 0-1 0 0,-14 15 58 0 0,12-13-31 0 0,-5 3 4 0 0,0 0 0 0 0,0 0 1 0 0,-1-1-1 0 0,0 0 0 0 0,0-1 0 0 0,0 0 0 0 0,-1-1 0 0 0,1 1 0 0 0,-1-2 1 0 0,-11 3-1 0 0,17-4-60 0 0,0 0 0 0 0,0 0 0 0 0,0-1 0 0 0,-1 1 0 0 0,1-1 0 0 0,0 0 0 0 0,-1 0 0 0 0,1 0 0 0 0,0-1 0 0 0,-6-1 0 0 0,-2 0-219 0 0,10 1 107 0 0,-1 1 0 0 0,1-1 0 0 0,-1 0 0 0 0,1 1-1 0 0,-1-1 1 0 0,1 0 0 0 0,0-1 0 0 0,-1 1 0 0 0,1 0 0 0 0,-3-3 0 0 0,-8-11-6241 0 0,13 8 2219 0 0,1 4 3570 0 0,0 1 0 0 0,0-1 0 0 0,0 1 0 0 0,0-1-1 0 0,0 1 1 0 0,1 0 0 0 0,-1-1 0 0 0,1 1 0 0 0,-1 0 0 0 0,3-3-1 0 0,1 0-1057 0 0,2-5-184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37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5 2672 0 0,'0'0'8104'0'0,"-8"-1"-7497"0"0,-18-1 770 0 0,-32 1-1 0 0,50 0-1074 0 0,0 2 0 0 0,-1-1 0 0 0,1 1 0 0 0,0 0 1 0 0,0 0-1 0 0,-16 6 0 0 0,23-7-29 0 0,0 0-263 0 0,1 0 1 0 0,0 0-1 0 0,-1 0 1 0 0,1 0-1 0 0,0 0 1 0 0,0 0-1 0 0,-1 0 1 0 0,1 0-1 0 0,0 1 1 0 0,-1-1-1 0 0,1 0 1 0 0,0 0-1 0 0,0 0 1 0 0,-1 0-1 0 0,1 0 1 0 0,0 0-1 0 0,0 1 1 0 0,-1-1-1 0 0,1 0 1 0 0,0 0-1 0 0,0 0 1 0 0,0 0-1 0 0,-1 1 1 0 0,1-1-1 0 0,0 0 1 0 0,0 0-1 0 0,0 1 1 0 0,0-1-1 0 0,-1 0 1 0 0,1 0-1 0 0,0 1 1 0 0,0-1-1 0 0,0 0 1 0 0,0 1-1 0 0,0-1 1 0 0,0 0-1 0 0,0 0 1 0 0,0 1-1 0 0,0-1 1 0 0,0 0-1 0 0,0 1 1 0 0,0-1-1 0 0,0 0 1 0 0,0 0-1 0 0,0 1 1 0 0,0-1-1 0 0,0 0 1 0 0,0 1-1 0 0,0-1 1 0 0,1 0-1 0 0,-1 0 1 0 0,0 1-1 0 0,0-1 1 0 0,0 0-1 0 0,0 0 1 0 0,1 1-1 0 0,-1-1 1 0 0,0 0-1 0 0,16 18 221 0 0,35 28 173 0 0,-50-44-388 0 0,9 9 100 0 0,-10-10-106 0 0,0-1 1 0 0,0 1 0 0 0,0-1-1 0 0,0 1 1 0 0,0-1-1 0 0,0 1 1 0 0,0-1 0 0 0,0 1-1 0 0,0-1 1 0 0,0 1 0 0 0,-1-1-1 0 0,1 1 1 0 0,0-1-1 0 0,0 1 1 0 0,0-1 0 0 0,-1 1-1 0 0,1-1 1 0 0,0 0 0 0 0,-1 1-1 0 0,1-1 1 0 0,0 1-1 0 0,-1-1 1 0 0,1 0 0 0 0,0 1-1 0 0,-1-1 1 0 0,0 1 0 0 0,-18 6 132 0 0,-25-2-217 0 0,36-5-22 0 0,6 0-182 0 0,-14 0-1212 0 0,13 0-222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1:37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0 2712 0 0,'0'0'16882'0'0,"1"5"-16554"0"0,3 12 34 0 0,-3-13-55 0 0,-1-1-5 0 0,-2 59 1604 0 0,0-34-1017 0 0,0 28 0 0 0,2-14-136 0 0,-1-10-102 0 0,2-25-502 0 0,-1 0 1 0 0,-1 0-1 0 0,1 0 0 0 0,-3 7 1 0 0,3-11-75 0 0,0-1-15 0 0,-1 8 19 0 0,1-8 17 0 0,-3 13 404 0 0,-1 6-33 0 0,4-19-217 0 0,-1 0-1648 0 0,0 3 4505 0 0,0-3-3499 0 0,-5-27-21827 0 0,6 24 22076 0 0,-1 0 0 0 0,1 0-1 0 0,0 1 1 0 0,0-1 0 0 0,0 0 0 0 0,-1 0 0 0 0,1 1 0 0 0,0-1 0 0 0,-1 0 0 0 0,1 1 0 0 0,-1-1 0 0 0,1 0 0 0 0,0 1 0 0 0,-1-1 0 0 0,0 1 0 0 0,1-1 0 0 0,-1 1 0 0 0,1-1-1 0 0,-1 1 1 0 0,0-1 0 0 0,1 1 0 0 0,-1-1 0 0 0,0 1 0 0 0,1 0 0 0 0,-2-1 0 0 0,0 0-420 0 0,-9-5-1351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39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5 1872 0 0,'7'-4'11309'0'0,"-14"13"-7735"0"0,1 0-3289 0 0,0 0 1 0 0,0 0-1 0 0,1 0 1 0 0,0 1-1 0 0,1 0 1 0 0,-4 12-1 0 0,6 0 274 0 0,2-1 0 0 0,0 1 0 0 0,1 0 0 0 0,6 25 0 0 0,-6-37-374 0 0,1 23 148 0 0,-1-22-134 0 0,0 0 0 0 0,0 1 0 0 0,5 16 0 0 0,-5-24-211 0 0,1 1 0 0 0,-1-1-1 0 0,1 0 1 0 0,1 0 0 0 0,-1 0-1 0 0,0 0 1 0 0,1 0 0 0 0,0 0-1 0 0,0-1 1 0 0,0 1 0 0 0,0-1-1 0 0,7 6 1 0 0,1-1-978 0 0,0-1 0 0 0,21 12 0 0 0,-26-16-1122 0 0,0-1 0 0 0,0 0 0 0 0,0 0 0 0 0,9 2 0 0 0,-9-4-2652 0 0,7-2 2752 0 0,-10 1 136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39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138 1 2720 0 0,'-27'1'3623'0'0,"24"-1"-2818"0"0,-1 1-52 0 0,-9 2 136 0 0,0 0 1 0 0,0 1-1 0 0,0 0 1 0 0,1 1-1 0 0,-1 0 1 0 0,-12 9-1 0 0,24-14 25 0 0,4 5-705 0 0,6 4-77 0 0,0-1 0 0 0,0 0 0 0 0,1 0-1 0 0,0-1 1 0 0,14 8 0 0 0,-4-3 48 0 0,-12-7-37 0 0,0 1 1 0 0,-1-1-1 0 0,0 1 0 0 0,0 0 1 0 0,0 1-1 0 0,-1-1 0 0 0,0 1 1 0 0,0 1-1 0 0,-1-1 0 0 0,0 1 1 0 0,7 14-1 0 0,-11-21-104 0 0,-1 0 1 0 0,1 1-1 0 0,-1-1 1 0 0,1 1-1 0 0,-1-1 1 0 0,0 1-1 0 0,0 0 1 0 0,0-1-1 0 0,0 1 1 0 0,0-1-1 0 0,0 1 0 0 0,0-1 1 0 0,0 1-1 0 0,0-1 1 0 0,-1 1-1 0 0,1-1 1 0 0,-1 1-1 0 0,1-1 1 0 0,-1 1-1 0 0,0-1 1 0 0,1 1-1 0 0,-1-1 0 0 0,0 0 1 0 0,0 1-1 0 0,0-1 1 0 0,0 0-1 0 0,0 0 1 0 0,0 0-1 0 0,0 0 1 0 0,0 0-1 0 0,-1 0 1 0 0,1 0-1 0 0,0 0 0 0 0,-1 0 1 0 0,1-1-1 0 0,-1 1 1 0 0,1 0-1 0 0,-1-1 1 0 0,-2 1-1 0 0,-4 2-2 0 0,0-1 1 0 0,0 0-1 0 0,0 0 0 0 0,-1-1 1 0 0,-10 0-1 0 0,14 0-197 0 0,-1-1 0 0 0,1 0 0 0 0,-1 0 0 0 0,-9-3 0 0 0,-8-6-5819 0 0,18-1 458 0 0,8-10-870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40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1 214 3244 0 0,'0'0'959'0'0,"2"0"-78"0"0,6 1-367 0 0,0 0 0 0 0,-1-1 0 0 0,1 0-1 0 0,0-1 1 0 0,0 1 0 0 0,-1-2-1 0 0,1 1 1 0 0,-1-1 0 0 0,1 0 0 0 0,-1 0-1 0 0,1-1 1 0 0,-1 0 0 0 0,12-7-1 0 0,-18 9-467 0 0,0-1-1 0 0,0 1 0 0 0,0 0 0 0 0,0 0 1 0 0,0-1-1 0 0,0 1 0 0 0,0-1 0 0 0,-1 1 0 0 0,1 0 1 0 0,0-1-1 0 0,-1 0 0 0 0,1 1 0 0 0,-1-1 1 0 0,0 1-1 0 0,1-1 0 0 0,-1 1 0 0 0,0-1 1 0 0,0 0-1 0 0,0 1 0 0 0,0-1 0 0 0,-1 0 0 0 0,1 1 1 0 0,0-1-1 0 0,0 1 0 0 0,-1-1 0 0 0,1 0 1 0 0,-1 1-1 0 0,0-1 0 0 0,-1-1 0 0 0,1 0 68 0 0,-1 1 0 0 0,0 0-1 0 0,0-1 1 0 0,0 1-1 0 0,0 0 1 0 0,0 0 0 0 0,0 0-1 0 0,0 1 1 0 0,-1-1 0 0 0,1 1-1 0 0,-1-1 1 0 0,1 1-1 0 0,-6-2 1 0 0,5 1 13 0 0,2 2 119 0 0,-2 0-32 0 0,-1 1-131 0 0,1 0 0 0 0,-1 0 0 0 0,1 0-1 0 0,-1 1 1 0 0,1 0 0 0 0,-1-1 0 0 0,1 1 0 0 0,0 0-1 0 0,0 0 1 0 0,0 1 0 0 0,0-1 0 0 0,1 1-1 0 0,-1-1 1 0 0,1 1 0 0 0,-1 0 0 0 0,1 0 0 0 0,0 0-1 0 0,0 0 1 0 0,0 1 0 0 0,0-1 0 0 0,1 0 0 0 0,0 1-1 0 0,-1-1 1 0 0,0 6 0 0 0,1-5-48 0 0,0 0 1 0 0,0 0-1 0 0,0 0 0 0 0,0 0 1 0 0,1 0-1 0 0,0 0 0 0 0,0 0 1 0 0,0 1-1 0 0,0-1 0 0 0,1 0 1 0 0,0 0-1 0 0,-1 0 0 0 0,1 0 1 0 0,1 0-1 0 0,-1 0 0 0 0,1 0 1 0 0,-1-1-1 0 0,1 1 0 0 0,0 0 1 0 0,1-1-1 0 0,4 7 0 0 0,1-1 33 0 0,-6-7-63 0 0,0 1-1 0 0,0-1 0 0 0,1 0 0 0 0,-1 0 0 0 0,1 0 1 0 0,-1-1-1 0 0,1 1 0 0 0,4 1 0 0 0,-1 1-17 0 0,-1-1 0 0 0,1-1 0 0 0,0 1 0 0 0,0-1 0 0 0,0 0 0 0 0,0-1 0 0 0,0 1 0 0 0,1-1 0 0 0,-1-1-1 0 0,0 1 1 0 0,1-1 0 0 0,9-1 0 0 0,-7 0 1 0 0,1 0 0 0 0,0-1 0 0 0,-1-1 0 0 0,0 0-1 0 0,1 0 1 0 0,-1 0 0 0 0,16-10 0 0 0,-15 7 22 0 0,-1 0-1 0 0,1 0 1 0 0,-1-1 0 0 0,-1 0 0 0 0,1-1-1 0 0,-1 0 1 0 0,-1 0 0 0 0,1-1 0 0 0,-1 0-1 0 0,-1 0 1 0 0,0-1 0 0 0,0 1 0 0 0,-1-1-1 0 0,0-1 1 0 0,4-12 0 0 0,0-10 729 0 0,9-66 1 0 0,-17 97-566 0 0,-1-5-30 0 0,0 4 58 0 0,-1 6 1078 0 0,-5 29-911 0 0,2 0 0 0 0,-2 50 1 0 0,6-66-361 0 0,1-1 0 0 0,0 0 1 0 0,1 0-1 0 0,0 0 0 0 0,2-1 1 0 0,-1 1-1 0 0,2-1 0 0 0,7 17 1 0 0,-11-29-269 0 0,2 5 153 0 0,-3-4-1113 0 0,-6-7-2678 0 0,-39-37 1740 0 0,40 36 2129 0 0,0 0 0 0 0,1 0 1 0 0,-1-1-1 0 0,1 1 0 0 0,0-1 1 0 0,1 0-1 0 0,-5-9 0 0 0,8 14 220 0 0,0-3 71 0 0,0 4-229 0 0,-1-1 1 0 0,1 0 0 0 0,0 1-1 0 0,0-1 1 0 0,0 0 0 0 0,0 1-1 0 0,0-1 1 0 0,0 0 0 0 0,0 1-1 0 0,0-1 1 0 0,1 1-1 0 0,-1-1 1 0 0,0 0 0 0 0,0 1-1 0 0,0-1 1 0 0,1 0 0 0 0,-1 1-1 0 0,0-1 1 0 0,1 0-1 0 0,1-1-18 0 0,1 1 0 0 0,-1-1 0 0 0,1 1 0 0 0,-1-1 0 0 0,1 1 0 0 0,0 0 0 0 0,-1 0 0 0 0,1 0 0 0 0,0 0 0 0 0,0 0 0 0 0,0 1 0 0 0,-1 0 0 0 0,1-1 0 0 0,5 1 0 0 0,16 0-1813 0 0,41-1-10812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41.2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131 74 3900 0 0,'-1'-3'1405'0'0,"0"-1"-615"0"0,0 0 0 0 0,0 0 0 0 0,0 0 0 0 0,1 0-1 0 0,0-1 1 0 0,-1 1 0 0 0,2 0 0 0 0,-1 0 0 0 0,0-1 0 0 0,1 1 0 0 0,0 0 0 0 0,2-7-1 0 0,-3 10-58 0 0,3-2 220 0 0,-3 2-893 0 0,0 1-1 0 0,1 0 1 0 0,-1 0 0 0 0,0-1-1 0 0,0 1 1 0 0,0 0-1 0 0,0 0 1 0 0,0 0 0 0 0,0-1-1 0 0,0 1 1 0 0,0 0-1 0 0,0 0 1 0 0,1 0 0 0 0,-1-1-1 0 0,0 1 1 0 0,0 0-1 0 0,0 0 1 0 0,1 0 0 0 0,-1-1-1 0 0,0 1 1 0 0,0 0-1 0 0,0 0 1 0 0,1 0 0 0 0,-1 0-1 0 0,0 0 1 0 0,0 0-1 0 0,0 0 1 0 0,1 0 0 0 0,-1 0-1 0 0,0-1 1 0 0,0 1-1 0 0,1 0 1 0 0,-1 0 0 0 0,0 0-1 0 0,0 0 1 0 0,1 0-1 0 0,1 1 71 0 0,0-1 0 0 0,-1 0-1 0 0,1 0 1 0 0,0 1 0 0 0,-1-1 0 0 0,1 1-1 0 0,0-1 1 0 0,-1 1 0 0 0,1 0-1 0 0,-1-1 1 0 0,1 1 0 0 0,-1 0-1 0 0,1 0 1 0 0,-1 0 0 0 0,0 0-1 0 0,1 1 1 0 0,1 1 0 0 0,0 1 104 0 0,0 0 0 0 0,0 0 0 0 0,-1 1 0 0 0,1-1 0 0 0,-1 1-1 0 0,2 5 1 0 0,2 9 388 0 0,-1 0 0 0 0,4 26-1 0 0,-9-43-574 0 0,5 27 375 0 0,-2-1 1 0 0,-1 1 0 0 0,-2-1-1 0 0,-1 1 1 0 0,0 0 0 0 0,-3-1 0 0 0,0 0-1 0 0,-15 50 1 0 0,18-74-519 0 0,-1 0 0 0 0,0 1 0 0 0,0-1 0 0 0,0 0 0 0 0,0-1 0 0 0,-1 1 0 0 0,-3 5 0 0 0,3-6-721 0 0,0 0 0 0 0,0-1 0 0 0,0 1 0 0 0,0-1 0 0 0,-1 0 0 0 0,1 1 0 0 0,-1-1 0 0 0,1-1 0 0 0,-1 1 0 0 0,0 0 0 0 0,-7 1 0 0 0,4-2-844 0 0,0 1 0 0 0,0-2 0 0 0,0 1 0 0 0,0-1 1 0 0,0 0-1 0 0,-9-1 0 0 0,-25-7-2345 0 0,16 0 2118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30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 2700 0 0,'5'-9'16875'0'0,"13"22"-16648"0"0,-14-10 34 0 0,-3-2-207 0 0,0 0 0 0 0,0 0 0 0 0,-1 0 0 0 0,1-1 1 0 0,0 2-1 0 0,-1-1 0 0 0,1 0 0 0 0,-1 0 0 0 0,1 0 1 0 0,-1 0-1 0 0,0 0 0 0 0,1 0 0 0 0,-1 0 0 0 0,0 0 1 0 0,0 2-1 0 0,4 21 563 0 0,0 27 139 0 0,2 1-256 0 0,1 16 212 0 0,-7-66-670 0 0,0 8 76 0 0,0-1-1 0 0,-1 1 1 0 0,-3 18-1 0 0,4-26-78 0 0,0 13 171 0 0,0-15-213 0 0,0 1-1 0 0,-1 0 0 0 0,1-1 0 0 0,1 1 1 0 0,-1-1-1 0 0,0 1 0 0 0,0-1 1 0 0,0 1-1 0 0,0-1 0 0 0,0 1 0 0 0,0-1 1 0 0,0 1-1 0 0,1-1 0 0 0,-1 1 1 0 0,0-1-1 0 0,1 1 0 0 0,-1-1 1 0 0,0 0-1 0 0,0 1 0 0 0,1-1 0 0 0,-1 1 1 0 0,1-1-1 0 0,-1 0 0 0 0,0 1 1 0 0,1-1-1 0 0,-1 0 0 0 0,1 1 0 0 0,-1-1 1 0 0,1 0-1 0 0,-1 0 0 0 0,1 0 1 0 0,-1 1-1 0 0,1-1 0 0 0,-1 0 0 0 0,1 0 1 0 0,-1 0-1 0 0,1 0 0 0 0,-1 0 1 0 0,1 0-1 0 0,0 0 0 0 0,2 0-310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31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1 187 2856 0 0,'0'0'3235'0'0,"2"0"-2279"0"0,9-1-92 0 0,-8 1 712 0 0,0 0-853 0 0,29 3 1663 0 0,-28-3-1919 0 0,-1 0-54 0 0,60 1 1782 0 0,-60-1-1952 0 0,1 0 29 0 0,0-1-134 0 0,1 0 1 0 0,-1 0-1 0 0,1 0 0 0 0,-1-1 0 0 0,8-3 1 0 0,-10 5-105 0 0,-1-1 0 0 0,1 0 1 0 0,-1 0-1 0 0,1 0 0 0 0,-1 0 0 0 0,0 0 1 0 0,1 0-1 0 0,-1 0 0 0 0,0 0 1 0 0,0-1-1 0 0,0 1 0 0 0,0 0 1 0 0,0-1-1 0 0,0 1 0 0 0,0-1 0 0 0,0 1 1 0 0,-1-1-1 0 0,1 0 0 0 0,0 1 1 0 0,-1-1-1 0 0,1-1 0 0 0,1-24 360 0 0,0 0-1 0 0,-4-36 0 0 0,2 61-213 0 0,1-14 634 0 0,-1 16-837 0 0,7-10 438 0 0,-7 10-374 0 0,0-1 0 0 0,0 1-1 0 0,0 0 1 0 0,0 0 0 0 0,0 0 0 0 0,0-1 0 0 0,0 1-1 0 0,0 0 1 0 0,0 0 0 0 0,1 0 0 0 0,-1-1-1 0 0,0 1 1 0 0,0 0 0 0 0,0 0 0 0 0,0 0 0 0 0,1 0-1 0 0,-1-1 1 0 0,0 1 0 0 0,0 0 0 0 0,0 0-1 0 0,1 0 1 0 0,-1 0 0 0 0,0 0 0 0 0,0 0 0 0 0,0 0-1 0 0,1 0 1 0 0,-1 0 0 0 0,0 0 0 0 0,0 0-1 0 0,1 0 1 0 0,-1 0 0 0 0,0 0 0 0 0,0 0 0 0 0,1 0-1 0 0,-1 0 1 0 0,0 0 0 0 0,0 0 0 0 0,0 0-1 0 0,1 0 1 0 0,-1 0 0 0 0,0 0 0 0 0,0 0 0 0 0,0 0-1 0 0,1 0 1 0 0,-1 1 0 0 0,0-1 0 0 0,0 0-1 0 0,0 0 1 0 0,1 0 0 0 0,-1 0 0 0 0,0 1 0 0 0,0-1-1 0 0,0 0 1 0 0,5 12 141 0 0,-2 1 0 0 0,0 0 0 0 0,0-1 0 0 0,-1 1 0 0 0,0 0 0 0 0,-1 0 0 0 0,-2 25 0 0 0,3 18 69 0 0,4-13-60 0 0,6 9-1 0 0,-11-50-158 0 0,4 10 264 0 0,0 5-496 0 0,24-24-21938 0 0,-24 5 20238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31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5 4556 0 0,'0'0'2651'0'0,"-12"-5"5195"0"0,6 9-7378 0 0,0-1 1 0 0,0 1-1 0 0,0 0 1 0 0,0 0 0 0 0,1 1-1 0 0,0-1 1 0 0,0 1-1 0 0,-8 10 1 0 0,11-13-346 0 0,1 1 1 0 0,-1-1-1 0 0,1 1 1 0 0,-1-1-1 0 0,1 1 1 0 0,0 0-1 0 0,0 0 1 0 0,0-1-1 0 0,0 1 1 0 0,1 0-1 0 0,-2 5 0 0 0,3-6-88 0 0,-1 0-1 0 0,0-1 0 0 0,0 1 0 0 0,0 0 0 0 0,1-1 0 0 0,-1 1 0 0 0,1-1 0 0 0,-1 1 0 0 0,1 0 0 0 0,0-1 0 0 0,-1 1 0 0 0,1-1 0 0 0,0 1 1 0 0,0-1-1 0 0,0 0 0 0 0,0 1 0 0 0,0-1 0 0 0,1 0 0 0 0,-1 0 0 0 0,0 0 0 0 0,0 0 0 0 0,1 0 0 0 0,2 1 0 0 0,0 1 57 0 0,1-1 0 0 0,1 0 1 0 0,-1 0-1 0 0,0 0 0 0 0,0-1 0 0 0,1 0 0 0 0,-1 0 0 0 0,0 0 0 0 0,1 0 0 0 0,-1-1 0 0 0,11-1 0 0 0,-14 1 17 0 0,2-1 28 0 0,-3 1-111 0 0,1-1 1 0 0,0 1-1 0 0,-1-1 1 0 0,1 0-1 0 0,0 1 0 0 0,-1-1 1 0 0,1 0-1 0 0,-1 0 0 0 0,1 0 1 0 0,-1 0-1 0 0,1 0 1 0 0,-1 0-1 0 0,0 0 0 0 0,0-1 1 0 0,1 1-1 0 0,-1 0 0 0 0,1-3 1 0 0,-1 2 50 0 0,0 2-68 0 0,-1 0 0 0 0,1-1-1 0 0,-1 1 1 0 0,0-1 0 0 0,1 1-1 0 0,-1-1 1 0 0,1 1-1 0 0,-1-1 1 0 0,0 1 0 0 0,1-1-1 0 0,-1 1 1 0 0,0-1 0 0 0,0 1-1 0 0,1-1 1 0 0,-1 1-1 0 0,0-1 1 0 0,0 0 0 0 0,0 1-1 0 0,0-1 1 0 0,0 0 0 0 0,0 1-1 0 0,0-1 1 0 0,0 1-1 0 0,0-1 1 0 0,0 0 0 0 0,0 1-1 0 0,0-1 1 0 0,0 1-1 0 0,0-1 1 0 0,-1 0 0 0 0,1 1-1 0 0,-1-2 1 0 0,-3-17-214 0 0,3 17-26 0 0,0 0-206 0 0,-3-12-2749 0 0,4 10 1699 0 0,-1 1 1 0 0,1-1 0 0 0,0 1 0 0 0,0 0 0 0 0,0-1-1 0 0,1 1 1 0 0,-1 0 0 0 0,1-1 0 0 0,0 1 0 0 0,2-6-1 0 0,0-1-432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3788 0 0,'2'-3'523'0'0,"0"0"1"0"0,1 0-1 0 0,-1 1 0 0 0,0-1 0 0 0,1 1 0 0 0,0 0 0 0 0,0-1 0 0 0,-1 1 1 0 0,1 1-1 0 0,0-1 0 0 0,0 0 0 0 0,1 1 0 0 0,-1-1 0 0 0,0 1 0 0 0,5-1 0 0 0,-5 1 92 0 0,0 1-67 0 0,12-2-19 0 0,-12 2-22 0 0,1 1-35 0 0,2 2-215 0 0,0-1 0 0 0,-1 1 0 0 0,1 0 0 0 0,-1 0 0 0 0,0 0 0 0 0,1 1 1 0 0,-1 0-1 0 0,-1 0 0 0 0,1 0 0 0 0,-1 1 0 0 0,0-1 0 0 0,0 1 0 0 0,0 0 0 0 0,0 1 1 0 0,-1-1-1 0 0,0 0 0 0 0,0 1 0 0 0,-1 0 0 0 0,4 9 0 0 0,-6-10-109 0 0,0-1-1 0 0,0 1 1 0 0,0-1-1 0 0,0 1 0 0 0,-1 0 1 0 0,0-1-1 0 0,0 1 1 0 0,0-1-1 0 0,-1 0 1 0 0,1 1-1 0 0,-5 7 1 0 0,2-5-343 0 0,0-1 0 0 0,0 0 1 0 0,-1 1-1 0 0,0-1 0 0 0,0-1 1 0 0,-11 11-1 0 0,-8 2-9061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32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4156 0 0,'7'-24'15828'0'0,"-5"29"-15376"0"0,0 1-393 0 0,2 8 697 0 0,0-1-1 0 0,2 23 0 0 0,11 240 2833 0 0,-17-273-3515 0 0,0-1-1312 0 0,1 10 3825 0 0,1-4-4922 0 0,21-37-15788 0 0,-10 13 12800 0 0,-2 1 3543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32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0 3356 0 0,'0'0'13996'0'0,"-2"6"-13386"0"0,-8 17-38 0 0,9-21-402 0 0,0 1 0 0 0,0-1 0 0 0,1 1 0 0 0,-1 0 0 0 0,1-1 0 0 0,0 1 0 0 0,0-1 1 0 0,0 1-1 0 0,0 0 0 0 0,1 5 0 0 0,0-3-40 0 0,-2 5 220 0 0,-18 168 3161 0 0,16-154-2981 0 0,2 39-1 0 0,1-52-401 0 0,0-9-44 0 0,4 16 239 0 0,1-5-251 0 0,-2-16-401 0 0,-1-18 94 0 0,-2 19 208 0 0,-1 0 0 0 0,1 0 0 0 0,-1 0 0 0 0,0-1 0 0 0,0 1 0 0 0,0 0 0 0 0,0 0 0 0 0,0 0 0 0 0,0 0 0 0 0,0 0 0 0 0,-1 1 0 0 0,1-1 0 0 0,-1 0 0 0 0,1 1 0 0 0,-1-1 0 0 0,-2-1 0 0 0,-1-1-70 0 0,-1-2 66 0 0,-1 0 0 0 0,0 1-1 0 0,0 1 1 0 0,-1-1 0 0 0,0 1 0 0 0,1 0-1 0 0,-1 1 1 0 0,0 0 0 0 0,-1 0 0 0 0,1 1-1 0 0,-1-1 1 0 0,1 2 0 0 0,-1 0 0 0 0,1 0-1 0 0,-1 0 1 0 0,0 1 0 0 0,-11 1 0 0 0,17 0 85 0 0,-13 5 80 0 0,13-1-65 0 0,0 0 1 0 0,0 0 0 0 0,1 0 0 0 0,-1 0 0 0 0,1 0 0 0 0,0 0-1 0 0,1 1 1 0 0,0-1 0 0 0,-1 1 0 0 0,1 5 0 0 0,1-9 10 0 0,0 2-18 0 0,0 7-7 0 0,1-1 1 0 0,1 1-1 0 0,0-1 0 0 0,0 1 1 0 0,6 14-1 0 0,-7-24-154 0 0,0 1 0 0 0,1-1 0 0 0,-1 0 0 0 0,0 0 0 0 0,0 1-1 0 0,1-1 1 0 0,-1 0 0 0 0,1 0 0 0 0,-1 0 0 0 0,1-1 0 0 0,-1 1-1 0 0,1 0 1 0 0,-1 0 0 0 0,1-1 0 0 0,0 1 0 0 0,-1-1 0 0 0,1 0-1 0 0,0 1 1 0 0,0-1 0 0 0,-1 0 0 0 0,1 0 0 0 0,2 0 0 0 0,0 0-231 0 0,11 0-2170 0 0,1 0 0 0 0,0-1 0 0 0,0-1 1 0 0,-1 0-1 0 0,0-1 0 0 0,1-1 0 0 0,20-8 0 0 0,-14 6 515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33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270 23 3396 0 0,'-14'-23'18330'0'0,"25"58"-17040"0"0,-1 1 0 0 0,7 44 0 0 0,-15-61-994 0 0,0 0 1 0 0,-1 0-1 0 0,-1 0 1 0 0,-1 0-1 0 0,-1 0 1 0 0,-6 28-1 0 0,5-30-422 0 0,-2-1 0 0 0,0 0-1 0 0,-1 0 1 0 0,0 0 0 0 0,-10 17-1 0 0,12-27-695 0 0,-1 1-1 0 0,0-1 0 0 0,0 0 1 0 0,0 0-1 0 0,-9 7 0 0 0,9-8-713 0 0,-1-1 1 0 0,0 0-1 0 0,0 0 0 0 0,-1 0 0 0 0,1-1 1 0 0,-11 4-1 0 0,-4-1-797 0 0,0-1 0 0 0,0 0 0 0 0,-30 2 0 0 0,9-3 550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34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0 3100 0 0,'0'0'16206'0'0,"-5"3"-15963"0"0,-3 1-21 0 0,0 1 0 0 0,1 0 0 0 0,-1 0 0 0 0,1 0 1 0 0,0 1-1 0 0,1 0 0 0 0,-1 1 0 0 0,1 0 0 0 0,-7 9 0 0 0,9-10-171 0 0,-12 16 465 0 0,-15 27 0 0 0,27-42-392 0 0,1 0-1 0 0,-1 0 1 0 0,1 0-1 0 0,1 1 0 0 0,0-1 1 0 0,0 1-1 0 0,0-1 1 0 0,1 1-1 0 0,-1 9 1 0 0,2-12-38 0 0,-1 2-27 0 0,1-1 1 0 0,-1 1-1 0 0,1-1 0 0 0,0 1 0 0 0,1 0 0 0 0,0-1 1 0 0,0 1-1 0 0,2 6 0 0 0,0-2 6 0 0,1 3 29 0 0,0-1 0 0 0,1 1 0 0 0,14 24 1 0 0,-3-4-20 0 0,-13-27-53 0 0,0-2 1 0 0,0 1-1 0 0,0 0 1 0 0,1-1 0 0 0,0 1-1 0 0,0-1 1 0 0,8 8-1 0 0,19 12-2755 0 0,-11-16-4684 0 0,-18-8 6673 0 0,0 0 0 0 0,0 0 0 0 0,0 0 1 0 0,0 0-1 0 0,0 0 0 0 0,-1 0 0 0 0,1 0 0 0 0,0 0 1 0 0,0 1-1 0 0,-1-1 0 0 0,1 1 0 0 0,-1-1 0 0 0,1 1 1 0 0,-1 0-1 0 0,0-1 0 0 0,0 1 0 0 0,2 2 1 0 0,3 9-1095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42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0 2108 0 0,'0'0'10990'0'0,"-6"3"-10568"0"0,-17 6-57 0 0,17-7 4 0 0,-1 2-49 0 0,1 0 1 0 0,-1 0-1 0 0,1 1 1 0 0,0 0-1 0 0,1 0 1 0 0,-1 0-1 0 0,1 1 1 0 0,0 0-1 0 0,1 0 1 0 0,-1 0-1 0 0,-6 12 1 0 0,3-1 188 0 0,0 0 0 0 0,1 1 0 0 0,-7 28 1 0 0,13-40-406 0 0,0 1 0 0 0,0-1 0 0 0,1 1 1 0 0,-1 0-1 0 0,2-1 0 0 0,-1 1 0 0 0,1-1 1 0 0,0 1-1 0 0,0-1 0 0 0,1 1 0 0 0,2 7 1 0 0,5 7 130 0 0,18 36 1 0 0,-10-30 832 0 0,3-5-3427 0 0,-17-19 1241 0 0,1 0-1 0 0,0 0 1 0 0,0-1 0 0 0,1 1 0 0 0,-1-1 0 0 0,1 0 0 0 0,-1 0-1 0 0,1 0 1 0 0,-1 0 0 0 0,1-1 0 0 0,0 0 0 0 0,0 0-1 0 0,0-1 1 0 0,0 1 0 0 0,5-1 0 0 0,-6 0-795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42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48 4564 0 0,'-3'-3'12452'0'0,"12"28"-10943"0"0,8 35 0 0 0,-15-49-1165 0 0,0 0 0 0 0,0 1-1 0 0,-1-1 1 0 0,-1 0 0 0 0,0 1-1 0 0,-2 13 1 0 0,0 24 2299 0 0,16-79-2517 0 0,2 0-1 0 0,22-31 1 0 0,24-43-1141 0 0,-50 85 318 0 0,6 4-3979 0 0,-2 7-1790 0 0,5 5-3476 0 0,-9 1 8022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43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45 106 2884 0 0,'8'-1'629'0'0,"1"0"-1"0"0,-1 0 0 0 0,0-1 1 0 0,0-1-1 0 0,0 1 0 0 0,0-1 1 0 0,0 0-1 0 0,-1-1 0 0 0,1 0 1 0 0,-1 0-1 0 0,9-7 0 0 0,-14 10-534 0 0,-1 0 1 0 0,0 0-1 0 0,0 0 0 0 0,0 0 0 0 0,0 0 0 0 0,0 0 0 0 0,0 0 0 0 0,0-1 0 0 0,0 1 0 0 0,-1 0 1 0 0,1-1-1 0 0,0 1 0 0 0,-1 0 0 0 0,1-1 0 0 0,-1 1 0 0 0,1-1 0 0 0,-1 1 0 0 0,0-1 0 0 0,0 1 1 0 0,1-1-1 0 0,-1 1 0 0 0,0-1 0 0 0,0 1 0 0 0,-1-1 0 0 0,1 1 0 0 0,0-1 0 0 0,0 1 0 0 0,-1-1 1 0 0,0-2-1 0 0,0 2-23 0 0,0 1 1 0 0,0-1 0 0 0,0 1-1 0 0,-1-1 1 0 0,1 1 0 0 0,0 0-1 0 0,0-1 1 0 0,-1 1 0 0 0,1 0 0 0 0,-1 0-1 0 0,1 0 1 0 0,-1 0 0 0 0,1 0-1 0 0,-1 0 1 0 0,0 0 0 0 0,0 0-1 0 0,1 1 1 0 0,-1-1 0 0 0,0 1-1 0 0,0-1 1 0 0,0 1 0 0 0,1 0-1 0 0,-5 0 1 0 0,1 0 61 0 0,0 0 0 0 0,0 0 1 0 0,1 1-1 0 0,-1 0 0 0 0,0 0 0 0 0,1 0 0 0 0,-1 1 0 0 0,1-1 0 0 0,-1 1 1 0 0,1 0-1 0 0,-1 1 0 0 0,1-1 0 0 0,0 1 0 0 0,0 0 0 0 0,1 0 1 0 0,-1 0-1 0 0,0 0 0 0 0,-4 6 0 0 0,4-4 41 0 0,0 1 0 0 0,1-1 0 0 0,-1 1 1 0 0,1 0-1 0 0,0 0 0 0 0,1 0 0 0 0,0 0 0 0 0,0 1 0 0 0,0-1 0 0 0,0 0 1 0 0,1 1-1 0 0,0 12 0 0 0,0-15-105 0 0,1 1 1 0 0,0 0 0 0 0,1-1-1 0 0,-1 1 1 0 0,1-1 0 0 0,0 1-1 0 0,0-1 1 0 0,0 1-1 0 0,1-1 1 0 0,-1 0 0 0 0,1 1-1 0 0,0-1 1 0 0,1 0 0 0 0,-1 0-1 0 0,1-1 1 0 0,-1 1-1 0 0,1 0 1 0 0,4 3 0 0 0,-3-4-306 0 0,0 1 0 0 0,0-1-1 0 0,1 0 1 0 0,-1 0 0 0 0,11 4 0 0 0,-9-4-890 0 0,1-1 0 0 0,0 1 0 0 0,0-2-1 0 0,8 2 1 0 0,6 0-4921 0 0,-3-6 4214 0 0,-2 0-661 0 0,-1 0 487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43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 11 3304 0 0,'-24'-9'1128'0'0,"19"7"-42"0"0,2 3-62 0 0,-11 0-77 0 0,11 0-107 0 0,0 0-52 0 0,-3 0-367 0 0,-1 0 16 0 0,1 0 1 0 0,0 0 0 0 0,0 1-1 0 0,0 0 1 0 0,0 0 0 0 0,0 1-1 0 0,1-1 1 0 0,-1 1 0 0 0,1 1-1 0 0,-6 3 1 0 0,10-6 532 0 0,2 2-786 0 0,1 2-81 0 0,1-1-1 0 0,-1 0 1 0 0,1-1-1 0 0,0 1 1 0 0,0 0-1 0 0,0-1 1 0 0,1 0-1 0 0,-1 1 1 0 0,1-1-1 0 0,4 2 1 0 0,-3 0 95 0 0,1 1 1 0 0,-1-1 0 0 0,-1 1-1 0 0,1 0 1 0 0,-1 0 0 0 0,0 0-1 0 0,0 1 1 0 0,-1 0 0 0 0,5 11-1 0 0,-8-16-30 0 0,-2 11 75 0 0,2-11-189 0 0,0 0 0 0 0,-1 0 0 0 0,1 0 0 0 0,0 0 0 0 0,-1-1 0 0 0,1 1 0 0 0,-1 0 1 0 0,0 0-1 0 0,0-1 0 0 0,0 1 0 0 0,1 0 0 0 0,-1-1 0 0 0,-1 1 0 0 0,1-1 0 0 0,0 1 0 0 0,-3 2 0 0 0,-1 0 21 0 0,-1 1-1 0 0,1-1 0 0 0,-1 0 1 0 0,0-1-1 0 0,0 1 0 0 0,0-1 0 0 0,-1 0 1 0 0,-11 3-1 0 0,-13-1-7075 0 0,26-10 2855 0 0,2 1 2670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44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0 185 3060 0 0,'0'0'2320'0'0,"14"4"1248"0"0,1-2-2605 0 0,-1-1 1 0 0,1-1-1 0 0,-1-1 0 0 0,25-3 1 0 0,-37 4-924 0 0,-1 0 1 0 0,0 0-1 0 0,1 0 1 0 0,-1-1-1 0 0,1 1 1 0 0,-1 0-1 0 0,0-1 1 0 0,0 1-1 0 0,1 0 1 0 0,-1-1-1 0 0,0 0 1 0 0,0 1-1 0 0,1-1 1 0 0,-1 0-1 0 0,0 0 1 0 0,0 1-1 0 0,0-1 1 0 0,0 0-1 0 0,0 0 1 0 0,0 0-1 0 0,0 0 1 0 0,0 0-1 0 0,-1 0 0 0 0,1-1 1 0 0,0 1-1 0 0,-1 0 1 0 0,1 0-1 0 0,-1-1 1 0 0,1 1-1 0 0,-1 0 1 0 0,1-1-1 0 0,-1 1 1 0 0,0 0-1 0 0,0-1 1 0 0,0 1-1 0 0,0 0 1 0 0,0-1-1 0 0,0 1 1 0 0,0 0-1 0 0,0-1 1 0 0,0 1-1 0 0,-1-2 1 0 0,0-2 69 0 0,-1 1 0 0 0,0 0 0 0 0,0-1 0 0 0,0 1 0 0 0,0 0 0 0 0,0 0 0 0 0,-1 0 0 0 0,0 0 0 0 0,-5-5 0 0 0,7 8 34 0 0,-4 1-16 0 0,2 0-18 0 0,0 0 1 0 0,0 0 0 0 0,0 0 0 0 0,1 0-1 0 0,-1 1 1 0 0,0-1 0 0 0,0 1 0 0 0,-5 1-1 0 0,4 1-16 0 0,0-1 0 0 0,0 1 0 0 0,0 0 0 0 0,0 0 0 0 0,1 0 0 0 0,0 1 0 0 0,-1-1 0 0 0,1 1-1 0 0,0 0 1 0 0,0 0 0 0 0,1 0 0 0 0,-1 0 0 0 0,1 0 0 0 0,-2 7 0 0 0,0-1 68 0 0,0-1 1 0 0,1 1-1 0 0,1 0 0 0 0,0 0 1 0 0,-1 12-1 0 0,3-15-75 0 0,1-1-1 0 0,1 0 1 0 0,-1 1 0 0 0,1-1-1 0 0,0 0 1 0 0,0 0-1 0 0,1 0 1 0 0,5 9 0 0 0,-6-12-62 0 0,0 0 0 0 0,0-1 1 0 0,1 1-1 0 0,-1-1 0 0 0,1 0 1 0 0,0 1-1 0 0,-1-1 0 0 0,1 0 1 0 0,0-1-1 0 0,0 1 1 0 0,1 0-1 0 0,-1-1 0 0 0,0 0 1 0 0,0 0-1 0 0,1 0 0 0 0,-1 0 1 0 0,1 0-1 0 0,-1-1 0 0 0,1 1 1 0 0,-1-1-1 0 0,1 0 1 0 0,4 0-1 0 0,0-1-1 0 0,0 0 1 0 0,0 0-1 0 0,0-1 1 0 0,0 0-1 0 0,0-1 1 0 0,-1 1-1 0 0,1-1 1 0 0,10-7-1 0 0,-7 4-34 0 0,-1 0 0 0 0,0-1 0 0 0,-1 0 1 0 0,0 0-1 0 0,0-1 0 0 0,0-1 0 0 0,-1 1 0 0 0,0-1 0 0 0,-1-1 0 0 0,0 1 1 0 0,-1-1-1 0 0,1-1 0 0 0,-2 1 0 0 0,0-1 0 0 0,0 0 0 0 0,-1 0 0 0 0,0 0 1 0 0,3-18-1 0 0,-5 21-19 0 0,2-31-58 0 0,-2-18 132 0 0,-2 54-46 0 0,1-3 263 0 0,1 4-62 0 0,0 6-66 0 0,3 14 104 0 0,-1-1 1 0 0,-1 1 0 0 0,1 28-1 0 0,-1 60 511 0 0,-3-90-2383 0 0,0 18 5572 0 0,0-14-7706 0 0,0-10-3318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44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25 2332 0 0,'-11'-14'4217'0'0,"11"7"-282"0"0,2 6-3719 0 0,0 1 0 0 0,0-1-1 0 0,0 1 1 0 0,0-1 0 0 0,1 1-1 0 0,-1 0 1 0 0,0 0 0 0 0,0 0-1 0 0,1 0 1 0 0,1 1 0 0 0,16-1-2952 0 0,34-1-4222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3296 0 0,'0'0'2503'0'0,"8"-10"3220"0"0,-8 10-5612 0 0,0 0 0 0 0,0 0 1 0 0,1 0-1 0 0,-1-1 0 0 0,0 1 0 0 0,0 0 1 0 0,1 0-1 0 0,-1 0 0 0 0,0 0 1 0 0,0 0-1 0 0,1 0 0 0 0,-1 0 1 0 0,0 0-1 0 0,0 0 0 0 0,1 0 0 0 0,-1 0 1 0 0,0 0-1 0 0,0 0 0 0 0,1 0 1 0 0,-1 0-1 0 0,0 0 0 0 0,0 0 1 0 0,1 0-1 0 0,-1 0 0 0 0,0 0 0 0 0,0 0 1 0 0,1 0-1 0 0,-1 0 0 0 0,0 0 1 0 0,0 1-1 0 0,1-1 0 0 0,-1 0 0 0 0,0 0 1 0 0,0 0-1 0 0,0 0 0 0 0,1 1 1 0 0,-1-1-1 0 0,0 0 0 0 0,0 0 1 0 0,0 1-1 0 0,9 15 1808 0 0,3 30-1446 0 0,-9-33 192 0 0,18 59 684 0 0,-21-70-1326 0 0,1 0 0 0 0,-1 0 0 0 0,1 0 0 0 0,0 0 0 0 0,0 0 0 0 0,0 0 0 0 0,0 0 0 0 0,0-1 0 0 0,0 1 0 0 0,1-1 0 0 0,-1 1 0 0 0,0-1 0 0 0,1 1 0 0 0,0-1 0 0 0,2 2 0 0 0,-3-2-8 0 0,1 0 0 0 0,-1-1 1 0 0,0 1-1 0 0,1-1 1 0 0,-1 0-1 0 0,1 1 0 0 0,-1-1 1 0 0,1 0-1 0 0,-1 0 0 0 0,0 0 1 0 0,1 0-1 0 0,-1 0 0 0 0,1 0 1 0 0,-1 0-1 0 0,1-1 1 0 0,-1 1-1 0 0,2-1 0 0 0,0 0-10 0 0,0-1-1 0 0,-1 1 0 0 0,1 0 0 0 0,0-1 1 0 0,-1 0-1 0 0,1 0 0 0 0,-1 0 0 0 0,0 0 0 0 0,0 0 1 0 0,0 0-1 0 0,0 0 0 0 0,0-1 0 0 0,0 1 1 0 0,0-1-1 0 0,-1 1 0 0 0,1-1 0 0 0,-1 0 1 0 0,1-3-1 0 0,6-18 20 0 0,-2 8-48 0 0,-2 0 0 0 0,0-1-1 0 0,2-17 1 0 0,-3-5 204 0 0,-3 36 326 0 0,2 10-405 0 0,0-2-94 0 0,3 10 49 0 0,1 0 0 0 0,1 0 0 0 0,0-1 0 0 0,1 0 0 0 0,1 0 0 0 0,0-1 0 0 0,11 13 0 0 0,-18-24-39 0 0,0 1-6 0 0,1 0 0 0 0,-1 0-1 0 0,1-1 1 0 0,0 0 0 0 0,0 1-1 0 0,0-1 1 0 0,0 0 0 0 0,0 0 0 0 0,0-1-1 0 0,1 1 1 0 0,-1-1 0 0 0,0 0-1 0 0,1 1 1 0 0,4 0 0 0 0,-6-2 16 0 0,2-2 2 0 0,17-8 26 0 0,-18 5-47 0 0,-2-2-13 0 0,8-17-19 0 0,0 0 0 0 0,-2 0 1 0 0,8-47-1 0 0,-10 43 78 0 0,-1-1 353 0 0,-1-56 1 0 0,-3 83-304 0 0,-2-9 29 0 0,-1 5 90 0 0,2 8 705 0 0,6 31-649 0 0,13 42 0 0 0,15 80-356 0 0,-31-146-140 0 0,-3 7-1545 0 0,-22-18-16636 0 0,13-5 15608 0 0,-3-2 881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2:45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72 3828 0 0,'0'0'1131'0'0,"-2"-14"2693"0"0,-1-9-891 0 0,3 21-2327 0 0,-11-19 2833 0 0,10 20-3253 0 0,0 0-1 0 0,1 0 0 0 0,-1 0 0 0 0,0 0 0 0 0,0 0 1 0 0,0 1-1 0 0,0-1 0 0 0,0 0 0 0 0,0 1 0 0 0,0-1 1 0 0,-1 0-1 0 0,1 1 0 0 0,0 0 0 0 0,0-1 0 0 0,0 1 1 0 0,-1 0-1 0 0,1-1 0 0 0,-2 1 0 0 0,2 0-61 0 0,0 0-1 0 0,1 1 1 0 0,-1-1-1 0 0,0 0 1 0 0,0 1-1 0 0,1-1 1 0 0,-1 1-1 0 0,0-1 1 0 0,1 1-1 0 0,-1-1 1 0 0,1 1-1 0 0,-1-1 1 0 0,0 1-1 0 0,1-1 1 0 0,-1 1-1 0 0,1 0 1 0 0,-1-1-1 0 0,1 1 1 0 0,0 0-1 0 0,-1 0 1 0 0,1-1-1 0 0,-1 3 1 0 0,0 0 57 0 0,5 14 354 0 0,10 29 427 0 0,-8-27-698 0 0,2 11 359 0 0,-2 2 1 0 0,-1-1 0 0 0,2 61-1 0 0,-8-79-508 0 0,0-1 0 0 0,-1 0 0 0 0,-7 22 0 0 0,-1 15 201 0 0,9-46-257 0 0,-2 4-780 0 0,-1-1 0 0 0,0 0 0 0 0,0 0 0 0 0,0 0 1 0 0,0 0-1 0 0,-9 7 0 0 0,5-5-2659 0 0,-5-1-2500 0 0,-13-3 1997 0 0,15-3 1732 0 0,-25 5-2217 0 0,13-2 2428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19.6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1 223 2740 0 0,'0'0'3587'0'0,"2"1"-3019"0"0,13 6 3301 0 0,-15-4-3471 0 0,-9 25 1641 0 0,7-25-1819 0 0,-5 12 3875 0 0,14-57-3914 0 0,-7 41-164 0 0,1-18 152 0 0,0-19 220 0 0,0 36-399 0 0,0-14 139 0 0,2 8-94 0 0,0 0 1 0 0,1 0-1 0 0,0 1 1 0 0,0 0-1 0 0,1-1 1 0 0,6-6-1 0 0,-10 12 24 0 0,1 1-52 0 0,16-13-53 0 0,-9 13-26 0 0,-6 2 105 0 0,0-1-51 0 0,12 11-28 0 0,-11-7 45 0 0,0 0 0 0 0,0 0 0 0 0,0 0 0 0 0,1-1 0 0 0,7 5 0 0 0,10 0-13 0 0,-19-6 42 0 0,0-2-35 0 0,8 2 10 0 0,-8-1 27 0 0,0-1-3 0 0,46 2-97 0 0,-46-2 79 0 0,0 0 11 0 0,11 0-26 0 0,-11 0-22 0 0,25-5 100 0 0,-9-11 62 0 0,-15 8-85 0 0,-1 0 0 0 0,1 0-1 0 0,-2 0 1 0 0,1-1 0 0 0,0-9-1 0 0,0 7 44 0 0,-2 8-34 0 0,7-35 622 0 0,-5 32-603 0 0,0 10 100 0 0,0 13 74 0 0,-3-14-317 0 0,1 3 104 0 0,5 8 5 0 0,12 22-107 0 0,9 15 138 0 0,-26-49-42 0 0,1-1-23 0 0,6 7-12 0 0,0-3 46 0 0,-3-3 17 0 0,5 2-36 0 0,-1 0-55 0 0,-6-3 35 0 0,9-5 27 0 0,43 2-29 0 0,0 1 34 0 0,87-15 1 0 0,-21 0-108 0 0,-39 6 49 0 0,25 3 58 0 0,60 2 58 0 0,-117 6-76 0 0,12-3 59 0 0,-21 0-107 0 0,53 4 1 0 0,-57 0-19 0 0,191 1 66 0 0,-171-5 19 0 0,7 1 132 0 0,-62 1-183 0 0,3 0-29 0 0,136 4 1023 0 0,-138-4-939 0 0,15 1 107 0 0,11-1-12 0 0,0 1-1 0 0,30 6 1 0 0,-56-7-116 0 0,-1 1-8 0 0,6 2 10 0 0,-6-2 9 0 0,-1-1-29 0 0,4 1-2 0 0,10 7 68 0 0,-13-7-79 0 0,36 16 118 0 0,-1-6 72 0 0,-35-11-90 0 0,1 1-29 0 0,52 12 557 0 0,-49-12-515 0 0,0 0 0 0 0,0 1 0 0 0,-1 0 1 0 0,1 0-1 0 0,0 0 0 0 0,-1 0 0 0 0,0 1 0 0 0,0 0 0 0 0,6 4 0 0 0,-11-7-85 0 0,2 2 129 0 0,-1-1-106 0 0,6 3 13 0 0,-6-3 3 0 0,-1-1-45 0 0,1 0 0 0 0,-1 0-1 0 0,1 1 1 0 0,-1-1 0 0 0,0 0 0 0 0,0 1 0 0 0,1-1-1 0 0,-1 0 1 0 0,0 1 0 0 0,0-1 0 0 0,1 1 0 0 0,-1-1-1 0 0,0 1 1 0 0,0-1 0 0 0,0 0 0 0 0,0 1 0 0 0,0-1-1 0 0,1 1 1 0 0,-1-1 0 0 0,0 1 0 0 0,0-1 0 0 0,0 1-1 0 0,0-1 1 0 0,0 1 0 0 0,-1-1 0 0 0,1 0 0 0 0,0 1-1 0 0,0-1 1 0 0,0 1 0 0 0,0-1 0 0 0,0 1 0 0 0,-1-1-1 0 0,1 1 1 0 0,-4 12 125 0 0,3-10-110 0 0,-14 17 170 0 0,3-3-960 0 0,11-16 231 0 0,-21-11-14903 0 0,-25-7 10280 0 0,28 12 3067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1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 3152 0 0,'1'-1'466'0'0,"0"0"0"0"0,-1 1 0 0 0,1-1 0 0 0,0 0 0 0 0,-1 1-1 0 0,1-1 1 0 0,0 1 0 0 0,-1-1 0 0 0,1 1 0 0 0,0-1 0 0 0,0 1 0 0 0,0 0-1 0 0,-1-1 1 0 0,1 1 0 0 0,0 0 0 0 0,0 0 0 0 0,0 0 0 0 0,0 0 0 0 0,0-1-1 0 0,0 1 1 0 0,0 0 0 0 0,-1 1 0 0 0,1-1 0 0 0,0 0 0 0 0,0 0 0 0 0,2 1-1 0 0,-2 0-219 0 0,1 0 0 0 0,0 0 0 0 0,0 1-1 0 0,-1-1 1 0 0,1 1 0 0 0,0 0 0 0 0,-1-1-1 0 0,0 1 1 0 0,1 0 0 0 0,0 2 0 0 0,1 1 44 0 0,-1 0 0 0 0,0-1 0 0 0,0 1 0 0 0,0 0 0 0 0,-1 0 0 0 0,2 7 0 0 0,-2-6 10 0 0,39 198 2067 0 0,-33-168-2140 0 0,3-4-82 0 0,-10-30-115 0 0,2 7 98 0 0,-1-6-303 0 0,-1-7-924 0 0,-3-10 907 0 0,0 1 0 0 0,-1-1 0 0 0,-1 1 1 0 0,0 0-1 0 0,-9-17 0 0 0,8 21 106 0 0,-4-8-77 0 0,0 0 1 0 0,-14-33-1 0 0,22 43 148 0 0,0 1-1 0 0,0-1 1 0 0,1 0-1 0 0,0 0 0 0 0,0 0 1 0 0,0 0-1 0 0,1 0 0 0 0,0 1 1 0 0,0-1-1 0 0,1 0 0 0 0,0 0 1 0 0,2-9-1 0 0,2 0 79 0 0,1 1 0 0 0,0-1 0 0 0,1 1-1 0 0,12-19 1 0 0,-9 21-33 0 0,-6 7 9 0 0,0 0 0 0 0,1 0 0 0 0,0 1 0 0 0,0-1-1 0 0,0 1 1 0 0,7-5 0 0 0,-5 6 31 0 0,-5 3-57 0 0,-1 0 0 0 0,1 0-1 0 0,0 1 1 0 0,0-1 0 0 0,0 1 0 0 0,0-1-1 0 0,0 1 1 0 0,0 0 0 0 0,0 0 0 0 0,0 0-1 0 0,0 0 1 0 0,4 0 0 0 0,-4 1-5 0 0,0-1 52 0 0,2 1-2 0 0,20 8 191 0 0,43 23-1 0 0,-64-29-191 0 0,0-1 1 0 0,0 1-1 0 0,0-1 1 0 0,-1 1-1 0 0,1 0 1 0 0,-1 0-1 0 0,0 0 1 0 0,0 1-1 0 0,0-1 1 0 0,2 5-1 0 0,-3-4-28 0 0,0-1 0 0 0,0 1 0 0 0,-1-1 1 0 0,1 1-1 0 0,-1 0 0 0 0,0-1 0 0 0,0 1 0 0 0,0 0 0 0 0,0-1 0 0 0,-1 1 1 0 0,1-1-1 0 0,-1 1 0 0 0,0-1 0 0 0,0 1 0 0 0,0-1 0 0 0,-1 1 0 0 0,1-1 1 0 0,-1 0-1 0 0,0 1 0 0 0,0-1 0 0 0,0 0 0 0 0,0-1 0 0 0,-4 5 0 0 0,-4 3-65 0 0,0 0-1 0 0,-1-1 0 0 0,0 0 0 0 0,-19 12 0 0 0,25-18-290 0 0,-1 0 0 0 0,1-1 0 0 0,-1 0 0 0 0,0 1 0 0 0,-7 0 0 0 0,-12 2-5914 0 0,8-4-6355 0 0,13-1 10730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1.7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69 3160 0 0,'0'0'12165'0'0,"0"7"-11715"0"0,0-6-443 0 0,-1 7 367 0 0,1 0-1 0 0,1 0 1 0 0,-1 0 0 0 0,1 0 0 0 0,4 14 0 0 0,2 28 1344 0 0,-7-48-1539 0 0,1 1-11 0 0,3 22 2813 0 0,-4-32-2849 0 0,0 3-139 0 0,-1-17 162 0 0,0 1 1 0 0,2-1-1 0 0,1 0 0 0 0,7-35 1 0 0,-8 53-356 0 0,1-1 0 0 0,-1 1 0 0 0,1-1-1 0 0,0 1 1 0 0,1 0 0 0 0,3-5 0 0 0,-1 3-1976 0 0,1 0-1 0 0,-1 0 0 0 0,1 1 1 0 0,0 0-1 0 0,0 0 0 0 0,0 1 1 0 0,0 0-1 0 0,9-4 0 0 0,-12 6 299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2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66 3212 0 0,'-3'8'10275'0'0,"22"-6"-9745"0"0,-14-1 370 0 0,10-8-153 0 0,-13 6-673 0 0,0 1 1 0 0,-1 0-1 0 0,1-1 0 0 0,0 0 0 0 0,-1 1 1 0 0,1-1-1 0 0,-1 0 0 0 0,1 0 0 0 0,-1 0 1 0 0,1 0-1 0 0,-1 0 0 0 0,1 0 1 0 0,-1 0-1 0 0,0 0 0 0 0,0-1 0 0 0,0 1 1 0 0,2-2-1 0 0,-3 2-22 0 0,1 1 1 0 0,0-1-1 0 0,-1 0 1 0 0,1 1-1 0 0,0-1 0 0 0,-1 0 1 0 0,1 0-1 0 0,-1 1 1 0 0,0-1-1 0 0,1 0 1 0 0,-1 0-1 0 0,0 0 0 0 0,1 0 1 0 0,-1 0-1 0 0,0 1 1 0 0,0-1-1 0 0,0 0 0 0 0,0 0 1 0 0,0 0-1 0 0,0 0 1 0 0,0 0-1 0 0,0 0 1 0 0,0-1-1 0 0,-1 0-27 0 0,-1 0 51 0 0,1 0 1 0 0,-1 0 0 0 0,1 0 0 0 0,-1 0 0 0 0,0 0 0 0 0,0 0 0 0 0,0 1 0 0 0,0-1 0 0 0,0 1 0 0 0,0-1 0 0 0,0 1-1 0 0,0 0 1 0 0,-1 0 0 0 0,1 0 0 0 0,0 0 0 0 0,-1 0 0 0 0,1 0 0 0 0,-1 1 0 0 0,1-1 0 0 0,-1 1 0 0 0,1-1 0 0 0,-4 1 0 0 0,3 1-9 0 0,0-1 1 0 0,0 1 0 0 0,0 0 0 0 0,0 0 0 0 0,0 0 0 0 0,0 1 0 0 0,0-1 0 0 0,1 1 0 0 0,-1-1 0 0 0,0 1 0 0 0,1 0 0 0 0,0 0 0 0 0,-1 0 0 0 0,1 0 0 0 0,0 1 0 0 0,0-1 0 0 0,0 0 0 0 0,0 1 0 0 0,1 0 0 0 0,-1-1 0 0 0,1 1 0 0 0,-1 0 0 0 0,1 0 0 0 0,0 0 0 0 0,0 0 0 0 0,0 0 0 0 0,1 0 0 0 0,-1 0 0 0 0,1 0 0 0 0,-1 0-1 0 0,1 0 1 0 0,0 0 0 0 0,1 6 0 0 0,-1-5-21 0 0,1 0-1 0 0,-1 0 0 0 0,1 0 1 0 0,0 0-1 0 0,0 0 0 0 0,1-1 0 0 0,-1 1 1 0 0,1 0-1 0 0,0-1 0 0 0,0 1 1 0 0,0-1-1 0 0,4 6 0 0 0,-4-8-188 0 0,0 1 0 0 0,0 0 0 0 0,-1-1 0 0 0,2 1 1 0 0,-1-1-1 0 0,0 0 0 0 0,0 1 0 0 0,0-1 0 0 0,1 0 0 0 0,-1 0 0 0 0,0-1 0 0 0,1 1 0 0 0,-1 0 0 0 0,1-1 0 0 0,-1 1 0 0 0,3-1 1 0 0,1 0-1356 0 0,0 0 0 0 0,0 0 1 0 0,0 0-1 0 0,0-1 1 0 0,-1 0-1 0 0,1 0 0 0 0,0-1 1 0 0,0 0-1 0 0,-1 0 1 0 0,1 0-1 0 0,8-5 1 0 0,-2 1-347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2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6 4648 0 0,'0'0'8986'0'0,"-3"-1"-8225"0"0,0 0-461 0 0,-1 0 0 0 0,1 0 1 0 0,-1 0-1 0 0,0 1 0 0 0,1-1 0 0 0,-1 1 0 0 0,1 0 0 0 0,-1 0 0 0 0,0 1 0 0 0,1-1 0 0 0,-1 1 0 0 0,1 0 0 0 0,-1 0 0 0 0,-6 2 0 0 0,-3 1 178 0 0,-1 1 0 0 0,1 0 1 0 0,0 0-1 0 0,1 2 0 0 0,-19 11 0 0 0,29-16-325 0 0,1-1-17 0 0,1-1-127 0 0,0 0 0 0 0,0 1 1 0 0,0-1-1 0 0,0 0 1 0 0,-1 1-1 0 0,1-1 1 0 0,0 0-1 0 0,0 1 1 0 0,0-1-1 0 0,0 0 1 0 0,0 1-1 0 0,0-1 1 0 0,0 0-1 0 0,0 1 1 0 0,0-1-1 0 0,0 0 1 0 0,0 1-1 0 0,0-1 1 0 0,0 0-1 0 0,0 1 1 0 0,0-1-1 0 0,0 0 1 0 0,1 1-1 0 0,-1-1 1 0 0,0 0-1 0 0,0 1 1 0 0,0-1-1 0 0,0 0 1 0 0,1 0-1 0 0,-1 1 0 0 0,0-1 1 0 0,0 0-1 0 0,0 0 1 0 0,1 1-1 0 0,54 29 363 0 0,-44-25-251 0 0,0 0-1 0 0,0 1 1 0 0,0 0-1 0 0,-1 0 1 0 0,0 1-1 0 0,-1 1 0 0 0,12 10 1 0 0,-20-17-80 0 0,0 0 1 0 0,-1 1 0 0 0,1-1-1 0 0,0 0 1 0 0,-1 0 0 0 0,1 0-1 0 0,-1 1 1 0 0,0-1 0 0 0,1 0-1 0 0,-1 0 1 0 0,0 1 0 0 0,1-1-1 0 0,-1 0 1 0 0,0 1 0 0 0,0-1-1 0 0,0 0 1 0 0,0 1 0 0 0,-1-1-1 0 0,1 0 1 0 0,0 1 0 0 0,0-1-1 0 0,-1 0 1 0 0,1 0 0 0 0,-1 1-1 0 0,1-1 1 0 0,-1 0 0 0 0,0 0-1 0 0,1 0 1 0 0,-1 0 0 0 0,0 0-1 0 0,0 0 1 0 0,0 0 0 0 0,0 0-1 0 0,1 0 1 0 0,-1 0 0 0 0,-3 1-1 0 0,2 1-118 0 0,-1-1 0 0 0,0 0 0 0 0,0 0-1 0 0,0 0 1 0 0,0 0 0 0 0,-1-1 0 0 0,1 1-1 0 0,0-1 1 0 0,-1 0 0 0 0,1 0 0 0 0,-1 0-1 0 0,-6 1 1 0 0,-10-4-3888 0 0,17 2 2623 0 0,0 0 1 0 0,-1-1-1 0 0,1 0 0 0 0,0 0 1 0 0,0 0-1 0 0,-1 0 0 0 0,1-1 1 0 0,0 1-1 0 0,0-1 0 0 0,0 0 1 0 0,-3-2-1 0 0,-7-10-871 0 0,8 5 457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4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3 380 3388 0 0,'0'0'1152'0'0,"3"-1"-73"0"0,2 1-591 0 0,0-2 0 0 0,0 1 0 0 0,0 0 1 0 0,0-1-1 0 0,0 0 0 0 0,0 0 0 0 0,0-1 0 0 0,0 0 0 0 0,-1 1 0 0 0,1-1 0 0 0,-1-1 0 0 0,0 1 0 0 0,0-1 0 0 0,0 1 0 0 0,-1-1 0 0 0,1 0 1 0 0,-1 0-1 0 0,5-8 0 0 0,-7 9-287 0 0,0-1 0 0 0,0 1-1 0 0,0-1 1 0 0,-1 1 0 0 0,1-1 0 0 0,-1 1 0 0 0,0-1 0 0 0,0-3 0 0 0,0 5-32 0 0,-8-3 212 0 0,8 5-354 0 0,0-1 0 0 0,-1 1 1 0 0,1 0-1 0 0,-1-1 0 0 0,1 1 1 0 0,-1-1-1 0 0,1 1 0 0 0,-1 0 0 0 0,1-1 1 0 0,-1 1-1 0 0,1 0 0 0 0,-1 0 0 0 0,1-1 1 0 0,-1 1-1 0 0,1 0 0 0 0,-1 0 1 0 0,1 0-1 0 0,-1 0 0 0 0,0 0 0 0 0,1 0 1 0 0,-1 0-1 0 0,1 0 0 0 0,-1 0 0 0 0,0 0 1 0 0,1 0-1 0 0,-1 0 0 0 0,1 0 1 0 0,-1 0-1 0 0,1 1 0 0 0,-1-1 0 0 0,0 0 1 0 0,-3 2 26 0 0,0-1 1 0 0,0 1-1 0 0,0-1 1 0 0,0 1-1 0 0,1 0 1 0 0,-1 0 0 0 0,0 1-1 0 0,1-1 1 0 0,0 1-1 0 0,0-1 1 0 0,0 1-1 0 0,0 0 1 0 0,0 1-1 0 0,0-1 1 0 0,1 0 0 0 0,0 1-1 0 0,-1-1 1 0 0,1 1-1 0 0,1 0 1 0 0,-1 0-1 0 0,0 0 1 0 0,0 4-1 0 0,1-5-27 0 0,-1 1 1 0 0,2-1-1 0 0,-1 1 0 0 0,0 0 0 0 0,1 0 0 0 0,0-1 0 0 0,-1 1 0 0 0,2 0 0 0 0,-1 0 0 0 0,0-1 0 0 0,1 1 0 0 0,-1 0 0 0 0,1 0 0 0 0,0-1 0 0 0,1 1 0 0 0,-1-1 0 0 0,0 1 0 0 0,1-1 0 0 0,0 0 0 0 0,0 1 0 0 0,0-1 0 0 0,0 0 0 0 0,0 0 1 0 0,1 0-1 0 0,0-1 0 0 0,-1 1 0 0 0,1-1 0 0 0,0 1 0 0 0,4 1 0 0 0,-5-1-9 0 0,-1-2-11 0 0,1 0-1 0 0,-1 1 1 0 0,1-1-1 0 0,0 0 0 0 0,-1 0 1 0 0,1 0-1 0 0,0 0 1 0 0,0 0-1 0 0,0-1 0 0 0,0 1 1 0 0,-1-1-1 0 0,1 1 1 0 0,0-1-1 0 0,0 1 1 0 0,0-1-1 0 0,0 0 0 0 0,0 0 1 0 0,0 0-1 0 0,3-1 1 0 0,-4 1-5 0 0,3 1 7 0 0,-1-1-1 0 0,1 0 0 0 0,-1-1 0 0 0,1 1 1 0 0,-1 0-1 0 0,1-1 0 0 0,-1 0 0 0 0,1 0 1 0 0,-1 0-1 0 0,0 0 0 0 0,0-1 0 0 0,1 1 1 0 0,-1-1-1 0 0,0 0 0 0 0,0 0 0 0 0,0 0 1 0 0,4-5-1 0 0,-2 3 3 0 0,0 0 4 0 0,0-1 1 0 0,0 1-1 0 0,0-1 0 0 0,-1-1 0 0 0,0 1 0 0 0,4-8 0 0 0,2-1 272 0 0,13-32 0 0 0,-16 34 315 0 0,-7 12-591 0 0,0-1-1 0 0,0 1 0 0 0,0 0 0 0 0,0 0 1 0 0,1 0-1 0 0,-1 0 0 0 0,0 0 0 0 0,0 0 1 0 0,0 0-1 0 0,0 0 0 0 0,0 0 0 0 0,0 0 1 0 0,1 0-1 0 0,-1 0 0 0 0,0 0 0 0 0,0 0 1 0 0,0 0-1 0 0,0 0 0 0 0,0 0 1 0 0,0 0-1 0 0,1 0 0 0 0,-1 0 0 0 0,0 0 1 0 0,0 0-1 0 0,0 0 0 0 0,0 0 0 0 0,0 0 1 0 0,0 0-1 0 0,1 0 0 0 0,-1 0 0 0 0,0 0 1 0 0,0 0-1 0 0,0 0 0 0 0,0 0 0 0 0,0 0 1 0 0,0 0-1 0 0,0 1 0 0 0,0-1 1 0 0,1 0-1 0 0,-1 0 0 0 0,0 0 0 0 0,0 0 1 0 0,0 0-1 0 0,6 22 407 0 0,-4-12-450 0 0,3 23 293 0 0,-2-1-98 0 0,-2-30-171 0 0,-1 0 55 0 0,0-1-1 0 0,0 1 1 0 0,0-1-1 0 0,0 1 1 0 0,1-1-1 0 0,-1 1 1 0 0,0 0-1 0 0,1-1 1 0 0,0 0-1 0 0,-1 1 1 0 0,1-1-1 0 0,1 3 0 0 0,35-54-1 0 0,-13 16-68 0 0,31-32 0 0 0,-41 51-69 0 0,29-24 0 0 0,-43 39 100 0 0,1 0 0 0 0,-1-1 1 0 0,1 1-1 0 0,-1 0 0 0 0,1-1 0 0 0,-1 1 1 0 0,1 0-1 0 0,-1 0 0 0 0,1-1 0 0 0,-1 1 1 0 0,1 0-1 0 0,-1 0 0 0 0,1 0 1 0 0,-1 0-1 0 0,1 0 0 0 0,0 0 0 0 0,-1 0 1 0 0,1 0-1 0 0,-1 0 0 0 0,1 0 0 0 0,-1 0 1 0 0,1 0-1 0 0,-1 0 0 0 0,1 0 0 0 0,0 0 1 0 0,-1 1-1 0 0,1-1 0 0 0,-1 0 1 0 0,1 0-1 0 0,-1 1 0 0 0,1-1 0 0 0,-1 0 1 0 0,0 1-1 0 0,1-1 0 0 0,-1 1 0 0 0,1-1 1 0 0,-1 0-1 0 0,0 1 0 0 0,1-1 0 0 0,-1 1 1 0 0,0-1-1 0 0,1 1 0 0 0,-1-1 0 0 0,0 2 1 0 0,8 24 304 0 0,-6-6-221 0 0,-1-11-35 0 0,0 0 0 0 0,0 0 0 0 0,1-1 0 0 0,4 12 0 0 0,-5-17-40 0 0,0-1 0 0 0,0 1 0 0 0,0-1 0 0 0,1 1-1 0 0,-1-1 1 0 0,1 0 0 0 0,0 0 0 0 0,0 0 0 0 0,-1 0-1 0 0,1 0 1 0 0,1 0 0 0 0,-1 0 0 0 0,0 0 0 0 0,0-1-1 0 0,1 1 1 0 0,-1-1 0 0 0,1 0 0 0 0,3 2 0 0 0,-3-2-12 0 0,0 0 0 0 0,0 0 1 0 0,0-1-1 0 0,0 1 0 0 0,0-1 1 0 0,0 0-1 0 0,0 1 1 0 0,0-1-1 0 0,0-1 0 0 0,0 1 1 0 0,0 0-1 0 0,0-1 1 0 0,0 0-1 0 0,-1 1 0 0 0,1-1 1 0 0,0 0-1 0 0,0 0 0 0 0,0-1 1 0 0,-1 1-1 0 0,1-1 1 0 0,-1 1-1 0 0,1-1 0 0 0,-1 0 1 0 0,0 0-1 0 0,1 0 0 0 0,-1 0 1 0 0,0 0-1 0 0,0-1 1 0 0,-1 1-1 0 0,1 0 0 0 0,0-1 1 0 0,1-2-1 0 0,5-11-34 0 0,0-1 0 0 0,-1 1 1 0 0,0-1-1 0 0,5-23 0 0 0,-5 16 83 0 0,2-7-79 0 0,5-35 0 0 0,0-3 272 0 0,-6 34 27 0 0,-8 33-222 0 0,1-1-8 0 0,0-6 8 0 0,0 6 970 0 0,-5 8-916 0 0,1-1-76 0 0,0-1 9 0 0,0 1 1 0 0,0 0-1 0 0,0 0 1 0 0,1 0-1 0 0,0 0 1 0 0,0 0-1 0 0,0 0 1 0 0,0 1-1 0 0,-1 4 1 0 0,0 5-47 0 0,1 1 0 0 0,0-1 0 0 0,0 0 0 0 0,2 1 0 0 0,-1-1 0 0 0,2 1 0 0 0,0-1 0 0 0,1 1 0 0 0,0-1 0 0 0,1 0 0 0 0,1 0 0 0 0,0 0 0 0 0,1 0 0 0 0,1-1 0 0 0,0 0 0 0 0,0 0 0 0 0,12 16 0 0 0,-12-24-127 0 0,-4-6-1092 0 0,-9-14-2831 0 0,1 4 3896 0 0,-1 0 1 0 0,-1 0 0 0 0,0 0 0 0 0,-11-11 0 0 0,-41-35 2332 0 0,59 56-2003 0 0,0 1-146 0 0,1 0 0 0 0,0-1 0 0 0,-1 1 0 0 0,1 0 0 0 0,0 0 0 0 0,0-1 0 0 0,0 1 1 0 0,-1 0-1 0 0,1-1 0 0 0,0 1 0 0 0,0 0 0 0 0,0-1 0 0 0,0 1 0 0 0,-1 0 0 0 0,1-1 0 0 0,0 1 0 0 0,0-1 1 0 0,0 1-1 0 0,0 0 0 0 0,0-1 0 0 0,0 1 0 0 0,0 0 0 0 0,0-1 0 0 0,0 1 0 0 0,0 0 0 0 0,0-1 0 0 0,0 1 1 0 0,1-1-1 0 0,-1 1 0 0 0,0 0 0 0 0,0-1 0 0 0,0 1 0 0 0,1-1 0 0 0,8-3 13 0 0,0 0 1 0 0,1 1-1 0 0,0 0 0 0 0,0 1 0 0 0,0 0 0 0 0,0 0 1 0 0,14 0-1 0 0,22-4-5019 0 0,-24 1-1163 0 0,0-3-3320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5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204 9 2600 0 0,'30'-8'6146'0'0,"-49"11"-388"0"0,-20 6-2222 0 0,10-3-4055 0 0,-9 3 1277 0 0,-68 20 757 0 0,103-29-1030 0 0,9 4-432 0 0,28 11 55 0 0,1-2 0 0 0,40 10 1 0 0,10 4 137 0 0,-57-17-104 0 0,48 18 311 0 0,-71-26-336 0 0,1 1 1 0 0,-1-1 0 0 0,0 1 0 0 0,0 1-1 0 0,-1-1 1 0 0,1 1 0 0 0,-1 0 0 0 0,1 0-1 0 0,-1 0 1 0 0,5 7 0 0 0,-8-9-50 0 0,0-1 0 0 0,0 1 1 0 0,0-1-1 0 0,0 1 0 0 0,0 0 0 0 0,0 0 1 0 0,-1-1-1 0 0,1 1 0 0 0,0 0 1 0 0,-1 0-1 0 0,0 0 0 0 0,1 0 0 0 0,-1 0 1 0 0,0 0-1 0 0,0 0 0 0 0,0 0 0 0 0,0-1 1 0 0,-1 1-1 0 0,1 0 0 0 0,0 0 1 0 0,-1 0-1 0 0,1 0 0 0 0,-2 3 0 0 0,0-3 0 0 0,0 1 0 0 0,0-1 0 0 0,0 1 0 0 0,0-1 0 0 0,0 0 0 0 0,-1 0 0 0 0,1 0 0 0 0,-1 0 0 0 0,0 0 0 0 0,1-1 0 0 0,-1 1 0 0 0,0-1-1 0 0,-3 1 1 0 0,-6 3 24 0 0,0-2 0 0 0,-1 1 0 0 0,1-2 0 0 0,-1 0 0 0 0,1 0 0 0 0,-14-1 0 0 0,24-1-160 0 0,-14 0-55 0 0,-1 0-1 0 0,-16-4 0 0 0,2-5-2292 0 0,28 7 1407 0 0,0 1 0 0 0,-1-1 0 0 0,1 0 1 0 0,0 0-1 0 0,1 0 0 0 0,-6-5 0 0 0,3-1-3311 0 0,-3-17-181 0 0,7 15 170 0 0,1-6 2366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5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4636 0 0,'5'-5'14309'0'0,"-3"10"-13817"0"0,12 50 1293 0 0,-6-22-292 0 0,20 53 1 0 0,19 23 6 0 0,-46-105-3213 0 0,1 11 4926 0 0,-2-7-6999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6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4648 0 0,'0'0'1561'0'0,"3"0"-90"0"0,60-5 5165 0 0,-18 5-5628 0 0,-6 0-4642 0 0,-2-2-6051 0 0,-34 2 7832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1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3112 0 0,'-1'-1'283'0'0,"1"0"0"0"0,0 0-1 0 0,0 0 1 0 0,-1 0 0 0 0,1 1-1 0 0,0-1 1 0 0,0 0 0 0 0,0 0-1 0 0,0 0 1 0 0,0 0 0 0 0,0 1-1 0 0,0-1 1 0 0,0 0 0 0 0,1 0-1 0 0,-1 0 1 0 0,0 0 0 0 0,0 1-1 0 0,1-1 1 0 0,-1 0-1 0 0,1 0 1 0 0,-1 1 0 0 0,0-1-1 0 0,2-1 1 0 0,-1 1 12 0 0,0 0-1 0 0,1 0 1 0 0,-1 0-1 0 0,1 0 0 0 0,-1 0 1 0 0,1 0-1 0 0,-1 0 1 0 0,1 1-1 0 0,0-1 1 0 0,-1 1-1 0 0,4-1 1 0 0,24-2-334 0 0,-1 4-3895 0 0,8 3-3063 0 0,-33-4 5005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6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110 204 3612 0 0,'0'0'3853'0'0,"-1"-3"-2745"0"0,1 1-771 0 0,0 1 0 0 0,0-1 0 0 0,-1 1-1 0 0,1-1 1 0 0,-1 1 0 0 0,1-1 0 0 0,-1 1-1 0 0,0-1 1 0 0,0 1 0 0 0,1-1 0 0 0,-1 1-1 0 0,-2-3 1 0 0,1 3 408 0 0,-7-3 982 0 0,8 3-1609 0 0,1 1 0 0 0,-1-1 0 0 0,0 1 0 0 0,1-1 0 0 0,-1 1 0 0 0,0 0 0 0 0,1-1 0 0 0,-1 1 0 0 0,0 0 0 0 0,0 0 0 0 0,1-1 0 0 0,-1 1 0 0 0,0 0 0 0 0,0 0 0 0 0,0 0 0 0 0,1 0 0 0 0,-1 0 0 0 0,0 0 0 0 0,0 0 0 0 0,0 0 0 0 0,1 1 0 0 0,-2-1 0 0 0,-2 1 11 0 0,0 1 1 0 0,0 0-1 0 0,0-1 0 0 0,0 1 1 0 0,0 1-1 0 0,1-1 1 0 0,-1 0-1 0 0,1 1 0 0 0,0 0 1 0 0,-1 0-1 0 0,1 0 0 0 0,1 0 1 0 0,-1 0-1 0 0,0 1 1 0 0,1-1-1 0 0,0 1 0 0 0,-1-1 1 0 0,1 1-1 0 0,1 0 0 0 0,-1 0 1 0 0,1 0-1 0 0,-1 0 0 0 0,1 0 1 0 0,0 1-1 0 0,1-1 1 0 0,-1 0-1 0 0,1 0 0 0 0,0 1 1 0 0,0-1-1 0 0,0 5 0 0 0,1-7-85 0 0,0 1-1 0 0,-1-1 1 0 0,1 1-1 0 0,0-1 0 0 0,0 0 1 0 0,1 1-1 0 0,-1-1 1 0 0,0 0-1 0 0,1 0 0 0 0,-1 0 1 0 0,1 0-1 0 0,0 0 1 0 0,0-1-1 0 0,0 1 1 0 0,-1 0-1 0 0,2-1 0 0 0,-1 1 1 0 0,0-1-1 0 0,0 0 1 0 0,0 0-1 0 0,1 0 0 0 0,-1 0 1 0 0,0 0-1 0 0,1 0 1 0 0,-1 0-1 0 0,4 0 0 0 0,-3-1-35 0 0,-1 0-1 0 0,1 0 0 0 0,-1 0 0 0 0,1 0 0 0 0,-1 0 1 0 0,0-1-1 0 0,1 1 0 0 0,-1 0 0 0 0,1-1 0 0 0,-1 0 1 0 0,0 0-1 0 0,0 0 0 0 0,1 0 0 0 0,-1 0 0 0 0,0 0 1 0 0,0 0-1 0 0,0-1 0 0 0,0 1 0 0 0,0-1 0 0 0,2-2 1 0 0,3-3 12 0 0,-1-1 0 0 0,0 0 0 0 0,9-13 1 0 0,-5 6 53 0 0,7-21-63 0 0,-17 34 744 0 0,1 8-689 0 0,-1-1-59 0 0,0-3 7 0 0,0 1 0 0 0,1 0 0 0 0,-1 0 1 0 0,0-1-1 0 0,1 1 0 0 0,0 0 0 0 0,-1-1 0 0 0,1 1 0 0 0,0 0 0 0 0,1-1 0 0 0,-1 1 0 0 0,0-1 0 0 0,1 0 0 0 0,-1 1 0 0 0,1-1 0 0 0,0 0 0 0 0,2 2 0 0 0,1 1 11 0 0,1-1-1 0 0,0 0 1 0 0,1 0-1 0 0,-1-1 1 0 0,1 0-1 0 0,-1 0 1 0 0,1 0-1 0 0,0-1 0 0 0,13 3 1 0 0,-17-5-53 0 0,0-1 1 0 0,0 1-1 0 0,0-1 0 0 0,0 1 1 0 0,0-1-1 0 0,0 0 1 0 0,-1 0-1 0 0,1 0 0 0 0,0 0 1 0 0,-1 0-1 0 0,1-1 0 0 0,-1 1 1 0 0,1-1-1 0 0,-1 0 0 0 0,0 0 1 0 0,1 0-1 0 0,-1 0 1 0 0,0 0-1 0 0,2-3 0 0 0,4-8-66 0 0,-1-1-1 0 0,0 1 1 0 0,-1-1-1 0 0,-1 0 1 0 0,0 0-1 0 0,-1-1 1 0 0,0 1-1 0 0,2-26 1 0 0,6-20 336 0 0,-2 6 746 0 0,-9 52-769 0 0,0-4-78 0 0,-1 6-104 0 0,0 0 1 0 0,0 1-1 0 0,0-1 0 0 0,0 0 0 0 0,0 0 0 0 0,0 0 0 0 0,0 0 0 0 0,0 0 0 0 0,0 0 0 0 0,0 0 0 0 0,0 0 0 0 0,0 0 0 0 0,0 1 0 0 0,0-1 0 0 0,0 0 0 0 0,0 0 0 0 0,0 0 1 0 0,1 0-1 0 0,-1 0 0 0 0,0 0 0 0 0,0 0 0 0 0,0 0 0 0 0,0 0 0 0 0,0 1 0 0 0,0-1 0 0 0,0 0 0 0 0,0 0 0 0 0,0 0 0 0 0,0 0 0 0 0,0 0 0 0 0,0 0 0 0 0,0 0 1 0 0,1 0-1 0 0,-1 0 0 0 0,0 0 0 0 0,0 0 0 0 0,0 0 0 0 0,0 0 0 0 0,0 0 0 0 0,0 0 0 0 0,0 0 0 0 0,0 0 0 0 0,1 0 0 0 0,-1 0 0 0 0,0 0 0 0 0,0 0 0 0 0,0 0 0 0 0,0 0 1 0 0,0 0-1 0 0,0 0 0 0 0,0 0 0 0 0,0 0 0 0 0,0 0 0 0 0,1 0 0 0 0,-1 0 0 0 0,0 0 0 0 0,0 0 0 0 0,0 0 0 0 0,0 0 0 0 0,0 0 0 0 0,0 0 0 0 0,0-1 0 0 0,0 1 1 0 0,6 35 739 0 0,-1 1 0 0 0,-1 36 1 0 0,-3-51-389 0 0,5 31 0 0 0,-4-45-854 0 0,-1-1-1 0 0,1 1 1 0 0,0-1-1 0 0,1 1 0 0 0,3 5 1 0 0,-1-7-3398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7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19 4492 0 0,'-12'-7'12168'0'0,"29"4"-11376"0"0,34-3-10469 0 0,-30 4 5148 0 0,-4 1 2519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27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98 5088 0 0,'0'0'9997'0'0,"1"3"-9442"0"0,2 6-58 0 0,-3-6-28 0 0,4-4-56 0 0,11 0 66 0 0,-1 0 0 0 0,0-2 0 0 0,24-6 0 0 0,-34 8-457 0 0,0 0 0 0 0,-1-1 0 0 0,1 1 0 0 0,-1-1 0 0 0,0 0-1 0 0,1 0 1 0 0,-1 0 0 0 0,0 0 0 0 0,0-1 0 0 0,0 1-1 0 0,-1-1 1 0 0,1 0 0 0 0,-1 0 0 0 0,1 0 0 0 0,-1 0 0 0 0,0 0-1 0 0,0 0 1 0 0,0 0 0 0 0,2-7 0 0 0,-4 8 3 0 0,1 1-1 0 0,-1 0 1 0 0,1-1 0 0 0,-1 1 0 0 0,0-1 0 0 0,0 1 0 0 0,0 0-1 0 0,0-1 1 0 0,0 1 0 0 0,0-1 0 0 0,0 1 0 0 0,-1-1-1 0 0,1 1 1 0 0,0 0 0 0 0,-1-1 0 0 0,1 1 0 0 0,-1 0 0 0 0,1-1-1 0 0,-1 1 1 0 0,0 0 0 0 0,0 0 0 0 0,0-1 0 0 0,1 1-1 0 0,-1 0 1 0 0,0 0 0 0 0,0 0 0 0 0,0 0 0 0 0,-1 0 0 0 0,1 0-1 0 0,0 1 1 0 0,0-1 0 0 0,0 0 0 0 0,-1 0 0 0 0,-2 0 0 0 0,3 0 163 0 0,-13 3 866 0 0,12-1-952 0 0,1 0-1 0 0,-1 0 0 0 0,0 1 1 0 0,1-1-1 0 0,-1 0 0 0 0,1 1 0 0 0,0-1 1 0 0,-1 1-1 0 0,1 0 0 0 0,0-1 1 0 0,0 1-1 0 0,0 0 0 0 0,0 0 1 0 0,0 0-1 0 0,0 0 0 0 0,0 3 0 0 0,0 5 241 0 0,0-1 0 0 0,0 1 0 0 0,1 0-1 0 0,0-1 1 0 0,1 1 0 0 0,0 0 0 0 0,1-1-1 0 0,0 1 1 0 0,3 10 0 0 0,-1-7 63 0 0,-3-9-298 0 0,1 1-1 0 0,-1 0 0 0 0,1 0 0 0 0,1-1 0 0 0,-1 1 0 0 0,1-1 0 0 0,-1 0 0 0 0,1 0 0 0 0,1 0 0 0 0,-1 0 0 0 0,0 0 0 0 0,1-1 0 0 0,0 1 0 0 0,0-1 0 0 0,0 0 0 0 0,0 0 0 0 0,0 0 0 0 0,1-1 0 0 0,-1 0 0 0 0,9 3 0 0 0,-4-2-801 0 0,-1 0 0 0 0,1-1-1 0 0,0 0 1 0 0,12 2-1 0 0,-12-4-2706 0 0,0 1 0 0 0,-1-2 0 0 0,18-1 0 0 0,-25 2 2986 0 0,0 0 0 0 0,0 0 0 0 0,0-1 0 0 0,-1 1 0 0 0,1 0-1 0 0,0-1 1 0 0,0 1 0 0 0,-1 0 0 0 0,1-1 0 0 0,0 1 0 0 0,-1-1-1 0 0,1 1 1 0 0,0-1 0 0 0,-1 1 0 0 0,2-2 0 0 0,2-6-2271 0 0,-4 6 2489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41.1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1 220 2672 0 0,'0'0'19315'0'0,"2"-4"-19209"0"0,6-10 28 0 0,-6 11 20 0 0,1-10 489 0 0,7-32-21 0 0,-10 44-527 0 0,0 0-81 0 0,0 0 0 0 0,1 0 0 0 0,-1 0 0 0 0,0 0 0 0 0,1 0 0 0 0,-1 0 0 0 0,0 0 0 0 0,1 0 0 0 0,-1 0-1 0 0,1 0 1 0 0,-1 0 0 0 0,1 0 0 0 0,0 0 0 0 0,-1 0 0 0 0,1 1 0 0 0,0-1 0 0 0,0 0 0 0 0,-1 0 0 0 0,1 1 0 0 0,2-2 0 0 0,18-13 134 0 0,-18 13-131 0 0,0 0-1 0 0,1 1 0 0 0,0 0 1 0 0,-1-1-1 0 0,1 1 0 0 0,-1 1 1 0 0,1-1-1 0 0,0 0 0 0 0,0 1 1 0 0,-1 0-1 0 0,1 0 1 0 0,4 0-1 0 0,-4 1 18 0 0,35 14 84 0 0,-36-14-143 0 0,23 6-52 0 0,-23-6 32 0 0,0-1 3 0 0,33 0-40 0 0,-30 0 58 0 0,1-1 1 0 0,0 1 0 0 0,-1-1 0 0 0,1 0 0 0 0,-1 0 0 0 0,11-4 0 0 0,-7 1 9 0 0,0 0 41 0 0,0-2-1 0 0,-1 1 0 0 0,1-1 1 0 0,-1 0-1 0 0,0-1 0 0 0,-1 0 1 0 0,12-13-1 0 0,-19 19 7 0 0,1-1 8 0 0,6-16 83 0 0,-7 17-61 0 0,1-14-4 0 0,-2 15-50 0 0,0-1-1 0 0,0 1 0 0 0,0 0 0 0 0,0 0 1 0 0,0-1-1 0 0,0 1 0 0 0,0 0 1 0 0,0 0-1 0 0,0-1 0 0 0,0 1 0 0 0,1 0 1 0 0,-1-1-1 0 0,0 1 0 0 0,0 0 1 0 0,0 0-1 0 0,0-1 0 0 0,0 1 0 0 0,0 0 1 0 0,1 0-1 0 0,-1-1 0 0 0,0 1 1 0 0,0 0-1 0 0,0 0 0 0 0,1 0 0 0 0,-1-1 1 0 0,0 1-1 0 0,0 0 0 0 0,0 0 0 0 0,1 0 1 0 0,-1 0-1 0 0,0 0 0 0 0,0 0 1 0 0,1-1-1 0 0,-1 1 0 0 0,0 0 0 0 0,1 0 1 0 0,-1 0-1 0 0,1 0 0 0 0,15 14 17 0 0,-11-9-8 0 0,0 2 3 0 0,-3-4-2 0 0,0 0-16 0 0,1 0-1 0 0,-1 0 1 0 0,1 0 0 0 0,-1 0-1 0 0,1 0 1 0 0,6 3-1 0 0,1 1 40 0 0,-4-4-47 0 0,1-1 0 0 0,-1 1 0 0 0,1-1-1 0 0,-1 0 1 0 0,1-1 0 0 0,0 0 0 0 0,0 0 0 0 0,10 0-1 0 0,13 3-134 0 0,19 0-113 0 0,1-2 0 0 0,55-4 0 0 0,-15 0 93 0 0,-15 1 119 0 0,-13 0-37 0 0,111 11 0 0 0,-143-7 86 0 0,-1-1 1 0 0,41-2 0 0 0,-11-2-70 0 0,-14 2 27 0 0,136-4 145 0 0,-114 5 42 0 0,-64 0-173 0 0,17-1 8 0 0,-3 0 97 0 0,2 1-41 0 0,-5 0-13 0 0,26 4 115 0 0,-14-2-35 0 0,-24-2-59 0 0,1 0-18 0 0,0 0-13 0 0,1 0 1 0 0,-1 0 0 0 0,0 1-1 0 0,1 0 1 0 0,-1 0 0 0 0,0 0 0 0 0,0 0-1 0 0,0 0 1 0 0,-1 0 0 0 0,1 1 0 0 0,3 3-1 0 0,-5-5 9 0 0,0 0-15 0 0,0 0 0 0 0,1 1-1 0 0,-1-1 1 0 0,0 1 0 0 0,0-1 0 0 0,0 1 0 0 0,0-1 0 0 0,0 1 0 0 0,0-1-1 0 0,0 1 1 0 0,-1 0 0 0 0,1 0 0 0 0,0-1 0 0 0,-1 1 0 0 0,0 0 0 0 0,1 0-1 0 0,-1 3 1 0 0,-1-3-196 0 0,0-1 0 0 0,0 1 0 0 0,-1-1 0 0 0,1 1 1 0 0,0-1-1 0 0,-1 0 0 0 0,1 1 0 0 0,-1-1 0 0 0,0 0 0 0 0,-2 1 0 0 0,-57-15-20855 0 0,47 11 19213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42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3376 0 0,'17'-8'6467'0'0,"-11"6"-4238"0"0,-4 1-1304 0 0,7-2-113 0 0,-6 2 636 0 0,-1 1-811 0 0,12-2 496 0 0,-1 1-1 0 0,1 1 1 0 0,15 1-1 0 0,-6 0-238 0 0,29-3 1 0 0,-9 0-115 0 0,-40 2-426 0 0,2 1-306 0 0,-5-1-22 0 0,1 0 0 0 0,-1 0-1 0 0,0 0 1 0 0,1 0 0 0 0,-1 0 0 0 0,1 0-1 0 0,-1 0 1 0 0,0 0 0 0 0,1 0-1 0 0,-1 0 1 0 0,0 0 0 0 0,1 0 0 0 0,-1 0-1 0 0,0 1 1 0 0,1-1 0 0 0,-1 0-1 0 0,0 0 1 0 0,1 0 0 0 0,-1 0 0 0 0,0 1-1 0 0,1-1 1 0 0,-1 0 0 0 0,0 0-1 0 0,0 1 1 0 0,1-1 0 0 0,-1 0 0 0 0,0 0-1 0 0,0 1 1 0 0,1-1 0 0 0,-1 0-1 0 0,0 1 1 0 0,0-1 0 0 0,0 1 0 0 0,-1 6 30 0 0,0 1 1 0 0,1-1-1 0 0,-1 1 1 0 0,1-1-1 0 0,1 1 1 0 0,-1 0 0 0 0,4 10-1 0 0,13 56 157 0 0,-13-60-187 0 0,30 92 196 0 0,-33-104-191 0 0,0 0 16 0 0,0 1 1 0 0,0-1 0 0 0,-1 1 0 0 0,1-1-1 0 0,-1 1 1 0 0,1-1 0 0 0,-1 1 0 0 0,0-1-1 0 0,0 5 1 0 0,-6-3-84 0 0,0 0 1 0 0,0-1-1 0 0,0 1 1 0 0,0-1-1 0 0,-1-1 1 0 0,0 1-1 0 0,1-1 1 0 0,-1 0-1 0 0,0-1 0 0 0,0 1 1 0 0,0-1-1 0 0,0-1 1 0 0,0 1-1 0 0,-12-2 1 0 0,17 1-437 0 0,-14-2-1373 0 0,15 1 938 0 0,0 0 1 0 0,0 0-1 0 0,0 0 1 0 0,-4-4-3627 0 0,5 4 3626 0 0,-1 0 1 0 0,0 0-1 0 0,1-1 1 0 0,-1 1-1 0 0,1 0 1 0 0,-1-1-1 0 0,1 1 0 0 0,-1 0 1 0 0,1-1-1 0 0,0 1 1 0 0,0 0-1 0 0,0-1 1 0 0,0-2-1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43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3980 0 0,'0'0'6964'0'0,"1"4"-6294"0"0,29 73 4126 0 0,-30-75-4541 0 0,1 1 15 0 0,1 7-42 0 0,-1-7-34 0 0,-1-1 3 0 0,0-2-182 0 0,3 20 613 0 0,0-9 159 0 0,-3-11-762 0 0,0 0-1 0 0,0 0 0 0 0,0 0 1 0 0,0 0-1 0 0,0 0 1 0 0,0 0-1 0 0,0 1 1 0 0,1-1-1 0 0,-1 0 0 0 0,0 0 1 0 0,0 0-1 0 0,0 0 1 0 0,0 0-1 0 0,0 0 1 0 0,0 0-1 0 0,0 0 0 0 0,0 0 1 0 0,0 1-1 0 0,0-1 1 0 0,0 0-1 0 0,0 0 0 0 0,1 0 1 0 0,-1 0-1 0 0,0 0 1 0 0,0 0-1 0 0,0 0 1 0 0,0 0-1 0 0,0 0 0 0 0,0 0 1 0 0,0 0-1 0 0,1 0 1 0 0,-1 0-1 0 0,0 0 0 0 0,0 0 1 0 0,0 0-1 0 0,0 0 1 0 0,0 0-1 0 0,0 0 1 0 0,0 0-1 0 0,1 0 0 0 0,-1 0 1 0 0,0 0-1 0 0,0 0 1 0 0,0 0-1 0 0,0 0 1 0 0,0 0-1 0 0,0 0 0 0 0,0 0 1 0 0,1 0-1 0 0,64-83 351 0 0,-64 82-360 0 0,-1 0 1 0 0,1 0-1 0 0,0 0 0 0 0,-1 0 1 0 0,1 0-1 0 0,0 0 0 0 0,0 0 0 0 0,0 0 1 0 0,0 1-1 0 0,0-1 0 0 0,0 0 1 0 0,0 1-1 0 0,0-1 0 0 0,0 0 1 0 0,0 1-1 0 0,0-1 0 0 0,0 1 1 0 0,0-1-1 0 0,0 1 0 0 0,1 0 1 0 0,-1 0-1 0 0,0-1 0 0 0,0 1 1 0 0,1 0-1 0 0,-1 0 0 0 0,0 0 1 0 0,2 1-1 0 0,0 0 12 0 0,-1 0-1 0 0,1 0 1 0 0,-1 1-1 0 0,1-1 1 0 0,-1 1-1 0 0,0 0 1 0 0,0 0-1 0 0,0 0 1 0 0,3 3 0 0 0,-4-3 21 0 0,10 10-33 0 0,-7-8-152 0 0,0-1 0 0 0,1 0 0 0 0,-1 0 0 0 0,1 0 0 0 0,0 0 0 0 0,-1-1 0 0 0,1 0 0 0 0,1 0 1 0 0,-1 0-1 0 0,0 0 0 0 0,0-1 0 0 0,1 0 0 0 0,5 1 0 0 0,2 0-369 0 0,-10-1 183 0 0,15-6-546 0 0,-17 5 820 0 0,1 0-1 0 0,0 0 0 0 0,-1 0 0 0 0,1 0 0 0 0,-1-1 0 0 0,1 1 0 0 0,-1 0 1 0 0,1-1-1 0 0,-1 0 0 0 0,1 1 0 0 0,-1-1 0 0 0,1 0 0 0 0,-1 0 0 0 0,0 0 0 0 0,3-2 1 0 0,-2 1 132 0 0,-1-1 1 0 0,1 1 0 0 0,-1-1 0 0 0,0 1 0 0 0,0-1-1 0 0,0 0 1 0 0,0 0 0 0 0,0 0 0 0 0,-1 1 0 0 0,1-1-1 0 0,-1 0 1 0 0,1 0 0 0 0,-1 0 0 0 0,0 0 0 0 0,-1 0-1 0 0,1 0 1 0 0,0 0 0 0 0,-1 0 0 0 0,-1-4 0 0 0,2 4 224 0 0,0 2 309 0 0,3-6 3093 0 0,-3 7-3635 0 0,9 19 246 0 0,-1 0 1 0 0,-1 1-1 0 0,-1 1 0 0 0,3 22 0 0 0,-3-8-93 0 0,1 1 0 0 0,2-1-1 0 0,1-1 1 0 0,19 42-1 0 0,-7-42-145 0 0,-30-62-12188 0 0,0 16 7621 0 0,-13-18-2430 0 0,12 20 4987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43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77 3500 0 0,'6'-10'2668'0'0,"-4"6"-1660"0"0,0 0-1 0 0,0-1 0 0 0,0 1 0 0 0,0 0 0 0 0,1-7 0 0 0,-3 9-101 0 0,6-27 5087 0 0,-3 28-5776 0 0,0 0 1 0 0,0 1 0 0 0,0-1-1 0 0,0 1 1 0 0,0 0 0 0 0,5 0-1 0 0,-4 0 9 0 0,0 0-35 0 0,1 1-96 0 0,0-1-1 0 0,0 1 1 0 0,0 0 0 0 0,0 0-1 0 0,0 0 1 0 0,0 1-1 0 0,-1 0 1 0 0,1 0 0 0 0,0 0-1 0 0,-1 0 1 0 0,1 1 0 0 0,-1-1-1 0 0,0 1 1 0 0,0 1 0 0 0,0-1-1 0 0,0 0 1 0 0,-1 1 0 0 0,0 0-1 0 0,1 0 1 0 0,-1 0 0 0 0,0 0-1 0 0,-1 0 1 0 0,1 1 0 0 0,2 5-1 0 0,-2-2 17 0 0,0 1 0 0 0,0-1-1 0 0,-1 1 1 0 0,0 0 0 0 0,0 0 0 0 0,-1 0-1 0 0,0 0 1 0 0,-1 0 0 0 0,0 0 0 0 0,-1 10-1 0 0,1-17-337 0 0,0 0 0 0 0,-1 0-1 0 0,1 0 1 0 0,-1 0-1 0 0,0 1 1 0 0,1-1 0 0 0,-1 0-1 0 0,0 0 1 0 0,-2 3 0 0 0,-3 2-4702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44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7 163 3848 0 0,'-6'-13'14811'0'0,"6"34"-10916"0"0,3 0-4805 0 0,-2-11 1101 0 0,0-1 0 0 0,1 0 1 0 0,0 0-1 0 0,1 0 0 0 0,0 0 0 0 0,1 0 1 0 0,-1-1-1 0 0,1 1 0 0 0,7 9 0 0 0,-10-17-79 0 0,4 2-7 0 0,-5-2-101 0 0,1-1 0 0 0,-1 0 0 0 0,0 0 0 0 0,0 1 0 0 0,0-1-1 0 0,1 0 1 0 0,-1 0 0 0 0,0 1 0 0 0,0-1 0 0 0,1 0 0 0 0,-1 0 0 0 0,0 0 0 0 0,0 1 0 0 0,1-1 0 0 0,-1 0 0 0 0,0 0 0 0 0,0 0-1 0 0,1 0 1 0 0,-1 0 0 0 0,0 0 0 0 0,1 0 0 0 0,-1 0 0 0 0,0 1 0 0 0,1-1 0 0 0,-1 0 0 0 0,0 0 0 0 0,1-1 0 0 0,-1 1-1 0 0,0 0 1 0 0,1 0 0 0 0,-1 0 0 0 0,2 0 6 0 0,-1 1-6 0 0,-1-1 0 0 0,1 0 0 0 0,0 0 0 0 0,0 0 0 0 0,-1 0 0 0 0,1 0 0 0 0,0 0 0 0 0,-1 0 0 0 0,1 0 0 0 0,0-1 0 0 0,-1 1 0 0 0,1 0 0 0 0,0 0 0 0 0,-1 0 0 0 0,1-1 0 0 0,0 1 0 0 0,-1 0 0 0 0,1-1 0 0 0,-1 1 0 0 0,1-1 0 0 0,0 0 0 0 0,2 0-5 0 0,0-1 0 0 0,-1 0 0 0 0,1 0 0 0 0,-1 0 0 0 0,0 0 0 0 0,1 0 0 0 0,-1 0 0 0 0,0 0 0 0 0,0-1 0 0 0,-1 1 1 0 0,1-1-1 0 0,0 0 0 0 0,-1 1 0 0 0,1-1 0 0 0,-1 0 0 0 0,1-5 0 0 0,2-3 25 0 0,9-17 57 0 0,-13 28-74 0 0,8-17 68 0 0,-7 16-59 0 0,-1 0 1 0 0,0 1-1 0 0,0-1 1 0 0,1 0-1 0 0,-1 1 1 0 0,0-1-1 0 0,0 1 1 0 0,1-1-1 0 0,-1 1 1 0 0,1-1-1 0 0,-1 1 0 0 0,1-1 1 0 0,-1 1-1 0 0,1-1 1 0 0,-1 1-1 0 0,1-1 1 0 0,-1 1-1 0 0,1 0 1 0 0,-1-1-1 0 0,1 1 0 0 0,-1 0 1 0 0,1-1-1 0 0,0 1 1 0 0,-1 0-1 0 0,1 0 1 0 0,0 0-1 0 0,1-1 1 0 0,0 3-10 0 0,1-1 1 0 0,0 1 0 0 0,0 0 0 0 0,0 0 0 0 0,0 0 0 0 0,-1 0 0 0 0,1 1 0 0 0,-1-1-1 0 0,4 5 1 0 0,-1 0 40 0 0,1 1-1 0 0,0-1 1 0 0,0-1-1 0 0,9 9 1 0 0,-12-13-28 0 0,-1 1-1 0 0,1-2 1 0 0,0 1 0 0 0,-1 0-1 0 0,1-1 1 0 0,0 1 0 0 0,0-1 0 0 0,0 0-1 0 0,0 0 1 0 0,1 0 0 0 0,-1 0-1 0 0,0 0 1 0 0,0-1 0 0 0,0 1 0 0 0,1-1-1 0 0,-1 0 1 0 0,0 0 0 0 0,5-1-1 0 0,-1-1-5 0 0,0-1 0 0 0,0 1 1 0 0,0-1-1 0 0,-1-1 0 0 0,0 1 0 0 0,1-1 0 0 0,-1 0 0 0 0,-1-1 0 0 0,1 1 0 0 0,0-1 0 0 0,-1 0 0 0 0,0-1 0 0 0,-1 1 0 0 0,8-11 1 0 0,0-1 157 0 0,-1-1 0 0 0,-1 0 0 0 0,-1 0 1 0 0,8-23-1 0 0,-14 33-12 0 0,-1 0 1 0 0,0 1-1 0 0,-1-1 0 0 0,0 0 1 0 0,0-13-1 0 0,-1 19-60 0 0,0-12 113 0 0,0 14-179 0 0,0-1 1 0 0,0 1-1 0 0,0 0 0 0 0,0 0 0 0 0,0-1 0 0 0,-1 1 0 0 0,1 0 1 0 0,0-1-1 0 0,0 1 0 0 0,0 0 0 0 0,0-1 0 0 0,0 1 0 0 0,0 0 1 0 0,1-1-1 0 0,-1 1 0 0 0,0 0 0 0 0,0-1 0 0 0,0 1 0 0 0,0 0 1 0 0,0 0-1 0 0,0-1 0 0 0,0 1 0 0 0,1 0 0 0 0,-1-1 0 0 0,0 1 1 0 0,0 0-1 0 0,0 0 0 0 0,1-1 0 0 0,-1 1 0 0 0,0 0 0 0 0,0 0 1 0 0,1 0-1 0 0,-1-1 0 0 0,9 17 98 0 0,-2 0 0 0 0,0 1 0 0 0,0 0 0 0 0,7 33 0 0 0,5 47 129 0 0,-12-73-433 0 0,-5-17-2770 0 0,-18-20-7087 0 0,-1-1 8641 0 0,-1 1-1 0 0,-35-21 1 0 0,-25-9 6808 0 0,76 42-4316 0 0,1 0-412 0 0,1 1-654 0 0,0 0-1 0 0,0 0 1 0 0,0 0 0 0 0,0-1 0 0 0,-1 1-1 0 0,1 0 1 0 0,0 0 0 0 0,0 0 0 0 0,0 0-1 0 0,0-1 1 0 0,0 1 0 0 0,0 0-1 0 0,0 0 1 0 0,0 0 0 0 0,-1-1 0 0 0,1 1-1 0 0,0 0 1 0 0,0 0 0 0 0,0-1-1 0 0,0 1 1 0 0,0 0 0 0 0,0 0 0 0 0,0 0-1 0 0,0-1 1 0 0,0 1 0 0 0,1 0-1 0 0,-1 0 1 0 0,0 0 0 0 0,0-1 0 0 0,0 1-1 0 0,0 0 1 0 0,0 0 0 0 0,0 0 0 0 0,0-1-1 0 0,0 1 1 0 0,1 0 0 0 0,-1 0-1 0 0,0 0 1 0 0,0 0 0 0 0,0-1 0 0 0,0 1-1 0 0,0 0 1 0 0,1 0 0 0 0,-1 0-1 0 0,0 0 1 0 0,0 0 0 0 0,0 0 0 0 0,1-1-1 0 0,16-2-171 0 0,1 1-1 0 0,0 0 1 0 0,21 1 0 0 0,-11 0-4439 0 0,-2-1-4635 0 0,-20 2 4930 0 0,7-1 2461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47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41 286 2648 0 0,'0'0'3125'0'0,"-3"-1"-2167"0"0,-10-2-37 0 0,9 3 1613 0 0,-16-31 2851 0 0,19 24-4971 0 0,1 0-1 0 0,0 1 0 0 0,0-1 1 0 0,1 1-1 0 0,-1-1 0 0 0,2 1 1 0 0,-1-1-1 0 0,3-6 0 0 0,-4 11-234 0 0,16-34 758 0 0,-12 31-882 0 0,18-23 720 0 0,-21 27-671 0 0,8-3 85 0 0,-8 4-164 0 0,0-1 0 0 0,0 0 0 0 0,0 1 0 0 0,0-1-1 0 0,0 1 1 0 0,0-1 0 0 0,0 1 0 0 0,0-1 0 0 0,0 1 0 0 0,0 0 0 0 0,0-1 0 0 0,1 1 0 0 0,-1 0 0 0 0,0 0 0 0 0,2 0 0 0 0,11 1 23 0 0,-11-1-15 0 0,0 1-15 0 0,64 18 147 0 0,-46-12-109 0 0,1 0 0 0 0,35 4 0 0 0,-49-10-37 0 0,1 0-1 0 0,0 0 0 0 0,-1-1 0 0 0,1-1 0 0 0,9-1 0 0 0,-14 1-6 0 0,-1 1-1 0 0,1-2 0 0 0,-1 1 0 0 0,0 0 0 0 0,1-1 1 0 0,-1 0-1 0 0,0 1 0 0 0,0-1 0 0 0,0 0 1 0 0,0-1-1 0 0,-1 1 0 0 0,1 0 0 0 0,-1-1 1 0 0,3-3-1 0 0,-4 5-5 0 0,11-18-29 0 0,-5 5 10 0 0,-1 0 25 0 0,-1 0 0 0 0,5-23 0 0 0,-5 19 14 0 0,-5 16 341 0 0,5 5-361 0 0,-1 1 1 0 0,1-1-1 0 0,-1 1 1 0 0,0 0-1 0 0,6 7 0 0 0,-1-2-14 0 0,3 4-7 0 0,-9-9 16 0 0,1-1 1 0 0,0 1-1 0 0,0-1 0 0 0,0 0 1 0 0,0 0-1 0 0,1-1 0 0 0,-1 1 0 0 0,6 1 1 0 0,0 1-12 0 0,1 0 1 0 0,-1-1-1 0 0,1-1 0 0 0,0 0 1 0 0,0-1-1 0 0,1 1 0 0 0,15-1 1 0 0,9 3-13 0 0,-24-2 10 0 0,-7-3 26 0 0,65-2 21 0 0,-60 2-38 0 0,37 1-7 0 0,0-2 0 0 0,1-2 1 0 0,82-17-1 0 0,-119 19 26 0 0,0 0 0 0 0,22 0 0 0 0,-3 1-11 0 0,197-11 29 0 0,-219 11-48 0 0,4-1 0 0 0,18 2-20 0 0,310 9 287 0 0,-160-6 78 0 0,-128 1-250 0 0,-17-4-121 0 0,43 3 155 0 0,-34 0 29 0 0,-9-3 93 0 0,52 7 191 0 0,6 2-104 0 0,-90-9-265 0 0,43 6 247 0 0,-43-7-236 0 0,14 1 122 0 0,-14 0-140 0 0,4-2-16 0 0,35 5 284 0 0,-38-5-324 0 0,25 8 261 0 0,92 21-74 0 0,-93-21 71 0 0,-22-6-188 0 0,-1 0-1 0 0,0 1 0 0 0,0-1 0 0 0,0 1 1 0 0,5 3-1 0 0,-8-4 7 0 0,12 6 277 0 0,-11-5-296 0 0,1 0 0 0 0,-1 0 0 0 0,1 1 0 0 0,-1-1 0 0 0,0 1 0 0 0,0 0 0 0 0,0 0 0 0 0,0 0 0 0 0,0 0 0 0 0,-1 1 0 0 0,1-1 0 0 0,-1 1 0 0 0,0-1 0 0 0,3 7 0 0 0,-4-8 5 0 0,-1 0-45 0 0,1 0 1 0 0,0-1-1 0 0,-1 1 1 0 0,1 0-1 0 0,-1 0 1 0 0,1 0 0 0 0,-1 0-1 0 0,0 0 1 0 0,0-1-1 0 0,0 1 1 0 0,0 0-1 0 0,0 0 1 0 0,0 0-1 0 0,-1 3 1 0 0,1-4-19 0 0,-1 0 0 0 0,1 1 0 0 0,0-1 1 0 0,-1 0-1 0 0,1 0 0 0 0,-1 1 0 0 0,1-1 0 0 0,-1 0 1 0 0,0 0-1 0 0,0 0 0 0 0,1 0 0 0 0,-1 0 1 0 0,0 1-1 0 0,0-2 0 0 0,0 1 0 0 0,0 0 0 0 0,0 0 1 0 0,0 0-1 0 0,0 0 0 0 0,0-1 0 0 0,-1 1 1 0 0,1 0-1 0 0,0-1 0 0 0,0 1 0 0 0,-1-1 0 0 0,1 1 1 0 0,0-1-1 0 0,-1 0 0 0 0,1 0 0 0 0,0 1 1 0 0,-1-1-1 0 0,1 0 0 0 0,0 0 0 0 0,-1 0 0 0 0,1-1 1 0 0,0 1-1 0 0,-1 0 0 0 0,1 0 0 0 0,0-1 1 0 0,-1 1-1 0 0,1-1 0 0 0,0 1 0 0 0,0-1 0 0 0,-1 1 1 0 0,1-1-1 0 0,-1-1 0 0 0,1 2 7 0 0,-1-1-60 0 0,-2-11 94 0 0,3 8-1128 0 0,1 1 0 0 0,0-1 0 0 0,0 1 0 0 0,0-1 0 0 0,1 1 0 0 0,-1-1 0 0 0,1 1 0 0 0,1-5 0 0 0,1-13-12788 0 0,-2 12 11566 0 0,-1 6 392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49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0 408 3540 0 0,'0'0'14403'0'0,"3"-4"-14017"0"0,6-7 33 0 0,0-2 1 0 0,0 1-1 0 0,-2-1 0 0 0,0 0 1 0 0,7-17-1 0 0,27-78 1147 0 0,-15 3 457 0 0,-25 103-1919 0 0,2-23 260 0 0,-3 23-279 0 0,0 2-81 0 0,0 0-1 0 0,0 0 1 0 0,0-1-1 0 0,0 1 1 0 0,0 0 0 0 0,0 0-1 0 0,-1-1 1 0 0,1 1 0 0 0,0 0-1 0 0,0-1 1 0 0,0 1 0 0 0,0 0-1 0 0,0 0 1 0 0,0-1-1 0 0,1 1 1 0 0,-1 0 0 0 0,0 0-1 0 0,0-1 1 0 0,0 1 0 0 0,0 0-1 0 0,0 0 1 0 0,0-1 0 0 0,0 1-1 0 0,0 0 1 0 0,1 0-1 0 0,-1-1 1 0 0,0 1 0 0 0,0 0-1 0 0,0 0 1 0 0,0 0 0 0 0,1 0-1 0 0,-1-1 1 0 0,0 1 0 0 0,0 0-1 0 0,1 0 1 0 0,-1 0-1 0 0,0 0 1 0 0,0 0 0 0 0,1-1-1 0 0,-1 1 1 0 0,0 0 0 0 0,0 0-1 0 0,1 0 1 0 0,-1 0 0 0 0,0 0-1 0 0,0 0 1 0 0,1 0-1 0 0,-1 0 1 0 0,0 0 0 0 0,0 0-1 0 0,1 0 1 0 0,-1 0 0 0 0,0 0-1 0 0,0 0 1 0 0,1 1-1 0 0,-1-1 1 0 0,0 0 0 0 0,0 0-1 0 0,1 0 1 0 0,-1 0 0 0 0,0 0-1 0 0,0 0 1 0 0,1 1 0 0 0,-1-1-1 0 0,0 0 1 0 0,0 0-1 0 0,0 0 1 0 0,0 1 0 0 0,1-1-1 0 0,13 15 115 0 0,-13-14-146 0 0,4 6 47 0 0,0 1 0 0 0,-1 0 0 0 0,0 0 0 0 0,0 0 1 0 0,-1 0-1 0 0,0 1 0 0 0,-1-1 0 0 0,3 18 0 0 0,5 12 150 0 0,24 71-197 0 0,-32-104 25 0 0,-1-1-1 0 0,0 1 0 0 0,0 0 0 0 0,1-1 0 0 0,0 1 0 0 0,0-1 0 0 0,0 0 0 0 0,0 1 0 0 0,1-1 0 0 0,4 6 0 0 0,-5-8-10 0 0,-2-2 19 0 0,1 1 0 0 0,-1-1 0 0 0,1 0 0 0 0,-1 1-1 0 0,1-1 1 0 0,0 1 0 0 0,-1-1 0 0 0,1 0 0 0 0,0 0 0 0 0,-1 1 0 0 0,1-1 0 0 0,0 0 0 0 0,0 0-1 0 0,-1 0 1 0 0,1 0 0 0 0,0 0 0 0 0,-1 0 0 0 0,1 0 0 0 0,0 0 0 0 0,1 0 0 0 0,3-2 35 0 0,-1-1 1 0 0,1 0-1 0 0,-1 0 1 0 0,1 0-1 0 0,-1 0 0 0 0,0-1 1 0 0,0 0-1 0 0,-1 1 1 0 0,1-1-1 0 0,-1-1 1 0 0,0 1-1 0 0,5-9 1 0 0,22-44 222 0 0,-3-2 0 0 0,33-106 0 0 0,-46 124-409 0 0,-13 39-27 0 0,-21 26-8210 0 0,-26 36-7431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17 2116 0 0,'0'0'5238'0'0,"-5"-2"-4674"0"0,-14-8 11 0 0,14 7-51 0 0,2 3 19 0 0,-12-1 268 0 0,1 1 1 0 0,0 0-1 0 0,-1 1 1 0 0,1 0-1 0 0,-1 1 1 0 0,-14 5 0 0 0,23-6-620 0 0,0 1-1 0 0,0 0 1 0 0,1 1 0 0 0,-1-1 0 0 0,1 1 0 0 0,-1 0-1 0 0,1 1 1 0 0,0-1 0 0 0,0 1 0 0 0,0 0 0 0 0,1 0 0 0 0,0 1-1 0 0,-1-1 1 0 0,1 1 0 0 0,1 0 0 0 0,-5 6 0 0 0,7-8-135 0 0,0 0 0 0 0,0 0 0 0 0,0-1 0 0 0,1 1 0 0 0,-1 0 0 0 0,1 0 0 0 0,-1 0 0 0 0,1 0 0 0 0,0 0 0 0 0,0 0 0 0 0,1 0 0 0 0,-1 0 0 0 0,1 0 0 0 0,-1-1 0 0 0,1 1 0 0 0,0 0 0 0 0,0 0 0 0 0,0 0 0 0 0,0-1 0 0 0,0 1 0 0 0,1-1 0 0 0,-1 1 0 0 0,1-1 0 0 0,0 1 0 0 0,0-1 0 0 0,0 0 0 0 0,3 3 0 0 0,2 2 9 0 0,0 0 1 0 0,0-1 0 0 0,0 0-1 0 0,1-1 1 0 0,0 0 0 0 0,0 0 0 0 0,12 5-1 0 0,4 1-121 0 0,49 13-1 0 0,-65-23-387 0 0,1 1 0 0 0,-1-1 0 0 0,0 0 0 0 0,1-1 0 0 0,-1 0 0 0 0,1-1 1 0 0,-1 1-1 0 0,12-4 0 0 0,-13 3-403 0 0,-1-1 1 0 0,0-1 0 0 0,1 1-1 0 0,-1-1 1 0 0,9-5 0 0 0,24-20-7812 0 0,-31 22 6732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49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3468 0 0,'3'0'1104'0'0,"14"-1"178"0"0,-1-1 0 0 0,0-1 0 0 0,0 0-1 0 0,26-10 1 0 0,-35 10-967 0 0,1 0 0 0 0,-1 0 1 0 0,0-1-1 0 0,0 0 0 0 0,0 0 0 0 0,-1-1 0 0 0,0 0 1 0 0,1 0-1 0 0,-2 0 0 0 0,1-1 0 0 0,9-12 0 0 0,-13 16-253 0 0,-1 0 0 0 0,0 1 0 0 0,0-1 0 0 0,0 0-1 0 0,0 0 1 0 0,0 0 0 0 0,0 0 0 0 0,0 0 0 0 0,0 0-1 0 0,-1 0 1 0 0,1 0 0 0 0,-1 0 0 0 0,0 0 0 0 0,1 0-1 0 0,-1 0 1 0 0,0 0 0 0 0,0 0 0 0 0,-1 0 0 0 0,1 0-1 0 0,0-1 1 0 0,-1 1 0 0 0,1 0 0 0 0,-1 0 0 0 0,1 0-1 0 0,-1 0 1 0 0,0 0 0 0 0,0 1 0 0 0,0-1 0 0 0,0 0-1 0 0,0 0 1 0 0,-1 1 0 0 0,1-1 0 0 0,0 0 0 0 0,-1 1-1 0 0,1-1 1 0 0,-1 1 0 0 0,0 0 0 0 0,1 0 0 0 0,-1-1 0 0 0,0 1-1 0 0,0 0 1 0 0,-3-1 0 0 0,0 1 44 0 0,1 0 0 0 0,-1 1 0 0 0,0-1 0 0 0,0 1 0 0 0,0 0 0 0 0,0 0 0 0 0,0 1 0 0 0,1-1 0 0 0,-1 1 0 0 0,0 0 0 0 0,0 0 0 0 0,1 1 0 0 0,-1-1 1 0 0,1 1-1 0 0,-1 0 0 0 0,1 1 0 0 0,0-1 0 0 0,-1 1 0 0 0,1 0 0 0 0,-5 4 0 0 0,7-4-22 0 0,-1-1 0 0 0,1 1 0 0 0,-1 0 0 0 0,1 0 1 0 0,0 0-1 0 0,0 0 0 0 0,0 0 0 0 0,1 0 0 0 0,-1 0 0 0 0,1 1 0 0 0,0-1 0 0 0,0 0 1 0 0,0 1-1 0 0,0 0 0 0 0,1-1 0 0 0,-1 1 0 0 0,1 3 0 0 0,0-1-6 0 0,1-1 0 0 0,-1 1 0 0 0,1-1 0 0 0,1 1 0 0 0,-1-1 0 0 0,1 0 0 0 0,0 0 0 0 0,0 1 0 0 0,0-1 0 0 0,5 6 0 0 0,-1-2-111 0 0,0 0-1 0 0,0-1 1 0 0,1 0 0 0 0,1 0-1 0 0,-1 0 1 0 0,1-1 0 0 0,0 0-1 0 0,1-1 1 0 0,0 0 0 0 0,0 0-1 0 0,11 5 1 0 0,19 1-1879 0 0,-31-10-96 0 0,0-1-1 0 0,0 0 1 0 0,0-1-1 0 0,0 1 1 0 0,0-2-1 0 0,10 0 0 0 0,8-6-1224 0 0,-16 3 1318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49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 4360 0 0,'-1'-3'14126'0'0,"149"179"-9002"0"0,-143-169-5295 0 0,0-1 0 0 0,1-1 0 0 0,0 1-1 0 0,0-1 1 0 0,1 0 0 0 0,-1-1 0 0 0,12 7 0 0 0,-16-10-341 0 0,1-5-2668 0 0,-2 4 3129 0 0,-1 0-1 0 0,0 0 1 0 0,0 0-1 0 0,1 0 0 0 0,-1-1 1 0 0,0 1-1 0 0,0 0 1 0 0,1 0-1 0 0,-1 0 1 0 0,0 0-1 0 0,0 0 0 0 0,1 0 1 0 0,-1 0-1 0 0,9-2-829 0 0,-6-4-2689 0 0,-3 4 3454 0 0,-1-33-9730 0 0,-1 20 7800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50.2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11 3440 0 0,'-5'-11'7028'0'0,"3"11"-6756"0"0,1 0 1 0 0,-1 0 0 0 0,1 0 0 0 0,-1 1-1 0 0,1-1 1 0 0,-1 0 0 0 0,1 1 0 0 0,-1-1-1 0 0,1 1 1 0 0,-1-1 0 0 0,1 1 0 0 0,0-1-1 0 0,-1 1 1 0 0,1 0 0 0 0,0 0 0 0 0,0 0-1 0 0,-1 0 1 0 0,1 0 0 0 0,0 0 0 0 0,0 0-1 0 0,0 0 1 0 0,0 0 0 0 0,0 0-1 0 0,1 1 1 0 0,-1-1 0 0 0,-1 2 0 0 0,-26 49 1945 0 0,18-33-1365 0 0,-75 139 1809 0 0,72-143-2107 0 0,9-10-2744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50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4 3624 0 0,'9'-4'12359'0'0,"-3"24"-11066"0"0,0 0-1 0 0,-1 0 0 0 0,3 30 0 0 0,8 29 488 0 0,24 46 81 0 0,-32-91-1784 0 0,-7-32-341 0 0,-7-6-3483 0 0,-1-1 3269 0 0,0-1 1 0 0,0 0-1 0 0,1 0 0 0 0,-1-1 0 0 0,1 1 0 0 0,1-1 1 0 0,-8-12-1 0 0,7 10 230 0 0,-1 0-1 0 0,1 0 1 0 0,-11-8-1 0 0,11 10 715 0 0,-1 0-1 0 0,1-1 0 0 0,-10-15 1531 0 0,16 23-1981 0 0,0 0 0 0 0,1 0-1 0 0,-1 0 1 0 0,0 0 0 0 0,0 0 0 0 0,1-1 0 0 0,-1 1-1 0 0,0 0 1 0 0,0 0 0 0 0,0 0 0 0 0,1 0-1 0 0,-1 0 1 0 0,0 0 0 0 0,0 0 0 0 0,0-1 0 0 0,0 1-1 0 0,1 0 1 0 0,-1 0 0 0 0,0 0 0 0 0,0 0-1 0 0,0-1 1 0 0,0 1 0 0 0,0 0 0 0 0,0 0 0 0 0,1 0-1 0 0,-1-1 1 0 0,0 1 0 0 0,0 0 0 0 0,0 0-1 0 0,0 0 1 0 0,0-1 0 0 0,0 1 0 0 0,0 0 0 0 0,0-1-1 0 0,0 1 11 0 0,0 0 0 0 0,0-1 0 0 0,0 1 0 0 0,0-1-1 0 0,1 1 1 0 0,-1 0 0 0 0,0-1 0 0 0,0 1 0 0 0,0 0-1 0 0,0-1 1 0 0,1 1 0 0 0,-1-1 0 0 0,0 1 0 0 0,1 0-1 0 0,-1 0 1 0 0,0-1 0 0 0,0 1 0 0 0,1 0 0 0 0,-1-1-1 0 0,0 1 1 0 0,1 0 0 0 0,-1 0 0 0 0,1 0 0 0 0,-1 0-1 0 0,0-1 1 0 0,1 1 0 0 0,-1 0 0 0 0,0 0 0 0 0,1 0 0 0 0,-1 0-1 0 0,1 0 1 0 0,-1 0 0 0 0,1 0 0 0 0,-1 0 0 0 0,125 0 1288 0 0,-87 1-4450 0 0,-3-1-4470 0 0,-17 0-1651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51.4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0 3408 0 0,'-3'2'9529'0'0,"-30"6"-6003"0"0,-39 7-2968 0 0,60-13-288 0 0,-1 0 62 0 0,-1 0-1 0 0,1 1 0 0 0,0 0 1 0 0,0 1-1 0 0,0 1 0 0 0,-17 8 0 0 0,28-11-208 0 0,2 0 70 0 0,0-1-180 0 0,0-1 0 0 0,0 1 0 0 0,0-1 0 0 0,0 1 0 0 0,0-1 0 0 0,-1 1 0 0 0,1-1 0 0 0,0 1 0 0 0,1-1 1 0 0,-1 1-1 0 0,0-1 0 0 0,0 1 0 0 0,0-1 0 0 0,0 1 0 0 0,0-1 0 0 0,0 1 0 0 0,1-1 0 0 0,-1 0 1 0 0,0 1-1 0 0,0-1 0 0 0,1 1 0 0 0,-1-1 0 0 0,0 1 0 0 0,1 0 0 0 0,17 11 100 0 0,1-1 1 0 0,0 0-1 0 0,27 10 0 0 0,25 14 69 0 0,-47-22-138 0 0,53 34 109 0 0,-68-41-59 0 0,-1 0 0 0 0,1 1 0 0 0,-1 0 0 0 0,-1 0 0 0 0,14 17 0 0 0,-20-23-60 0 0,0 1 0 0 0,0-1 0 0 0,0 0 0 0 0,0 1-1 0 0,-1-1 1 0 0,1 1 0 0 0,0 0 0 0 0,0-1 0 0 0,-1 1-1 0 0,1-1 1 0 0,-1 1 0 0 0,0 0 0 0 0,0-1 0 0 0,1 1-1 0 0,-1 0 1 0 0,0 0 0 0 0,0-1 0 0 0,0 1 0 0 0,-1 0-1 0 0,1-1 1 0 0,0 1 0 0 0,-2 3 0 0 0,1-3-1 0 0,0 0 0 0 0,-1 0 1 0 0,1 0-1 0 0,-1 0 0 0 0,0 0 0 0 0,0 0 0 0 0,0 0 1 0 0,0-1-1 0 0,0 1 0 0 0,0-1 0 0 0,0 0 0 0 0,0 1 1 0 0,-4 1-1 0 0,-5 1 37 0 0,0 0-1 0 0,0-1 1 0 0,-1 0 0 0 0,1-1 0 0 0,-18 2 0 0 0,9-3-139 0 0,1-1 1 0 0,-1-1-1 0 0,1 0 1 0 0,-30-7-1 0 0,38 6-722 0 0,0-1 0 0 0,0-1-1 0 0,1 0 1 0 0,0 0 0 0 0,-15-8-1 0 0,22 9-195 0 0,0 1-1 0 0,1 0 0 0 0,-1-1 0 0 0,0 1 1 0 0,1-1-1 0 0,0 0 0 0 0,-1 1 1 0 0,1-1-1 0 0,0 0 0 0 0,1-1 0 0 0,-1 1 1 0 0,0 0-1 0 0,1-1 0 0 0,0 1 1 0 0,-2-5-1 0 0,3-2-909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51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5148 0 0,'0'0'10999'0'0,"3"4"-9970"0"0,1 2-551 0 0,0-1 1 0 0,0 1-1 0 0,-1 1 0 0 0,0-1 1 0 0,0 0-1 0 0,-1 1 1 0 0,1 0-1 0 0,-2-1 1 0 0,1 1-1 0 0,1 12 1 0 0,1 75 2437 0 0,-4-75-2669 0 0,0-1-1 0 0,2 0 1 0 0,7 33 0 0 0,-9-48-629 0 0,4 8-1750 0 0,-29-20-18107 0 0,11 2 18234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52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4208 0 0,'0'0'1413'0'0,"20"-5"1227"0"0,-4 5-540 0 0,11 0-1252 0 0,-12 0 504 0 0,19 4-900 0 0,-17-3-116 0 0,1 0-344 0 0,-2 1-496 0 0,15 0-3192 0 0,-16-2 1220 0 0,11 2-1765 0 0,-15-2 2369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52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82 3860 0 0,'-12'-5'5669'0'0,"8"5"-5285"0"0,1 0 0 0 0,-1 1 0 0 0,1-1 0 0 0,0 1 0 0 0,0 0 0 0 0,-1 0 0 0 0,1 0 0 0 0,0 0 0 0 0,0 0 0 0 0,0 1 0 0 0,0-1 0 0 0,0 1 0 0 0,0 0 0 0 0,1 0 0 0 0,-1 0 0 0 0,1 0 0 0 0,-1 1 0 0 0,1-1-1 0 0,0 1 1 0 0,0-1 0 0 0,0 1 0 0 0,-3 5 0 0 0,1-2-127 0 0,0 0-1 0 0,1 0 1 0 0,0 0-1 0 0,1 0 1 0 0,-1 0-1 0 0,1 1 1 0 0,1-1-1 0 0,-1 1 0 0 0,1 0 1 0 0,-1 9-1 0 0,2-14-200 0 0,0 0-1 0 0,1 0 0 0 0,-1 1 0 0 0,1-1 1 0 0,-1 0-1 0 0,1 0 0 0 0,0 0 0 0 0,0 0 1 0 0,0 0-1 0 0,0 0 0 0 0,0 0 0 0 0,0 0 1 0 0,3 3-1 0 0,2 4 114 0 0,-5-8-134 0 0,1 1 0 0 0,-1 0-1 0 0,1-1 1 0 0,-1 1 0 0 0,1-1 0 0 0,-1 1-1 0 0,1-1 1 0 0,0 0 0 0 0,0 0-1 0 0,0 1 1 0 0,0-1 0 0 0,0-1 0 0 0,0 1-1 0 0,0 0 1 0 0,0 0 0 0 0,0-1 0 0 0,0 1-1 0 0,0-1 1 0 0,1 0 0 0 0,-1 0 0 0 0,3 0-1 0 0,0 0-32 0 0,0 0 0 0 0,-1 0-1 0 0,1-1 1 0 0,0 0-1 0 0,-1 0 1 0 0,1 0 0 0 0,-1 0-1 0 0,8-4 1 0 0,-6 1-26 0 0,0 0 1 0 0,0-1 0 0 0,0 0-1 0 0,-1 0 1 0 0,0 0 0 0 0,0 0-1 0 0,0-1 1 0 0,-1 0 0 0 0,0 0-1 0 0,6-11 1 0 0,10-14 184 0 0,-17 26-16 0 0,2-5-173 0 0,-5 10 47 0 0,0 0 0 0 0,0 0 0 0 0,0 1 0 0 0,0-1 0 0 0,0 0 0 0 0,0 0-1 0 0,0 0 1 0 0,0 0 0 0 0,0 0 0 0 0,0 0 0 0 0,0 0 0 0 0,1 0 0 0 0,-1 0 0 0 0,0 0-1 0 0,0 0 1 0 0,0 1 0 0 0,0-1 0 0 0,0 0 0 0 0,0 0 0 0 0,0 0 0 0 0,0 0 0 0 0,0 0 0 0 0,0 0-1 0 0,0 0 1 0 0,0 0 0 0 0,0 0 0 0 0,0 0 0 0 0,1 0 0 0 0,-1 0 0 0 0,0 0 0 0 0,0 0-1 0 0,0 0 1 0 0,0 0 0 0 0,0 0 0 0 0,0 0 0 0 0,0 0 0 0 0,0 0 0 0 0,0 0 0 0 0,0 0 0 0 0,1 0-1 0 0,-1 0 1 0 0,0 0 0 0 0,0 0 0 0 0,0 0 0 0 0,0 0 0 0 0,0 0 0 0 0,0 0 0 0 0,0 0-1 0 0,0 0 1 0 0,0 0 0 0 0,0 0 0 0 0,0 0 0 0 0,0 0 0 0 0,1 0 0 0 0,-1 0 0 0 0,0-1 0 0 0,0 1-1 0 0,0 0 1 0 0,0 0 0 0 0,0 0 0 0 0,0 0 0 0 0,0 0 0 0 0,0 0 0 0 0,0 0 0 0 0,0 0-1 0 0,0 0 1 0 0,0-1 0 0 0,2 8 23 0 0,-1-1 0 0 0,1 0 0 0 0,1 1 0 0 0,-1-1 0 0 0,1 0 0 0 0,0-1 0 0 0,0 1 0 0 0,1 0 0 0 0,0-1 0 0 0,0 0 0 0 0,0 0 0 0 0,0 0 0 0 0,1 0 0 0 0,0-1 0 0 0,0 0 0 0 0,7 5 0 0 0,-9-7-56 0 0,0-1 0 0 0,0 1 0 0 0,0-1 0 0 0,0 1 0 0 0,1-1 1 0 0,-1 0-1 0 0,0 0 0 0 0,1 0 0 0 0,-1-1 0 0 0,1 1 0 0 0,-1-1 0 0 0,1 0 0 0 0,-1 0 0 0 0,1 0 0 0 0,-1 0 0 0 0,0-1 0 0 0,1 1 0 0 0,-1-1 0 0 0,1 0 0 0 0,-1 0 0 0 0,0 0 0 0 0,1-1 0 0 0,-1 1 0 0 0,0-1 0 0 0,0 1 0 0 0,0-1 0 0 0,4-4 0 0 0,1-1-43 0 0,-1-1-1 0 0,0 0 1 0 0,-1 0-1 0 0,0 0 0 0 0,0-1 1 0 0,-1 0-1 0 0,0 0 0 0 0,4-12 1 0 0,5-9 61 0 0,-1 2 741 0 0,17-53 1485 0 0,-28 96-1917 0 0,0 0 0 0 0,1 0 0 0 0,9 26 0 0 0,3 20 327 0 0,-7-27-290 0 0,-6-23-605 0 0,1-1 0 0 0,-2 1-1 0 0,2 16 1 0 0,-3-25-353 0 0,-1 0-141 0 0,-3 8 86 0 0,-1-5-3761 0 0,-14-10-11848 0 0,18 5 16047 0 0,0-1 1 0 0,0 0 0 0 0,0 0-1 0 0,0 1 1 0 0,0-1 0 0 0,0 0-1 0 0,0 0 1 0 0,1 0 0 0 0,-1 0-1 0 0,-1-1 1 0 0,-5-10-1753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53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3 4648 0 0,'-12'-2'9265'0'0,"50"21"-10565"0"0,-28-17-1504 0 0,7 0-2193 0 0,3-1 1073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3:53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1 138 4288 0 0,'0'0'3067'0'0,"3"0"-1633"0"0,9 0-87 0 0,-9 0-119 0 0,1 0-130 0 0,-3 0-1056 0 0,25-2 1892 0 0,0-1 0 0 0,45-11-1 0 0,-63 12-1871 0 0,-1 0 0 0 0,1-1 0 0 0,-1 0 0 0 0,0 0 0 0 0,0-1 0 0 0,0 0 0 0 0,0 0 0 0 0,-1-1 0 0 0,1 0 0 0 0,-1 0 0 0 0,0 0 0 0 0,-1-1 0 0 0,0 0-1 0 0,6-7 1 0 0,-9 10-57 0 0,-1 0 1 0 0,1 1-1 0 0,-1-1 0 0 0,0 0 0 0 0,0 0 0 0 0,0 0 0 0 0,0 0 0 0 0,-1 0 0 0 0,1-4 0 0 0,-1 5 156 0 0,-3-3-14 0 0,3 4-134 0 0,0 1-1 0 0,0 0 1 0 0,0-1 0 0 0,0 1-1 0 0,0 0 1 0 0,0-1 0 0 0,-1 1-1 0 0,1 0 1 0 0,0-1 0 0 0,0 1 0 0 0,0 0-1 0 0,0 0 1 0 0,0-1 0 0 0,0 1-1 0 0,-1 0 1 0 0,1 0 0 0 0,0-1-1 0 0,0 1 1 0 0,0 0 0 0 0,-1 0-1 0 0,1-1 1 0 0,0 1 0 0 0,0 0 0 0 0,-1 0-1 0 0,1 0 1 0 0,0 0 0 0 0,0-1-1 0 0,-1 1 1 0 0,1 0 0 0 0,0 0-1 0 0,-1 0 1 0 0,1 0 0 0 0,0 0-1 0 0,0 0 1 0 0,-1 0 0 0 0,0 0 0 0 0,-3 1 124 0 0,-1 0 0 0 0,0 1 0 0 0,1 0 1 0 0,0 0-1 0 0,-1 0 0 0 0,1 1 0 0 0,0 0 1 0 0,0-1-1 0 0,0 1 0 0 0,0 1 1 0 0,1-1-1 0 0,-1 0 0 0 0,1 1 0 0 0,0 0 1 0 0,0 0-1 0 0,0 0 0 0 0,1 0 0 0 0,-1 0 1 0 0,1 0-1 0 0,0 1 0 0 0,0-1 1 0 0,-2 10-1 0 0,2-9 18 0 0,0 1-1 0 0,1 0 1 0 0,-1 0 0 0 0,1 0 0 0 0,1 0 0 0 0,-1 0 0 0 0,1 1 0 0 0,0-1-1 0 0,1 0 1 0 0,-1 0 0 0 0,1 0 0 0 0,0 0 0 0 0,1 0 0 0 0,-1 0-1 0 0,1 0 1 0 0,1-1 0 0 0,-1 1 0 0 0,5 7 0 0 0,-2-6-15 0 0,1 0 0 0 0,1 0 0 0 0,-1-1 0 0 0,1 0 0 0 0,0 0 0 0 0,0 0 0 0 0,1-1 0 0 0,0-1 0 0 0,0 1 0 0 0,0-1 0 0 0,0 0 0 0 0,1-1 0 0 0,-1 0 0 0 0,19 4 0 0 0,5-4-4379 0 0,-1-5-4441 0 0,-30 2 8093 0 0,0-1 0 0 0,0 1 0 0 0,0 0 0 0 0,0-1 1 0 0,0 1-1 0 0,0-1 0 0 0,1 1 0 0 0,-1-1 0 0 0,0 1 1 0 0,-1-1-1 0 0,1 0 0 0 0,0 0 0 0 0,0 1 0 0 0,0-1 1 0 0,0 0-1 0 0,0 0 0 0 0,-1 0 0 0 0,1 0 0 0 0,0 0 1 0 0,-1 0-1 0 0,2-2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 2128 0 0,'4'-14'6231'0'0,"-4"25"2189"0"0,8 83-5180 0 0,-7-84-2743 0 0,0-1 1 0 0,-1 1 0 0 0,-1 10 0 0 0,0-7-4266 0 0,1 0-5653 0 0,-4-17 6947 0 0,0 0 1707 0 0,2 1 326 0 0,-1 1 1 0 0,1-1 0 0 0,0 1-1 0 0,0-1 1 0 0,0 0 0 0 0,1 0-1 0 0,-2-3 1 0 0,-4-5-1485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08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893 771 3080 0 0,'0'0'11648'0'0,"0"3"-11259"0"0,1 10 4880 0 0,-7-16-5182 0 0,2 0-50 0 0,2 2-19 0 0,1 0-1 0 0,-1 0 1 0 0,1 0 0 0 0,-1 0-1 0 0,0 0 1 0 0,1 0 0 0 0,-1 1-1 0 0,0-1 1 0 0,0 0 0 0 0,1 1-1 0 0,-4-1 108 0 0,3 1-71 0 0,0-1 0 0 0,1 0-1 0 0,-1 1 1 0 0,0-1-1 0 0,0 0 1 0 0,0 0 0 0 0,1 0-1 0 0,-1 0 1 0 0,1-1 0 0 0,-1 1-1 0 0,1 0 1 0 0,-3-3 0 0 0,-10-9 617 0 0,-26-18 1088 0 0,27 19-1242 0 0,-2 1 0 0 0,-20-13 0 0 0,-5 1 490 0 0,-66-51 1 0 0,4-16 208 0 0,-11-4-161 0 0,31 24-152 0 0,55 45-409 0 0,-42-51 0 0 0,24 26-75 0 0,-4-12 109 0 0,48 61-492 0 0,0 0-32 0 0,1 0 0 0 0,0 0 0 0 0,-1 0 0 0 0,1 0-1 0 0,-1 0 1 0 0,1 0 0 0 0,-1 0 0 0 0,1 1 0 0 0,-1-1-1 0 0,0 0 1 0 0,1 0 0 0 0,-1 0 0 0 0,0 1 0 0 0,0-1 0 0 0,-1-1-1 0 0,-16-18 35 0 0,12 9-38 0 0,-1 3 0 0 0,0 0 0 0 0,-8-7-2557 0 0,0 8-5587 0 0,10 5 5133 0 0,4-11-15144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10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46 3060 0 0,'0'0'4329'0'0,"-2"-1"-3439"0"0,-24-3 3359 0 0,24 4-3262 0 0,-2 1-507 0 0,-9 2-42 0 0,10-2-22 0 0,0 0 3 0 0,-14 7 351 0 0,1 0-1 0 0,-1 1 1 0 0,-19 16-1 0 0,27-19-529 0 0,1 1 0 0 0,-1 1-1 0 0,1-1 1 0 0,1 1 0 0 0,0 1-1 0 0,0-1 1 0 0,-7 12 0 0 0,11-14-155 0 0,1-1 0 0 0,-1 1 0 0 0,1 0 0 0 0,1-1 1 0 0,-1 1-1 0 0,1 0 0 0 0,0 0 0 0 0,0 0 0 0 0,1 0 0 0 0,-1 0 1 0 0,1 0-1 0 0,1 0 0 0 0,-1 0 0 0 0,1 0 0 0 0,0 0 0 0 0,1 0 1 0 0,-1 0-1 0 0,1 0 0 0 0,0-1 0 0 0,0 1 0 0 0,6 9 0 0 0,-5-11-60 0 0,0 0 0 0 0,0 0 0 0 0,0-1 0 0 0,1 1 0 0 0,-1-1 0 0 0,1 1 0 0 0,0-1 0 0 0,0 0 0 0 0,0-1 0 0 0,1 1 0 0 0,5 2 0 0 0,4 1 88 0 0,-1-1 0 0 0,21 4 0 0 0,-29-8-72 0 0,13 3 142 0 0,0 0 1 0 0,1-2-1 0 0,-1 0 0 0 0,1 0 0 0 0,35-4 0 0 0,-45 1-73 0 0,1 0 0 0 0,-1-1 0 0 0,0 0 0 0 0,0 0-1 0 0,-1-1 1 0 0,1 0 0 0 0,-1-1 0 0 0,1 0 0 0 0,-1 0 0 0 0,0-1 0 0 0,-1 0 0 0 0,13-10 0 0 0,-17 12-42 0 0,-1-1 0 0 0,1 1 0 0 0,-1 0 0 0 0,0-1 0 0 0,0 1 0 0 0,0-1 0 0 0,-1 0 0 0 0,1 1 0 0 0,-1-1 0 0 0,0 0 0 0 0,0 0 0 0 0,0 0 0 0 0,-1 0 0 0 0,1 0 0 0 0,-1 0 0 0 0,0 0 0 0 0,0 0 0 0 0,0 0 0 0 0,-1 0 0 0 0,1 0 0 0 0,-1 0 0 0 0,-2-5 0 0 0,-2-10 143 0 0,-1 1-1 0 0,-1 0 1 0 0,-10-20-1 0 0,17 38-209 0 0,-6-12 17 0 0,0 0 1 0 0,0 1-1 0 0,-1 0 0 0 0,-1 0 1 0 0,0 1-1 0 0,-18-19 0 0 0,19 24-253 0 0,1-1 0 0 0,-1 1-1 0 0,0 0 1 0 0,-1 1 0 0 0,1 0-1 0 0,-1 0 1 0 0,0 1 0 0 0,0-1-1 0 0,0 2 1 0 0,0-1 0 0 0,-14-2-1 0 0,-6 5-2840 0 0,23 0 1670 0 0,1 1-1 0 0,-1 0 0 0 0,0 0 1 0 0,1 0-1 0 0,-1 0 0 0 0,1 1 1 0 0,-1-1-1 0 0,1 1 0 0 0,0 0 1 0 0,0 1-1 0 0,0-1 0 0 0,-7 6 1 0 0,4 0-672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1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4112 0 0,'55'-11'8536'0'0,"-52"11"-7212"0"0,1 0-727 0 0,24 6 1523 0 0,-26-5-1701 0 0,17 17 1384 0 0,-13-7-1521 0 0,0 0-1 0 0,1-1 1 0 0,0 0-1 0 0,1-1 1 0 0,0 0 0 0 0,0 0-1 0 0,1 0 1 0 0,0-1-1 0 0,0 0 1 0 0,18 10 0 0 0,-23-15-283 0 0,1-1 1 0 0,0 1 0 0 0,0-1-1 0 0,0 0 1 0 0,0 0 0 0 0,0 0 0 0 0,0-1-1 0 0,0 0 1 0 0,1 0 0 0 0,-1 0-1 0 0,0 0 1 0 0,1-1 0 0 0,-1 0-1 0 0,1 0 1 0 0,-1-1 0 0 0,0 1 0 0 0,1-1-1 0 0,-1 0 1 0 0,0-1 0 0 0,1 1-1 0 0,-1-1 1 0 0,0 0 0 0 0,0-1 0 0 0,-1 1-1 0 0,8-5 1 0 0,-7 3-569 0 0,0 0-1 0 0,0 0 1 0 0,-1 0 0 0 0,1 0-1 0 0,6-9 1 0 0,-8 8-784 0 0,1-1-1 0 0,-1 1 1 0 0,0-1 0 0 0,-1 1 0 0 0,5-12 0 0 0,-1-13-5676 0 0,-6 19 5012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16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4084 0 0,'0'0'17199'0'0,"-2"3"-16813"0"0,-7 9-25 0 0,7-9-24 0 0,-1 25 1624 0 0,9 7-916 0 0,-3-20-772 0 0,-1 0-1 0 0,0 0 0 0 0,-1 1 0 0 0,-1-1 1 0 0,-2 28-1 0 0,-3-15-37 0 0,1 0 1 0 0,1 35-1 0 0,6-7-327 0 0,-3-54 17 0 0,-10-27-16314 0 0,0-9 7290 0 0,6 18 7273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16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92 2948 0 0,'0'0'1075'0'0,"2"-9"662"0"0,0 4 1524 0 0,1 2-2457 0 0,-1-1 1 0 0,1 1-1 0 0,0 0 0 0 0,0 0 1 0 0,0 0-1 0 0,6-4 1 0 0,41-21 3434 0 0,-43 24-3610 0 0,1 0-191 0 0,-1 1 0 0 0,1 0 0 0 0,0 1 0 0 0,0-1 0 0 0,17-1 0 0 0,-23 4-259 0 0,2 0-10 0 0,10 1-4 0 0,-10 0-32 0 0,0 0 7 0 0,11 3 204 0 0,-1 0 0 0 0,1 2 0 0 0,-1 0-1 0 0,0 0 1 0 0,0 1 0 0 0,21 15 0 0 0,-34-21-292 0 0,1 1 0 0 0,0-1 0 0 0,-1 1 0 0 0,1-1 1 0 0,-1 1-1 0 0,0-1 0 0 0,0 1 0 0 0,1 0 0 0 0,-1 0 0 0 0,0 0 0 0 0,-1 0 0 0 0,1 0 0 0 0,0 0 0 0 0,0 0 1 0 0,-1 0-1 0 0,1 0 0 0 0,-1 0 0 0 0,0 0 0 0 0,0 0 0 0 0,0 0 0 0 0,0 0 0 0 0,0 4 0 0 0,-1 2 85 0 0,-1 0 0 0 0,0 0 0 0 0,0 0 0 0 0,-5 10 0 0 0,1-3 80 0 0,3-9-96 0 0,0 0 1 0 0,0 0-1 0 0,-1 0 1 0 0,0-1-1 0 0,0 1 1 0 0,0-1-1 0 0,-7 6 1 0 0,0 1 42 0 0,5-6-107 0 0,-1-1 1 0 0,0 0 0 0 0,1-1-1 0 0,-1 1 1 0 0,-1-1 0 0 0,1-1-1 0 0,-9 4 1 0 0,1 0-83 0 0,10-5-163 0 0,0 0 0 0 0,0 0-1 0 0,0-1 1 0 0,0 1 0 0 0,-7 0-1 0 0,-28 1-7062 0 0,7-1-2199 0 0,-41 8 202 0 0,55-6 7486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1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1 309 3828 0 0,'3'-1'1312'0'0,"10"-2"5152"0"0,-9 4-5530 0 0,5 3-103 0 0,-8-4 22 0 0,1 1 0 0 0,0 0 0 0 0,0 0 0 0 0,-1 0 0 0 0,1 0 0 0 0,-1 0 0 0 0,1 1 0 0 0,-1-1 0 0 0,3 3 0 0 0,0 3-1363 0 0,-4-5 1091 0 0,1 25 542 0 0,-2-24-935 0 0,0 5 53 0 0,2 3-71 0 0,-7 23 197 0 0,5-32-329 0 0,1 1 12 0 0,-9 34 265 0 0,9-35-279 0 0,-1 0 20 0 0,0 8 16 0 0,-3 8 199 0 0,5-25-39 0 0,9-32-149 0 0,-1 9-37 0 0,-1 0 0 0 0,-1 0 0 0 0,-2-1 1 0 0,3-49-1 0 0,-5 48-33 0 0,-2 10 65 0 0,1 1 1 0 0,2-1-1 0 0,0 0 0 0 0,1 1 1 0 0,10-23-1 0 0,-7 16 342 0 0,-7 25-362 0 0,0 0-1 0 0,-1 0 1 0 0,1 0-1 0 0,0 1 1 0 0,0-1-1 0 0,1 0 1 0 0,2-5-1 0 0,-3 7 968 0 0,3 4-914 0 0,-1 0-104 0 0,-1-1 29 0 0,0 0 0 0 0,0 0 0 0 0,0 0 0 0 0,0 0 0 0 0,0 1 1 0 0,0-1-1 0 0,0 1 0 0 0,-1-1 0 0 0,0 1 0 0 0,1 0 0 0 0,-1 0 0 0 0,0-1 0 0 0,0 1 0 0 0,0 3 0 0 0,3 11 121 0 0,1-1 0 0 0,1 0 0 0 0,0-1 0 0 0,1 1 1 0 0,14 21-1 0 0,53 71 471 0 0,3 4 319 0 0,-49-55-732 0 0,-27-56-371 0 0,1-29-7796 0 0,-2 26 7440 0 0,0 1 0 0 0,-1 0-1 0 0,1-1 1 0 0,0 1 0 0 0,0 0-1 0 0,-1-1 1 0 0,1 1 0 0 0,-1 0-1 0 0,1-1 1 0 0,-1 1-1 0 0,0 0 1 0 0,1 0 0 0 0,-1 0-1 0 0,0 0 1 0 0,0 0 0 0 0,0 0-1 0 0,0 0 1 0 0,-2-2 0 0 0,-19-13-5745 0 0,17 14 5218 0 0,-19-11-3090 0 0,13 8 2333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19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4276 0 0,'1'-3'10509'0'0,"-2"3"-10290"0"0,17-3 1932 0 0,33-1-1477 0 0,44-2 89 0 0,-60 3-3197 0 0,-1 0-3752 0 0,-7-4-780 0 0,-23 6 5116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20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97 3592 0 0,'0'0'1666'0'0,"7"-13"2995"0"0,-1 5 3686 0 0,-6 7-8201 0 0,0 1 0 0 0,0 0 0 0 0,1 0 0 0 0,-1-1-1 0 0,0 1 1 0 0,0 0 0 0 0,1 0 0 0 0,-1-1 0 0 0,0 1-1 0 0,1 0 1 0 0,-1 0 0 0 0,0 0 0 0 0,1 0 0 0 0,-1-1-1 0 0,0 1 1 0 0,1 0 0 0 0,-1 0 0 0 0,0 0 0 0 0,1 0-1 0 0,-1 0 1 0 0,0 0 0 0 0,1 0 0 0 0,-1 0 0 0 0,1 0-1 0 0,-1 0 1 0 0,0 0 0 0 0,1 0 0 0 0,-1 0 0 0 0,0 0-1 0 0,1 0 1 0 0,-1 1 0 0 0,0-1 0 0 0,1 0 0 0 0,9 13 1689 0 0,3 28-1599 0 0,-10-32 467 0 0,38 142 1446 0 0,-36-133-1917 0 0,3 3-89 0 0,-7-20-109 0 0,0 1 1 0 0,0-1-1 0 0,-1 0 1 0 0,1 1-1 0 0,0-1 1 0 0,-1 0-1 0 0,1 1 1 0 0,-1-1-1 0 0,0 1 0 0 0,1-1 1 0 0,-1 1-1 0 0,0-1 1 0 0,0 1-1 0 0,0 0 1 0 0,0-1-1 0 0,0 1 1 0 0,-1 1-1 0 0,-3-7-45 0 0,-13-13-21 0 0,14 13 12 0 0,1 0 1 0 0,-1 0 0 0 0,1 0 0 0 0,0 0 0 0 0,0 0 0 0 0,1-1-1 0 0,-1 1 1 0 0,0-6 0 0 0,-12-23-103 0 0,-1-3 6 0 0,1-1 1 0 0,-13-56-1 0 0,23 79 66 0 0,3 11 29 0 0,0-1-1 0 0,0 1 1 0 0,1 0-1 0 0,-1-1 1 0 0,1 1-1 0 0,-1 0 0 0 0,1-1 1 0 0,1-3-1 0 0,-1 5 16 0 0,0 0-1 0 0,0 1 0 0 0,0-1 0 0 0,0 1 1 0 0,0-1-1 0 0,1 1 0 0 0,-1-1 1 0 0,1 1-1 0 0,-1-1 0 0 0,1 1 1 0 0,-1-1-1 0 0,1 1 0 0 0,0 0 1 0 0,0-1-1 0 0,2-1 0 0 0,-1 1-3 0 0,0 0 1 0 0,0 1-1 0 0,0-1 0 0 0,1 1 0 0 0,-1 0 0 0 0,0 0 1 0 0,1 0-1 0 0,-1 0 0 0 0,1 0 0 0 0,-1 0 0 0 0,1 1 1 0 0,0-1-1 0 0,-1 1 0 0 0,4-1 0 0 0,8 1-13 0 0,0 0 1 0 0,0 1-1 0 0,-1 0 0 0 0,1 1 0 0 0,0 0 1 0 0,-1 1-1 0 0,1 1 0 0 0,-1 0 0 0 0,0 1 1 0 0,0 0-1 0 0,0 1 0 0 0,14 9 0 0 0,-25-14 25 0 0,0 0-1 0 0,0 1 1 0 0,-1-1-1 0 0,1 0 1 0 0,0 0-1 0 0,-1 1 1 0 0,1-1-1 0 0,-1 1 1 0 0,0-1 0 0 0,1 1-1 0 0,-1 0 1 0 0,0-1-1 0 0,0 1 1 0 0,0 0-1 0 0,0 0 1 0 0,0 0-1 0 0,0 0 1 0 0,-1 0-1 0 0,1 0 1 0 0,-1 0-1 0 0,1 0 1 0 0,-1 0 0 0 0,0 3-1 0 0,0-1 3 0 0,0-1 1 0 0,-1 1-1 0 0,1 0 0 0 0,-1 0 1 0 0,0 0-1 0 0,-1-1 0 0 0,1 1 1 0 0,0-1-1 0 0,-1 1 0 0 0,0-1 1 0 0,-3 5-1 0 0,-5 6 22 0 0,0-1 0 0 0,-12 13 0 0 0,20-25 31 0 0,2-1-54 0 0,0 0 0 0 0,0 0 0 0 0,-1 1 0 0 0,1-1-1 0 0,0 0 1 0 0,0 0 0 0 0,0 0 0 0 0,-1 0 0 0 0,1 1 0 0 0,0-1 0 0 0,0 0-1 0 0,0 0 1 0 0,0 1 0 0 0,0-1 0 0 0,-1 0 0 0 0,1 0 0 0 0,0 1 0 0 0,0-1-1 0 0,0 0 1 0 0,0 0 0 0 0,0 1 0 0 0,0-1 0 0 0,0 0 0 0 0,0 0-1 0 0,0 1 1 0 0,0-1 0 0 0,0 0 0 0 0,0 0 0 0 0,0 1 0 0 0,0-1 0 0 0,0 0-1 0 0,0 0 1 0 0,0 1 0 0 0,0-1 0 0 0,0 0 0 0 0,1 0 0 0 0,-1 1 0 0 0,0-1-1 0 0,0 0 1 0 0,0 0 0 0 0,0 0 0 0 0,1 1 0 0 0,-1-1 0 0 0,4 3 12 0 0,1 0-15 0 0,0-1 1 0 0,0 1-1 0 0,0-1 1 0 0,0 0-1 0 0,0 0 1 0 0,8 1-1 0 0,-6-1-2 0 0,0 0 0 0 0,-1 1 0 0 0,1 0-1 0 0,0 0 1 0 0,-1 0 0 0 0,0 1 0 0 0,1 0 0 0 0,-2 1-1 0 0,1-1 1 0 0,0 1 0 0 0,-1 0 0 0 0,0 0 0 0 0,0 1-1 0 0,0 0 1 0 0,5 9 0 0 0,-6-10 29 0 0,0 20 331 0 0,-3-14-230 0 0,-1-8-48 0 0,0-1 27 0 0,-1 1-64 0 0,1 0-1 0 0,-1-1 1 0 0,0 1 0 0 0,1 0 0 0 0,-1-1 0 0 0,0 1-1 0 0,-1-1 1 0 0,1 0 0 0 0,0 1 0 0 0,-1-1-1 0 0,1 0 1 0 0,-1 0 0 0 0,0 0 0 0 0,0 0-1 0 0,0 0 1 0 0,0 0 0 0 0,-3 2 0 0 0,0-1 117 0 0,0 0 0 0 0,0-1-1 0 0,0 1 1 0 0,0-1 0 0 0,0 0 0 0 0,-1-1 0 0 0,-10 3 0 0 0,2-2-1048 0 0,0-1 1 0 0,-20 0-1 0 0,-19-4-10168 0 0,42 1 6633 0 0,8 1 3773 0 0,0 0 0 0 0,0 0 0 0 0,0 0 0 0 0,0-1 0 0 0,0 1 0 0 0,-4-4 0 0 0,-1-2-3718 0 0,-1-3 2319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3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 2720 0 0,'0'0'9090'0'0,"1"-3"-8348"0"0,2-5 656 0 0,3-15 7813 0 0,0 47-9088 0 0,-4-18-62 0 0,0 23 348 0 0,0-10-263 0 0,-1 5 120 0 0,-1-21-203 0 0,0 12 78 0 0,-5 57 264 0 0,5-70-373 0 0,0 1 14 0 0,2 19-44 0 0,-3-17 24 0 0,-3 9 30 0 0,-11 49 137 0 0,14-60-175 0 0,1-1 19 0 0,-3 19 36 0 0,-4 19 40 0 0,6-38-128 0 0,0 10 199 0 0,1-11-240 0 0,0 0 1 0 0,-1-1-1 0 0,1 1 1 0 0,0 0-1 0 0,0 0 1 0 0,0-1-1 0 0,0 1 1 0 0,0 0-1 0 0,0-1 1 0 0,0 1-1 0 0,0 0 1 0 0,0 0-1 0 0,0-1 1 0 0,1 1-1 0 0,-1 0 1 0 0,0-1-1 0 0,0 1 1 0 0,1 0-1 0 0,-1-1 1 0 0,0 1-1 0 0,1-1 1 0 0,-1 1-1 0 0,1 0 1 0 0,-1-1-1 0 0,0 1 1 0 0,1-1-1 0 0,-1 1 1 0 0,1-1-1 0 0,0 1 1 0 0,1 1-813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3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2076 0 0,'14'5'18173'0'0,"-12"0"-15852"0"0,1 2-5290 0 0,0 35 4952 0 0,1 10-713 0 0,-18 146 1122 0 0,14-196-2331 0 0,-7 27 104 0 0,7-27-119 0 0,0 0 4 0 0,-1 9-28 0 0,1-9 30 0 0,-1 1-30 0 0,0 5-16 0 0,-1-1 127 0 0,1 3-645 0 0,1 4-530 0 0,0-4-135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0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3644 0 0,'0'0'2945'0'0,"3"-1"-1603"0"0,55 8 8191 0 0,-50-8-9210 0 0,-1 0 1 0 0,1 0-1 0 0,0 0 0 0 0,-1-1 0 0 0,0 0 0 0 0,1-1 0 0 0,12-6 0 0 0,-16 7-250 0 0,-1 0 0 0 0,1 0 0 0 0,-1-1-1 0 0,0 1 1 0 0,0-1 0 0 0,0 0 0 0 0,0 0-1 0 0,0 0 1 0 0,0 0 0 0 0,-1 0 0 0 0,0-1-1 0 0,1 1 1 0 0,-1-1 0 0 0,-1 0-1 0 0,1 0 1 0 0,0 1 0 0 0,0-6 0 0 0,1-1 66 0 0,-3 8 6 0 0,0-1 30 0 0,-3-8 8 0 0,3 8-1 0 0,-15-17 1273 0 0,-12 18-298 0 0,23 2-878 0 0,1 2 8 0 0,-3 2-32 0 0,-1 0 1 0 0,1 0-1 0 0,0 1 0 0 0,0 0 1 0 0,0 0-1 0 0,1 0 0 0 0,0 1 1 0 0,0-1-1 0 0,0 1 0 0 0,1 1 1 0 0,0-1-1 0 0,0 1 0 0 0,0-1 1 0 0,1 1-1 0 0,0 0 0 0 0,0 0 1 0 0,1 1-1 0 0,0-1 0 0 0,0 0 1 0 0,1 1-1 0 0,-1 7 0 0 0,2-9-222 0 0,-2 2 77 0 0,1 0 0 0 0,0 1-1 0 0,1-1 1 0 0,0 1 0 0 0,1-1 0 0 0,-1 0-1 0 0,1 0 1 0 0,1 1 0 0 0,0-1 0 0 0,0 0-1 0 0,0 0 1 0 0,1 0 0 0 0,1-1-1 0 0,-1 1 1 0 0,8 11 0 0 0,0-2-110 0 0,-10-15 0 0 0,0 0 0 0 0,0-1 0 0 0,0 1 0 0 0,0-1 0 0 0,1 1 0 0 0,-1-1 0 0 0,0 1 0 0 0,1-1 0 0 0,-1 0 0 0 0,1 0 0 0 0,0 0 0 0 0,-1 0 0 0 0,4 1 0 0 0,5 5 0 0 0,-4-2 0 0 0,-3-3 0 0 0,-1-1 0 0 0,1 1 0 0 0,0 0 0 0 0,0-1 0 0 0,0 1 0 0 0,0-1 0 0 0,0 0 0 0 0,6 1 0 0 0,15 5-2493 0 0,14-3-7143 0 0,-34-4 7955 0 0,1 0 1 0 0,0 0 0 0 0,0-1-1 0 0,0 0 1 0 0,8-2 0 0 0,10-9-1607 0 0,-17 3-513 0 0,-5 7 3144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3080 0 0,'0'0'5009'0'0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37 2344 0 0,'3'-11'941'0'0,"-2"8"-2"0"0,4-8 3194 0 0,-5 10-3854 0 0,0 1 0 0 0,0-1 0 0 0,0 0 0 0 0,0 1 0 0 0,1-1-1 0 0,-1 1 1 0 0,0-1 0 0 0,1 1 0 0 0,-1-1 0 0 0,0 1 0 0 0,1-1 0 0 0,-1 1-1 0 0,0-1 1 0 0,1 1 0 0 0,-1 0 0 0 0,1-1 0 0 0,-1 1 0 0 0,1 0-1 0 0,-1-1 1 0 0,1 1 0 0 0,-1 0 0 0 0,1-1 0 0 0,-1 1 0 0 0,2 0-1 0 0,-2 12 4326 0 0,0-1-5579 0 0,0-5 1172 0 0,2 10 109 0 0,1 17 864 0 0,-3 63 0 0 0,-1-40-435 0 0,0-44-455 0 0,0 0 0 0 0,-5 21 0 0 0,-14 43 641 0 0,20-74-890 0 0,-7 23 142 0 0,7-23-72 0 0,15-44-18112 0 0,-11 25 14657 0 0,0-2 1498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4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24 2812 0 0,'0'0'12423'0'0,"-7"1"-12087"0"0,-1 1-227 0 0,-19 2 383 0 0,24-3-324 0 0,1 0-1 0 0,-1 0 1 0 0,1 0-1 0 0,0 0 1 0 0,-1 1 0 0 0,1-1-1 0 0,0 1 1 0 0,-4 3-1 0 0,-2 1 165 0 0,4-3-195 0 0,0 0-1 0 0,0 0 1 0 0,1 1 0 0 0,-1-1 0 0 0,1 1 0 0 0,-1 0 0 0 0,1 0 0 0 0,1 0 0 0 0,-5 8-1 0 0,6-10-11 0 0,1 0-24 0 0,-1 3-31 0 0,1-1 0 0 0,0 1 0 0 0,0-1 0 0 0,1 1 0 0 0,-1 0 1 0 0,1-1-1 0 0,0 1 0 0 0,3 6 0 0 0,-2-5-62 0 0,0-1 29 0 0,0 0 0 0 0,0 0 0 0 0,1-1 0 0 0,-1 1 0 0 0,1-1-1 0 0,0 0 1 0 0,1 1 0 0 0,-1-1 0 0 0,1-1 0 0 0,-1 1 0 0 0,1 0 0 0 0,1-1-1 0 0,6 4 1 0 0,-5-1 25 0 0,-1-5-36 0 0,-1 0 1 0 0,1 0-1 0 0,0 0 0 0 0,-1-1 0 0 0,1 1 1 0 0,0-1-1 0 0,-1 0 0 0 0,6-1 0 0 0,-9 1-16 0 0,10-1 41 0 0,-1-1-1 0 0,1 0 1 0 0,0 0 0 0 0,-1-1 0 0 0,1-1 0 0 0,-1 0 0 0 0,19-10 0 0 0,-26 13-38 0 0,-1 0-1 0 0,1-1 1 0 0,0 0 0 0 0,-1 0 0 0 0,1 1-1 0 0,-1-1 1 0 0,0-1 0 0 0,0 1-1 0 0,0 0 1 0 0,0 0 0 0 0,0-1 0 0 0,0 1-1 0 0,-1-1 1 0 0,1 0 0 0 0,-1 1-1 0 0,1-1 1 0 0,-1 0 0 0 0,0 0 0 0 0,1-3-1 0 0,0-1 120 0 0,-1 4-97 0 0,-1 0 0 0 0,1 1 0 0 0,0-1 1 0 0,-1 0-1 0 0,0 0 0 0 0,1 0 0 0 0,-1 1 0 0 0,0-1 0 0 0,-1 0 1 0 0,1 0-1 0 0,0 0 0 0 0,-1 1 0 0 0,1-1 0 0 0,-1 0 0 0 0,-1-3 0 0 0,-1-1-2 0 0,1 3-26 0 0,0-1-1 0 0,0 1 0 0 0,-1 0 1 0 0,0 1-1 0 0,1-1 0 0 0,-1 0 0 0 0,-1 1 1 0 0,1 0-1 0 0,0 0 0 0 0,-1 0 0 0 0,-7-5 1 0 0,-11 1-1013 0 0,-37-16-18441 0 0,44 17 17611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 3020 0 0,'5'-4'19421'0'0,"-2"20"-19147"0"0,-2-11 4 0 0,-1 10 180 0 0,-2 19 449 0 0,-6 35 0 0 0,-1 17-303 0 0,5-42-399 0 0,4-42-168 0 0,0 13-70 0 0,-1 12 106 0 0,0-20-305 0 0,1 0 1 0 0,0 0-1 0 0,1 0 0 0 0,1 11 1 0 0,-1-16-467 0 0,3 2-809 0 0,0 0-493 0 0,-24 35-16822 0 0,10-27 17028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4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54 3960 0 0,'0'0'1472'0'0,"0"-3"-61"0"0,-1-9 359 0 0,-5-26 12184 0 0,5 44-13577 0 0,-8 39 913 0 0,6-15-293 0 0,2 33-1 0 0,0-31-507 0 0,-4 34-1 0 0,-3 22-54 0 0,-2-37-1190 0 0,9-49 252 0 0,1 7-1194 0 0,-17 14-17797 0 0,6-16 17737 0 0,1 0-269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4:4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2752 0 0,'0'0'15437'0'0,"0"4"-14993"0"0,2 12-58 0 0,-1-12-25 0 0,-1-1-9 0 0,13 124 2745 0 0,-5-68-2528 0 0,-7-32-211 0 0,-1 0 1 0 0,-3 28-1 0 0,-1 19 337 0 0,4-52-2401 0 0,1-46-19388 0 0,0 4 19186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0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30 1852 0 0,'0'0'9680'0'0,"-3"1"-9369"0"0,-9 0 256 0 0,0 0 0 0 0,-1 0-1 0 0,-12-2 1 0 0,20 1-392 0 0,1 1-84 0 0,0 0 1 0 0,1 1-1 0 0,-1 0 1 0 0,0 0 0 0 0,0 0-1 0 0,1 0 1 0 0,-1 1 0 0 0,1-1-1 0 0,0 1 1 0 0,0 0-1 0 0,-5 5 1 0 0,-1 6 49 0 0,8-13-62 0 0,-3 14 109 0 0,4-11-158 0 0,1 0 0 0 0,0-1 0 0 0,0 1 1 0 0,0 0-1 0 0,1 0 0 0 0,-1-1 0 0 0,1 1 0 0 0,0-1 0 0 0,0 1 0 0 0,3 3 0 0 0,-4-6-44 0 0,1 1 6 0 0,23 18 93 0 0,-24-19-57 0 0,2 0-8 0 0,23 2 188 0 0,-23-3-176 0 0,0-1 70 0 0,6-1-56 0 0,-1 0 0 0 0,0-1 0 0 0,0 0 0 0 0,0 0 0 0 0,0-1 0 0 0,0 0 0 0 0,-1-1 0 0 0,1 0 0 0 0,-1 0 0 0 0,0 0 1 0 0,-1-1-1 0 0,0 0 0 0 0,0 0 0 0 0,9-12 0 0 0,-13 16-18 0 0,-1 0-1 0 0,0 0 1 0 0,0 0 0 0 0,0 0-1 0 0,0 0 1 0 0,0 0 0 0 0,0-1-1 0 0,-1 1 1 0 0,1 0 0 0 0,-1-1-1 0 0,1 1 1 0 0,-1 0 0 0 0,0-1-1 0 0,0 1 1 0 0,0 0 0 0 0,0-1-1 0 0,0 1 1 0 0,-1 0 0 0 0,1-1-1 0 0,-1 1 1 0 0,0-3 0 0 0,0 4-31 0 0,0 0 1 0 0,0 0 0 0 0,0 0 0 0 0,1-1-1 0 0,-1 1 1 0 0,0 1 0 0 0,0-1 0 0 0,-1 0-1 0 0,1 0 1 0 0,0 0 0 0 0,0 0 0 0 0,0 1-1 0 0,0-1 1 0 0,-1 1 0 0 0,1-1 0 0 0,0 1-1 0 0,-1-1 1 0 0,-1 1 0 0 0,-25-5-899 0 0,24 5 649 0 0,-5-1-2522 0 0,0-1-1 0 0,1 1 1 0 0,-1-2-1 0 0,-16-5 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0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1020 0 0,'0'0'12045'0'0,"2"-4"-11738"0"0,6-11 8 0 0,-6 11 714 0 0,-4-7-552 0 0,1 6 2644 0 0,9 30-2993 0 0,-6-18-49 0 0,6 18 328 0 0,-7-10-266 0 0,10 78 825 0 0,-11-73-736 0 0,-1-1 0 0 0,-4 22 0 0 0,-1 22 250 0 0,6-61-440 0 0,0 18 205 0 0,4-9-294 0 0,4 11 209 0 0,-5-9-5046 0 0,8-8-676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0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31 3940 0 0,'-8'-11'-224'0'0,"7"9"1296"0"0,-2 0-1 0 0,1 0 0 0 0,0 0 0 0 0,0 0 0 0 0,-1 0 0 0 0,1 0 0 0 0,0 1 0 0 0,-5-3 0 0 0,5 3 52 0 0,-3 3-704 0 0,-1-1 0 0 0,1 0 0 0 0,0 0 0 0 0,0 0 1 0 0,-7 0-1 0 0,6 0-254 0 0,1 0 1 0 0,0 0-1 0 0,0 1 1 0 0,0 0-1 0 0,0 0 1 0 0,0 0 0 0 0,0 1-1 0 0,0 0 1 0 0,1-1-1 0 0,-1 2 1 0 0,1-1-1 0 0,0 0 1 0 0,0 1 0 0 0,0 0-1 0 0,1 0 1 0 0,-1 0-1 0 0,1 1 1 0 0,0-1-1 0 0,0 1 1 0 0,-3 6 0 0 0,5-9-97 0 0,0 1 0 0 0,1-1 0 0 0,-1 0 0 0 0,1 1 0 0 0,0-1 0 0 0,0 1 0 0 0,0-1 1 0 0,0 4-1 0 0,0-4-89 0 0,0 1 98 0 0,5 16 96 0 0,-3-17-145 0 0,-1 0 0 0 0,0 0 0 0 0,1 1 0 0 0,0-1 0 0 0,-1 0 0 0 0,1 0 0 0 0,0-1 0 0 0,0 1 0 0 0,0 0 0 0 0,4 2 0 0 0,-2-2-4 0 0,0 0 0 0 0,0 0 0 0 0,0-1 0 0 0,0 0 0 0 0,1 0 0 0 0,-1 0 0 0 0,0 0 0 0 0,1-1 0 0 0,-1 1 0 0 0,6-1 0 0 0,-4 0 17 0 0,0-1 0 0 0,0 1-1 0 0,0-1 1 0 0,0 0-1 0 0,-1 0 1 0 0,1 0 0 0 0,0-1-1 0 0,-1 0 1 0 0,1 0-1 0 0,9-6 1 0 0,-12 6-20 0 0,-1 0-1 0 0,1 0 1 0 0,0 0 0 0 0,-1-1-1 0 0,0 1 1 0 0,1-1-1 0 0,-1 0 1 0 0,0 0 0 0 0,0 1-1 0 0,0-1 1 0 0,-1-1-1 0 0,1 1 1 0 0,-1 0 0 0 0,0 0-1 0 0,0 0 1 0 0,0-1-1 0 0,0 1 1 0 0,0-1 0 0 0,-1 1-1 0 0,0 0 1 0 0,1-1-1 0 0,-1-3 1 0 0,0 5 34 0 0,0 0 0 0 0,0 0-1 0 0,0 0 1 0 0,-1 1 0 0 0,1-1-1 0 0,0 0 1 0 0,-1 1 0 0 0,1-1 0 0 0,-1 0-1 0 0,1 1 1 0 0,-1-1 0 0 0,0 0-1 0 0,0 1 1 0 0,0-1 0 0 0,0 1 0 0 0,0-1-1 0 0,-1 0 1 0 0,1 1-274 0 0,-1 0-1 0 0,1 0 1 0 0,0 0 0 0 0,-1 0-1 0 0,1 0 1 0 0,-1 1 0 0 0,1-1-1 0 0,-1 1 1 0 0,1-1 0 0 0,-1 1-1 0 0,1-1 1 0 0,-1 1 0 0 0,0 0-1 0 0,1 0 1 0 0,-3 0 0 0 0,-28 5-7293 0 0,1 7-3537 0 0,15-5 9263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0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 1452 0 0,'0'0'2142'0'0,"-3"-1"-1394"0"0,-3-2-891 0 0,5 2 589 0 0,-13-12 11683 0 0,16 19-11770 0 0,-1-5-345 0 0,3 13 529 0 0,0 0 0 0 0,-1 0 0 0 0,3 23 1 0 0,6 102 1865 0 0,0 3-993 0 0,-8-84 164 0 0,-4-33-6439 0 0,0-12-2799 0 0,-4-20 4838 0 0,-31-65-4060 0 0,26 50 5024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0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55 3008 0 0,'0'0'946'0'0,"-16"-19"4510"0"0,-2 7-3225 0 0,16 11-1768 0 0,-22-9 2206 0 0,2 6-1485 0 0,20 4-922 0 0,-1 0 4 0 0,-1 0-123 0 0,0 0 1 0 0,0 1 0 0 0,0-1-1 0 0,-1 1 1 0 0,1 0-1 0 0,0 0 1 0 0,0 1-1 0 0,-4 1 1 0 0,7-2-8 0 0,-2 0-84 0 0,1 0 0 0 0,0 1 0 0 0,0-1 0 0 0,0 1 0 0 0,0-1 0 0 0,0 1 0 0 0,1 0-1 0 0,-1 0 1 0 0,0 0 0 0 0,1 0 0 0 0,0 0 0 0 0,-1 0 0 0 0,1 0 0 0 0,0 0 0 0 0,0 1 0 0 0,0-1 0 0 0,0 0 0 0 0,0 4 0 0 0,1-3-33 0 0,-1-1 0 0 0,1 1 0 0 0,1-1 1 0 0,-1 1-1 0 0,0-1 0 0 0,1 1 0 0 0,-1-1 1 0 0,1 1-1 0 0,-1-1 0 0 0,1 0 0 0 0,0 1 1 0 0,0-1-1 0 0,1 0 0 0 0,-1 0 0 0 0,0 1 1 0 0,1-1-1 0 0,-1 0 0 0 0,1 0 0 0 0,-1 0 0 0 0,1-1 1 0 0,0 1-1 0 0,0 0 0 0 0,0-1 0 0 0,0 1 1 0 0,0-1-1 0 0,0 0 0 0 0,1 0 0 0 0,-1 1 1 0 0,0-2-1 0 0,1 1 0 0 0,-1 0 0 0 0,1 0 1 0 0,4 0-1 0 0,-4 1-13 0 0,26 2 100 0 0,-26-3-89 0 0,1-1 0 0 0,-1 0 0 0 0,1 1 1 0 0,-1-1-1 0 0,1-1 0 0 0,-1 1 0 0 0,0 0 0 0 0,1-1 0 0 0,-1 0 1 0 0,0 1-1 0 0,1-1 0 0 0,-1-1 0 0 0,0 1 0 0 0,0 0 0 0 0,0-1 1 0 0,0 0-1 0 0,0 0 0 0 0,0 0 0 0 0,0 0 0 0 0,4-4 1 0 0,-6 4-15 0 0,1 1 1 0 0,-1-1-1 0 0,1 0 1 0 0,-1 0 0 0 0,0 0-1 0 0,0 0 1 0 0,0-1 0 0 0,0 1-1 0 0,0 0 1 0 0,-1 0 0 0 0,1-1-1 0 0,0 1 1 0 0,-1 0 0 0 0,0-1-1 0 0,0 1 1 0 0,1 0-1 0 0,-2-1 1 0 0,1 1 0 0 0,0 0-1 0 0,0-1 1 0 0,-1 1 0 0 0,1-1-1 0 0,-1 1 1 0 0,-1-4 0 0 0,0 2-14 0 0,0 1 1 0 0,0-1 0 0 0,0 1 0 0 0,0-1 0 0 0,-1 1-1 0 0,1 0 1 0 0,-1 0 0 0 0,0 0 0 0 0,0 0 0 0 0,0 0-1 0 0,-7-3 1 0 0,-4 1 381 0 0,11 5-1229 0 0,1 0 1 0 0,-1 0-1 0 0,1 1 0 0 0,-1-1 1 0 0,1 1-1 0 0,-1-1 0 0 0,1 1 1 0 0,0 0-1 0 0,-4 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4708 0 0,'0'0'14033'0'0,"2"4"-13528"0"0,6 25 899 0 0,-1-1 0 0 0,3 31 0 0 0,-2-17-524 0 0,-8-40-712 0 0,2 5 261 0 0,2 5-30 0 0,-4-12-381 0 0,0 0 0 0 0,0 0 1 0 0,0 0-1 0 0,0 1 0 0 0,0-1 0 0 0,0 0 1 0 0,1 0-1 0 0,-1 0 0 0 0,0 0 0 0 0,0 1 0 0 0,0-1 1 0 0,0 0-1 0 0,0 0 0 0 0,0 0 0 0 0,0 0 1 0 0,0 0-1 0 0,1 0 0 0 0,-1 0 0 0 0,0 1 0 0 0,0-1 1 0 0,0 0-1 0 0,0 0 0 0 0,0 0 0 0 0,1 0 1 0 0,-1 0-1 0 0,0 0 0 0 0,0 0 0 0 0,0 0 1 0 0,0 0-1 0 0,1 0 0 0 0,-1 0 0 0 0,0 0 0 0 0,0 0 1 0 0,0 0-1 0 0,0 0 0 0 0,1 0 0 0 0,-1 0 1 0 0,0 0-1 0 0,0 0 0 0 0,0 0 0 0 0,0 0 0 0 0,0 0 1 0 0,1 0-1 0 0,-1 0 0 0 0,0 0 0 0 0,0 0 1 0 0,0-1-1 0 0,1 1 0 0 0,12-14 0 0 0,1-1-1 0 0,-2 0 1 0 0,21-34 0 0 0,14-18-368 0 0,-45 65 335 0 0,1 0 39 0 0,-3 1-17 0 0,0 1 0 0 0,1 0 0 0 0,-1 0 0 0 0,0-1 0 0 0,0 1 0 0 0,0 0 0 0 0,1 0 0 0 0,-1 0 0 0 0,0-1 0 0 0,0 1 1 0 0,0 0-1 0 0,1 0 0 0 0,-1 0 0 0 0,0 0 0 0 0,0 0 0 0 0,1-1 0 0 0,-1 1 0 0 0,0 0 0 0 0,1 0 0 0 0,-1 0 0 0 0,0 0 0 0 0,0 0 0 0 0,1 0 0 0 0,-1 0 0 0 0,0 0 0 0 0,1 0 0 0 0,-1 0 0 0 0,0 0 0 0 0,0 0 0 0 0,1 0 0 0 0,-1 0 0 0 0,0 0 0 0 0,1 0 0 0 0,-1 1 0 0 0,0-1 0 0 0,0 0 0 0 0,1 0 0 0 0,-1 0 0 0 0,0 0 0 0 0,0 0 0 0 0,0 1 0 0 0,1-1 0 0 0,5 5 93 0 0,-1 1 0 0 0,1 0 0 0 0,-1 0-1 0 0,-1 0 1 0 0,1 1 0 0 0,-1 0 0 0 0,4 8 0 0 0,32 52 582 0 0,-20-44-3580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1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13 107 1464 0 0,'-2'-1'369'0'0,"1"-1"-1"0"0,0 0 1 0 0,0 0-1 0 0,-1 0 1 0 0,1 0-1 0 0,1-1 1 0 0,-1 1-1 0 0,0 0 1 0 0,0 0-1 0 0,1 0 1 0 0,-1-1 0 0 0,1 1-1 0 0,0 0 1 0 0,0-1-1 0 0,0 1 1 0 0,0 0-1 0 0,0-1 1 0 0,0 1-1 0 0,0 0 1 0 0,1-1-1 0 0,-1 1 1 0 0,1 0-1 0 0,1-3 1 0 0,-1 3 928 0 0,9-22 1994 0 0,1-2 2271 0 0,-9 52-5426 0 0,-2-19-24 0 0,0-4 14 0 0,-3 25 270 0 0,-6 94 1156 0 0,9-107-1379 0 0,1 16 385 0 0,-2 0 0 0 0,-9 55 0 0 0,10-84-458 0 0,0 0-21 0 0,-7 50-1537 0 0,8-49-1004 0 0,3 0 3621 0 0,-1-1-1222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1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23 3716 0 0,'-2'-2'414'0'0,"1"0"0"0"0,-1 0 0 0 0,0 1 0 0 0,0-1-1 0 0,0 0 1 0 0,0 1 0 0 0,-1 0 0 0 0,1-1 0 0 0,0 1-1 0 0,0 0 1 0 0,-1 0 0 0 0,1 0 0 0 0,-1 0 0 0 0,1 1-1 0 0,-5-1 1 0 0,5 0-183 0 0,0 1 501 0 0,-2 0-60 0 0,-2 1-332 0 0,-1 0 0 0 0,1 0 0 0 0,0 0-1 0 0,0 1 1 0 0,0 0 0 0 0,1 0 0 0 0,-1 1-1 0 0,0 0 1 0 0,1 0 0 0 0,-1 0 0 0 0,1 0-1 0 0,0 1 1 0 0,0 0 0 0 0,1 0 0 0 0,-1 0-1 0 0,1 1 1 0 0,0 0 0 0 0,0 0 0 0 0,0 0-1 0 0,-3 6 1 0 0,6-10-295 0 0,1 1 0 0 0,0-1 1 0 0,0 1-1 0 0,-1-1 0 0 0,1 1 0 0 0,0 0 0 0 0,0-1 1 0 0,0 1-1 0 0,1-1 0 0 0,-1 1 0 0 0,0-1 1 0 0,0 1-1 0 0,1-1 0 0 0,-1 1 0 0 0,1-1 0 0 0,0 0 1 0 0,-1 1-1 0 0,2 1 0 0 0,-1-1 32 0 0,1 1 1 0 0,0 0-1 0 0,0-1 0 0 0,0 1 1 0 0,0-1-1 0 0,0 0 0 0 0,0 1 1 0 0,1-1-1 0 0,2 2 0 0 0,0-1 52 0 0,0 0-1 0 0,1 0 1 0 0,0-1-1 0 0,-1 0 1 0 0,1 0-1 0 0,6 2 1 0 0,-10-4 243 0 0,5-4-232 0 0,-7 4-131 0 0,0 0 0 0 0,1 0 0 0 0,-1 0-1 0 0,0 0 1 0 0,1 0 0 0 0,-1 0 0 0 0,1 0 0 0 0,-1-1-1 0 0,0 1 1 0 0,1 0 0 0 0,-1 0 0 0 0,0 0 0 0 0,1-1-1 0 0,-1 1 1 0 0,0 0 0 0 0,0 0 0 0 0,1-1-1 0 0,-1 1 1 0 0,0 0 0 0 0,0-1 0 0 0,1 1 0 0 0,-1 0-1 0 0,0-1 1 0 0,0 1 0 0 0,0 0 0 0 0,0-1 0 0 0,1 1-1 0 0,-1 0 1 0 0,0-1 0 0 0,0 1 0 0 0,0-1-1 0 0,0 1 1 0 0,0-1 0 0 0,-2-11 44 0 0,2 9-42 0 0,-1 0 14 0 0,0-3-1129 0 0,-5-19 2666 0 0,1 18-5992 0 0,-22 22-12259 0 0,19-6 14903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1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16 3244 0 0,'-12'-15'16269'0'0,"9"32"-12927"0"0,-11 81-1667 0 0,14-44-1045 0 0,0-36-336 0 0,0 0 0 0 0,-1 0 0 0 0,-6 31 0 0 0,6-45-248 0 0,-5 19 252 0 0,-9 40 113 0 0,15-61-385 0 0,0 0-2 0 0,0 2-143 0 0,0-1 62 0 0,0-1 0 0 0,0 1 0 0 0,0 0 0 0 0,-1-1 0 0 0,1 1 0 0 0,-1-1 1 0 0,1 1-1 0 0,-1-1 0 0 0,0 1 0 0 0,0-1 0 0 0,0 0 0 0 0,0 1 0 0 0,-3 3 0 0 0,3-5-535 0 0,-2-23-16520 0 0,1 16 15478 0 0,-2-7 0 0 0,-3-8-1174 0 0,4 5 895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1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 2712 0 0,'0'0'2817'0'0,"-8"-4"-1460"0"0,1 4 2269 0 0,2 2-3228 0 0,-1 0-1 0 0,1 0 1 0 0,0 1 0 0 0,0-1 0 0 0,1 1 0 0 0,-1 0 0 0 0,1 0 0 0 0,-1 1 0 0 0,1-1 0 0 0,-6 8 0 0 0,4-5 3 0 0,2 0 0 0 0,-1 1 0 0 0,1 0 1 0 0,-8 14-1 0 0,12-19-225 0 0,-4 25 510 0 0,4-25-553 0 0,0-1-110 0 0,-1 0 0 0 0,1 0 0 0 0,0 0-1 0 0,0 0 1 0 0,0 0 0 0 0,0 0 0 0 0,0 0-1 0 0,0 1 1 0 0,0-1 0 0 0,0 0 0 0 0,0 0 0 0 0,1 0-1 0 0,-1 0 1 0 0,0 0 0 0 0,1 0 0 0 0,-1 0-1 0 0,0 0 1 0 0,1 0 0 0 0,-1-1 0 0 0,1 1-1 0 0,1 1 1 0 0,4 15 233 0 0,-6-16-235 0 0,0 1-1 0 0,1-1 1 0 0,-1 0-1 0 0,1 1 1 0 0,0-1 0 0 0,-1 0-1 0 0,1 1 1 0 0,0-1-1 0 0,0 0 1 0 0,0 0-1 0 0,0 0 1 0 0,0 0 0 0 0,0 0-1 0 0,0 0 1 0 0,0 0-1 0 0,1 0 1 0 0,0 0 0 0 0,19 11 149 0 0,-19-12-136 0 0,1 1-8 0 0,4-2-3 0 0,-1 0 0 0 0,0 0-1 0 0,0 0 1 0 0,0-1 0 0 0,0 0-1 0 0,0 0 1 0 0,0 0 0 0 0,0-1-1 0 0,-1 0 1 0 0,1 0-1 0 0,-1 0 1 0 0,0-1 0 0 0,0 0-1 0 0,0 0 1 0 0,0 0 0 0 0,-1-1-1 0 0,0 1 1 0 0,6-8-1 0 0,-8 9-27 0 0,-1 1 16 0 0,0 1 0 0 0,0 0 0 0 0,0-1-1 0 0,0 0 1 0 0,0 1 0 0 0,0-1 0 0 0,0 1 0 0 0,-1-1 0 0 0,1 0 0 0 0,-1 0-1 0 0,1 1 1 0 0,-1-1 0 0 0,0 0 0 0 0,1 0 0 0 0,-1 0 0 0 0,0 0 0 0 0,0 1 0 0 0,-1-5-1 0 0,1 6-10 0 0,0-3-4 0 0,0 0-1 0 0,-1 1 1 0 0,1-1 0 0 0,-1 0-1 0 0,0 1 1 0 0,0-1 0 0 0,0 0-1 0 0,0 1 1 0 0,0-1 0 0 0,-1 1-1 0 0,1 0 1 0 0,-1-1 0 0 0,1 1-1 0 0,-1 0 1 0 0,0 0-1 0 0,0 0 1 0 0,0 0 0 0 0,0 0-1 0 0,-4-2 1 0 0,2 0 18 0 0,-2 0-50 0 0,1 0 0 0 0,-1 0 0 0 0,1 0 0 0 0,-1 0 0 0 0,0 1 0 0 0,0 0-1 0 0,-7-2 1 0 0,-11 0-2574 0 0,22 5 806 0 0,-17 4-10735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31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2068 0 0,'-6'-2'14439'0'0,"4"24"-14087"0"0,1-17 551 0 0,2-2-655 0 0,13 50 2117 0 0,-14-51-2207 0 0,5 17 325 0 0,14 96 1164 0 0,-14-65-1424 0 0,-4-27-140 0 0,1 1 0 0 0,2-1 1 0 0,0 0-1 0 0,10 30 0 0 0,-11-44-37 0 0,-1 0 0 0 0,0 0 0 0 0,-1 0-1 0 0,0 1 1 0 0,-1-1 0 0 0,0 16 0 0 0,-1-17-27 0 0,1 1 0 0 0,1-1-1 0 0,1 12 1 0 0,-2-14-10 0 0,1-1 1 0 0,-1 1-1 0 0,0-1 0 0 0,0 0 0 0 0,-2 8 0 0 0,1 2 28 0 0,1 4-59 0 0,1-10 62 0 0,-1-1 0 0 0,-1 0 0 0 0,1 1 0 0 0,-3 11 0 0 0,2-17-26 0 0,0 3-2 0 0,2-4 0 0 0,0 1 0 0 0,0-1-1 0 0,-1 1 1 0 0,1 0 0 0 0,-1-1-1 0 0,1 1 1 0 0,-1-1 0 0 0,0 1 0 0 0,0 0-1 0 0,-1 3 1 0 0,8 48 210 0 0,2 14-57 0 0,-8-51-205 0 0,0-1 83 0 0,0 1 0 0 0,-1-1 0 0 0,-1 0 0 0 0,-6 33 0 0 0,6-44-54 0 0,-2 31-5 0 0,3-23 28 0 0,0-1 1 0 0,0 1-1 0 0,5 20 1 0 0,-5-31-35 0 0,1 0 2 0 0,1 6 46 0 0,-1-7-2 0 0,4 7-39 0 0,-5-7 16 0 0,1 0 1 0 0,-1 0 0 0 0,1 0-1 0 0,-1 0 1 0 0,1 0-1 0 0,-1 0 1 0 0,1 0 0 0 0,0 0-1 0 0,-1 0 1 0 0,1 0 0 0 0,0 0-1 0 0,0 0 1 0 0,0 0-1 0 0,1 0 1 0 0,22 3-52 0 0,-21-4 65 0 0,1-1-31 0 0,85-21-68 0 0,-84 20 78 0 0,124-26-121 0 0,-69 16 4 0 0,215-36-282 0 0,-122 33 388 0 0,-2 11 43 0 0,170-14-39 0 0,33 9-40 0 0,39 11 175 0 0,37 17-330 0 0,-314-17 190 0 0,46 3 65 0 0,17 4-16 0 0,-67-5-24 0 0,36 2-26 0 0,438 18 189 0 0,-439-20-116 0 0,367 12-166 0 0,-453-13 106 0 0,104 7-46 0 0,-150-9 67 0 0,0 0-1 0 0,0 0 1 0 0,0-2-1 0 0,0 0 1 0 0,0 0 0 0 0,23-7-1 0 0,-36 8 2 0 0,-2 0-17 0 0,0 0 1 0 0,1 0-1 0 0,-1 0 1 0 0,1 0-1 0 0,-1 0 1 0 0,1-1 0 0 0,-1 1-1 0 0,0 0 1 0 0,1 0-1 0 0,-1 0 1 0 0,1 0-1 0 0,-1 0 1 0 0,0-1 0 0 0,1 1-1 0 0,-1 0 1 0 0,1 0-1 0 0,-1-1 1 0 0,0 1-1 0 0,0 0 1 0 0,1-1 0 0 0,-1 1-1 0 0,0 0 1 0 0,1-1-1 0 0,-1 1 1 0 0,0 0-1 0 0,0-1 1 0 0,1 0 0 0 0,1-1-8 0 0,0 0 1 0 0,0-1 0 0 0,0 1 0 0 0,0 0 0 0 0,0 0 0 0 0,1 1 0 0 0,-1-1 0 0 0,1 0 0 0 0,3-1 0 0 0,27-11 9 0 0,-28 12-15 0 0,0 1 1 0 0,0 0 0 0 0,0-1-1 0 0,0 1 1 0 0,0 1-1 0 0,0-1 1 0 0,8 1-1 0 0,13-2 28 0 0,35-6-27 0 0,-59 8 32 0 0,73-12-77 0 0,-73 12 38 0 0,13-5 98 0 0,-11 2-68 0 0,0-1 0 0 0,-1 1 0 0 0,0-1 0 0 0,1 1 0 0 0,-1-1 0 0 0,0 0 0 0 0,-1 0 0 0 0,1 0 0 0 0,-1-1 0 0 0,0 1 0 0 0,2-7 0 0 0,3-6 81 0 0,-2 0 0 0 0,4-19-1 0 0,-4 3 240 0 0,-1 0-1 0 0,-1-40 0 0 0,0-2 83 0 0,0 38-107 0 0,-1 0 1 0 0,-2-1-1 0 0,-6-42 1 0 0,0 21 404 0 0,2-81 1 0 0,4 131-610 0 0,-6-100 607 0 0,6 71-532 0 0,0 35-150 0 0,3 0 82 0 0,-2-2-1396 0 0,7 2-5136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3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2352 0 0,'0'0'1689'0'0,"-2"-8"-455"0"0,-1 1 4798 0 0,3 7-5920 0 0,0 0-1 0 0,0 0 1 0 0,0 0 0 0 0,0 0-1 0 0,0 0 1 0 0,-1 0 0 0 0,1 0-1 0 0,0 0 1 0 0,0 0 0 0 0,-3 1 2233 0 0,3-1-2233 0 0,-7 13 1163 0 0,-2 20-847 0 0,8-4 236 0 0,2 1 0 0 0,1-1 0 0 0,12 56 0 0 0,0 2 159 0 0,-8 2-127 0 0,-5-56-298 0 0,1 0 1 0 0,9 44-1 0 0,27 132 1667 0 0,-37-207-2068 0 0,-1 1 19 0 0,1 52 552 0 0,-1-53-494 0 0,-1 16 221 0 0,-15-64-17860 0 0,9 24 13888 0 0,2 1 1690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3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3120 0 0,'5'-1'1148'0'0,"14"-3"-92"0"0,-14 3-72 0 0,13-1 1669 0 0,10 1 7 0 0,-24 1-2105 0 0,-1 0-45 0 0,52 9 1734 0 0,53 4-665 0 0,606-19 792 0 0,-411-14-1791 0 0,214-3-30 0 0,1 27-392 0 0,-115-8-46 0 0,-290 1-113 0 0,69-3-14 0 0,206 0 202 0 0,276 10-90 0 0,-614-7-148 0 0,106-1 72 0 0,-119 1-16 0 0,10-1 26 0 0,84 0 281 0 0,-92 4-159 0 0,30 0-33 0 0,-67 0-102 0 0,2 0-64 0 0,41 9 268 0 0,-42-9-189 0 0,19 13 484 0 0,-18-8-436 0 0,-1 0-1 0 0,1-1 0 0 0,-1 1 1 0 0,0 1-1 0 0,0-1 0 0 0,0 0 1 0 0,-1 1-1 0 0,0-1 0 0 0,0 1 1 0 0,-1 0-1 0 0,1-1 0 0 0,-1 1 0 0 0,0 0 1 0 0,0 9-1 0 0,3 39 489 0 0,-2-41-359 0 0,-1 0 0 0 0,0-1 0 0 0,-2 23 1 0 0,-1-8 313 0 0,1 1 1 0 0,6 55 0 0 0,1 0 179 0 0,-6-43-356 0 0,-1-1 0 0 0,-2 1 0 0 0,-2-1 0 0 0,-13 54-1 0 0,9-60-63 0 0,1 0-1 0 0,2 1 1 0 0,-2 41-1 0 0,3-16 8 0 0,5-27 66 0 0,0-30-259 0 0,1 25 250 0 0,-1-24-2806 0 0,2 22 8035 0 0,-2-19-7327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4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1525 1984 0 0,'0'0'8154'0'0,"3"3"-7677"0"0,12 9-15 0 0,-11-8-13 0 0,-2-3-49 0 0,9 7 79 0 0,0 0-1 0 0,0 0 1 0 0,1-2-1 0 0,0 1 1 0 0,0-2-1 0 0,1 1 0 0 0,19 4 1 0 0,103 19 794 0 0,-20-5-592 0 0,-22 2-35 0 0,106 15 0 0 0,-155-37-242 0 0,52-3 1 0 0,-61-2-340 0 0,85-4 258 0 0,-17-1-105 0 0,92-18 153 0 0,-99 9-196 0 0,-67 12-124 0 0,0-1 1 0 0,-1-2 0 0 0,1 0 0 0 0,-1-2 0 0 0,49-22 0 0 0,-35 12 74 0 0,-19 7-132 0 0,1 0 0 0 0,-2-1 0 0 0,1-2 0 0 0,-2 0 0 0 0,0-2 0 0 0,0 0 0 0 0,23-25 0 0 0,-13 10 359 0 0,52-67-1 0 0,-74 83-262 0 0,0 0 0 0 0,-1-1 0 0 0,0 0-1 0 0,-1 0 1 0 0,-1 0 0 0 0,7-34-1 0 0,-4 11 151 0 0,-3 0-1 0 0,3-54 0 0 0,-5 42-111 0 0,0 7-56 0 0,-2-67 1 0 0,-4 92-15 0 0,-1-1 0 0 0,0 1 1 0 0,-2 0-1 0 0,0 0 0 0 0,-10-24 0 0 0,2-6 80 0 0,10 35-15 0 0,0 0-1 0 0,-7-16 1 0 0,-2-14-26 0 0,10 36-44 0 0,-1 0 0 0 0,0 0 1 0 0,0 0-1 0 0,0 0 0 0 0,-1 1 1 0 0,-8-13-1 0 0,8 14-5 0 0,0 0 0 0 0,0 0 0 0 0,1 0 0 0 0,0-1 0 0 0,1 1 0 0 0,-1-1 0 0 0,-1-10 0 0 0,-15-29-33 0 0,17 43-15 0 0,-8-18 110 0 0,-1 1 0 0 0,-1 1 0 0 0,-1 0 0 0 0,-20-24 0 0 0,26 35-99 0 0,3 2 3 0 0,-1 0 0 0 0,1 1 0 0 0,-1 0 0 0 0,0 0 1 0 0,-1 0-1 0 0,1 0 0 0 0,-1 1 0 0 0,-12-7 0 0 0,13 8-16 0 0,-22-9 66 0 0,-79-28-104 0 0,-137-37 62 0 0,232 74 18 0 0,-16-4-70 0 0,-53-6 0 0 0,59 10 83 0 0,-34-3-60 0 0,-1 2 0 0 0,-68 5 0 0 0,-27 7 40 0 0,84-3-67 0 0,0 3 0 0 0,-113 29-1 0 0,125-20 35 0 0,1 2 0 0 0,0 3 0 0 0,2 2 0 0 0,1 3 0 0 0,1 1 0 0 0,-57 44 0 0 0,81-52-14 0 0,-1 1 1 0 0,2 1-1 0 0,1 2 1 0 0,1 0-1 0 0,-32 45 1 0 0,49-62-18 0 0,-14 29-73 0 0,-5 39 182 0 0,14-36-12 0 0,0-2-80 0 0,2-1-1 0 0,2 2 1 0 0,-3 40 0 0 0,7-32 53 0 0,1 1 0 0 0,3-1 1 0 0,11 77-1 0 0,-2-68-33 0 0,-5-34 40 0 0,0 0 0 0 0,2 0-1 0 0,0-1 1 0 0,2 0-1 0 0,0 0 1 0 0,1-1 0 0 0,23 34-1 0 0,-13-22 21 0 0,-15-23-46 0 0,-1-1-1 0 0,2 0 0 0 0,-1 0 0 0 0,1 0 0 0 0,0 0 0 0 0,7 5 0 0 0,4 2 9 0 0,-2-1 16 0 0,25 27 1 0 0,-39-39-37 0 0,1 1 7 0 0,65 57-1412 0 0,-42-37-6127 0 0,-22-21 5762 0 0,0 1 0 0 0,0-1 0 0 0,0 1 0 0 0,1-1 1 0 0,-1 0-1 0 0,6 2 0 0 0,5 0-1681 0 0,-11-3 1561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50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37 5160 0 0,'0'0'4264'0'0,"-3"-11"-1113"0"0,-1-2 4391 0 0,3 10-6644 0 0,-3-7 3607 0 0,5 14-2140 0 0,2 29-1833 0 0,-2 10-182 0 0,4 25-125 0 0,-1-37-89 0 0,-3 0 1 0 0,-3 55 0 0 0,-2-39-107 0 0,3-38-28 0 0,1 34 125 0 0,4 0-69 0 0,-4-40-62 0 0,1 0-2 0 0,5 50 134 0 0,-6-51-96 0 0,2-27-19400 0 0,-2 17 17933 0 0,0 1 0 0 0,0-1 0 0 0,-1 1-1 0 0,-3-13 1 0 0,0 10-522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51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47 4012 0 0,'0'0'1199'0'0,"6"-12"4738"0"0,32-8-339 0 0,-30 17-5026 0 0,0 0-1 0 0,1 1 1 0 0,0 0 0 0 0,14-2-1 0 0,-20 4-330 0 0,0 0-31 0 0,6 0-1 0 0,0 1 0 0 0,0 1 0 0 0,0 0 0 0 0,0 0 0 0 0,-1 0 0 0 0,12 6 1 0 0,-17-7-111 0 0,1 1 1 0 0,-1-1-1 0 0,0 1 1 0 0,0 0-1 0 0,0 0 1 0 0,0 1-1 0 0,0-1 1 0 0,0 1-1 0 0,-1-1 1 0 0,1 1 0 0 0,-1 0-1 0 0,1 0 1 0 0,-1 0-1 0 0,0 0 1 0 0,-1 0-1 0 0,1 1 1 0 0,0-1-1 0 0,-1 0 1 0 0,2 6-1 0 0,3 43 916 0 0,-6-50-928 0 0,0 13 176 0 0,0-8-166 0 0,0-1 0 0 0,0 0 0 0 0,-1 1 1 0 0,0-1-1 0 0,0 0 0 0 0,-1 0 0 0 0,1 1 0 0 0,-1-1 0 0 0,-1 0 0 0 0,1-1 0 0 0,-1 1 0 0 0,0 0 0 0 0,-5 5 0 0 0,0-1 40 0 0,-2 0-1 0 0,1 0 1 0 0,-1-1-1 0 0,0-1 0 0 0,-16 11 1 0 0,3-4-53 0 0,-29 14 0 0 0,51-29-431 0 0,-6 1-1788 0 0,-19 1-8829 0 0,-5-1 842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4236 0 0,'0'0'13666'0'0,"0"0"-13548"0"0,1 1-1 0 0,0 0 0 0 0,0-1 0 0 0,-1 1 1 0 0,1-1-1 0 0,0 1 0 0 0,0-1 0 0 0,0 1 1 0 0,0-1-1 0 0,0 0 0 0 0,0 0 0 0 0,0 1 1 0 0,0-1-1 0 0,-1 0 0 0 0,3 0 0 0 0,1-1-1322 0 0,2-1 32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51.7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13 5016 0 0,'-15'-10'1475'0'0,"11"8"1201"0"0,-4 5-1015 0 0,-6-1 928 0 0,0 4-1570 0 0,1 1 1 0 0,0 0 0 0 0,0 1 0 0 0,0 1 0 0 0,1 0 0 0 0,1 1 0 0 0,0 0 0 0 0,0 1 0 0 0,1 0 0 0 0,-13 17 0 0 0,11-11-59 0 0,-17 31 0 0 0,26-40-777 0 0,0-1 1 0 0,0 1-1 0 0,1-1 1 0 0,0 1 0 0 0,0 0-1 0 0,1 0 1 0 0,-1 13 0 0 0,1-14-88 0 0,2 0 0 0 0,-1 0 0 0 0,1 0 0 0 0,0 0 1 0 0,0 0-1 0 0,1 0 0 0 0,0 0 0 0 0,0 0 0 0 0,1-1 1 0 0,0 1-1 0 0,0-1 0 0 0,0 0 0 0 0,1 0 0 0 0,0 0 1 0 0,0 0-1 0 0,0-1 0 0 0,1 1 0 0 0,8 7 0 0 0,4-1-82 0 0,-1 0-1 0 0,1-1 0 0 0,1 0 0 0 0,0-2 0 0 0,1 0 0 0 0,-1-1 1 0 0,35 9-1 0 0,-35-12-1188 0 0,1-1 0 0 0,-1-1 1 0 0,1-1-1 0 0,36 0 0 0 0,-47-2-398 0 0,0-1-1 0 0,0 0 1 0 0,0 0-1 0 0,0-1 1 0 0,0 1 0 0 0,0-2-1 0 0,-1 1 1 0 0,1-1-1 0 0,-1 0 1 0 0,0-1-1 0 0,0 0 1 0 0,0 0 0 0 0,9-8-1 0 0,-4 1-327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52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15 3940 0 0,'0'0'2851'0'0,"0"-15"9828"0"0,0 22-12072 0 0,-3 125 3680 0 0,3-132-4286 0 0,22 202 3531 0 0,-21-200-3740 0 0,1 5 1810 0 0,-1-4-3600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52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41 4484 0 0,'-2'-10'10877'0'0,"20"5"-9718"0"0,-1 1 1 0 0,1 1 0 0 0,24-2 0 0 0,27 2-2032 0 0,-9 0-4139 0 0,-3-3-5203 0 0,-50 5 8296 0 0,15 0 137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53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171 133 3644 0 0,'0'0'10743'0'0,"-7"-2"-9917"0"0,-86-16 3779 0 0,87 17-4338 0 0,1-1 0 0 0,-1 1-1 0 0,1-1 1 0 0,-1 0 0 0 0,1 0-1 0 0,0 0 1 0 0,-8-5 0 0 0,10 5-174 0 0,-1 0 131 0 0,3 2-211 0 0,0-1 1 0 0,0 1-1 0 0,1-1 1 0 0,-1 1-1 0 0,0-1 1 0 0,1 1-1 0 0,-1-1 0 0 0,0 0 1 0 0,1 1-1 0 0,-1-1 1 0 0,1 0-1 0 0,-1 1 1 0 0,1-1-1 0 0,0 0 1 0 0,-1 0-1 0 0,1 0 1 0 0,0 1-1 0 0,-1-1 0 0 0,1 0 1 0 0,0-1-1 0 0,-1 0-31 0 0,1 1 0 0 0,0-1-1 0 0,0 0 1 0 0,-1 1 0 0 0,1-1 0 0 0,1 0-1 0 0,-1 1 1 0 0,0-1 0 0 0,0 0-1 0 0,0 1 1 0 0,1-1 0 0 0,-1 0-1 0 0,1 1 1 0 0,0-1 0 0 0,-1 0-1 0 0,1 1 1 0 0,0-1 0 0 0,0 1 0 0 0,0 0-1 0 0,0-1 1 0 0,0 1 0 0 0,0 0-1 0 0,0-1 1 0 0,2 0 0 0 0,4-5-77 0 0,0 0 1 0 0,15-11-1 0 0,-20 17 510 0 0,-2 1-320 0 0,1 0-1 0 0,-1 0 1 0 0,1-1-1 0 0,-1 1 1 0 0,1 0-1 0 0,-1 0 1 0 0,1 0 0 0 0,0 0-1 0 0,-1 0 1 0 0,1 0-1 0 0,-1 0 1 0 0,1 0-1 0 0,-1 0 1 0 0,1 0-1 0 0,-1 0 1 0 0,1 0-1 0 0,0 0 1 0 0,-1 1-1 0 0,1-1 1 0 0,-1 0-1 0 0,1 0 1 0 0,-1 1-1 0 0,1-1 1 0 0,-1 0-1 0 0,1 1 1 0 0,2 7 441 0 0,-1 0 0 0 0,1 1 0 0 0,-2-1 0 0 0,1 1 0 0 0,-1 0 0 0 0,0-1 0 0 0,-2 18 0 0 0,1-13 26 0 0,1 0 0 0 0,3 20 0 0 0,0-12 0 0 0,-4-16-768 0 0,1 0 0 0 0,0 0 0 0 0,0 0 0 0 0,1-1 0 0 0,-1 1-1 0 0,1 0 1 0 0,4 6 0 0 0,20-45-26948 0 0,-21 24 25226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53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4208 0 0,'0'0'14576'0'0,"4"4"-13659"0"0,-4-4-894 0 0,4 4 512 0 0,-1-1-1 0 0,0 1 0 0 0,1 0 0 0 0,-1 0 0 0 0,4 8 0 0 0,-2 5 455 0 0,0 0 0 0 0,-1 0 0 0 0,-1 0 0 0 0,-1 1-1 0 0,1 25 1 0 0,-1-24-563 0 0,6 153 2785 0 0,-8-170-3117 0 0,2 17 18 0 0,3-7 2353 0 0,31-25-33174 0 0,-35 7 28192 0 0,1-7 581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54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3160 0 0,'3'-8'16484'0'0,"9"31"-14827"0"0,17 25-1 0 0,-19-30-1031 0 0,-1 0-1 0 0,0 1 0 0 0,-2 0 0 0 0,0 0 0 0 0,-1 0 0 0 0,-1 1 0 0 0,5 36 0 0 0,-10-54-574 0 0,2 14 254 0 0,-1 0 0 0 0,0 0-1 0 0,-1-1 1 0 0,-3 19 0 0 0,0 7 244 0 0,2-29-422 0 0,-1-1-1 0 0,0 0 0 0 0,-1 0 0 0 0,0 1 0 0 0,-1-2 0 0 0,0 1 1 0 0,-8 13-1 0 0,6-13-253 0 0,0 0 0 0 0,-1 0 0 0 0,0 0 0 0 0,-17 17-1 0 0,10-11-1794 0 0,13-16 1136 0 0,-6 7 54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5:55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34 3440 0 0,'0'0'14836'0'0,"-4"-3"-14530"0"0,-8-5 22 0 0,9 5-40 0 0,0 3-14 0 0,-195-19 3631 0 0,162 19-3329 0 0,35 0-576 0 0,1 0 0 0 0,0 0 0 0 0,0 0 0 0 0,0 0 1 0 0,0 0-1 0 0,-1 0 0 0 0,1 0 0 0 0,0 0 0 0 0,0 0 0 0 0,0 0 0 0 0,-1 0 1 0 0,1 0-1 0 0,0 0 0 0 0,0 0 0 0 0,0 0 0 0 0,-1 0 0 0 0,1 0 0 0 0,0 0 1 0 0,0 0-1 0 0,0 0 0 0 0,0 0 0 0 0,-1 0 0 0 0,1 0 0 0 0,0 0 0 0 0,0 1 1 0 0,0-1-1 0 0,0 0 0 0 0,0 0 0 0 0,-1 0 0 0 0,1 0 0 0 0,0 0 0 0 0,0 1 1 0 0,0-1-1 0 0,0 0 0 0 0,0 0 0 0 0,0 0 0 0 0,0 0 0 0 0,0 1 0 0 0,0-1 1 0 0,5 7-40 0 0,10 6-26 0 0,-15-13 75 0 0,23 13-236 0 0,45 20 0 0 0,2 1-62 0 0,-69-33 302 0 0,10 6 280 0 0,-11-7-284 0 0,1 1 0 0 0,-1-1 0 0 0,0 0 0 0 0,1 0 0 0 0,-1 1-1 0 0,0-1 1 0 0,1 0 0 0 0,-1 1 0 0 0,0-1 0 0 0,1 0-1 0 0,-1 1 1 0 0,0-1 0 0 0,1 0 0 0 0,-1 1 0 0 0,0-1 0 0 0,0 0-1 0 0,0 1 1 0 0,0-1 0 0 0,1 1 0 0 0,-1-1 0 0 0,0 1-1 0 0,0-1 1 0 0,0 0 0 0 0,0 1 0 0 0,0-1 0 0 0,0 1-1 0 0,0-1 1 0 0,0 1 0 0 0,0-1 0 0 0,0 1 0 0 0,0 0 0 0 0,-2 0 30 0 0,-1 1 1 0 0,1 0 0 0 0,0 0 0 0 0,0-1 0 0 0,-1 1 0 0 0,1-1 0 0 0,-1 0 0 0 0,0 0-1 0 0,1 0 1 0 0,-1 0 0 0 0,0 0 0 0 0,1 0 0 0 0,-1-1 0 0 0,0 1 0 0 0,-3-1 0 0 0,-190 5 1160 0 0,193-6-1347 0 0,-17-1-954 0 0,16 1-538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2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5 3112 0 0,'-3'-5'21810'0'0,"2"40"-20262"0"0,5 52 0 0 0,0-60-1113 0 0,-1-1 0 0 0,-1 1 0 0 0,-1-1 0 0 0,-2 1 0 0 0,-7 52 0 0 0,7-74-384 0 0,0 1 0 0 0,1 0 0 0 0,0 0-1 0 0,-1 0 1 0 0,2 0 0 0 0,0 10 0 0 0,1 10 163 0 0,-1-25-233 0 0,-1 0 0 0 0,1 0 1 0 0,-1 0-1 0 0,1 0 1 0 0,-1 1-1 0 0,1-1 0 0 0,0 0 1 0 0,0 0-1 0 0,-1-1 1 0 0,1 1-1 0 0,0 0 1 0 0,2 1-1 0 0,-3-20-11163 0 0,-17-36-4072 0 0,12 41 13472 0 0,2 2-192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3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4144 0 0,'0'0'3627'0'0,"2"-14"3993"0"0,1 11-7220 0 0,0 1 1 0 0,1 0 0 0 0,-1 0-1 0 0,0 0 1 0 0,1 0 0 0 0,0 0-1 0 0,-1 1 1 0 0,1 0 0 0 0,0-1-1 0 0,5 0 1 0 0,-7 2-134 0 0,2-1-8 0 0,40-3 874 0 0,-42 4-947 0 0,15 0 118 0 0,-14 0-182 0 0,3 1 35 0 0,1 1 1 0 0,-1-1 0 0 0,0 2-1 0 0,0-1 1 0 0,-1 1 0 0 0,1 0-1 0 0,9 6 1 0 0,15 17 470 0 0,-25-22-568 0 0,-4-2 11 0 0,0-1-50 0 0,0-1 0 0 0,1 1 1 0 0,-1 0-1 0 0,0 0 0 0 0,0 0 0 0 0,0 0 1 0 0,0 0-1 0 0,0 0 0 0 0,0 0 0 0 0,0 1 1 0 0,-1-1-1 0 0,1 0 0 0 0,0 0 0 0 0,-1 1 0 0 0,1-1 1 0 0,-1 0-1 0 0,1 3 0 0 0,7 18 265 0 0,-8-20-199 0 0,0 2 7 0 0,-1-1 1 0 0,1 1-1 0 0,-1-1 1 0 0,0 1-1 0 0,0-1 1 0 0,-3 6-1 0 0,-1-4-24 0 0,0 0 0 0 0,1 0 1 0 0,-1 0-1 0 0,-1-1 0 0 0,1 0 0 0 0,-1 0 1 0 0,1 0-1 0 0,-1-1 0 0 0,0 0 0 0 0,-13 5 1 0 0,-7 4 181 0 0,23-10-220 0 0,-3 1 4 0 0,5-3-31 0 0,1 0-1 0 0,0 0 0 0 0,-1 0 1 0 0,1 0-1 0 0,0 0 1 0 0,-1 0-1 0 0,1 0 0 0 0,0 1 1 0 0,0-1-1 0 0,-1 0 0 0 0,1 0 1 0 0,0 0-1 0 0,0 1 0 0 0,-1-1 1 0 0,1 0-1 0 0,0 0 0 0 0,0 1 1 0 0,-1-1-1 0 0,1 0 0 0 0,0 1 1 0 0,0-1-1 0 0,0 0 0 0 0,0 0 1 0 0,0 1-1 0 0,0-1 0 0 0,-1 0 1 0 0,1 1-1 0 0,0-1 1 0 0,0 0-1 0 0,0 1 0 0 0,0-1 1 0 0,0 0-1 0 0,0 1 0 0 0,0-1 1 0 0,0 0-1 0 0,0 1 0 0 0,1-1 1 0 0,-1 0-1 0 0,0 1 0 0 0,0-1 1 0 0,0 0-1 0 0,0 1 0 0 0,0-1 1 0 0,0 0-1 0 0,1 0 0 0 0,-1 1 1 0 0,0-1-1 0 0,0 0 0 0 0,1 1 1 0 0,-1-1-1 0 0,0 0 1 0 0,0 0-1 0 0,1 0 0 0 0,-1 1 1 0 0,0-1-1 0 0,0 0 0 0 0,1 0 1 0 0,-1 0-1 0 0,1 0 0 0 0,27 17 14 0 0,-16-11 1 0 0,41 20-216 0 0,-41-22 199 0 0,-1 1 0 0 0,1 1 0 0 0,-1 0-1 0 0,-1 0 1 0 0,1 1 0 0 0,-1 0 0 0 0,0 1 0 0 0,-1 0-1 0 0,0 1 1 0 0,10 11 0 0 0,-2 12 359 0 0,-17-30-281 0 0,0 2-12 0 0,0-1 1 0 0,0 0-1 0 0,0 1 1 0 0,0-1-1 0 0,-1 0 1 0 0,0 1-1 0 0,1-1 0 0 0,-2 4 1 0 0,-1-3 15 0 0,-1 0-1 0 0,1 0 1 0 0,0 0 0 0 0,-1 0 0 0 0,0 0-1 0 0,0-1 1 0 0,0 1 0 0 0,0-1-1 0 0,-1 0 1 0 0,1-1 0 0 0,-1 1 0 0 0,0-1-1 0 0,0 0 1 0 0,0 0 0 0 0,0 0-1 0 0,0-1 1 0 0,-10 2 0 0 0,-3 0-72 0 0,-1-1 1 0 0,1 0-1 0 0,-35-3 1 0 0,12-3-605 0 0,-2-8-6542 0 0,40 11 6319 0 0,0 0 1 0 0,0 0-1 0 0,0-1 1 0 0,0 1-1 0 0,0-1 1 0 0,1 0 0 0 0,-1 0-1 0 0,1 0 1 0 0,-1 0-1 0 0,1 0 1 0 0,-1 0-1 0 0,1 0 1 0 0,0-1 0 0 0,0 0-1 0 0,0 1 1 0 0,1-1-1 0 0,-1 0 1 0 0,0 0-1 0 0,1 1 1 0 0,0-1-1 0 0,0-1 1 0 0,0 1 0 0 0,-1-4-1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3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0 3776 0 0,'0'0'8256'0'0,"-4"4"-7508"0"0,-16 14 967 0 0,1 2-1 0 0,0 0 1 0 0,-27 41 0 0 0,19-17-731 0 0,16-15-4369 0 0,10-28 2736 0 0,1-1 1 0 0,0 1-1 0 0,-1 0 1 0 0,1 0-1 0 0,-1 0 1 0 0,0 0-1 0 0,1-1 1 0 0,-6 5-4540 0 0,4-4 4540 0 0,-6 3-2046 0 0,8-4 3000 0 0,-3 1-2372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20 2312 0 0,'0'0'12039'0'0,"-4"-3"-11991"0"0,-13-13 2545 0 0,23 17-2363 0 0,21 7-20 0 0,-21-6 217 0 0,-5-1-323 0 0,0 0-1 0 0,0 1 1 0 0,-1-1-1 0 0,1 0 1 0 0,-1 1 0 0 0,0-1-1 0 0,1 1 1 0 0,-1-1-1 0 0,0 0 1 0 0,0 1 0 0 0,0-1-1 0 0,0 1 1 0 0,0-1-1 0 0,0 1 1 0 0,0-1 0 0 0,0 1-1 0 0,-1 1 1 0 0,0 1 55 0 0,-1-1 0 0 0,0 1 0 0 0,0 0 0 0 0,0 0 0 0 0,-1-1 0 0 0,1 0 0 0 0,-1 1 0 0 0,-4 3 0 0 0,2-2-1092 0 0,0-1 0 0 0,0 0 0 0 0,-1 0 1 0 0,-10 6-1 0 0,3-4-1907 0 0,0 0 0 0 0,-1-1 0 0 0,0-1 0 0 0,-18 4 0 0 0,12-5 945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4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10 4380 0 0,'0'0'3242'0'0,"-26"-9"6786"0"0,21 9-9529 0 0,1 0 1 0 0,-1 0-1 0 0,0 0 0 0 0,1 1 0 0 0,-1 0 0 0 0,1-1 1 0 0,-1 2-1 0 0,1-1 0 0 0,-1 0 0 0 0,1 1 0 0 0,0 0 0 0 0,0 0 1 0 0,-7 5-1 0 0,4-2 46 0 0,0 0 1 0 0,1 1-1 0 0,-1 0 1 0 0,1 0-1 0 0,1 1 1 0 0,-10 12-1 0 0,1 6 241 0 0,0 1 0 0 0,1 0 0 0 0,-11 37-1 0 0,20-54-642 0 0,1 1 0 0 0,0 0 0 0 0,0 0 0 0 0,1 0 0 0 0,-1 18 0 0 0,3-21-126 0 0,0 0 1 0 0,1-1 0 0 0,0 1 0 0 0,0 0-1 0 0,1-1 1 0 0,0 1 0 0 0,0-1-1 0 0,0 0 1 0 0,1 1 0 0 0,0-1 0 0 0,6 9-1 0 0,-5-10-172 0 0,0 0 1 0 0,0 0-1 0 0,0-1 0 0 0,0 1 0 0 0,1-1 0 0 0,0-1 0 0 0,0 1 0 0 0,0-1 1 0 0,0 1-1 0 0,1-1 0 0 0,7 3 0 0 0,-2-2-608 0 0,-1 0 1 0 0,0-1-1 0 0,1 0 0 0 0,0-1 0 0 0,14 1 1 0 0,-15-2-928 0 0,0-2 0 0 0,0 0 0 0 0,0 0 0 0 0,-1 0 0 0 0,1-2 0 0 0,0 1 0 0 0,0-1 0 0 0,-1 0 0 0 0,0-1 0 0 0,1 0 0 0 0,-1-1 0 0 0,-1 0 0 0 0,12-8 0 0 0,-6 2-190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4.8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26 4020 0 0,'4'-26'20107'0'0,"-6"33"-19412"0"0,-3 24 388 0 0,1-1 0 0 0,2 1 1 0 0,1 0-1 0 0,1 0 1 0 0,2 0-1 0 0,10 58 1 0 0,2-35-1621 0 0,-13-53-80 0 0,-1 10-479 0 0,-41-21-25494 0 0,29 4 24528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5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43 5208 0 0,'-2'-9'10553'0'0,"20"5"-10145"0"0,1 1 0 0 0,-1 1-1 0 0,27 1 1 0 0,5-2-3008 0 0,-2-3-3874 0 0,-12-2 1891 0 0,-18 1 2568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5.6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3 3848 0 0,'-4'-2'15012'0'0,"25"62"-11298"0"0,14 76 1 0 0,-30-110-2934 0 0,-1 1-1 0 0,-2 0 1 0 0,0 0 0 0 0,-2 0 0 0 0,-6 53 0 0 0,4-70-705 0 0,1-1 1 0 0,-2 0 0 0 0,1 0 0 0 0,-1 0 0 0 0,-1 0 0 0 0,-7 15 0 0 0,-11 5-2499 0 0,0-14-4501 0 0,-12-4-8711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6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282 100 3224 0 0,'0'0'8610'0'0,"-7"0"-7962"0"0,-72-1 2323 0 0,-93-14 0 0 0,166 15-2789 0 0,-6-7-41 0 0,8 5-81 0 0,3 1-29 0 0,1-1-36 0 0,0 0 0 0 0,1 0 0 0 0,-1 0-1 0 0,0 1 1 0 0,1-1 0 0 0,0 0-1 0 0,-1 0 1 0 0,1 1 0 0 0,0-1 0 0 0,0 0-1 0 0,0 1 1 0 0,0-1 0 0 0,0 0 0 0 0,0 1-1 0 0,3-3 1 0 0,24-19-84 0 0,-10 10 292 0 0,-17 12-97 0 0,3-2 78 0 0,-4 3-123 0 0,0 0 0 0 0,1 0 0 0 0,-1-1 1 0 0,0 1-1 0 0,0 0 0 0 0,0 0 0 0 0,1 0 0 0 0,-1-1 0 0 0,0 1 0 0 0,0 0 0 0 0,1 0 0 0 0,-1 0 1 0 0,0 0-1 0 0,0-1 0 0 0,1 1 0 0 0,-1 0 0 0 0,0 0 0 0 0,0 0 0 0 0,1 0 0 0 0,-1 0 0 0 0,0 0 1 0 0,0 0-1 0 0,1 0 0 0 0,-1 0 0 0 0,0 0 0 0 0,1 0 0 0 0,-1 0 0 0 0,0 0 0 0 0,0 0 1 0 0,1 0-1 0 0,-1 0 0 0 0,0 0 0 0 0,1 1 0 0 0,-1-1 0 0 0,0 0 0 0 0,0 0 0 0 0,1 0 0 0 0,-1 0 1 0 0,0 1-1 0 0,2 0 70 0 0,1 0 1 0 0,-1 1-1 0 0,0-1 1 0 0,-1 1-1 0 0,1-1 1 0 0,0 1-1 0 0,0 0 1 0 0,-1 0-1 0 0,1 0 1 0 0,-1 0-1 0 0,1 0 0 0 0,-1 0 1 0 0,0 0-1 0 0,0 1 1 0 0,0-1-1 0 0,0 0 1 0 0,0 1-1 0 0,0 1 1 0 0,14 44 1386 0 0,-9-31-946 0 0,-1 1-1 0 0,0-1 0 0 0,3 22 0 0 0,0-10 117 0 0,-2-9-329 0 0,-2 0-130 0 0,-4-19-344 0 0,1 2-121 0 0,2 3-2138 0 0,-25-39-23949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7.2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1 592 4208 0 0,'0'0'2575'0'0,"1"-3"-1449"0"0,19-101 6510 0 0,23-138-1678 0 0,-34 199-4796 0 0,2 1 0 0 0,19-52-1 0 0,-7 36 873 0 0,-23 56-1740 0 0,0 2-284 0 0,0 0 1 0 0,0 0 0 0 0,0 0-1 0 0,0 0 1 0 0,0-1-1 0 0,0 1 1 0 0,0 0 0 0 0,0 0-1 0 0,0 0 1 0 0,0 0-1 0 0,1-1 1 0 0,-1 1-1 0 0,0 0 1 0 0,0 0 0 0 0,0 0-1 0 0,0 0 1 0 0,0 0-1 0 0,0 0 1 0 0,0-1 0 0 0,0 1-1 0 0,0 0 1 0 0,1 0-1 0 0,-1 0 1 0 0,0 0 0 0 0,0 0-1 0 0,0 0 1 0 0,0 0-1 0 0,0 0 1 0 0,0 0 0 0 0,1-1-1 0 0,-1 1 1 0 0,0 0-1 0 0,0 0 1 0 0,0 0-1 0 0,0 0 1 0 0,1 0 0 0 0,-1 0-1 0 0,0 0 1 0 0,0 0-1 0 0,0 0 1 0 0,1 0 0 0 0,8 4 786 0 0,9 9-161 0 0,-4 16-247 0 0,0 1 0 0 0,-2 0 0 0 0,-1 0-1 0 0,10 48 1 0 0,12 33 58 0 0,-27-95-369 0 0,1 1 1 0 0,0-1-1 0 0,1 0 1 0 0,1 0-1 0 0,0-1 0 0 0,1-1 1 0 0,1 1-1 0 0,0-2 1 0 0,1 1-1 0 0,19 15 1 0 0,18 10 198 0 0,-48-38-248 0 0,6 4 860 0 0,-125-58-31930 0 0,102 46 29143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7.6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57 4740 0 0,'-4'-9'11953'0'0,"8"7"-11835"0"0,0 0 0 0 0,-1 1 0 0 0,1-1 0 0 0,0 1 0 0 0,0-1 1 0 0,0 1-1 0 0,0 0 0 0 0,0 1 0 0 0,0-1 0 0 0,0 1 0 0 0,0-1 0 0 0,5 2 0 0 0,29-5-1550 0 0,-16 1-2958 0 0,-1-1 0 0 0,39-12 0 0 0,-43 9 2400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8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0 4576 0 0,'0'0'4317'0'0,"-4"4"-3040"0"0,-13 11 917 0 0,0 1 0 0 0,1 0 0 0 0,1 2 0 0 0,-19 27 0 0 0,16-10-633 0 0,-1 0-3009 0 0,5-16-9231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8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11 4748 0 0,'0'0'7416'0'0,"-4"-2"-6242"0"0,2 0-709 0 0,-6-2-216 0 0,1 2 3177 0 0,5 3-3260 0 0,1 0 0 0 0,-1-1 1 0 0,1 1-1 0 0,0 0 1 0 0,-1 1-1 0 0,1-1 1 0 0,0 0-1 0 0,0 0 1 0 0,0 0-1 0 0,-2 3 0 0 0,-4 3 521 0 0,0 1 0 0 0,0 0 0 0 0,1 0 0 0 0,0 0 0 0 0,1 1 0 0 0,-1 0 0 0 0,2 0 0 0 0,-1 0 0 0 0,1 1 0 0 0,1 0 0 0 0,-5 17 0 0 0,4-5-61 0 0,1 0 0 0 0,0 0 0 0 0,2 1 0 0 0,1 25 0 0 0,0-39-500 0 0,1 1 1 0 0,0-1-1 0 0,0 1 1 0 0,1-1-1 0 0,0 0 0 0 0,1 1 1 0 0,0-1-1 0 0,1-1 0 0 0,7 16 1 0 0,-6-17-386 0 0,-1-1 1 0 0,1 0-1 0 0,-1-1 1 0 0,2 1-1 0 0,-1-1 1 0 0,1 0-1 0 0,-1 0 1 0 0,1 0-1 0 0,1-1 1 0 0,-1 0-1 0 0,1 0 1 0 0,-1-1-1 0 0,9 3 1 0 0,-11-4-670 0 0,1-1 1 0 0,-1 1-1 0 0,1-1 1 0 0,0 0-1 0 0,9 0 1 0 0,-9-1-423 0 0,1 0 0 0 0,-1 0 0 0 0,0-1 0 0 0,1 0 0 0 0,-1 0 0 0 0,0 0-1 0 0,1-1 1 0 0,-1 0 0 0 0,0 0 0 0 0,0 0 0 0 0,-1 0 0 0 0,1-1 0 0 0,0 0 0 0 0,5-4 0 0 0,-1 0-549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8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29 4952 0 0,'2'-28'16501'0'0,"-2"35"-15808"0"0,4 256 6504 0 0,-5-230-6758 0 0,2-31-429 0 0,-1 1-72 0 0,-2 20-2612 0 0,1-21 1574 0 0,-24-52-22700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43 3488 0 0,'0'0'9074'0'0,"-2"-2"-8449"0"0,-6-6-19 0 0,6 6 1065 0 0,-33 2 568 0 0,32 0-1889 0 0,-1 0 22 0 0,4 0-362 0 0,-10 1 556 0 0,-1 0 1 0 0,1 0-1 0 0,-16 5 1 0 0,24-5-335 0 0,1-1-188 0 0,0 0 1 0 0,-1 1 0 0 0,1-1-1 0 0,0 1 1 0 0,0 0-1 0 0,0-1 1 0 0,0 1 0 0 0,0 0-1 0 0,0 0 1 0 0,0 0 0 0 0,0 0-1 0 0,0-1 1 0 0,0 1 0 0 0,0 0-1 0 0,1 1 1 0 0,-2 1 0 0 0,-9 16 500 0 0,10-17-432 0 0,-6 24 520 0 0,6-22-540 0 0,0 0 0 0 0,1 0 0 0 0,0 0 0 0 0,0 0 1 0 0,0 0-1 0 0,0 0 0 0 0,0 0 0 0 0,2 6 0 0 0,1 7 229 0 0,-3-15-246 0 0,3 14 35 0 0,-2-11-80 0 0,1 0-1 0 0,-1 0 0 0 0,1-1 1 0 0,0 1-1 0 0,0-1 1 0 0,0 0-1 0 0,1 1 0 0 0,-1-1 1 0 0,1 0-1 0 0,0 0 0 0 0,1-1 1 0 0,-1 1-1 0 0,0-1 1 0 0,1 1-1 0 0,0-1 0 0 0,0 0 1 0 0,0-1-1 0 0,0 1 1 0 0,0-1-1 0 0,1 1 0 0 0,-1-1 1 0 0,1-1-1 0 0,-1 1 1 0 0,1-1-1 0 0,5 2 0 0 0,-8-3-35 0 0,2 0-19 0 0,4 1 22 0 0,-1 0 25 0 0,0-1 1 0 0,0 0-1 0 0,-1 0 1 0 0,1-1-1 0 0,0 0 1 0 0,-1 0-1 0 0,1 0 0 0 0,-1-1 1 0 0,1 0-1 0 0,-1 0 1 0 0,7-4-1 0 0,-8 4-11 0 0,0-1 0 0 0,0 0 0 0 0,-1 0 0 0 0,1 0 0 0 0,-1 0 0 0 0,0-1 0 0 0,0 0 0 0 0,0 1 0 0 0,0-2 0 0 0,-1 1 0 0 0,0 0 0 0 0,0-1 0 0 0,0 1 0 0 0,0-1 0 0 0,-1 0 0 0 0,3-7 0 0 0,-2 7 4 0 0,1-5-9 0 0,0 1 1 0 0,0 0-1 0 0,-1-1 1 0 0,0 0 0 0 0,0 1-1 0 0,1-14 1 0 0,-4 20-11 0 0,0 0 0 0 0,0-1 1 0 0,0 1-1 0 0,0 0 0 0 0,0 0 0 0 0,-1 0 0 0 0,0-1 1 0 0,1 1-1 0 0,-1 0 0 0 0,0 0 0 0 0,-1 0 1 0 0,1 0-1 0 0,0 0 0 0 0,-1 1 0 0 0,0-1 1 0 0,0 0-1 0 0,0 1 0 0 0,0-1 0 0 0,0 1 0 0 0,0-1 1 0 0,0 1-1 0 0,-1 0 0 0 0,-4-3 0 0 0,1 2-325 0 0,0-1 1 0 0,0 1-1 0 0,-1 1 0 0 0,1-1 0 0 0,-1 1 0 0 0,0 0 0 0 0,-9-1 0 0 0,12 2-2963 0 0,-6-2 49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9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3736 0 0,'7'-3'1016'0'0,"0"0"1"0"0,0 0-1 0 0,0 0 0 0 0,0 1 0 0 0,1 1 0 0 0,-1-1 0 0 0,12 0 0 0 0,29 0-614 0 0,1 0-8964 0 0,-37 0 6533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49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9 3960 0 0,'3'-9'19050'0'0,"4"15"-18545"0"0,1-1 0 0 0,-2 1 0 0 0,1 0 0 0 0,0 1 0 0 0,-1-1 0 0 0,-1 1 0 0 0,1 1 0 0 0,-1-1 0 0 0,8 15 0 0 0,-7-6-24 0 0,-1-1 0 0 0,0 0 0 0 0,-2 1 0 0 0,1 0 0 0 0,-2 0 0 0 0,0 0 0 0 0,-1 0 0 0 0,-1 0 0 0 0,0 0 0 0 0,-4 27 0 0 0,2-32-604 0 0,-1 0 0 0 0,0-1 0 0 0,0 1 0 0 0,-1-1 0 0 0,0 0 0 0 0,0 0 0 0 0,-9 13 0 0 0,9-17-465 0 0,-1 0 0 0 0,0 0-1 0 0,0 0 1 0 0,0-1 0 0 0,0 0-1 0 0,-1 0 1 0 0,0 0-1 0 0,0-1 1 0 0,0 1 0 0 0,-1-2-1 0 0,-10 6 1 0 0,-15 0-13540 0 0,21-7 11433 0 0,5-2-1978 0 0,-10-1 2650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50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276 1 2996 0 0,'0'0'1278'0'0,"-3"0"-65"0"0,0 0-611 0 0,-4 0 539 0 0,1 0 0 0 0,-1 0 0 0 0,1 1 0 0 0,-1-1 0 0 0,1 1-1 0 0,-1 1 1 0 0,1 0 0 0 0,-12 4 0 0 0,10-2-612 0 0,-1 1 1 0 0,1 0-1 0 0,0 0 0 0 0,0 1 1 0 0,0 0-1 0 0,1 0 0 0 0,-13 13 1 0 0,2 3 717 0 0,-24 34 1 0 0,34-43-933 0 0,1 1 0 0 0,0 0 0 0 0,1 1 0 0 0,0-1 0 0 0,1 1 0 0 0,1 0 0 0 0,-3 17 0 0 0,2-1 183 0 0,1 1 1 0 0,0 44-1 0 0,4-65-426 0 0,0 1-1 0 0,0-1 0 0 0,1 0 0 0 0,1 0 1 0 0,0 0-1 0 0,1 0 0 0 0,0 0 0 0 0,0-1 0 0 0,1 1 1 0 0,0-1-1 0 0,1 0 0 0 0,0 0 0 0 0,1-1 0 0 0,0 1 1 0 0,1-1-1 0 0,0 0 0 0 0,0-1 0 0 0,0 0 0 0 0,16 13 1 0 0,-15-15-44 0 0,17 14 186 0 0,43 26 0 0 0,-57-40-178 0 0,0-1-1 0 0,0 0 1 0 0,1 0 0 0 0,0-1 0 0 0,0-1 0 0 0,0 0 0 0 0,19 2-1 0 0,-26-4-30 0 0,0 0 0 0 0,0-1 0 0 0,-1 0 0 0 0,1 0-1 0 0,0 0 1 0 0,0-1 0 0 0,0 1 0 0 0,-1-1 0 0 0,1 0-1 0 0,7-3 1 0 0,0 0 10 0 0,-3 1 3 0 0,-1 0-1 0 0,1 0 0 0 0,-1 0 1 0 0,1-1-1 0 0,-1-1 0 0 0,0 1 1 0 0,-1-1-1 0 0,1-1 0 0 0,-1 1 0 0 0,0-1 1 0 0,-1-1-1 0 0,1 1 0 0 0,-1-1 1 0 0,0 0-1 0 0,-1-1 0 0 0,0 1 1 0 0,5-10-1 0 0,4-11 9 0 0,-1-1-1 0 0,-1-1 1 0 0,12-46-1 0 0,-20 61 2 0 0,0 0-21 0 0,0 1 0 0 0,-1-1-1 0 0,-1 0 1 0 0,0 0 0 0 0,-1 0-1 0 0,-1 0 1 0 0,0 0 0 0 0,-1 0 0 0 0,-1 0-1 0 0,0 0 1 0 0,-6-18 0 0 0,3 16-58 0 0,-1 1 0 0 0,-1 0 0 0 0,-1 0 0 0 0,0 1 0 0 0,-1 0 0 0 0,-1 0 0 0 0,0 1 0 0 0,-1 0 0 0 0,-16-16 0 0 0,21 23-259 0 0,0 1 0 0 0,-1 0-1 0 0,0 0 1 0 0,1 1 0 0 0,-2-1 0 0 0,1 2-1 0 0,-1-1 1 0 0,0 1 0 0 0,1 0-1 0 0,-2 0 1 0 0,-14-3 0 0 0,22 6 134 0 0,-1 1 0 0 0,1 0 0 0 0,-1 0 1 0 0,1 0-1 0 0,-1 0 0 0 0,1 0 0 0 0,0 1 1 0 0,-1-1-1 0 0,1 0 0 0 0,0 1 0 0 0,-1-1 1 0 0,1 1-1 0 0,-3 0 0 0 0,-1 2-614 0 0,-21 2-4843 0 0,16-3 3612 0 0,0 0-1 0 0,0 0 1 0 0,0 1 0 0 0,1 0-1 0 0,-1 1 1 0 0,-14 8 0 0 0,14-5 158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51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21 4320 0 0,'-11'-7'10288'0'0,"13"5"-9340"0"0,0 0-696 0 0,-1 1 1 0 0,1 0-1 0 0,-1 0 0 0 0,1 0 0 0 0,0 0 1 0 0,-1 0-1 0 0,1 0 0 0 0,0 1 0 0 0,0-1 1 0 0,0 0-1 0 0,0 1 0 0 0,0 0 0 0 0,0-1 1 0 0,2 1-1 0 0,-1 0 338 0 0,1 1-355 0 0,-1 0-1 0 0,0 0 1 0 0,1-1 0 0 0,-1 1 0 0 0,1-1 0 0 0,4 1-1 0 0,25 3 1194 0 0,-28-2-1197 0 0,1 1 0 0 0,0-1-1 0 0,-1 1 1 0 0,1 0-1 0 0,-1 1 1 0 0,0-1-1 0 0,0 1 1 0 0,0 0-1 0 0,-1 0 1 0 0,1 0-1 0 0,-1 1 1 0 0,0 0 0 0 0,0 0-1 0 0,-1 0 1 0 0,1 0-1 0 0,-1 0 1 0 0,0 1-1 0 0,3 8 1 0 0,-1-2 75 0 0,9 18 750 0 0,29 49 1 0 0,-37-70-901 0 0,0-1 0 0 0,1 0 0 0 0,-1 0 0 0 0,2-1 0 0 0,-1 1 0 0 0,1-2 0 0 0,0 1 0 0 0,1-1 0 0 0,13 8 1 0 0,15 6 455 0 0,-34-20-652 0 0,0 1-124 0 0,-1-1-69 0 0,1 0 0 0 0,0 0-1 0 0,-1 0 1 0 0,1 0 0 0 0,-1-1 0 0 0,1 1-1 0 0,0-1 1 0 0,4-1 0 0 0,-3 1-767 0 0,-1-1 0 0 0,1 0 0 0 0,0 0 0 0 0,-1-1 0 0 0,1 1 0 0 0,-1-1 0 0 0,0 1 0 0 0,5-6 0 0 0,2-5-4500 0 0,1 0 1 0 0,14-27-1 0 0,-7 12 3351 0 0,-6 10 286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54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26 2672 0 0,'6'-11'6171'0'0,"6"-3"4816"0"0,-26 26-10940 0 0,-5 4 1072 0 0,-26 31 0 0 0,3-5-454 0 0,33-29 123 0 0,5-8-1272 0 0,1 0-3906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55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13 3776 0 0,'1'-11'14666'0'0,"-2"11"-14554"0"0,0-1-1 0 0,-1 1 1 0 0,1 0 0 0 0,0 0 0 0 0,0-1 0 0 0,0 1 0 0 0,0 0 0 0 0,0 0 0 0 0,-1 0-1 0 0,1 0 1 0 0,0 0 0 0 0,0 1 0 0 0,0-1 0 0 0,0 0 0 0 0,-1 0 0 0 0,0 1 0 0 0,-23 19 2104 0 0,23-19-2133 0 0,-9 10 510 0 0,0 0 0 0 0,1 0 1 0 0,1 1-1 0 0,0 1 0 0 0,-13 22 0 0 0,-29 75 1398 0 0,38-81-1567 0 0,10-21-296 0 0,1 0 0 0 0,-1 1 0 0 0,1-1 0 0 0,1 0-1 0 0,0 1 1 0 0,0-1 0 0 0,0 1 0 0 0,1 0 0 0 0,2 14 0 0 0,0-9-32 0 0,0-1 0 0 0,1-1 0 0 0,1 1 0 0 0,0 0 0 0 0,7 16 0 0 0,-7-23-150 0 0,-1 0 0 0 0,2 1 0 0 0,-1-1 0 0 0,0-1 0 0 0,1 1 0 0 0,0-1 0 0 0,1 0 0 0 0,-1 0 0 0 0,1 0 0 0 0,0-1 0 0 0,0 1 0 0 0,0-2 0 0 0,10 6-1 0 0,-3-4-835 0 0,0 1-1 0 0,-1-2 0 0 0,2 0 1 0 0,-1 0-1 0 0,0-2 0 0 0,15 2 1 0 0,12-2-6491 0 0,-36-2 6016 0 0,-1 0 0 0 0,1-1 0 0 0,0 0 1 0 0,0 1-1 0 0,-1-1 0 0 0,1-1 0 0 0,0 1 0 0 0,-1 0 0 0 0,5-3 1 0 0,4-3-508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55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25 4012 0 0,'-2'-24'17603'0'0,"-2"37"-12659"0"0,-20 96-1185 0 0,17-74-2861 0 0,0-1-132 0 0,-4 53 0 0 0,9-71-556 0 0,-37-25-32392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55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76 3060 0 0,'-5'-24'4395'0'0,"4"23"-3012"0"0,1-2-56 0 0,0 2-880 0 0,0 0 0 0 0,0-1-1 0 0,1 1 1 0 0,-1 0 0 0 0,0-1 0 0 0,0 1 0 0 0,1 0-1 0 0,-1-1 1 0 0,0 1 0 0 0,1 0 0 0 0,0 0 0 0 0,-1 0-1 0 0,1-1 1 0 0,0 1 0 0 0,-1 0 0 0 0,1 0 0 0 0,1-1 0 0 0,8-3 85 0 0,-8 5 83 0 0,2 0-62 0 0,54 10 969 0 0,14 1-1342 0 0,-59-10-948 0 0,-1 0 1 0 0,0-1-1 0 0,1-1 1 0 0,13-2-1 0 0,-8 1-2307 0 0,1-2 1 0 0,-1-1-1 0 0,1 0 0 0 0,20-10 0 0 0,-23 7 1217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6:36:56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22 4184 0 0,'7'-22'20666'0'0,"-4"29"-20286"0"0,1-1 1 0 0,-1 1-1 0 0,0 0 0 0 0,-1 0 0 0 0,0 0 0 0 0,0 0 0 0 0,0 0 1 0 0,-1 1-1 0 0,1 11 0 0 0,-1 4 520 0 0,-2-1 0 0 0,-3 29 0 0 0,-1 2-76 0 0,2-28-739 0 0,-1 0-1 0 0,-1 0 0 0 0,-1-1 1 0 0,-2 0-1 0 0,0 0 1 0 0,-23 44-1 0 0,24-50-84 0 0,4-13 0 0 0,-12 19 0 0 0,7-12 0 0 0,-11 6-2517 0 0,17-16 1466 0 0,0-1 0 0 0,-1 0 1 0 0,1 0-1 0 0,0 0 0 0 0,-1 0 1 0 0,1 0-1 0 0,-1 0 1 0 0,1 0-1 0 0,-1-1 0 0 0,1 1 1 0 0,-1-1-1 0 0,-3 0 0 0 0,-1 1-1347 0 0,5-1 1483 0 0,-1 1 0 0 0,0-1 0 0 0,1 0 0 0 0,-1 0 0 0 0,0 0 0 0 0,1 0 0 0 0,-1 0 0 0 0,0-1 0 0 0,-3 0 0 0 0,-8-2-2243 0 0,-5 1 1313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3112 0 0,'11'-1'13464'0'0,"-12"25"-12525"0"0,-1-10-644 0 0,1-1 1 0 0,0 1-1 0 0,1 0 0 0 0,1 0 0 0 0,0 0 1 0 0,1 0-1 0 0,7 25 0 0 0,-8-35-220 0 0,0-3-56 0 0,0 1 0 0 0,-1-1 0 0 0,1 1 0 0 0,0-1 0 0 0,0 1 0 0 0,0-1 0 0 0,0 0 0 0 0,0 1-1 0 0,0-1 1 0 0,0 0 0 0 0,0 0 0 0 0,1 0 0 0 0,-1 0 0 0 0,0 0 0 0 0,1 0 0 0 0,-1 0 0 0 0,1 0 0 0 0,1 0 0 0 0,-1 0 108 0 0,2-3-88 0 0,0 1-35 0 0,-1-1 0 0 0,0 0 0 0 0,1 0 0 0 0,-1-1-1 0 0,0 1 1 0 0,0-1 0 0 0,0 1 0 0 0,-1-1 0 0 0,1 0 0 0 0,-1 0 0 0 0,1 0 0 0 0,-1 0 0 0 0,0-1 0 0 0,2-3 0 0 0,19-49 43 0 0,-22 55-13 0 0,8-38-87 0 0,-7 32 65 0 0,-1 5 94 0 0,-1-5-172 0 0,0 7 67 0 0,0 1 1 0 0,0-1-1 0 0,0 0 0 0 0,0 0 0 0 0,0 0 1 0 0,0 0-1 0 0,1 0 0 0 0,-1 0 1 0 0,0 0-1 0 0,0 0 0 0 0,0 1 0 0 0,0-1 1 0 0,0 0-1 0 0,0 0 0 0 0,0 0 1 0 0,0 0-1 0 0,0 0 0 0 0,0 0 0 0 0,0 0 1 0 0,1 0-1 0 0,-1 0 0 0 0,0 0 1 0 0,0 0-1 0 0,0 0 0 0 0,0 0 0 0 0,0 0 1 0 0,0 0-1 0 0,0 0 0 0 0,0 0 1 0 0,1 1-1 0 0,-1-1 0 0 0,0 0 0 0 0,0 0 1 0 0,0 0-1 0 0,0-1 0 0 0,0 1 1 0 0,0 0-1 0 0,0 0 0 0 0,1 0 0 0 0,-1 0 1 0 0,0 0-1 0 0,0 0 0 0 0,0 0 1 0 0,0 0-1 0 0,0 0 0 0 0,0 0 0 0 0,0 0 1 0 0,0 0-1 0 0,1 0 0 0 0,-1 0 1 0 0,0 0-1 0 0,0 0 0 0 0,0 0 0 0 0,0-1 1 0 0,0 1-1 0 0,0 0 0 0 0,0 0 0 0 0,0 0 1 0 0,0 0-1 0 0,0 0 0 0 0,0 0 1 0 0,0 0-1 0 0,0-1 0 0 0,19 32 35 0 0,-7-10 15 0 0,21 27 0 0 0,-22-33 3 0 0,-10-13-51 0 0,1 1-1 0 0,-1-1 1 0 0,1 0-1 0 0,0 0 1 0 0,-1 0 0 0 0,1 0-1 0 0,0 0 1 0 0,0 0-1 0 0,0 0 1 0 0,1-1 0 0 0,-1 1-1 0 0,0-1 1 0 0,1 1-1 0 0,-1-1 1 0 0,1 0 0 0 0,-1 0-1 0 0,1 0 1 0 0,-1 0-1 0 0,1-1 1 0 0,0 1 0 0 0,0-1-1 0 0,-1 1 1 0 0,1-1-1 0 0,0 0 1 0 0,2 0 0 0 0,-3 0-4 0 0,0-1 0 0 0,0 1 1 0 0,0-1-1 0 0,-1 1 0 0 0,1-1 1 0 0,0 1-1 0 0,0-1 1 0 0,-1 0-1 0 0,1 0 0 0 0,-1 0 1 0 0,1 0-1 0 0,-1 0 0 0 0,1 0 1 0 0,-1-1-1 0 0,0 1 1 0 0,1 0-1 0 0,-1-1 0 0 0,2-2 1 0 0,0 0-4 0 0,-1 0 1 0 0,1 0 0 0 0,-1 0-1 0 0,0 0 1 0 0,2-8 0 0 0,1-3 39 0 0,-2 0 0 0 0,0 0 0 0 0,-1-1 0 0 0,1-24 0 0 0,-4 3 197 0 0,-6-39-1 0 0,-1 24 603 0 0,8 49-761 0 0,0-2-47 0 0,0 5-6 0 0,0 0-1 0 0,0 0 1 0 0,0 0-1 0 0,0 0 1 0 0,0 0-1 0 0,0 0 1 0 0,0 0-1 0 0,0 0 1 0 0,0 0-1 0 0,0 0 1 0 0,0 0-1 0 0,0 0 1 0 0,0 0-1 0 0,0 0 1 0 0,0 0-1 0 0,0 0 1 0 0,1 0-1 0 0,-1 0 1 0 0,0 0-1 0 0,0 0 1 0 0,0 0-1 0 0,0 0 1 0 0,0 0-1 0 0,0 0 1 0 0,0 0-1 0 0,0 0 1 0 0,0 0-1 0 0,0 0 1 0 0,0 0-1 0 0,0 0 1 0 0,0 0-1 0 0,0 0 1 0 0,0 0-1 0 0,0 0 1 0 0,1 0-1 0 0,-1 0 0 0 0,0 0 1 0 0,0 0-1 0 0,0 0 1 0 0,0-1-1 0 0,0 1 1 0 0,0 0-1 0 0,11 29 416 0 0,10 45 0 0 0,-13-43-224 0 0,23 57 0 0 0,-21-62-1111 0 0,-8-20-2061 0 0,-41-56-6154 0 0,13 13 11448 0 0,25 35-1938 0 0,1 2-347 0 0,0 0 0 0 0,-1 0 0 0 0,1 0-1 0 0,0 0 1 0 0,0 0 0 0 0,-1 0 0 0 0,1-1 0 0 0,0 1 0 0 0,0 0 0 0 0,0 0-1 0 0,-1 0 1 0 0,1 0 0 0 0,0-1 0 0 0,0 1 0 0 0,0 0 0 0 0,0 0 0 0 0,-1-1-1 0 0,1 1 1 0 0,0 0 0 0 0,0 0 0 0 0,0-1 0 0 0,0 1 0 0 0,0 0 0 0 0,0 0-1 0 0,0-1 1 0 0,0 1 0 0 0,0 0 0 0 0,0 0 0 0 0,0-1 0 0 0,0 1-1 0 0,0 0 1 0 0,0-1 0 0 0,0 1 0 0 0,0 0 0 0 0,0 0 0 0 0,0-1 0 0 0,0 1-1 0 0,0 0 1 0 0,0 0 0 0 0,0-1 0 0 0,0 1 0 0 0,1 0 0 0 0,-1 0 0 0 0,0-1-1 0 0,0 1 1 0 0,0 0 0 0 0,1-1 0 0 0,-1 1-20 0 0,1-1 0 0 0,-1 0-1 0 0,1 1 1 0 0,-1-1 0 0 0,1 0 0 0 0,-1 1 0 0 0,1-1-1 0 0,0 1 1 0 0,-1-1 0 0 0,1 1 0 0 0,0-1 0 0 0,-1 1-1 0 0,1 0 1 0 0,0-1 0 0 0,0 1 0 0 0,-1 0 0 0 0,1-1-1 0 0,0 1 1 0 0,0 0 0 0 0,0 0 0 0 0,-1 0 0 0 0,1 0-1 0 0,1 0 1 0 0,44 3-2744 0 0,5 4-8300 0 0,-31-4 8987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1:5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163 196 1268 0 0,'-2'-2'456'0'0,"0"1"0"0"0,0-1-1 0 0,0 1 1 0 0,0 0 0 0 0,0 0-1 0 0,0 0 1 0 0,0 0 0 0 0,-4-1 0 0 0,-14-6 2919 0 0,19 7-2751 0 0,-22-22 1953 0 0,19 17-2289 0 0,1-1 1 0 0,-1 1 0 0 0,1-1-1 0 0,-4-11 1 0 0,5 12-72 0 0,1 4-68 0 0,-7-20 737 0 0,5-13-179 0 0,3 33-549 0 0,6-7 4 0 0,-5 7-135 0 0,0 0 0 0 0,0 0 1 0 0,0 0-1 0 0,1 0 0 0 0,-1 0 1 0 0,0 0-1 0 0,1 1 0 0 0,0-1 1 0 0,-1 0-1 0 0,1 1 0 0 0,0 0 1 0 0,-1-1-1 0 0,3 0 0 0 0,-2 1 36 0 0,12-4-50 0 0,-12 5 22 0 0,0 0 0 0 0,-1 0 0 0 0,1 0 1 0 0,0 0-1 0 0,0 0 0 0 0,-1 0 0 0 0,1 1 0 0 0,0-1 0 0 0,0 1 0 0 0,-1-1 0 0 0,1 1 0 0 0,-1 0 0 0 0,3 1 1 0 0,-1 0 156 0 0,-3 1-170 0 0,-9 40 137 0 0,8-40-148 0 0,1 1 7 0 0,0 0 0 0 0,-1 1-1 0 0,1-1 1 0 0,-1 1 0 0 0,0-1-1 0 0,0 0 1 0 0,0 1 0 0 0,0-1-1 0 0,-1 0 1 0 0,-3 6 0 0 0,-2 8 67 0 0,-16 53 339 0 0,17-52-299 0 0,2 1 0 0 0,-3 26-1 0 0,5-34-102 0 0,1-6-10 0 0,1 0 1 0 0,-1 0 0 0 0,1 1 0 0 0,0-1 0 0 0,3 11 0 0 0,-1 7 104 0 0,5 23-13 0 0,-2-16-46 0 0,0-9-88 0 0,-4-20 62 0 0,0 0-22 0 0,0 1 3 0 0,0 0 0 0 0,0 0 0 0 0,1 0 0 0 0,-1 0 0 0 0,1 0 1 0 0,0-1-1 0 0,0 1 0 0 0,0 0 0 0 0,0-1 0 0 0,0 0 0 0 0,1 1 0 0 0,-1-1 1 0 0,1 0-1 0 0,-1 0 0 0 0,1 0 0 0 0,0-1 0 0 0,0 1 0 0 0,3 1 0 0 0,-1-1-40 0 0,-3-1-3 0 0,8 2 46 0 0,9 4 48 0 0,-19-7-66 0 0,0 0 1 0 0,1 0-1 0 0,-1 0 1 0 0,0 0-1 0 0,1 0 0 0 0,-1 0 1 0 0,0 0-1 0 0,0 0 0 0 0,1 0 1 0 0,-1 0-1 0 0,0 0 1 0 0,1 0-1 0 0,-1 0 0 0 0,0 1 1 0 0,0-1-1 0 0,1 0 0 0 0,-1 0 1 0 0,0 0-1 0 0,0 0 1 0 0,0 1-1 0 0,1-1 0 0 0,-1 0 1 0 0,0 0-1 0 0,0 0 1 0 0,0 1-1 0 0,0-1 0 0 0,1 0 1 0 0,-1 1-1 0 0,0-1 0 0 0,0 0 1 0 0,0 0-1 0 0,0 1 1 0 0,0-1-1 0 0,0 0 0 0 0,0 1 1 0 0,-13 12-16 0 0,10-10 49 0 0,-8 7 1 0 0,4-2-39 0 0,1 0-1 0 0,0 1 0 0 0,0-1 0 0 0,1 1 1 0 0,0 0-1 0 0,-5 16 0 0 0,9-23 15 0 0,-2 12 172 0 0,1-1-70 0 0,0-1 0 0 0,1 0 0 0 0,0 1 1 0 0,1-1-1 0 0,3 22 0 0 0,-3-32-41 0 0,1 1 2 0 0,4 56 278 0 0,-5-56-307 0 0,0 0-21 0 0,3 44 193 0 0,9 46-1 0 0,-10-77-178 0 0,2 20 98 0 0,-2 0 0 0 0,-3 66 0 0 0,0-95-118 0 0,-2 34-15 0 0,3 12 29 0 0,-1-15 70 0 0,6 62 0 0 0,-1-62-78 0 0,-2 0-1 0 0,-2 0 1 0 0,-4 45-1 0 0,3-65-18 0 0,-2 13 17 0 0,2-1 0 0 0,1 1 1 0 0,8 60-1 0 0,-4-46 54 0 0,-3-30-55 0 0,2 10-1 0 0,-2 0 0 0 0,-1-1 0 0 0,-3 27 0 0 0,3-46-12 0 0,-1 0 0 0 0,1 0 1 0 0,-1 0-1 0 0,-1 0 0 0 0,1 0 1 0 0,-4 7-1 0 0,-12 36 84 0 0,17-46-103 0 0,-10 22-61 0 0,2-6 140 0 0,7-16-104 0 0,-11 35 0 0 0,10-33 44 0 0,1-1-2 0 0,1-1 1 0 0,-1 0 0 0 0,0 0-1 0 0,0 0 1 0 0,0 0-1 0 0,-1 0 1 0 0,1-1-1 0 0,0 1 1 0 0,-3 2-1 0 0,3-3 8 0 0,0 1-8 0 0,0 0-1 0 0,-1 0 1 0 0,1-1 0 0 0,-1 1 0 0 0,1 0 0 0 0,-1-1-1 0 0,0 1 1 0 0,1-1 0 0 0,-1 0 0 0 0,0 0-1 0 0,0 0 1 0 0,0 1 0 0 0,0-2 0 0 0,-3 2-1 0 0,3-2-4 0 0,1 0 0 0 0,-1 0 0 0 0,1 0 0 0 0,-1 0 0 0 0,0 0 0 0 0,1 0-1 0 0,-1-1 1 0 0,0 1 0 0 0,1 0 0 0 0,-1-1 0 0 0,1 0 0 0 0,-1 1 0 0 0,1-1-1 0 0,-2-1 1 0 0,0 1 5 0 0,3-2 3 0 0,-1 0-8 0 0,5-23-13 0 0,3 4-39 0 0,-6 21 46 0 0,17-17-822 0 0,2 4-1518 0 0,22-26-10960 0 0,-32 30 11734 0 0,3-2-357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1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118 227 1512 0 0,'0'0'2652'0'0,"-5"-2"-2286"0"0,-12-5 43 0 0,13 6 409 0 0,-19-8 1458 0 0,2-5-550 0 0,9 1-1195 0 0,11 12-373 0 0,-12-18 714 0 0,12 15-810 0 0,-1 1 0 0 0,1-1 1 0 0,-1 0-1 0 0,1 0 0 0 0,0 0 1 0 0,1 0-1 0 0,-1 0 0 0 0,1 0 1 0 0,0 0-1 0 0,0 0 0 0 0,0 0 1 0 0,0 0-1 0 0,1 0 0 0 0,-1 0 0 0 0,1 0 1 0 0,2-6-1 0 0,-2 8-42 0 0,-1 0 1 0 0,3-8-25 0 0,1 2 24 0 0,24-30 264 0 0,-27 37-219 0 0,18-17 927 0 0,-19 17-938 0 0,0 1 0 0 0,0-1 1 0 0,0 1-1 0 0,0-1 0 0 0,1 1 1 0 0,-1 0-1 0 0,0-1 0 0 0,0 1 1 0 0,1-1-1 0 0,-1 1 0 0 0,0 0 1 0 0,1-1-1 0 0,-1 1 0 0 0,0 0 1 0 0,1 0-1 0 0,-1-1 0 0 0,1 1 1 0 0,-1 0-1 0 0,0 0 0 0 0,1-1 0 0 0,-1 1 1 0 0,1 0-1 0 0,-1 0 0 0 0,1 0 1 0 0,-1 0-1 0 0,1 0 0 0 0,-1 0 1 0 0,1 0-1 0 0,0 11 849 0 0,-1-3-1091 0 0,0-2 376 0 0,-1 27 390 0 0,0-26-455 0 0,0 0 1 0 0,0 0-1 0 0,0 0 1 0 0,2 11-1 0 0,-2 7 165 0 0,-11 38 431 0 0,3-23-336 0 0,8-38-372 0 0,-1 7 7 0 0,-2-2-3 0 0,2 22 123 0 0,4 15 72 0 0,-2-34-199 0 0,0-8-14 0 0,1 1-19 0 0,1 6 43 0 0,8 42 106 0 0,-10-49-118 0 0,4 13 70 0 0,-1-5-45 0 0,-3-8-58 0 0,11 21 38 0 0,-10-21 10 0 0,1 1 0 0 0,0-1 1 0 0,0 0-1 0 0,1 0 1 0 0,-1 0-1 0 0,0 0 0 0 0,1 0 1 0 0,-1 0-1 0 0,1 0 0 0 0,0-1 1 0 0,-1 1-1 0 0,1-1 0 0 0,3 1 1 0 0,5 3 24 0 0,-10-4-62 0 0,9 2 1 0 0,16 7 71 0 0,-23-9-10 0 0,0-1-16 0 0,8 0-8 0 0,-8 0 409 0 0,-10 0-395 0 0,-24-1-12 0 0,23 1 81 0 0,-6 4 1035 0 0,13-4-1066 0 0,1 0 0 0 0,-1 0 0 0 0,1 0 0 0 0,-1 1 0 0 0,0-1 0 0 0,1 0 0 0 0,-1 0 0 0 0,1 1 0 0 0,-1-1 0 0 0,1 0 0 0 0,-1 0 0 0 0,1 1 0 0 0,-1-1 0 0 0,1 1 0 0 0,-1-1 0 0 0,1 0 0 0 0,0 1 0 0 0,-1-1 0 0 0,1 1 0 0 0,-1-1 0 0 0,1 1 0 0 0,0-1 0 0 0,0 1 0 0 0,-1-1 0 0 0,1 1 0 0 0,0-1 0 0 0,0 1 0 0 0,0 0 0 0 0,0-1 0 0 0,-1 1 0 0 0,1-1 0 0 0,0 1 0 0 0,0 0 0 0 0,0 2 60 0 0,0-1-88 0 0,6 40 143 0 0,-6-39-194 0 0,1 0 16 0 0,11 63 199 0 0,-11-64-200 0 0,2 13 17 0 0,2 26 196 0 0,-5-40-176 0 0,0 2-22 0 0,1 6 12 0 0,3 81 316 0 0,-4-88-380 0 0,0 1 34 0 0,2 25 73 0 0,-2-4-76 0 0,0-22 14 0 0,0 1 27 0 0,10 190 97 0 0,-4-81 179 0 0,3 119 298 0 0,-6 4-291 0 0,1-100-235 0 0,-4-133-96 0 0,0 1-16 0 0,0 9 28 0 0,0-9-9 0 0,0 0 32 0 0,2 20 53 0 0,-1-21-89 0 0,-1 1-6 0 0,0 7 0 0 0,0-7 40 0 0,-1 0-6 0 0,0 7-15 0 0,-2 10-21 0 0,0 34-1 0 0,3-51 44 0 0,-6 22 47 0 0,-3 101 26 0 0,8-119-108 0 0,1 0 0 0 0,-1 0 1 0 0,0-1-1 0 0,-1 1 1 0 0,-4 11-1 0 0,6-16 3 0 0,-1 0 21 0 0,-7 22 96 0 0,-10 29-161 0 0,17-50 69 0 0,0 1 1 0 0,0 0 0 0 0,-1 0 0 0 0,0 0 0 0 0,0 0 0 0 0,0-1-1 0 0,0 1 1 0 0,-1-1 0 0 0,-2 4 0 0 0,3-5-45 0 0,2-2 15 0 0,-1 1 6 0 0,1 0 1 0 0,-1-1-1 0 0,1 1 0 0 0,-1 0 0 0 0,0-1 1 0 0,1 1-1 0 0,-1-1 0 0 0,0 1 0 0 0,0-1 1 0 0,1 0-1 0 0,-1 1 0 0 0,0-1 0 0 0,0 0 0 0 0,1 1 1 0 0,-1-1-1 0 0,0 0 0 0 0,0 0 0 0 0,0 0 1 0 0,0 0-1 0 0,-1 0 0 0 0,-20 3 195 0 0,21-3-195 0 0,-2 1 29 0 0,0-2-11 0 0,-10-3-4 0 0,9 3 9 0 0,2 0-24 0 0,0 0-1 0 0,-1-1 1 0 0,1 1 0 0 0,0 0-1 0 0,0-1 1 0 0,0 1 0 0 0,0-1 0 0 0,0 0-1 0 0,0 0 1 0 0,1 0 0 0 0,-1 0-1 0 0,-2-3 1 0 0,1 1-21 0 0,2 3 8 0 0,1 0 0 0 0,-1 0 0 0 0,0 0 0 0 0,1-1 0 0 0,-1 1 0 0 0,1 0 0 0 0,0 0 0 0 0,-1 0 0 0 0,1-1 0 0 0,0 1 0 0 0,0 0 1 0 0,-1 0-1 0 0,1 0 0 0 0,0-1 0 0 0,0 1 0 0 0,1 0 0 0 0,-1 0 0 0 0,0-1 0 0 0,0 1 0 0 0,1 0 0 0 0,-1 0 0 0 0,0 0 0 0 0,1 0 0 0 0,-1-1 1 0 0,1 1-1 0 0,0 0 0 0 0,-1 0 0 0 0,1 0 0 0 0,0 0 0 0 0,-1 0 0 0 0,1 0 0 0 0,0 0 0 0 0,0 1 0 0 0,0-1 0 0 0,0 0 0 0 0,2-1 0 0 0,5-4-63 0 0,0-1 0 0 0,0 1 0 0 0,12-6-1 0 0,-14 9-45 0 0,76-42-2278 0 0,44-17-8450 0 0,25-13-1428 0 0,-119 59 10407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1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0 2056 0 0,'0'0'4917'0'0,"-8"1"-4325"0"0,-98 15 3842 0 0,50-5-2501 0 0,53-11-1736 0 0,1 1-5 0 0,-6 4-15 0 0,6-4-6 0 0,1-1-147 0 0,1 1 0 0 0,0-1 0 0 0,-1 0 0 0 0,1 0 0 0 0,0 1 0 0 0,-1-1-1 0 0,1 0 1 0 0,0 0 0 0 0,0 1 0 0 0,-1-1 0 0 0,1 0 0 0 0,0 1 0 0 0,0-1 0 0 0,0 0 0 0 0,0 1-1 0 0,-1-1 1 0 0,1 0 0 0 0,0 1 0 0 0,0-1 0 0 0,0 1 0 0 0,0-1 0 0 0,0 0 0 0 0,0 1-1 0 0,0-1 1 0 0,0 0 0 0 0,0 1 0 0 0,0-1 0 0 0,0 1 0 0 0,0-1 0 0 0,0 0 0 0 0,0 1-1 0 0,0-1 1 0 0,1 0 0 0 0,-1 1 0 0 0,0-1 0 0 0,0 0 0 0 0,1 1 0 0 0,13 21 178 0 0,0-2 1 0 0,2 0-1 0 0,31 31 1 0 0,-23-26 566 0 0,36 49-1 0 0,-59-72-617 0 0,-1 4-21 0 0,0-5-88 0 0,1 1 1 0 0,-1-1 0 0 0,0 1-1 0 0,0-1 1 0 0,0 1 0 0 0,-1-1-1 0 0,1 1 1 0 0,0-1 0 0 0,0 1-1 0 0,-1-1 1 0 0,1 1 0 0 0,-1-1-1 0 0,0 1 1 0 0,1-1 0 0 0,-1 0-1 0 0,0 1 1 0 0,0-1-1 0 0,0 0 1 0 0,0 0 0 0 0,0 1-1 0 0,0-1 1 0 0,-1 1 0 0 0,-3 2 40 0 0,0 0 1 0 0,0-1 0 0 0,0 0 0 0 0,-1 0-1 0 0,1 0 1 0 0,-1-1 0 0 0,1 0 0 0 0,-1 0-1 0 0,0 0 1 0 0,0 0 0 0 0,0-1-1 0 0,0 0 1 0 0,0-1 0 0 0,0 1 0 0 0,-12-2-1 0 0,8 1-389 0 0,0-2 0 0 0,0 1 1 0 0,-13-5-1 0 0,-27-13-5719 0 0,48 18 5267 0 0,1 0 0 0 0,-1 0 1 0 0,1 0-1 0 0,-1-1 1 0 0,1 1-1 0 0,0 0 1 0 0,0 0-1 0 0,0-1 1 0 0,-1 1-1 0 0,1-1 0 0 0,0 1 1 0 0,-1-4-1 0 0,-1-3-1198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1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17 227 2416 0 0,'44'-5'6310'0'0,"-42"5"-5766"0"0,1-1-40 0 0,4-1-188 0 0,1-1 0 0 0,-1-1 0 0 0,0 1 0 0 0,0-1 0 0 0,0-1 0 0 0,0 1 0 0 0,-1-1 1 0 0,0 0-1 0 0,0-1 0 0 0,0 1 0 0 0,0-1 0 0 0,-1 0 0 0 0,6-9 0 0 0,-11 13-240 0 0,0 0-45 0 0,0 0 0 0 0,0 0 0 0 0,0 0 0 0 0,-1 1 1 0 0,1-1-1 0 0,-1 0 0 0 0,0 0 0 0 0,1 0 0 0 0,-1 0 0 0 0,0 0 1 0 0,0 1-1 0 0,0-1 0 0 0,0 0 0 0 0,0 1 0 0 0,0-1 1 0 0,-1 1-1 0 0,1-1 0 0 0,-1 1 0 0 0,1 0 0 0 0,-1 0 0 0 0,1-1 1 0 0,-1 1-1 0 0,0 0 0 0 0,1 0 0 0 0,-1 0 0 0 0,0 1 1 0 0,0-1-1 0 0,0 0 0 0 0,0 1 0 0 0,1-1 0 0 0,-1 1 1 0 0,0 0-1 0 0,0 0 0 0 0,-4-1 0 0 0,4 1 91 0 0,-1 0 11 0 0,-1 0-52 0 0,0 0 0 0 0,0 1 0 0 0,1-1 0 0 0,-1 1-1 0 0,0 0 1 0 0,0 0 0 0 0,1 0 0 0 0,-1 0-1 0 0,0 1 1 0 0,1-1 0 0 0,0 1 0 0 0,-1 0-1 0 0,1 0 1 0 0,0 0 0 0 0,-4 4 0 0 0,3-2 19 0 0,0 0 0 0 0,1 0 0 0 0,-1 1 0 0 0,1 0 0 0 0,0-1 0 0 0,0 1 0 0 0,1 0 1 0 0,0 0-1 0 0,-1 1 0 0 0,2-1 0 0 0,-3 9 0 0 0,0 3 104 0 0,1-1 0 0 0,1 1 0 0 0,-1 21 0 0 0,3-28-137 0 0,0-1-1 0 0,1 0 1 0 0,0 0-1 0 0,0 0 0 0 0,1-1 1 0 0,0 1-1 0 0,1 0 1 0 0,4 10-1 0 0,-6-17-55 0 0,1 1 0 0 0,-1-1 0 0 0,1 0 0 0 0,-1 0 1 0 0,1 0-1 0 0,0 0 0 0 0,0 0 0 0 0,0-1 0 0 0,0 1 0 0 0,0 0 0 0 0,0-1 0 0 0,1 1 0 0 0,-1-1 0 0 0,0 0 0 0 0,3 1 1 0 0,35 8 153 0 0,-38-9-144 0 0,4-1 10 0 0,7-1-22 0 0,-1-1 0 0 0,1 0 1 0 0,-1-1-1 0 0,0 0 0 0 0,0-1 0 0 0,0 0 1 0 0,-1-1-1 0 0,1 0 0 0 0,-1-1 0 0 0,0-1 1 0 0,13-9-1 0 0,-7 2 14 0 0,-1-1 0 0 0,-1-1-1 0 0,0-1 1 0 0,21-32 0 0 0,-20 27-19 0 0,-1 0 0 0 0,-2-1 0 0 0,0-1 0 0 0,15-41 0 0 0,-25 54 6 0 0,0 0 0 0 0,0-1 0 0 0,-1 1 0 0 0,1-20 0 0 0,-3 29 26 0 0,0-1-30 0 0,0 3 2 0 0,0 0-1 0 0,0 0 1 0 0,0 0 0 0 0,-1 0-1 0 0,1 0 1 0 0,0 0-1 0 0,0 0 1 0 0,0 0-1 0 0,0 0 1 0 0,0 0 0 0 0,0 0-1 0 0,0 0 1 0 0,-1 0-1 0 0,1 0 1 0 0,0 0-1 0 0,0 0 1 0 0,0 0 0 0 0,0 0-1 0 0,0 0 1 0 0,0 0-1 0 0,0 0 1 0 0,0 0-1 0 0,-1 0 1 0 0,1 0 0 0 0,0 0-1 0 0,0 0 1 0 0,0 0-1 0 0,0-1 1 0 0,0 1 0 0 0,0 0-1 0 0,0 0 1 0 0,0 0-1 0 0,0 0 1 0 0,0 0-1 0 0,0 0 1 0 0,0 0 0 0 0,0 0-1 0 0,0-1 1 0 0,0 1-1 0 0,0 0 1 0 0,-1 0-1 0 0,1 0 1 0 0,0 0 0 0 0,0 0-1 0 0,-11 19 150 0 0,-14 34 129 0 0,15-24-91 0 0,-7 18 159 0 0,2 0 1 0 0,-10 55-1 0 0,25-101-353 0 0,-6 48 268 0 0,6-45-243 0 0,0 0 1 0 0,0 0 0 0 0,0 0 0 0 0,1 0 0 0 0,-1 0 0 0 0,1 0 0 0 0,0 0 0 0 0,0 0 0 0 0,2 5 0 0 0,-2-7 10 0 0,0-1-36 0 0,-1-1 1 0 0,0 1-1 0 0,1 0 0 0 0,-1-1 0 0 0,1 1 0 0 0,-1 0 0 0 0,1-1 0 0 0,-1 1 0 0 0,1 0 0 0 0,-1-1 0 0 0,1 1 0 0 0,0-1 0 0 0,-1 1 0 0 0,1-1 0 0 0,0 1 0 0 0,-1-1 0 0 0,1 0 1 0 0,0 1-1 0 0,0-1 0 0 0,0 0 0 0 0,-1 1 0 0 0,1-1 0 0 0,0 0 0 0 0,1 0 0 0 0,17 3-339 0 0,-17-3 157 0 0,1-1-307 0 0,-2 0 421 0 0,0 0 1 0 0,0 0-1 0 0,0 1 1 0 0,0-1 0 0 0,0 0-1 0 0,0 0 1 0 0,0 0-1 0 0,0 0 1 0 0,0 0 0 0 0,0 0-1 0 0,-1 0 1 0 0,1-1-1 0 0,0 1 1 0 0,-1 0 0 0 0,1 0-1 0 0,-1 0 1 0 0,1-1-1 0 0,-1 1 1 0 0,0 0 0 0 0,1-1-1 0 0,-1 1 1 0 0,0 0-1 0 0,0-1 1 0 0,0 1 0 0 0,0 0-1 0 0,0-1 1 0 0,0 1-1 0 0,0 0 1 0 0,-1-2-1 0 0,-6-9-413 0 0,-1 0-1 0 0,0 0 1 0 0,-1 1-1 0 0,-19-19 1 0 0,13 15 256 0 0,6 5 418 0 0,1 0-1 0 0,1-1 0 0 0,0 0 0 0 0,0 0 1 0 0,1 0-1 0 0,-5-13 0 0 0,9 20-58 0 0,1 2-4 0 0,1 1-102 0 0,0-1 0 0 0,0 1 0 0 0,1 0 1 0 0,-1 0-1 0 0,0-1 0 0 0,0 1 0 0 0,1 0 0 0 0,-1 0 0 0 0,1 0 0 0 0,-1 0 0 0 0,1-1 1 0 0,0 1-1 0 0,-1 0 0 0 0,1 0 0 0 0,0 0 0 0 0,-1 0 0 0 0,1 0 0 0 0,0 0 0 0 0,0 1 1 0 0,0-1-1 0 0,0 0 0 0 0,0 0 0 0 0,0 1 0 0 0,0-1 0 0 0,0 0 0 0 0,1 1 1 0 0,-1-1-1 0 0,0 1 0 0 0,0-1 0 0 0,0 1 0 0 0,1 0 0 0 0,-1 0 0 0 0,2-1 0 0 0,7 0-563 0 0,-1 1-1 0 0,1 0 1 0 0,17 2-1 0 0,-7-1-2775 0 0,80-1-9043 0 0,-77-2 10613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2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3716 0 0,'10'-4'16999'0'0,"7"33"-16601"0"0,-16-27-307 0 0,0 1-27 0 0,3 13 218 0 0,0 1 0 0 0,-2 0 1 0 0,2 30-1 0 0,-4-44-245 0 0,1 0 36 0 0,1 21 84 0 0,-2-22-132 0 0,0 1-26 0 0,0 7 6 0 0,0-7 214 0 0,0 5-159 0 0,-1-14 59 0 0,0-14-31 0 0,1 20-117 0 0,-1-6-28 0 0,2-11 79 0 0,0 6-40 0 0,-1 6 16 0 0,1 0 0 0 0,0-1 1 0 0,0 1-1 0 0,1 0 0 0 0,0 0 1 0 0,0 0-1 0 0,0 0 0 0 0,0 0 1 0 0,1 0-1 0 0,-1 1 0 0 0,1-1 1 0 0,0 1-1 0 0,6-6 0 0 0,23-30-976 0 0,-6 18-5958 0 0,-19 16 2459 0 0,-1 2 2038 0 0,1-2 1168 0 0,4 0-3059 0 0,2-1 2452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2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68 2352 0 0,'0'0'4162'0'0,"1"2"-3663"0"0,0 0-1 0 0,1 0 1 0 0,-1 0-1 0 0,1-1 1 0 0,-1 1 0 0 0,1 0-1 0 0,0-1 1 0 0,2 3 0 0 0,29-4 1286 0 0,-30 0-1429 0 0,25-12 1299 0 0,-25 9-1539 0 0,-1 1 1 0 0,1-1-1 0 0,-1 0 0 0 0,0 0 1 0 0,1 1-1 0 0,-2-2 0 0 0,1 1 1 0 0,0 0-1 0 0,2-5 0 0 0,-4 6-52 0 0,1 0 23 0 0,0 1-53 0 0,-1 0-1 0 0,1-1 1 0 0,-1 1-1 0 0,1 0 1 0 0,-1-1-1 0 0,0 1 1 0 0,0 0-1 0 0,1-1 0 0 0,-1 1 1 0 0,0 0-1 0 0,0-1 1 0 0,0 1-1 0 0,-1 0 1 0 0,1-1-1 0 0,0 1 1 0 0,0 0-1 0 0,-1-1 1 0 0,1 1-1 0 0,-1 0 1 0 0,1 0-1 0 0,-1 0 1 0 0,-1-2-1 0 0,1 1 169 0 0,-16 0 258 0 0,12 3-352 0 0,-36 15 472 0 0,39-15-444 0 0,-1 0-72 0 0,0 0 1 0 0,0 0 0 0 0,0 0-1 0 0,0 1 1 0 0,0-1-1 0 0,1 1 1 0 0,-1 0 0 0 0,1 0-1 0 0,-4 3 1 0 0,-3 2 193 0 0,7-6-190 0 0,1 0-4 0 0,-27 35 691 0 0,27-35-689 0 0,-7 15 139 0 0,4 8-26 0 0,3-22-157 0 0,2 15 168 0 0,2-3-200 0 0,-2-12 20 0 0,-1 0-1 0 0,1 0 1 0 0,-1 0-1 0 0,1 1 1 0 0,0-1-1 0 0,0-1 1 0 0,0 1-1 0 0,0 0 1 0 0,0 0 0 0 0,1 0-1 0 0,-1 0 1 0 0,0-1-1 0 0,1 1 1 0 0,0-1-1 0 0,-1 1 1 0 0,1-1-1 0 0,0 0 1 0 0,0 1-1 0 0,-1-1 1 0 0,1 0-1 0 0,0 0 1 0 0,0 0-1 0 0,3 0 1 0 0,2 3-8 0 0,-5-3 21 0 0,14 1 8 0 0,-5-1-465 0 0,-1-1-1 0 0,0 0 1 0 0,0 0 0 0 0,1-1-1 0 0,16-3 1 0 0,12-8-5565 0 0,-4-4-4121 0 0,-23 9 8289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2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2116 0 0,'0'0'990'0'0,"-7"2"-40"0"0,-5 0-756 0 0,-105 20 8853 0 0,56 2-6801 0 0,60-23-2137 0 0,-8 6 196 0 0,9-7-288 0 0,-1 0 0 0 0,1 0 0 0 0,0 0 0 0 0,0 1 0 0 0,-1-1 0 0 0,1 0 1 0 0,0 0-1 0 0,0 0 0 0 0,-1 1 0 0 0,1-1 0 0 0,0 0 0 0 0,0 0 0 0 0,0 1 0 0 0,0-1 0 0 0,0 0 0 0 0,-1 0 0 0 0,1 1 0 0 0,0-1 0 0 0,0 0 0 0 0,0 0 0 0 0,0 1 0 0 0,0-1 1 0 0,0 0-1 0 0,0 1 0 0 0,0-1 0 0 0,0 0 0 0 0,0 0 0 0 0,0 1 0 0 0,0-1 0 0 0,0 0 0 0 0,0 1 0 0 0,0-1 0 0 0,0 0 0 0 0,0 0 0 0 0,0 1 0 0 0,1-1 0 0 0,-1 0 1 0 0,0 0-1 0 0,0 1 0 0 0,0-1 0 0 0,0 0 0 0 0,1 0 0 0 0,-1 1 0 0 0,0-1 0 0 0,0 0 0 0 0,0 0 0 0 0,1 1 0 0 0,30 10 62 0 0,32 7 0 0 0,-52-16-15 0 0,-1 1 0 0 0,1 0 1 0 0,-1 0-1 0 0,0 1 1 0 0,0 1-1 0 0,0 0 1 0 0,-1 0-1 0 0,1 1 1 0 0,13 11-1 0 0,-21-15 62 0 0,-2-2-108 0 0,1 1 0 0 0,0-1 0 0 0,-1 1 0 0 0,1-1-1 0 0,-1 1 1 0 0,0 0 0 0 0,1-1 0 0 0,-1 1 0 0 0,1 0-1 0 0,-1 0 1 0 0,0-1 0 0 0,0 1 0 0 0,1 0 0 0 0,-1-1-1 0 0,0 1 1 0 0,0 0 0 0 0,0 0 0 0 0,0 0 0 0 0,0-1-1 0 0,0 1 1 0 0,0 0 0 0 0,0 0 0 0 0,0-1 0 0 0,0 1-1 0 0,0 0 1 0 0,-1 1 0 0 0,-2 18 429 0 0,2-17-395 0 0,-1-1-1 0 0,0 0 0 0 0,0 0 0 0 0,0 1 0 0 0,0-1 0 0 0,0 0 0 0 0,0-1 1 0 0,0 1-1 0 0,-1 0 0 0 0,1-1 0 0 0,-1 1 0 0 0,1-1 0 0 0,-1 0 1 0 0,0 0-1 0 0,1 0 0 0 0,-1 0 0 0 0,-4 1 0 0 0,-1 1 32 0 0,-30 6 98 0 0,32-8-453 0 0,0 0 0 0 0,-1 0-1 0 0,1-1 1 0 0,-1 0 0 0 0,1 0 0 0 0,0 0-1 0 0,-14-3 1 0 0,20 3-175 0 0,-1-1 0 0 0,0 1 0 0 0,0 0 0 0 0,0-1 0 0 0,0 1 1 0 0,0-1-1 0 0,0 1 0 0 0,1-1 0 0 0,-1 1 0 0 0,0-1 0 0 0,0 0 0 0 0,1 1 0 0 0,-1-1 0 0 0,0 0 0 0 0,1 0 1 0 0,-1 0-1 0 0,1 1 0 0 0,-1-1 0 0 0,1 0 0 0 0,-1 0 0 0 0,1 0 0 0 0,0 0 0 0 0,-1 0 0 0 0,1 0 0 0 0,0 0 0 0 0,0 0 1 0 0,0-1-1 0 0,-1-7-1670 0 0,1 7 180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2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26 234 2680 0 0,'29'-3'4315'0'0,"-25"2"-3762"0"0,-1 1-14 0 0,2 0-311 0 0,0 0-1 0 0,0-1 1 0 0,0 0 0 0 0,0 0 0 0 0,-1 0 0 0 0,1 0-1 0 0,0-1 1 0 0,0 0 0 0 0,-1 0 0 0 0,1 0 0 0 0,-1 0 0 0 0,0-1-1 0 0,0 0 1 0 0,0 0 0 0 0,0 0 0 0 0,0 0 0 0 0,0-1 0 0 0,-1 1-1 0 0,4-6 1 0 0,-6 8-107 0 0,0-1 9 0 0,-1 1-60 0 0,1-1-1 0 0,0 1 1 0 0,0-1-1 0 0,-1 1 1 0 0,1-1-1 0 0,-1 1 1 0 0,0-1-1 0 0,1 1 1 0 0,-1-1-1 0 0,0 1 1 0 0,0-1-1 0 0,0 0 1 0 0,0 1-1 0 0,0-3 1 0 0,-6-4 90 0 0,5 6 20 0 0,-14-3 615 0 0,9 6-674 0 0,1 0 1 0 0,-1 1-1 0 0,0-1 0 0 0,0 1 1 0 0,1 1-1 0 0,-1-1 0 0 0,1 1 0 0 0,0 0 1 0 0,0 0-1 0 0,0 0 0 0 0,-8 7 1 0 0,1 2 154 0 0,0-1 0 0 0,-19 25 1 0 0,30-33-261 0 0,-1 0-1 0 0,1 0 1 0 0,0 0 0 0 0,0 1-1 0 0,0-1 1 0 0,1 0 0 0 0,-1 0 0 0 0,1 0-1 0 0,0 6 1 0 0,-1-4 2 0 0,1-2 24 0 0,0 0-10 0 0,1 1-18 0 0,-1 0 1 0 0,1-1-1 0 0,0 1 1 0 0,0 0-1 0 0,0-1 1 0 0,1 1-1 0 0,-1-1 1 0 0,1 0-1 0 0,0 1 1 0 0,0-1-1 0 0,0 0 1 0 0,0 0-1 0 0,1 0 1 0 0,5 5-1 0 0,-4-5 0 0 0,1 0 0 0 0,0-1 0 0 0,0 1-1 0 0,0-1 1 0 0,0 0 0 0 0,0-1 0 0 0,0 1-1 0 0,1-1 1 0 0,-1 0 0 0 0,0 0-1 0 0,1-1 1 0 0,-1 1 0 0 0,1-1 0 0 0,-1 0-1 0 0,7-2 1 0 0,-1 1-5 0 0,-1 0 0 0 0,1-1 0 0 0,-1-1 0 0 0,0 0 1 0 0,0 0-1 0 0,0-1 0 0 0,0 0 0 0 0,-1-1 0 0 0,0 0 0 0 0,0 0 0 0 0,0-1 1 0 0,0 0-1 0 0,-1-1 0 0 0,0 0 0 0 0,0 0 0 0 0,-1 0 0 0 0,0-1 0 0 0,0-1 0 0 0,-1 1 1 0 0,0-1-1 0 0,0 0 0 0 0,-1 0 0 0 0,-1 0 0 0 0,1-1 0 0 0,-1 0 0 0 0,-1 0 0 0 0,0 0 1 0 0,3-19-1 0 0,-3-5 267 0 0,-1 0 1 0 0,-5-48 0 0 0,3 80 587 0 0,-1 9-729 0 0,0 17 247 0 0,0-1 1 0 0,5 46-1 0 0,-2-50-116 0 0,5 24 379 0 0,-1 51 0 0 0,-6-86-594 0 0,0-6-44 0 0,5 19 52 0 0,-5-19-108 0 0,1 1-1 0 0,0-1 1 0 0,0 1-1 0 0,-1-1 1 0 0,2 0-1 0 0,-1 1 1 0 0,0-1-1 0 0,0 0 1 0 0,1 0-1 0 0,-1 0 1 0 0,1 0 0 0 0,0 0-1 0 0,0 0 1 0 0,-1 0-1 0 0,1-1 1 0 0,3 3-1 0 0,-3-3-243 0 0,0-4-2231 0 0,7-10 1969 0 0,-6 9-99 0 0,-6-11-730 0 0,2 12 1136 0 0,-1 0 0 0 0,1 1 0 0 0,-1-1 0 0 0,0 0 0 0 0,0 1 0 0 0,0-1 0 0 0,0 1 0 0 0,0 0 0 0 0,0 0 1 0 0,-1 0-1 0 0,1 0 0 0 0,-1 0 0 0 0,-3-2 0 0 0,2 1-116 0 0,-5-3 271 0 0,-1 1 1 0 0,1 1-1 0 0,-1 0 0 0 0,0 0 1 0 0,-11-2-1 0 0,5 1 831 0 0,14 4-384 0 0,-4-1-2 0 0,6 2-312 0 0,0 0 0 0 0,0 0 0 0 0,-1 0 0 0 0,1 0 0 0 0,0 0 1 0 0,0 0-1 0 0,0 0 0 0 0,0 0 0 0 0,0 0 0 0 0,0 0 0 0 0,0 0 0 0 0,0 0 0 0 0,0 0 0 0 0,0-1 0 0 0,0 1 0 0 0,0 0 0 0 0,-1 0 1 0 0,1 0-1 0 0,0 0 0 0 0,0 0 0 0 0,0 0 0 0 0,0 0 0 0 0,0 0 0 0 0,0 0 0 0 0,0 0 0 0 0,0 0 0 0 0,0-1 0 0 0,0 1 1 0 0,0 0-1 0 0,0 0 0 0 0,0 0 0 0 0,0 0 0 0 0,0 0 0 0 0,0 0 0 0 0,0 0 0 0 0,0 0 0 0 0,0 0 0 0 0,0 0 0 0 0,0-1 0 0 0,0 1 1 0 0,0 0-1 0 0,0 0 0 0 0,0 0 0 0 0,0 0 0 0 0,0 0 0 0 0,1 0 0 0 0,-1 0 0 0 0,0 0 0 0 0,0 0 0 0 0,0 0 0 0 0,0 0 0 0 0,0 0 1 0 0,0-1-1 0 0,0 1 0 0 0,0 0 0 0 0,0 0 0 0 0,0 0 0 0 0,0 0 0 0 0,0 0 0 0 0,1 0 0 0 0,-1 0 0 0 0,0 0 0 0 0,0 0 1 0 0,0 0-1 0 0,0 0 0 0 0,0 0 0 0 0,0 0 0 0 0,18-5 147 0 0,31-6 1 0 0,-20 5-3090 0 0,-5 1-4870 0 0,-12 0 3622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5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170 230 2096 0 0,'5'-11'7284'0'0,"-13"2"-6549"0"0,-1 2 1 0 0,0-1-1 0 0,-1 1 1 0 0,-12-6-1 0 0,21 12-500 0 0,-2-1-120 0 0,1 1 1 0 0,0-1-1 0 0,0 0 1 0 0,0 0-1 0 0,0 0 1 0 0,0 0 0 0 0,0 0-1 0 0,0-1 1 0 0,-2-3-1 0 0,4 6-90 0 0,0-1 122 0 0,-13-35 903 0 0,8 4-662 0 0,5 29-358 0 0,5-12 155 0 0,-1 10-111 0 0,-1 0 0 0 0,1 0-1 0 0,1 1 1 0 0,7-7 0 0 0,-11 10-11 0 0,2-2 21 0 0,0-1 0 0 0,0 1-1 0 0,1 0 1 0 0,-1 1 0 0 0,1-1-1 0 0,0 0 1 0 0,-1 1 0 0 0,5-2 0 0 0,-6 3 613 0 0,-2 1-676 0 0,0-1 0 0 0,0 1 0 0 0,0 0-1 0 0,1 0 1 0 0,-1 0 0 0 0,0-1 0 0 0,0 1 0 0 0,0 0 0 0 0,0 0-1 0 0,0 0 1 0 0,1-1 0 0 0,-1 1 0 0 0,0 0 0 0 0,0 0 0 0 0,0 0-1 0 0,1 0 1 0 0,-1 0 0 0 0,0 0 0 0 0,0 0 0 0 0,0-1 0 0 0,1 1-1 0 0,-1 0 1 0 0,0 0 0 0 0,0 0 0 0 0,1 0 0 0 0,-1 0 0 0 0,0 0-1 0 0,0 0 1 0 0,1 0 0 0 0,-1 0 0 0 0,0 0 0 0 0,0 0 0 0 0,0 0 0 0 0,1 0-1 0 0,-1 0 1 0 0,0 1 0 0 0,0-1 0 0 0,1 0 0 0 0,-1 0 0 0 0,0 0-1 0 0,0 0 1 0 0,0 0 0 0 0,1 0 0 0 0,-1 0 0 0 0,0 1 0 0 0,0-1-1 0 0,0 0 1 0 0,0 0 0 0 0,1 0 0 0 0,-1 1 0 0 0,2 34 193 0 0,-2-32-178 0 0,-1-1 23 0 0,-20 109 807 0 0,0-43-318 0 0,15-52-421 0 0,1 0 0 0 0,-5 25 1 0 0,2 9-2 0 0,7-42-107 0 0,1-1 0 0 0,0 0 1 0 0,0 1-1 0 0,1-1 1 0 0,0 1-1 0 0,0-1 0 0 0,1 0 1 0 0,0 0-1 0 0,0 1 1 0 0,0-1-1 0 0,1-1 0 0 0,7 14 1 0 0,-6-13-21 0 0,-2-3 7 0 0,0 0 1 0 0,1-1-1 0 0,-1 1 1 0 0,1-1-1 0 0,0 0 1 0 0,0 0-1 0 0,0 0 1 0 0,1 0-1 0 0,-1-1 1 0 0,1 1-1 0 0,7 3 1 0 0,-6-3-18 0 0,0 0 32 0 0,0-1 0 0 0,1 1 1 0 0,-1-1-1 0 0,11 2 0 0 0,-13-4 33 0 0,27 0-20 0 0,-27 0 122 0 0,-11 1-248 0 0,-23 3 71 0 0,23-3 26 0 0,-2 7-5 0 0,8-7 0 0 0,-1 1 1 0 0,1-1-1 0 0,0 1 1 0 0,1-1-1 0 0,-1 1 1 0 0,0-1-1 0 0,-3 5 1 0 0,-9 24 143 0 0,6-9-43 0 0,3-9-33 0 0,0 0 1 0 0,1 0-1 0 0,1 1 0 0 0,-5 22 0 0 0,-6 13 144 0 0,6-7 95 0 0,3-1 0 0 0,-2 52 0 0 0,7-75-210 0 0,-2-1 0 0 0,-5 23 0 0 0,0 3 96 0 0,-8 167 378 0 0,9-164-497 0 0,-2 9 52 0 0,8-38-148 0 0,0-10 38 0 0,1-1 0 0 0,-2 0-1 0 0,1 0 1 0 0,0 0-1 0 0,-3 8 1 0 0,3-7-6 0 0,0 1 0 0 0,1 0 1 0 0,-1-1-1 0 0,3 9 0 0 0,-2-10-8 0 0,-1-3-5 0 0,0 1 11 0 0,0 7 5 0 0,0-7-26 0 0,1 0 5 0 0,0 7 21 0 0,-1-7 28 0 0,0-1-4 0 0,1 3-22 0 0,9 29 47 0 0,-3 0 55 0 0,1 12-132 0 0,-8-44 52 0 0,1 1-21 0 0,10 26 117 0 0,-10-27-116 0 0,0 0-59 0 0,2 4 21 0 0,-2-4 18 0 0,1 0-1 0 0,-1 1 1 0 0,-1-1-1 0 0,1 1 1 0 0,0-1-1 0 0,0 1 1 0 0,-1-1-1 0 0,0 1 1 0 0,1-1 0 0 0,-1 1-1 0 0,0 3 1 0 0,7 64 55 0 0,-7-67-43 0 0,0-1-12 0 0,-3 22-10 0 0,2-22 34 0 0,1 0-32 0 0,-5 35 70 0 0,4-35-65 0 0,1 1 12 0 0,0 14-21 0 0,-2 0 1 0 0,0 1 0 0 0,-4 19-1 0 0,3-23 22 0 0,3-12-70 0 0,-1 1 13 0 0,-3 24 80 0 0,-7 31 1 0 0,10-56-42 0 0,-10 46 148 0 0,11-46-106 0 0,-1 0-24 0 0,0-1-1 0 0,0 0 0 0 0,-1 1 1 0 0,1-1-1 0 0,0 0 0 0 0,0 0 1 0 0,-1 0-1 0 0,1 0 0 0 0,0 0 0 0 0,-1 0 1 0 0,1 0-1 0 0,-3 1 0 0 0,3-2-2 0 0,0-1 0 0 0,0 1 0 0 0,0 0 0 0 0,-1 0 1 0 0,1-1-1 0 0,0 1 0 0 0,0 0 0 0 0,0-1 0 0 0,0 1 0 0 0,0-1 0 0 0,0 1 0 0 0,0-1 0 0 0,0 0 0 0 0,0 1 0 0 0,0-1 0 0 0,0 0 0 0 0,1 0 0 0 0,-1 0 0 0 0,0 0 0 0 0,-1-1 0 0 0,1-1 17 0 0,12-24 5 0 0,-9 25-32 0 0,-1 0 6 0 0,0 0 0 0 0,1 1 0 0 0,-1-1 0 0 0,1 1 0 0 0,-1-1 0 0 0,1 1 1 0 0,0-1-1 0 0,0 1 0 0 0,0 0 0 0 0,0 0 0 0 0,-1 0 0 0 0,1 0 0 0 0,1 0 0 0 0,1 0 1 0 0,15-10-361 0 0,19-13-1104 0 0,-27 18-938 0 0,0 0 0 0 0,-1-1 0 0 0,0-1 0 0 0,0 0 1 0 0,0 0-1 0 0,-1 0 0 0 0,0-1 0 0 0,8-11 0 0 0,-9 5 519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5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28 3632 0 0,'-14'-27'15105'0'0,"-9"157"-11448"0"0,15-79-2910 0 0,-1 0-1 0 0,-22 66 1 0 0,17-72-377 0 0,9-28-566 0 0,-1 0 0 0 0,-10 23 0 0 0,15-38-336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4360 0 0,'0'0'12348'0'0,"-1"6"-11774"0"0,-1 24 552 0 0,2 0 0 0 0,1-1 0 0 0,5 35 0 0 0,-1-12-215 0 0,4 24 427 0 0,-4-42-1035 0 0,-2 0-1 0 0,-1 47 1 0 0,-2-79-832 0 0,-11-35-20213 0 0,8 16 18674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5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3336 0 0,'3'0'1009'0'0,"42"11"4456"0"0,-42-10-4998 0 0,0-1-66 0 0,11 2 440 0 0,0-2 0 0 0,18-1 0 0 0,-26 1-688 0 0,0-2 1 0 0,0 1 0 0 0,0-1 0 0 0,0 0 0 0 0,0 0 0 0 0,-1 0 0 0 0,1-1 0 0 0,-1 0 0 0 0,0 0 0 0 0,1-1 0 0 0,-1 1 0 0 0,8-8-1 0 0,-7 4-31 0 0,1 0 0 0 0,-1 0 0 0 0,0 0 0 0 0,0-1 0 0 0,-1 0-1 0 0,0 0 1 0 0,5-12 0 0 0,5-13 137 0 0,21-54 830 0 0,-35 85-1001 0 0,4-8-8 0 0,0 6 2221 0 0,-57 190-475 0 0,8-36-863 0 0,37-125-822 0 0,2-12-69 0 0,2 1 0 0 0,0-1 0 0 0,1 1 0 0 0,0 0 0 0 0,0 18 0 0 0,2-30-52 0 0,0 1-8 0 0,0-2-87 0 0,0 0-1 0 0,0 0 0 0 0,0 0 0 0 0,0 0 0 0 0,0 0 0 0 0,0 0 0 0 0,0 0 0 0 0,0 0 0 0 0,0 0 0 0 0,1 0 0 0 0,-1 0 0 0 0,0 0 0 0 0,1 0 0 0 0,-1 0 0 0 0,1 0 0 0 0,-1 0 0 0 0,1 0 0 0 0,-1 0 0 0 0,1-1 0 0 0,0 1 0 0 0,-1 0 0 0 0,1 0 0 0 0,0 0 0 0 0,0-1 0 0 0,-1 1 0 0 0,1 0 0 0 0,0-1 0 0 0,0 1 0 0 0,0-1 0 0 0,0 1 0 0 0,0-1 0 0 0,0 0 0 0 0,0 1 0 0 0,0-1 1 0 0,2 1-1 0 0,0-1-1795 0 0,41-29-14325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5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 2804 0 0,'-8'-4'1658'0'0,"1"4"2135"0"0,0 3-3365 0 0,-1 0-1 0 0,1 1 1 0 0,-1-1-1 0 0,1 1 1 0 0,0 1-1 0 0,0-1 1 0 0,1 1-1 0 0,-1 0 1 0 0,1 1-1 0 0,0 0 1 0 0,0 0-1 0 0,1 0 1 0 0,0 0-1 0 0,0 1 1 0 0,1 0-1 0 0,-1 0 1 0 0,-5 14-1 0 0,10-18-355 0 0,-1-1-1 0 0,1 1 0 0 0,-1 0 1 0 0,1 0-1 0 0,0 0 0 0 0,0 0 1 0 0,1 0-1 0 0,-1 0 0 0 0,1-1 1 0 0,-1 1-1 0 0,1 0 1 0 0,0 0-1 0 0,0-1 0 0 0,0 1 1 0 0,0 0-1 0 0,0-1 0 0 0,1 1 1 0 0,-1-1-1 0 0,1 1 1 0 0,0-1-1 0 0,0 0 0 0 0,0 0 1 0 0,0 0-1 0 0,0 0 0 0 0,0 0 1 0 0,0 0-1 0 0,1-1 1 0 0,-1 1-1 0 0,1-1 0 0 0,-1 1 1 0 0,1-1-1 0 0,0 0 0 0 0,-1 0 1 0 0,1 0-1 0 0,0 0 1 0 0,0-1-1 0 0,-1 1 0 0 0,5 0 1 0 0,-3-2-49 0 0,0 1 0 0 0,-1-1 1 0 0,1 1-1 0 0,-1-1 1 0 0,1 0-1 0 0,0-1 0 0 0,-1 1 1 0 0,0 0-1 0 0,1-1 0 0 0,-1 0 1 0 0,0 0-1 0 0,0 0 1 0 0,0 0-1 0 0,0 0 0 0 0,0-1 1 0 0,-1 1-1 0 0,1-1 0 0 0,4-5 1 0 0,-5 5-77 0 0,0 0 0 0 0,0 1 0 0 0,0-1 0 0 0,0 0 0 0 0,-1 0 0 0 0,1 0 0 0 0,-1 0 0 0 0,1 0 0 0 0,-1 0 0 0 0,0-1 0 0 0,0-4 1 0 0,0 5-27 0 0,-1 1-265 0 0,1 1 257 0 0,-1 1 1 0 0,0-1-1 0 0,0 1 0 0 0,1-1 1 0 0,-1 1-1 0 0,0-1 1 0 0,0 0-1 0 0,0 1 0 0 0,0-1 1 0 0,0 1-1 0 0,0-1 1 0 0,0 1-1 0 0,0-1 1 0 0,0 0-1 0 0,0 1 0 0 0,0-1 1 0 0,0 1-1 0 0,0-1 1 0 0,0 1-1 0 0,0-1 0 0 0,0 1 1 0 0,-1-2-1 0 0,0-4-2900 0 0,-5-11-7804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52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 2948 0 0,'9'-4'13064'0'0,"0"17"-12624"0"0,-7-9-12 0 0,-2-1-55 0 0,-1 11 405 0 0,0 1 0 0 0,-6 27 0 0 0,-14 31 716 0 0,-9 24-66 0 0,12-44-860 0 0,8-24-175 0 0,-17 37-1 0 0,25-62-296 0 0,0 0 0 0 0,1 1 0 0 0,-1-1 0 0 0,1 0 0 0 0,0 0 1 0 0,-1 6-1 0 0,3 6-1112 0 0,6-4-4315 0 0,21-34-10646 0 0,-19 10 14102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5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3532 0 0,'9'1'11246'0'0,"-83"199"-5880"0"0,33-96-3807 0 0,38-97-1450 0 0,1 0-1 0 0,1 0 1 0 0,-1 0 0 0 0,0 9 0 0 0,0 3 102 0 0,2-17-134 0 0,0-2-71 0 0,0 0 1 0 0,0 0-1 0 0,0 0 1 0 0,0 0-1 0 0,0 0 1 0 0,0-1-1 0 0,0 1 1 0 0,0 0-1 0 0,0 0 1 0 0,0 0 0 0 0,0 0-1 0 0,0 0 1 0 0,0 0-1 0 0,0 0 1 0 0,0 0-1 0 0,0 0 1 0 0,1 0-1 0 0,-1 0 1 0 0,0 0-1 0 0,0 0 1 0 0,0 0-1 0 0,0 0 1 0 0,0 0-1 0 0,0 0 1 0 0,0 0-1 0 0,0 0 1 0 0,0 0-1 0 0,0 0 1 0 0,1 0 0 0 0,-1 0-1 0 0,0 0 1 0 0,0 0-1 0 0,0 0 1 0 0,0 0-1 0 0,0 0 1 0 0,0 0-1 0 0,1-20-46 0 0,0 10-22 0 0,-2 0 1 0 0,0 0 0 0 0,-2-14 0 0 0,-13-27-90 0 0,16 46 129 0 0,0 4 16 0 0,0 1 0 0 0,-1-1 0 0 0,1 0 0 0 0,0 0 0 0 0,0 0 0 0 0,-1 0 1 0 0,1 0-1 0 0,0 0 0 0 0,-1 0 0 0 0,1 0 0 0 0,-1 0 0 0 0,0 1 0 0 0,1-1 1 0 0,-1 0-1 0 0,1 0 0 0 0,-1 1 0 0 0,0-1 0 0 0,0 0 0 0 0,1 1 1 0 0,-3-2-1 0 0,0 0 3 0 0,0-1 0 0 0,0 1 0 0 0,0 0 0 0 0,0 0 0 0 0,-1 0 0 0 0,-4-1 0 0 0,6 2-4 0 0,-1 1 1 0 0,-8 0 12 0 0,8 0 0 0 0,-1 0-25 0 0,-3 1 9 0 0,1-1 14 0 0,1 1 1 0 0,0 0-1 0 0,-1 0 0 0 0,1 1 1 0 0,0-1-1 0 0,0 1 0 0 0,0 0 1 0 0,0 0-1 0 0,-8 6 0 0 0,9-5 34 0 0,0-1-1 0 0,0 1 0 0 0,1 0 0 0 0,0 0 0 0 0,-1 0 1 0 0,1 0-1 0 0,0 1 0 0 0,0 0 0 0 0,1-1 0 0 0,-1 1 0 0 0,1 0 1 0 0,0 0-1 0 0,0 0 0 0 0,0 0 0 0 0,1 1 0 0 0,-1-1 1 0 0,-1 8-1 0 0,3-10 42 0 0,0-1-72 0 0,1-1 0 0 0,-1 0-1 0 0,0 1 1 0 0,0-1 0 0 0,1 0 0 0 0,-1 1-1 0 0,0-1 1 0 0,0 1 0 0 0,0-1-1 0 0,0 0 1 0 0,0 1 0 0 0,1-1 0 0 0,-1 1-1 0 0,0-1 1 0 0,0 1 0 0 0,0-1 0 0 0,0 0-1 0 0,0 1 1 0 0,0-1 0 0 0,0 1 0 0 0,0-1-1 0 0,-1 1 1 0 0,1 0 0 0 0,1 12 90 0 0,1-7 9 0 0,0-1-1 0 0,1 0 0 0 0,-1 0 1 0 0,1 0-1 0 0,0 0 0 0 0,1 0 1 0 0,-1 0-1 0 0,1-1 0 0 0,0 1 1 0 0,0-1-1 0 0,0 0 1 0 0,9 6-1 0 0,-9-8-357 0 0,-1 0 0 0 0,1 0 0 0 0,0-1 1 0 0,0 1-1 0 0,0-1 0 0 0,0 1 0 0 0,8 0 0 0 0,-7-1-948 0 0,0-1-1 0 0,1 0 1 0 0,-1 0-1 0 0,0-1 1 0 0,0 1-1 0 0,0-1 0 0 0,7-2 1 0 0,39-17-8762 0 0,-39 13 8070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7:21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32 2016 0 0,'0'0'2439'0'0,"-3"0"-1944"0"0,-10 0 9006 0 0,21 1-9464 0 0,46 1 122 0 0,-51-2-130 0 0,14 0 78 0 0,31-5 27 0 0,-45 5-126 0 0,0 0 24 0 0,3-1-9 0 0,6 1 25 0 0,-1-1-1 0 0,18-4 1 0 0,-27 5-62 0 0,1-1 12 0 0,41-2-59 0 0,-41 3 50 0 0,16-2 113 0 0,-1 1 94 0 0,-35 4 169 0 0,-39 6-374 0 0,-12-3 91 0 0,65-5-56 0 0,-14 0-55 0 0,-6 2 28 0 0,21-2 73 0 0,-6 1-63 0 0,5 0-19 0 0,8-1-47 0 0,43 8 172 0 0,211 10-74 0 0,-232-16-50 0 0,-20-1 26 0 0,0-1 0 0 0,0 0-1 0 0,-1-1 1 0 0,1 0 0 0 0,0 0-1 0 0,0-1 1 0 0,0 1 0 0 0,8-3-1 0 0,-13 2 78 0 0,-8-1-151 0 0,-36-9 89 0 0,31 11 17 0 0,-3 0-79 0 0,-213-7-44 0 0,225 7 47 0 0,2 0 23 0 0,0 1 0 0 0,0-1-1 0 0,0 0 1 0 0,0 0 0 0 0,0 0 0 0 0,0 0 0 0 0,0 0 0 0 0,0 0 0 0 0,0 0-1 0 0,0 0 1 0 0,0 0 0 0 0,0 0 0 0 0,0 0 0 0 0,0 1 0 0 0,0-1 0 0 0,0 0 0 0 0,0 0-1 0 0,0 0 1 0 0,0 0 0 0 0,23 1-15 0 0,50 0 116 0 0,-12 1-151 0 0,56-2-82 0 0,-109 0 161 0 0,21 1-19 0 0,-17-2-11 0 0,50-3-40 0 0,-64 4 45 0 0,1 0-1 0 0,-1 0 1 0 0,1 0-1 0 0,-1 0 0 0 0,1 0 1 0 0,-1 0-1 0 0,1-1 1 0 0,0 1-1 0 0,-1-1 1 0 0,1 1-1 0 0,-1 0 0 0 0,1-1 1 0 0,-2-1-1 0 0,0 1-5 0 0,1 0 0 0 0,0 0 0 0 0,-1 0 0 0 0,1 1-1 0 0,0-1 1 0 0,-1 0 0 0 0,1 1 0 0 0,-1 0 0 0 0,1-1 0 0 0,-1 1 0 0 0,-3 1-1 0 0,-10-1 13 0 0,-326 10-61 0 0,326-9 51 0 0,5-2 28 0 0,-1 1 0 0 0,1 0 0 0 0,-21 3 0 0 0,11-1-30 0 0,29-3-61 0 0,43-4-10 0 0,318-1-67 0 0,-227 8 106 0 0,-112-1 21 0 0,12 0-112 0 0,-40-2 130 0 0,7 1 17 0 0,-5 0-67 0 0,-6-1-274 0 0,-306-8-342 0 0,221 9 569 0 0,-123 13-119 0 0,207-13 246 0 0,-4 1-80 0 0,3-1 90 0 0,6-2 261 0 0,3 0-287 0 0,1-1 34 0 0,0 0-1 0 0,1 1 1 0 0,-1 0 0 0 0,13-3 0 0 0,11 0 125 0 0,28-1-70 0 0,1 2 0 0 0,91 7 0 0 0,48-2-106 0 0,-183-2 14 0 0,119-13 162 0 0,-132 13-162 0 0,1 1-21 0 0,-4 0 7 0 0,1 0 1 0 0,0 0-1 0 0,0-1 0 0 0,0 1 1 0 0,0 0-1 0 0,0 0 0 0 0,0 0 1 0 0,0 0-1 0 0,0 0 1 0 0,0 0-1 0 0,0 0 0 0 0,0 0 1 0 0,0 0-1 0 0,0 0 0 0 0,0 0 1 0 0,-1 0-1 0 0,1-1 0 0 0,0 1 1 0 0,0 0-1 0 0,0 0 0 0 0,0 0 1 0 0,0 0-1 0 0,0 0 0 0 0,0 0 1 0 0,0 0-1 0 0,0 0 0 0 0,0-1 1 0 0,0 1-1 0 0,0 0 0 0 0,0 0 1 0 0,0 0-1 0 0,0 0 0 0 0,0 0 1 0 0,0 0-1 0 0,1 0 0 0 0,-1 0 1 0 0,0 0-1 0 0,0 0 0 0 0,0-1 1 0 0,0 1-1 0 0,0 0 1 0 0,0 0-1 0 0,0 0 0 0 0,0 0 1 0 0,-21-3-78 0 0,-35 1-159 0 0,-36 5 57 0 0,-219 3-160 0 0,290-5 342 0 0,1 0 1 0 0,-38 7-1 0 0,56-8-57 0 0,9 1 43 0 0,48 4 0 0 0,434 7 209 0 0,-332-11-139 0 0,-79-2-152 0 0,-75 1 120 0 0,0 0-32 0 0,16-1-96 0 0,-26-1-44 0 0,-39-1-33 0 0,-276 16-1467 0 0,473-24 1947 0 0,235-5-626 0 0,-272 12 216 0 0,-54 7-2132 0 0,-360 1 1888 0 0,45-3 902 0 0,166 5-259 0 0,86-5 331 0 0,11 0-497 0 0,201 15 983 0 0,-76-7-704 0 0,175 10-37 0 0,-190-12-257 0 0,-74-5-13 0 0,1 0-121 0 0,-43-2 31 0 0,2 0-31 0 0,5 1 86 0 0,-12 0-531 0 0,-301-9 409 0 0,158 1 145 0 0,71 3-5 0 0,-66-1 87 0 0,710 11 237 0 0,-538-6-238 0 0,-29-1-119 0 0,-6 1-20 0 0,-55-2-16 0 0,-395-6-151 0 0,211 26-96 0 0,52 2 32 0 0,157-16 208 0 0,31-3 8 0 0,-28-3-11 0 0,28 1-2 0 0,-31-6 45 0 0,32 7 55 0 0,8-2-16 0 0,16-1-6 0 0,0 0 1 0 0,26 0 0 0 0,419 14 39 0 0,-451-10-127 0 0,300-2-687 0 0,-255-5 527 0 0,-59 6 205 0 0,-9 0-137 0 0,-301-18-33 0 0,135 4 149 0 0,94 16 109 0 0,90-1-100 0 0,-1 0-1 0 0,1 0 0 0 0,13 4 1 0 0,17 2 56 0 0,455 18 84 0 0,-486-25-166 0 0,66-1-30 0 0,76-11 0 0 0,-139 11 32 0 0,-11 0-32 0 0,1 1-38 0 0,10 0 39 0 0,-10 0 2 0 0,-12 1-425 0 0,-133 5 214 0 0,-44-8 320 0 0,183 2-61 0 0,1 0 11 0 0,-5-1-19 0 0,10 0 69 0 0,62-2-56 0 0,323-9-24 0 0,-375 12-10 0 0,-9 0 23 0 0,0 0 0 0 0,0-1 1 0 0,0 1-1 0 0,-1-1 0 0 0,1 0 1 0 0,0 0-1 0 0,0 0 0 0 0,-1 0 1 0 0,7-3-1 0 0,-8 3 14 0 0,-3 1-20 0 0,-1 0-1 0 0,0 0 1 0 0,1-1-1 0 0,-1 1 0 0 0,1 0 1 0 0,-1-1-1 0 0,1 1 0 0 0,-1 0 1 0 0,1-1-1 0 0,-3-1 1 0 0,2 1-8 0 0,0 0 0 0 0,0 0 0 0 0,-1 1 0 0 0,1-1 1 0 0,0 1-1 0 0,0-1 0 0 0,0 1 0 0 0,0 0 1 0 0,0-1-1 0 0,-1 1 0 0 0,1 0 0 0 0,-4 1 0 0 0,-86 3 109 0 0,-344 23-142 0 0,393-23 151 0 0,170-3-165 0 0,224-4-369 0 0,-298 1 410 0 0,-35 0 11 0 0,-2 1-16 0 0,-14 0 29 0 0,-6 1 4 0 0,-22-3 26 0 0,-44-1 42 0 0,61 3-76 0 0,-344-7-73 0 0,-26-2 18 0 0,373 10 28 0 0,-2-1 46 0 0,5 1 213 0 0,13-1-185 0 0,247-6 259 0 0,11 22-281 0 0,-213-11-31 0 0,186 7-273 0 0,-281-13 254 0 0,-488-18-206 0 0,407 15 652 0 0,199-5-253 0 0,-62 10-147 0 0,415-5 18 0 0,-157 13-375 0 0,-199-9 183 0 0,-47-3 175 0 0,-25 4-17 0 0,-9-2-106 0 0,-10-3 70 0 0,0 1 0 0 0,-32-5 0 0 0,-46 5-56 0 0,0 5 0 0 0,-102 12 1 0 0,172-11 23 0 0,-41 6-10 0 0,62-8 44 0 0,1 1-76 0 0,-5 2 67 0 0,5-2 141 0 0,69 2-76 0 0,13-3 76 0 0,251 4 153 0 0,-280-2-245 0 0,-49-2 23 0 0,-10 2-48 0 0,-159 18-97 0 0,161-19 100 0 0,4-1 0 0 0,-1 0 0 0 0,1 1 0 0 0,0-1 0 0 0,0 1 0 0 0,-1 0 0 0 0,1-1 0 0 0,0 1 0 0 0,0 0 0 0 0,0 0 0 0 0,0 0 0 0 0,0 1 0 0 0,0-1-1 0 0,-2 3 1 0 0,2-3 15 0 0,3-1-26 0 0,-1 0 13 0 0,0 0 0 0 0,1 0 0 0 0,-1 0 1 0 0,1-1-1 0 0,-1 1 0 0 0,1 0 0 0 0,-1 0 1 0 0,1 0-1 0 0,-1 1 0 0 0,0-1 0 0 0,1 0 1 0 0,-1 0-1 0 0,1 0 0 0 0,-1 0 0 0 0,1 0 1 0 0,-1 0-1 0 0,0 1 0 0 0,1-1 0 0 0,-1 0 1 0 0,1 0-1 0 0,-1 0 0 0 0,0 1 0 0 0,1-1 1 0 0,-1 0-1 0 0,0 1 0 0 0,1-1 1 0 0,-1 0-1 0 0,1 1 0 0 0,5 4 7 0 0,25-3 4 0 0,176-9-78 0 0,-203 7 154 0 0,-13 0-41 0 0,-83-2-94 0 0,60 1 53 0 0,30 1 14 0 0,-2 0 0 0 0,-8 0 28 0 0,9 0 10 0 0,11 2-72 0 0,53 7 38 0 0,73-8 93 0 0,-126-3 25 0 0,-12-4 7 0 0,-18-4 41 0 0,-1 4 53 0 0,-4 0-139 0 0,24 5-61 0 0,0 0-24 0 0,-7-1 19 0 0,-1-1 384 0 0,2 1-1473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7:2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52 2200 0 0,'1'-19'4309'0'0,"-8"11"1017"0"0,25 5-5036 0 0,0 0 0 0 0,1 1-1 0 0,25 1 1 0 0,56 5 303 0 0,2-1-201 0 0,-100-2-360 0 0,2-1-10 0 0,9 0 17 0 0,4 0 53 0 0,-14 0 257 0 0,0 0-298 0 0,4 0-52 0 0,-9 1 140 0 0,-143 17-84 0 0,69-11-44 0 0,-64 8-106 0 0,138-15 77 0 0,-6 2-5 0 0,8-2 26 0 0,0 0-1 0 0,0 0 1 0 0,0 0-1 0 0,0 0 1 0 0,1 0-1 0 0,-1 1 1 0 0,0-1 0 0 0,0 0-1 0 0,0 0 1 0 0,0 0-1 0 0,0 0 1 0 0,0 0-1 0 0,0 0 1 0 0,0 0-1 0 0,0 0 1 0 0,0 0-1 0 0,0 0 1 0 0,0 0-1 0 0,0 1 1 0 0,1-1-1 0 0,-1 0 1 0 0,0 0-1 0 0,0 0 1 0 0,0 0-1 0 0,0 0 1 0 0,0 0 0 0 0,0 0-1 0 0,0 0 1 0 0,0 1-1 0 0,0-1 1 0 0,0 0-1 0 0,0 0 1 0 0,0 0-1 0 0,0 0 1 0 0,0 0-1 0 0,0 0 1 0 0,0 0-1 0 0,-1 1 1 0 0,1-1-1 0 0,0 0 1 0 0,0 0-1 0 0,0 0 1 0 0,0 0 0 0 0,0 0-1 0 0,0 0 1 0 0,0 0-1 0 0,0 0 1 0 0,0 0-1 0 0,0 0 1 0 0,0 0-1 0 0,0 1 1 0 0,-1-1-1 0 0,1 0 1 0 0,0 0-1 0 0,16 5 30 0 0,0-1-1 0 0,0 0 0 0 0,1-1 0 0 0,16 0 0 0 0,108 7-42 0 0,-139-10 16 0 0,1 0 21 0 0,8-1-34 0 0,-8 0 1 0 0,-10 1 2 0 0,1-2 2 0 0,-41-4 25 0 0,-35 4-19 0 0,-79 2 65 0 0,158 1 10 0 0,12 0-10 0 0,378 12-22 0 0,-328-16-103 0 0,-40-1 90 0 0,-13 2-32 0 0,-1 1 0 0 0,1 0-1 0 0,0 0 1 0 0,10 0 0 0 0,-15 0 25 0 0,6-4 17 0 0,-5 4-28 0 0,-51-11 19 0 0,-160 10-6 0 0,103 4-17 0 0,-51-3-45 0 0,155 1 23 0 0,-2 1 17 0 0,-4-1-24 0 0,12 0 248 0 0,294 16-187 0 0,-80-2-149 0 0,-198-13 116 0 0,-1-1-1 0 0,31-4 1 0 0,-49 4-13 0 0,0-1 1 0 0,0 1-1 0 0,0 0 0 0 0,0 0 1 0 0,1 0-1 0 0,-1-1 0 0 0,0 1 1 0 0,0-1-1 0 0,0 1 1 0 0,0-1-1 0 0,0 1 0 0 0,-1-1 1 0 0,1 1-1 0 0,2-3 0 0 0,-3 3 1 0 0,0 0 0 0 0,1-1 0 0 0,-1 1 0 0 0,0-1 0 0 0,0 1 0 0 0,0 0 0 0 0,0-1 0 0 0,1 1-1 0 0,-1-1 1 0 0,0 1 0 0 0,0-1 0 0 0,0 1 0 0 0,0-1 0 0 0,0 1 0 0 0,0-1 0 0 0,0 1 0 0 0,0 0 0 0 0,0-1-1 0 0,0 1 1 0 0,-1-1 0 0 0,1 1 0 0 0,0-1 0 0 0,0 0 0 0 0,-1 0-1 0 0,0-1 0 0 0,0 1 0 0 0,0 0 0 0 0,0-1 0 0 0,0 1 1 0 0,0 0-1 0 0,-1 0 0 0 0,1 0 0 0 0,0-1 0 0 0,-1 1 0 0 0,1 1 0 0 0,-1-1 0 0 0,1 0 1 0 0,-1 0-1 0 0,-1 0 0 0 0,-12-3-6 0 0,-1 1-1 0 0,0 1 1 0 0,0 0 0 0 0,-20 1 0 0 0,0 0 3 0 0,-66-2 69 0 0,-46-5 6 0 0,186 6-78 0 0,1 2 1 0 0,-1 1-1 0 0,53 8 0 0 0,-11-1-47 0 0,138 16 91 0 0,-184-27-167 0 0,-38 0 131 0 0,-2 0 9 0 0,1 0 0 0 0,-1 0 0 0 0,1 1 0 0 0,-1 0 0 0 0,0 0 0 0 0,-7-2 0 0 0,-54-3-10 0 0,0 3 0 0 0,0 3 0 0 0,-69 7 0 0 0,69-1-3 0 0,64-5 39 0 0,12 0-53 0 0,22 1-29 0 0,631-8 48 0 0,-662 7 1 0 0,0 0 0 0 0,0 0 1 0 0,0 0-1 0 0,0 0 0 0 0,0 0 0 0 0,0 0 0 0 0,0 0 1 0 0,0 0-1 0 0,0-1 0 0 0,0 1 0 0 0,0 0 0 0 0,0 0 1 0 0,0 0-1 0 0,0 0 0 0 0,-1 0 0 0 0,1 0 0 0 0,0 0 1 0 0,0 0-1 0 0,0 0 0 0 0,0 0 0 0 0,0 0 0 0 0,0 0 1 0 0,0 0-1 0 0,0 0 0 0 0,0 0 0 0 0,0 0 0 0 0,0-1 1 0 0,0 1-1 0 0,0 0 0 0 0,0 0 0 0 0,0 0 0 0 0,0 0 1 0 0,1 0-1 0 0,-1 0 0 0 0,0 0 0 0 0,-16-3-3 0 0,-36-1 11 0 0,-74 12 101 0 0,-70 2-137 0 0,361 6-67 0 0,-78-8 114 0 0,0-4 0 0 0,0-3 0 0 0,94-13 0 0 0,-149 8-57 0 0,-20 2 68 0 0,-10 1 39 0 0,-8 0-111 0 0,-29-7 75 0 0,-1 2-1 0 0,0 2 1 0 0,-70 0-1 0 0,7 1-82 0 0,-63-1-37 0 0,121 4 150 0 0,39 0-72 0 0,5 1 6 0 0,17 3 10 0 0,37 5 29 0 0,-47-8-29 0 0,389 40-249 0 0,-357-39 215 0 0,83-5 1 0 0,-124 3 25 0 0,-1 0 0 0 0,1 0 0 0 0,0 0 0 0 0,0 0 0 0 0,-1 0 0 0 0,1 0 0 0 0,0 0 0 0 0,-1 0 0 0 0,1 0 0 0 0,0 0 0 0 0,-1 0 1 0 0,1-1-1 0 0,0 1 0 0 0,-1 0 0 0 0,1-1 0 0 0,0 1 0 0 0,-1 0 0 0 0,1-1 0 0 0,0 1 0 0 0,-1-1 0 0 0,1 1 0 0 0,-1-1 0 0 0,1 1 0 0 0,-1-1 0 0 0,0 1 0 0 0,1-1 0 0 0,-1 1 0 0 0,1-1 0 0 0,-1 0 0 0 0,0 1 0 0 0,1-1 0 0 0,-1 0 0 0 0,0 1 0 0 0,0-2 0 0 0,1 0 11 0 0,-10 2-9 0 0,1-1 0 0 0,-1-1 0 0 0,-13-4 0 0 0,-14-2 66 0 0,23 5-60 0 0,-10-1 65 0 0,-40-1-1 0 0,24 7-116 0 0,112 6 63 0 0,1-3 0 0 0,112-7 1 0 0,-45-2-68 0 0,116 3 223 0 0,-253 1-136 0 0,-7-2-26 0 0,-14-2-36 0 0,-32-2-44 0 0,36 5 81 0 0,-59-2-12 0 0,-105 7-1 0 0,133 1 15 0 0,42-5-56 0 0,-1 0 20 0 0,-6 1 40 0 0,6 0-55 0 0,11-1-86 0 0,61 4 21 0 0,24-1 95 0 0,118 1-24 0 0,-206-4 41 0 0,3-1-42 0 0,-6 1 42 0 0,-5 0-8 0 0,0 0 0 0 0,0 0-1 0 0,1-1 1 0 0,-1 1 0 0 0,0-1 0 0 0,0 1 0 0 0,1-1 0 0 0,-6-2 0 0 0,-22-5-29 0 0,2 4 112 0 0,-9-2-60 0 0,0 1-1 0 0,0 2 1 0 0,0 2-1 0 0,-45 4 1 0 0,71-2-5 0 0,130 7-304 0 0,73-3-43 0 0,-144-10 476 0 0,-50 5-150 0 0,0 0 1 0 0,1 0-1 0 0,-1 0 1 0 0,0 0 0 0 0,0-1-1 0 0,0 1 1 0 0,1-1-1 0 0,-1 0 1 0 0,0 1 0 0 0,0-1-1 0 0,-1-1 1 0 0,-21-6-18 0 0,-36-1 213 0 0,-69 1-1 0 0,127 8-174 0 0,-1 0-20 0 0,23 4 131 0 0,39 0-59 0 0,193 3-71 0 0,-249-8 32 0 0,0 1-1 0 0,0 0 0 0 0,0-1 0 0 0,0 1 1 0 0,0-1-1 0 0,0 0 0 0 0,2-1 0 0 0,-23-9-36 0 0,15 10 10 0 0,1 1 1 0 0,-1-1-1 0 0,1 0 0 0 0,-1 0 0 0 0,1 1 0 0 0,-1 0 0 0 0,1-1 0 0 0,-1 1 0 0 0,1 0 0 0 0,-1 0 0 0 0,0 1 0 0 0,1-1 0 0 0,-5 1 0 0 0,6 0-6 0 0,-141 5 20 0 0,136-4-41 0 0,6-2 20 0 0,0 0 0 0 0,0 0 0 0 0,0 0 0 0 0,0 0 0 0 0,0 0 0 0 0,0 0 0 0 0,0 0 0 0 0,1 0 0 0 0,-1 0 0 0 0,0 0 0 0 0,0 0 0 0 0,0 0 0 0 0,0 0 0 0 0,0 0-1 0 0,0 0 1 0 0,0 0 0 0 0,0 0 0 0 0,0 0 0 0 0,0 0 0 0 0,1 0 0 0 0,-1 0 0 0 0,0 0 0 0 0,0 1 0 0 0,0-1 0 0 0,0 0 0 0 0,0 0 0 0 0,0 0 0 0 0,0 0 0 0 0,0 0 0 0 0,0 0 0 0 0,0 0 0 0 0,0 0 0 0 0,0 0 0 0 0,0 0 0 0 0,0 0 0 0 0,0 0 0 0 0,0 0 0 0 0,0 0 0 0 0,0 1-1 0 0,1-1 1 0 0,-1 0 0 0 0,0 0 0 0 0,0 0 0 0 0,0 0 0 0 0,0 0 0 0 0,0 0 0 0 0,0 0 0 0 0,0 0 0 0 0,0 0 0 0 0,0 0 0 0 0,0 1 0 0 0,-1-1 0 0 0,1 0 0 0 0,0 0 0 0 0,0 0 0 0 0,322 0 105 0 0,-298-2-87 0 0,-23 1-31 0 0,-6-1-6 0 0,-40-2 8 0 0,-156 11 131 0 0,141 1-131 0 0,57-8 88 0 0,11 2-106 0 0,102 14-91 0 0,19 4-204 0 0,-127-19 291 0 0,7 0-19 0 0,-7 0 40 0 0,-8-1-37 0 0,-120-7 112 0 0,101 5-66 0 0,46 6-5 0 0,51 6-3 0 0,6-1 47 0 0,-239-13 47 0 0,125 7-223 0 0,135 1 316 0 0,-60-5-7703 0 0,-48 3 6653 0 0,-6 0-87 0 0,-3-2-3701 0 0,5 0 2830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7:31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 25 1688 0 0,'0'0'476'0'0,"4"0"-24"0"0,45 0 1610 0 0,-47 0-1774 0 0,2 0 0 0 0,51-9 2445 0 0,-52 8-2054 0 0,2-2-409 0 0,-3 1-125 0 0,-7 1 782 0 0,-218-7-66 0 0,209 7-752 0 0,3 1-15 0 0,0 0 1 0 0,-21 3-1 0 0,29-2 77 0 0,8 2-180 0 0,6 2 16 0 0,0 0 0 0 0,0-1 0 0 0,1-1 0 0 0,22 5 0 0 0,48 2 237 0 0,-80-10-83 0 0,-62-10-85 0 0,28 10 115 0 0,0 1 0 0 0,1 1 0 0 0,-44 10 0 0 0,73-12-141 0 0,2 0-39 0 0,-1 0 1 0 0,1 0 0 0 0,0 0 0 0 0,-1 0 0 0 0,1 1 0 0 0,0-1 0 0 0,-1 0 0 0 0,1 0 0 0 0,0 0 0 0 0,-1 1 0 0 0,1-1 0 0 0,0 0 0 0 0,0 0 0 0 0,-1 1 0 0 0,1-1 0 0 0,0 0 0 0 0,0 0 0 0 0,-1 1 0 0 0,1-1 0 0 0,0 0 0 0 0,0 1 0 0 0,0-1 0 0 0,0 0 0 0 0,0 1 0 0 0,-1-1 0 0 0,1 0 0 0 0,0 1 0 0 0,0-1 0 0 0,0 0-1 0 0,0 1 1 0 0,0-1 0 0 0,0 0 0 0 0,0 1 0 0 0,0-1 0 0 0,0 0 0 0 0,0 1 0 0 0,1 0 0 0 0,18 20 11 0 0,-13-19-25 0 0,-2-2 3 0 0,16 5 25 0 0,-1 0 0 0 0,1-2-1 0 0,0 0 1 0 0,0-1 0 0 0,1-1 0 0 0,23-1-1 0 0,-25-1 28 0 0,-13 1-20 0 0,4-1 14 0 0,-1-1 14 0 0,-7-1-22 0 0,-17-3-6 0 0,-33-4-39 0 0,-68 5 498 0 0,113 5-460 0 0,-3 3 63 0 0,7 0-33 0 0,14 2-11 0 0,38 1-45 0 0,12-4 142 0 0,-51-3-79 0 0,6 1-71 0 0,0-1 1 0 0,23-5-1 0 0,-43 6 4 0 0,0 0 0 0 0,1 0-1 0 0,-1 0 1 0 0,0 0 0 0 0,1 0-1 0 0,-1 0 1 0 0,0 0-1 0 0,0 0 1 0 0,1 0 0 0 0,-1 0-1 0 0,0 0 1 0 0,1 0 0 0 0,-1 0-1 0 0,0 0 1 0 0,0 0 0 0 0,1-1-1 0 0,-1 1 1 0 0,0 0 0 0 0,0 0-1 0 0,1 0 1 0 0,-1 0-1 0 0,0 0 1 0 0,0-1 0 0 0,1 1-1 0 0,-1 0 1 0 0,0 0 0 0 0,0-1-1 0 0,0 1 1 0 0,1 0 0 0 0,-1 0-1 0 0,0-1 1 0 0,0 1 0 0 0,0 0-1 0 0,0 0 1 0 0,0-1-1 0 0,0 1 1 0 0,0 0 0 0 0,0-1-1 0 0,0 1 1 0 0,0 0 0 0 0,0 0-1 0 0,0-1 1 0 0,0 1 0 0 0,0 0-1 0 0,0-1 1 0 0,0 1-1 0 0,0 0 1 0 0,0 0 0 0 0,0-1-1 0 0,0 1 1 0 0,0 0 0 0 0,0-1-1 0 0,0 1 1 0 0,0 0 0 0 0,-1 0-1 0 0,1-1 1 0 0,0 1 0 0 0,0 0-1 0 0,0 0 1 0 0,-1 0-1 0 0,1-1 1 0 0,0 1 0 0 0,-1 0-1 0 0,0-2-5 0 0,-1 1 0 0 0,0 0 0 0 0,0-1 0 0 0,0 1 0 0 0,0 0 0 0 0,0 0 0 0 0,0 0 0 0 0,-3 0 0 0 0,-60-12 28 0 0,62 13-13 0 0,-4-1 31 0 0,4 0-31 0 0,8 0 32 0 0,94-11-117 0 0,-98 12 72 0 0,1-1-1 0 0,-1 1 0 0 0,1 0 0 0 0,-1 0 0 0 0,1-1 1 0 0,-1 1-1 0 0,1-1 0 0 0,-1 0 0 0 0,0 1 1 0 0,1-1-1 0 0,-1 0 0 0 0,0 0 0 0 0,0 1 0 0 0,1-1 1 0 0,0-2-1 0 0,5 0-81 0 0,-7 3 84 0 0,-1 0 0 0 0,1 0 1 0 0,-1 0-1 0 0,1 0 0 0 0,-1 0 1 0 0,1-1-1 0 0,-1 1 0 0 0,1 0 0 0 0,-1 0 1 0 0,1 0-1 0 0,-1 0 0 0 0,1-1 1 0 0,0 1-1 0 0,-1 0 0 0 0,1 0 1 0 0,-1-1-1 0 0,1 1 0 0 0,0 0 1 0 0,-1 0-1 0 0,1-1 0 0 0,0 1 1 0 0,-1-1-1 0 0,1 1 0 0 0,-1-1 1 0 0,1 0 0 0 0,-1 1 0 0 0,1-1 1 0 0,-1 0-1 0 0,1 1 1 0 0,-1-1-1 0 0,1 1 1 0 0,-1-1-1 0 0,0 1 1 0 0,1-1-1 0 0,-1 1 1 0 0,0 0-1 0 0,1-1 1 0 0,-1 1-1 0 0,0 0 1 0 0,1-1-1 0 0,-1 1 0 0 0,0 0 1 0 0,0 0-1 0 0,1 0 1 0 0,-2 0-1 0 0,-74-2-190 0 0,73 2 205 0 0,2 0-14 0 0,0 0 0 0 0,0 0 0 0 0,0 0 0 0 0,0 0 0 0 0,0 0-1 0 0,0 0 1 0 0,0 0 0 0 0,0 0 0 0 0,0 1 0 0 0,0-1 0 0 0,0 0 0 0 0,0 1 0 0 0,0-1 0 0 0,0 1 0 0 0,1-1 0 0 0,-1 1 0 0 0,0-1-1 0 0,0 1 1 0 0,0 0 0 0 0,1-1 0 0 0,-1 1 0 0 0,-1 1 0 0 0,11 1 8 0 0,0-1 0 0 0,0 0 0 0 0,0 0 1 0 0,17 0-1 0 0,-23-2-37 0 0,-1-1-11 0 0,8-2-3 0 0,-7 3 49 0 0,-28-3-105 0 0,-5 1-54 0 0,27 3 58 0 0,-9 3-665 0 0,6-1-2354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05.6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0 860 0 0,'0'0'17513'0'0,"-2"6"-17514"0"0,0-2 2 0 0,1-3-1 0 0,0 1 0 0 0,0-1 0 0 0,1 1 0 0 0,-1-1 0 0 0,0 1 1 0 0,1-1-1 0 0,-1 1 0 0 0,1 0 0 0 0,-1-1 0 0 0,1 1 0 0 0,0 2 10 0 0,1 1 18 0 0,0 0 0 0 0,0 0 0 0 0,-1 1 0 0 0,1-1 0 0 0,-1 0 0 0 0,-1 7 0 0 0,1-1-46 0 0,3 45 130 0 0,-3-53-94 0 0,0-1-1 0 0,0 2-9 0 0,-4 21 28 0 0,1 2-15 0 0,2-25-17 0 0,1 1 56 0 0,-1 35-20 0 0,2-35-35 0 0,1 10 28 0 0,-4 12 81 0 0,2-22-80 0 0,-5 22-200 0 0,2-20-1445 0 0,14-22-9538 0 0,-9 14 12386 0 0,1-2-3579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07.3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58 1256 0 0,'0'0'7655'0'0,"0"-4"-7450"0"0,0 2-36 0 0,0 0 1 0 0,0 0 0 0 0,0 0 0 0 0,1 0 0 0 0,-1 0 0 0 0,1 0 0 0 0,-1 0 0 0 0,1 0 0 0 0,0 1-1 0 0,0-1 1 0 0,-1 0 0 0 0,1 0 0 0 0,1 1 0 0 0,-1-1 0 0 0,2-2 0 0 0,-2 3 234 0 0,5-3-87 0 0,0 1 0 0 0,1 0-1 0 0,-1 0 1 0 0,1 1-1 0 0,8-3 1 0 0,-12 5-226 0 0,0 0 0 0 0,-1 0 0 0 0,1 0 0 0 0,0 1 0 0 0,-1-1 0 0 0,1 1 0 0 0,0 0 0 0 0,3 1 0 0 0,-3 0-43 0 0,7 6 184 0 0,4 12 311 0 0,-4-5-424 0 0,-9-13-102 0 0,3 38 242 0 0,-4-38-257 0 0,-9 24 12 0 0,9-23-23 0 0,-1-1 18 0 0,1 0 1 0 0,0 0-1 0 0,-1 0 0 0 0,1 0 0 0 0,-1-1 0 0 0,1 1 1 0 0,-1 0-1 0 0,0 0 0 0 0,0-1 0 0 0,0 1 0 0 0,0-1 1 0 0,0 1-1 0 0,0-1 0 0 0,-1 2 0 0 0,1-1 64 0 0,-10 16-94 0 0,10-16 43 0 0,-29 24 174 0 0,7-13-168 0 0,-10 3 26 0 0,30-15-46 0 0,-12 4 12 0 0,-7 2 100 0 0,20-7-88 0 0,-5 2-87 0 0,7-2 70 0 0,0 0 0 0 0,0 0-1 0 0,0 0 1 0 0,0 0 0 0 0,0 0 0 0 0,0 0-1 0 0,0 0 1 0 0,0-1 0 0 0,0 1 0 0 0,0 0 0 0 0,0 0-1 0 0,0 0 1 0 0,0 0 0 0 0,0 0 0 0 0,0 0-1 0 0,0 0 1 0 0,0 0 0 0 0,0 0 0 0 0,0 0-1 0 0,0-1 1 0 0,0 1 0 0 0,0 0 0 0 0,0 0-1 0 0,0 0 1 0 0,0 0 0 0 0,-1 0 0 0 0,1 0-1 0 0,0 0 1 0 0,0 0 0 0 0,0 0 0 0 0,0 0 0 0 0,0 0-1 0 0,0 0 1 0 0,0 0 0 0 0,0 0 0 0 0,0 0-1 0 0,0 0 1 0 0,0 0 0 0 0,0 0 0 0 0,-1 0-1 0 0,1 0 1 0 0,0 0 0 0 0,0 0 0 0 0,0 0-1 0 0,0 0 1 0 0,0 0 0 0 0,0 0 0 0 0,0 0-1 0 0,0 0 1 0 0,0 0 0 0 0,0 0 0 0 0,-1 0-1 0 0,1 0 1 0 0,18-16 53 0 0,-13 13 40 0 0,21-2 63 0 0,-23 5-114 0 0,-1-1-35 0 0,8 0 5 0 0,-7 0 80 0 0,1 2-54 0 0,11 1-8 0 0,-11-1 17 0 0,10 5 122 0 0,16 24 374 0 0,-30-28-428 0 0,28 28 309 0 0,-20-23-345 0 0,1-1 0 0 0,0 0 0 0 0,0 0-1 0 0,1-1 1 0 0,0-1 0 0 0,0 1 0 0 0,16 4 0 0 0,-24-9-129 0 0,4 2-944 0 0,3-5-6089 0 0,-2-2 851 0 0,-4 3 7259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08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 1852 0 0,'0'0'7956'0'0,"-8"0"-7691"0"0,-24 0-12 0 0,24 0-14 0 0,4 0 7 0 0,-57 0 1289 0 0,59 0-1383 0 0,-1 0 18 0 0,-3 0 53 0 0,0 1-1 0 0,0-1 1 0 0,0 1-1 0 0,-11 3 1 0 0,29 1-219 0 0,-3-1 0 0 0,1 1 0 0 0,-1 0 1 0 0,10 6-1 0 0,12 9 50 0 0,-31-19-33 0 0,1-1-1 0 0,-1 0 1 0 0,1 0 0 0 0,0 0-1 0 0,-1 1 1 0 0,1-1 0 0 0,-1 0 0 0 0,1 0-1 0 0,-1 1 1 0 0,1-1 0 0 0,-1 1-1 0 0,1-1 1 0 0,-1 0 0 0 0,1 1 0 0 0,-1-1-1 0 0,1 1 1 0 0,-1-1 0 0 0,0 1-1 0 0,1-1 1 0 0,-1 1 0 0 0,0-1 0 0 0,1 1-1 0 0,-1 0 1 0 0,0-1 0 0 0,0 1-1 0 0,0-1 1 0 0,1 1 0 0 0,-1 0 0 0 0,0-1-1 0 0,0 1 1 0 0,0 0 0 0 0,0-1-1 0 0,0 1 1 0 0,0-1 0 0 0,0 1 0 0 0,0 0-1 0 0,-1-1 1 0 0,1 1 0 0 0,0-1-1 0 0,0 1 1 0 0,0 0 0 0 0,-1-1 0 0 0,1 1-1 0 0,0-1 1 0 0,-1 1 0 0 0,1-1-1 0 0,0 1 1 0 0,-1-1 0 0 0,1 1-1 0 0,-1-1 1 0 0,1 1 0 0 0,-1-1 0 0 0,1 0-1 0 0,-1 1 1 0 0,1-1 0 0 0,-1 1-1 0 0,1-1 1 0 0,-1 0 0 0 0,1 0 0 0 0,-1 1-1 0 0,-1-1 1 0 0,-1 2 54 0 0,1-2 17 0 0,-67 9-283 0 0,67-8-353 0 0,-1-1-656 0 0,0 0 301 0 0,-4 1 292 0 0,-11-7-9611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2804 0 0,'18'-19'5467'0'0,"-15"17"-5076"0"0,0 1-1 0 0,1-1 1 0 0,-1 1 0 0 0,1 0 0 0 0,-1 0 0 0 0,1 0 0 0 0,0 0 0 0 0,-1 0-1 0 0,1 1 1 0 0,0 0 0 0 0,-1 0 0 0 0,1 0 0 0 0,0 0 0 0 0,0 0 0 0 0,3 2-1 0 0,1-1 45 0 0,0 1 0 0 0,-1 0 0 0 0,1 0-1 0 0,-1 1 1 0 0,13 6 0 0 0,-17-7-307 0 0,1-1-1 0 0,-1 1 1 0 0,0 1 0 0 0,-1-1 0 0 0,1 0-1 0 0,0 1 1 0 0,-1 0 0 0 0,1-1 0 0 0,-1 1-1 0 0,0 0 1 0 0,0 0 0 0 0,0 0 0 0 0,0 0-1 0 0,-1 1 1 0 0,1-1 0 0 0,-1 0 0 0 0,0 1-1 0 0,0-1 1 0 0,0 1 0 0 0,0 0 0 0 0,0-1-1 0 0,-1 1 1 0 0,0-1 0 0 0,0 1 0 0 0,0 0-1 0 0,0-1 1 0 0,0 1 0 0 0,-1 0 0 0 0,-1 3-1 0 0,0 1-124 0 0,0 0-1 0 0,-1 0 1 0 0,0-1-1 0 0,0 1 1 0 0,-1-1-1 0 0,0 1 1 0 0,0-1-1 0 0,-1-1 1 0 0,0 1-1 0 0,0 0 1 0 0,-9 7-1 0 0,9-9 561 0 0,-2 4-5201 0 0,-7 4-5895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08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3224 0 0,'0'0'8834'0'0,"1"5"-8336"0"0,6 159 5031 0 0,-9-58-3976 0 0,2-103-1471 0 0,-1 13 160 0 0,1-15-617 0 0,-3 21 619 0 0,-2-14-6390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5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59 3696 0 0,'0'0'7642'0'0,"-2"-2"-6941"0"0,-7-1 4252 0 0,8 149-3256 0 0,6-87-1397 0 0,-2-34-121 0 0,-2-19-158 0 0,0 0 0 0 0,-1 0 0 0 0,0-1 0 0 0,0 1-1 0 0,0 0 1 0 0,-1 0 0 0 0,1 0 0 0 0,-2 0 0 0 0,1-1-1 0 0,-1 1 1 0 0,1 0 0 0 0,-2-1 0 0 0,1 1 0 0 0,-3 4-1 0 0,4-9-40 0 0,1 0-105 0 0,0-1 108 0 0,0 0-1 0 0,0 0 1 0 0,0 0-1 0 0,0 0 0 0 0,0 1 1 0 0,-1-1-1 0 0,1 0 0 0 0,0 0 1 0 0,0 0-1 0 0,0 0 0 0 0,0 1 1 0 0,0-1-1 0 0,0 0 0 0 0,0 0 1 0 0,-1 0-1 0 0,1 0 1 0 0,0 0-1 0 0,0 1 0 0 0,0-1 1 0 0,0 0-1 0 0,-1 0 0 0 0,1 0 1 0 0,0 0-1 0 0,0 0 0 0 0,0 0 1 0 0,0 0-1 0 0,-1 0 0 0 0,1 0 1 0 0,0 0-1 0 0,0 0 0 0 0,0 0 1 0 0,-1 0-1 0 0,1 0 1 0 0,0 0-1 0 0,0 0 0 0 0,0 0 1 0 0,-1 0-1 0 0,1 0 0 0 0,0 0 1 0 0,0 0-1 0 0,0 0 0 0 0,0 0 1 0 0,-1 0-1 0 0,1 0 0 0 0,0 0 1 0 0,0 0-1 0 0,0-1 1 0 0,0 1-1 0 0,-1 0 0 0 0,1 0 1 0 0,0 0-1 0 0,0 0 0 0 0,0 0 1 0 0,0-1-1 0 0,5-107-531 0 0,-10-26 419 0 0,5 132 121 0 0,0-9 40 0 0,1 1 0 0 0,0 0-1 0 0,5-18 1 0 0,-4 23-29 0 0,0 0 1 0 0,0 0-1 0 0,0 1 1 0 0,1-1-1 0 0,-1 1 1 0 0,1-1 0 0 0,1 1-1 0 0,-1 0 1 0 0,0 0-1 0 0,1 0 1 0 0,4-3-1 0 0,-5 4 23 0 0,-2 2-24 0 0,1 0-1 0 0,0 0 1 0 0,0 0-1 0 0,-1 0 1 0 0,1 0-1 0 0,0 0 1 0 0,0 0-1 0 0,0 0 1 0 0,0 1-1 0 0,0-1 1 0 0,0 1-1 0 0,0-1 0 0 0,3 1 1 0 0,0-1 13 0 0,12-2 16 0 0,-14 3-18 0 0,14 2 80 0 0,-14-1-62 0 0,2 0-17 0 0,-1 1 0 0 0,0 0 0 0 0,0 0 0 0 0,0 0-1 0 0,-1 1 1 0 0,1-1 0 0 0,0 1 0 0 0,-1 0 0 0 0,0 0 0 0 0,1 0 0 0 0,-1 0 0 0 0,-1 1 0 0 0,1-1 0 0 0,0 1 0 0 0,-1 0 0 0 0,0 0 0 0 0,0 0 0 0 0,0 0 0 0 0,3 7 0 0 0,3 25 50 0 0,-8-33-27 0 0,0 0 9 0 0,-1 2-25 0 0,1 0 0 0 0,-2 0-1 0 0,1-1 1 0 0,0 1 0 0 0,-1 0 0 0 0,0-1-1 0 0,0 0 1 0 0,-1 1 0 0 0,1-1 0 0 0,-1 0-1 0 0,0 0 1 0 0,0 0 0 0 0,0-1 0 0 0,0 1-1 0 0,-1-1 1 0 0,1 1 0 0 0,-1-1 0 0 0,0 0-1 0 0,-5 2 1 0 0,-5 4 36 0 0,0-1 1 0 0,-1-1-1 0 0,0 0 0 0 0,-23 7 0 0 0,12-10 29 0 0,23-3-41 0 0,7-5-95 0 0,11-12 52 0 0,-11 12 35 0 0,14 5-18 0 0,-15-1 44 0 0,1 2-12 0 0,5 4 36 0 0,0 0 1 0 0,-1 1-1 0 0,1 0 0 0 0,-1 0 1 0 0,-1 1-1 0 0,1 0 1 0 0,-2 0-1 0 0,9 13 1 0 0,-1-3-48 0 0,-9-12-6 0 0,1 0-1 0 0,-1 0 0 0 0,1 0 1 0 0,0-1-1 0 0,1 1 0 0 0,-1-1 1 0 0,1-1-1 0 0,13 7 0 0 0,-14-8-428 0 0,0-1-1 0 0,0 0 0 0 0,0 0 1 0 0,1 0-1 0 0,-1-1 0 0 0,8 1 1 0 0,-7-2-707 0 0,1 0 0 0 0,-1 0 1 0 0,0 0-1 0 0,9-3 1 0 0,-6 1-1256 0 0,-1 0 1 0 0,0-1 0 0 0,11-5 0 0 0,-9 3 399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5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0 2588 0 0,'0'0'6091'0'0,"-7"1"-5403"0"0,-70 8 3214 0 0,74-9-3586 0 0,2 0-154 0 0,-22 6 898 0 0,23-6-1043 0 0,-1 0 1 0 0,1 0-1 0 0,0 0 1 0 0,0 0-1 0 0,-1 0 1 0 0,1 0-1 0 0,0 0 1 0 0,0 0-1 0 0,0 1 1 0 0,-1-1-1 0 0,1 0 1 0 0,0 0-1 0 0,0 0 1 0 0,0 1-1 0 0,-1-1 1 0 0,1 0-1 0 0,0 0 1 0 0,0 0-1 0 0,0 1 1 0 0,0-1-1 0 0,0 0 1 0 0,0 0-1 0 0,0 1 1 0 0,-1-1-1 0 0,1 0 1 0 0,0 0-1 0 0,0 1 1 0 0,0-1 0 0 0,0 0-1 0 0,0 0 1 0 0,0 1-1 0 0,0-1 1 0 0,0 1-1 0 0,1 0 22 0 0,0 0-1 0 0,0 0 1 0 0,0 0 0 0 0,-1 0-1 0 0,1 0 1 0 0,0-1-1 0 0,0 1 1 0 0,0 0 0 0 0,1 0-1 0 0,-1-1 1 0 0,0 1 0 0 0,0-1-1 0 0,1 1 1 0 0,24 13-79 0 0,-15-6 20 0 0,-7-5 21 0 0,0 0 1 0 0,0 0 0 0 0,0 1 0 0 0,-1-1-1 0 0,6 8 1 0 0,-5-5 46 0 0,-2-4-2 0 0,-1-2-22 0 0,-1 0-1 0 0,0 0 0 0 0,1 1 0 0 0,-1-1 1 0 0,1 0-1 0 0,-1 1 0 0 0,0-1 0 0 0,1 0 0 0 0,-1 1 1 0 0,0-1-1 0 0,1 1 0 0 0,-1-1 0 0 0,0 1 0 0 0,0-1 1 0 0,1 1-1 0 0,-1-1 0 0 0,0 1 0 0 0,0-1 0 0 0,0 1 1 0 0,0-1-1 0 0,0 1 0 0 0,1-1 0 0 0,-1 1 1 0 0,0-1-1 0 0,0 1 0 0 0,-1 0 0 0 0,-6 11 35 0 0,5-9-12 0 0,-1-3-5 0 0,-52 12-934 0 0,52-12 2 0 0,-1 1-1324 0 0,0 0-407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6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14 2740 0 0,'0'0'5157'0'0,"-2"5"-4527"0"0,0-2-418 0 0,1-2-100 0 0,0 0 1 0 0,0 0-1 0 0,0 1 1 0 0,0-1-1 0 0,0 0 1 0 0,0 1-1 0 0,0-1 1 0 0,1 1-1 0 0,-1-1 1 0 0,0 1 0 0 0,1-1-1 0 0,-1 4 1 0 0,1-3 4 0 0,0 0 1 0 0,1 0 0 0 0,-1 0-1 0 0,1 0 1 0 0,0 0-1 0 0,-1 0 1 0 0,1 0 0 0 0,0-1-1 0 0,0 1 1 0 0,0 0 0 0 0,0 0-1 0 0,1-1 1 0 0,-1 1 0 0 0,0-1-1 0 0,1 1 1 0 0,-1-1 0 0 0,1 1-1 0 0,0-1 1 0 0,-1 0-1 0 0,1 0 1 0 0,0 0 0 0 0,0 0-1 0 0,-1 0 1 0 0,1 0 0 0 0,0 0-1 0 0,0-1 1 0 0,0 1 0 0 0,0-1-1 0 0,0 1 1 0 0,3-1 0 0 0,-2 1 100 0 0,15-1 382 0 0,-14-1-413 0 0,-2 0-125 0 0,1 0 0 0 0,0 0 0 0 0,-1 0 0 0 0,1 0 0 0 0,0 0-1 0 0,-1 0 1 0 0,1-1 0 0 0,-1 0 0 0 0,0 1 0 0 0,0-1 0 0 0,1 0 0 0 0,-1 0 0 0 0,0 0 0 0 0,-1 0-1 0 0,1 0 1 0 0,0-1 0 0 0,-1 1 0 0 0,1-1 0 0 0,-1 1 0 0 0,0-1 0 0 0,1 1 0 0 0,-1-1 0 0 0,0-3-1 0 0,0 5 20 0 0,-1 0-73 0 0,0 0 8 0 0,0 0-1 0 0,0-1 0 0 0,0 1 1 0 0,0 0-1 0 0,-1-1 1 0 0,1 1-1 0 0,0 0 0 0 0,0 0 1 0 0,-1-1-1 0 0,1 1 0 0 0,-1 0 1 0 0,1 0-1 0 0,-2-3 1 0 0,0 3-10 0 0,1 0 0 0 0,-1-1 1 0 0,0 1-1 0 0,1 0 1 0 0,-1 0-1 0 0,0 0 0 0 0,0 0 1 0 0,0 0-1 0 0,0 0 1 0 0,0 1-1 0 0,0-1 0 0 0,0 1 1 0 0,0-1-1 0 0,-5 1 1 0 0,0-1-635 0 0,0 1 1 0 0,0 0 0 0 0,0 0 0 0 0,0 1 0 0 0,-13 2 0 0 0,-17 9-9258 0 0,26-8 7885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7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3028 0 0,'0'0'10505'0'0,"0"7"-10014"0"0,0 15 474 0 0,1-1 1 0 0,0 1-1 0 0,9 36 1 0 0,-2-31-539 0 0,-2 0 0 0 0,-1 1 1 0 0,-1 0-1 0 0,1 33 1 0 0,-5-52-503 0 0,0 0 0 0 0,1 1 0 0 0,0-1 0 0 0,0 0 1 0 0,6 17-1 0 0,-7-23-280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7.6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1 195 2384 0 0,'0'0'2866'0'0,"4"1"-2029"0"0,15 2 1057 0 0,0-1 0 0 0,34-1 1 0 0,-32-2-1123 0 0,-17 1-614 0 0,1 0 0 0 0,-1 0 1 0 0,1-1-1 0 0,-1 1 1 0 0,1-1-1 0 0,-1 0 0 0 0,0 0 1 0 0,1-1-1 0 0,-1 1 0 0 0,0-1 1 0 0,4-2-1 0 0,-6 3-93 0 0,-1 0-1 0 0,0 0 1 0 0,0 0 0 0 0,0-1-1 0 0,1 1 1 0 0,-1 0 0 0 0,0 0 0 0 0,-1-1-1 0 0,1 1 1 0 0,0-1 0 0 0,0 1-1 0 0,-1-1 1 0 0,1 1 0 0 0,-1-1-1 0 0,1 0 1 0 0,-1 1 0 0 0,1-1-1 0 0,-1-2 1 0 0,0-34 767 0 0,0 23-339 0 0,0-10 1046 0 0,5-44 1 0 0,-4 67-945 0 0,-1 1-550 0 0,0 1 1 0 0,0 0-1 0 0,-1 0 0 0 0,1-1 0 0 0,0 1 1 0 0,0 0-1 0 0,0-1 0 0 0,0 1 1 0 0,0 0-1 0 0,1-1 0 0 0,-1 1 1 0 0,0 0-1 0 0,0 0 0 0 0,0-1 1 0 0,0 1-1 0 0,0 0 0 0 0,0-1 0 0 0,0 1 1 0 0,0 0-1 0 0,1 0 0 0 0,-1-1 1 0 0,0 1-1 0 0,0 0 0 0 0,0 0 1 0 0,1-1-1 0 0,-1 1 0 0 0,0 0 0 0 0,0 0 1 0 0,1 0-1 0 0,-1 0 0 0 0,0-1 1 0 0,0 1-1 0 0,1 0 0 0 0,-1 0 1 0 0,0 0-1 0 0,1 0 0 0 0,-1 0 1 0 0,0 0-1 0 0,0 0 0 0 0,1 0 0 0 0,-1 0 1 0 0,1 0-1 0 0,1 2-44 0 0,1 1 55 0 0,-1 1-1 0 0,1-1 1 0 0,-1 1-1 0 0,0-1 1 0 0,0 1 0 0 0,0 0-1 0 0,0 0 1 0 0,0 0 0 0 0,-1 0-1 0 0,1 5 1 0 0,16 82 590 0 0,-4-12-334 0 0,-11-66-283 0 0,1 2 40 0 0,0 0 0 0 0,10 24 0 0 0,-13-37-770 0 0,10 16 1698 0 0,-4-10-3595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8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11 2700 0 0,'0'0'4722'0'0,"-5"-2"-3959"0"0,-13-2-35 0 0,13 2-20 0 0,2 2-47 0 0,-25-2 1389 0 0,25 2-1660 0 0,1 0-32 0 0,-26 0 1081 0 0,25 0-387 0 0,7 4-1006 0 0,42 33 220 0 0,-44-36-219 0 0,7 6 71 0 0,-8-7-96 0 0,-1 1 0 0 0,0-1 0 0 0,1 0 0 0 0,-1 0-1 0 0,1 1 1 0 0,-1-1 0 0 0,0 0 0 0 0,1 1-1 0 0,-1-1 1 0 0,0 0 0 0 0,0 1 0 0 0,1-1-1 0 0,-1 1 1 0 0,0-1 0 0 0,0 0 0 0 0,1 1 0 0 0,-1-1-1 0 0,0 1 1 0 0,0-1 0 0 0,0 1 0 0 0,0-1-1 0 0,0 1 1 0 0,0-1 0 0 0,0 1 0 0 0,0-1-1 0 0,0 1 1 0 0,-8 12 32 0 0,6-10-4 0 0,-22 4 387 0 0,11-2-1533 0 0,2-2-3528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8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15 3560 0 0,'0'0'2492'0'0,"1"-2"-1381"0"0,0-10 8097 0 0,-3 17-8702 0 0,-4 9 122 0 0,1 0 1 0 0,0 1-1 0 0,1 0 1 0 0,-3 23-1 0 0,5-17 22 0 0,1 1 0 0 0,1 27 0 0 0,0-28-1469 0 0,-3 38 0 0 0,3-57 239 0 0,-1-1 1 0 0,1 1-1 0 0,-1-1 1 0 0,0 1-1 0 0,0-1 1 0 0,1 1 0 0 0,-1-1-1 0 0,0 0 1 0 0,0 1-1 0 0,0-1 1 0 0,0 0 0 0 0,-1 0-1 0 0,1 0 1 0 0,0 0-1 0 0,0 0 1 0 0,-1 0-1 0 0,1 0 1 0 0,-1 0 0 0 0,1-1-1 0 0,-3 2 1 0 0,-33 9-4729 0 0,33-10 4861 0 0,-13 3-1461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1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33 2600 0 0,'-3'-10'2718'0'0,"-2"-3"3372"0"0,-4 3-1472 0 0,10 24-1872 0 0,0 8-2943 0 0,11 126 1592 0 0,-20-67-792 0 0,8-79-561 0 0,0 15 38 0 0,0-12-31 0 0,1 42 140 0 0,0-28-726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2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1 207 2496 0 0,'0'0'1812'0'0,"3"0"-984"0"0,7 0-57 0 0,-8 0 607 0 0,1 0-785 0 0,29 1 1595 0 0,-28-1-1856 0 0,10-1 268 0 0,-10 1-486 0 0,1 0 0 0 0,-1-1-1 0 0,0 1 1 0 0,0-1 0 0 0,0 0 0 0 0,0 0-1 0 0,0-1 1 0 0,0 1 0 0 0,0-1-1 0 0,0 0 1 0 0,0 0 0 0 0,-1 0-1 0 0,1-1 1 0 0,-1 1 0 0 0,1-1-1 0 0,-1 0 1 0 0,0 0 0 0 0,0 0 0 0 0,0 0-1 0 0,-1 0 1 0 0,1-1 0 0 0,-1 1-1 0 0,4-7 1 0 0,-2-3 176 0 0,0 1 1 0 0,0-1-1 0 0,-1 0 0 0 0,0 1 1 0 0,1-26-1 0 0,-4 37-268 0 0,0-1 148 0 0,0 0-29 0 0,2-24 543 0 0,-2 23-557 0 0,1-12 853 0 0,0 15-944 0 0,-1 0-1 0 0,0 1 1 0 0,0-1 0 0 0,0 0 0 0 0,0 0 0 0 0,0 0-1 0 0,0 0 1 0 0,0 0 0 0 0,0 0 0 0 0,0 0-1 0 0,0 0 1 0 0,1 0 0 0 0,-1 0 0 0 0,0 0-1 0 0,0 0 1 0 0,0 0 0 0 0,0 0 0 0 0,0 0-1 0 0,0-1 1 0 0,0 1 0 0 0,0 0 0 0 0,0 0 0 0 0,0 0-1 0 0,0 0 1 0 0,1 0 0 0 0,-1 0 0 0 0,0 0-1 0 0,0 0 1 0 0,0 0 0 0 0,0 0 0 0 0,0 0-1 0 0,0 0 1 0 0,0 0 0 0 0,0 0 0 0 0,0 0-1 0 0,0 0 1 0 0,0-1 0 0 0,0 1 0 0 0,0 0 0 0 0,0 0-1 0 0,0 0 1 0 0,0 0 0 0 0,0 0 0 0 0,0 0-1 0 0,0 0 1 0 0,0 0 0 0 0,0 0 0 0 0,0 0-1 0 0,0-1 1 0 0,0 1 0 0 0,5 14 355 0 0,2 35 48 0 0,7 67 410 0 0,-4-42-448 0 0,-2-40-191 0 0,-8-32-219 0 0,5 16 46 0 0,-4-14-1050 0 0,3 9 3272 0 0,-2-4-3885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3296 0 0,'0'0'11641'0'0,"3"2"-10913"0"0,-2-1-607 0 0,0 0-1 0 0,0 0 0 0 0,0 0 1 0 0,0 0-1 0 0,0 0 0 0 0,-1 0 1 0 0,1 0-1 0 0,0 0 0 0 0,0 0 1 0 0,-1 1-1 0 0,1-1 0 0 0,-1 0 0 0 0,1 0 1 0 0,-1 1-1 0 0,0-1 0 0 0,0 0 1 0 0,1 1-1 0 0,-1-1 0 0 0,0 2 1 0 0,7 27 1616 0 0,21 59 391 0 0,-27-88-2134 0 0,-1 0 0 0 0,0-1 0 0 0,1 1 0 0 0,-1 0 1 0 0,0 0-1 0 0,1 0 0 0 0,-1-1 0 0 0,1 1 1 0 0,0 0-1 0 0,-1-1 0 0 0,1 1 0 0 0,-1 0 0 0 0,1-1 1 0 0,0 1-1 0 0,0-1 0 0 0,-1 1 0 0 0,1-1 0 0 0,0 1 1 0 0,0-1-1 0 0,0 1 0 0 0,-1-1 0 0 0,1 0 0 0 0,0 1 1 0 0,0-1-1 0 0,0 0 0 0 0,0 0 0 0 0,0 0 0 0 0,0 0 1 0 0,-1 0-1 0 0,1 0 0 0 0,0 0 0 0 0,0 0 0 0 0,0 0 1 0 0,0 0-1 0 0,0 0 0 0 0,0-1 0 0 0,0 1 0 0 0,-1 0 1 0 0,1-1-1 0 0,0 1 0 0 0,0-1 0 0 0,0 1 0 0 0,-1 0 1 0 0,1-1-1 0 0,0 0 0 0 0,0 1 0 0 0,-1-1 0 0 0,1 1 1 0 0,0-2-1 0 0,4-3-99 0 0,0 1 1 0 0,-1-1-1 0 0,0 0 0 0 0,0-1 1 0 0,4-7-1 0 0,-1-2-132 0 0,11-31-1 0 0,-16 41 265 0 0,-1 3 12 0 0,3-10 324 0 0,-4 11-325 0 0,1 0 0 0 0,-1 1 0 0 0,0-1-1 0 0,1 1 1 0 0,-1-1 0 0 0,1 1 0 0 0,-1-1-1 0 0,0 1 1 0 0,1 0 0 0 0,-1-1 0 0 0,1 1 0 0 0,-1-1-1 0 0,1 1 1 0 0,0 0 0 0 0,-1 0 0 0 0,1-1-1 0 0,-1 1 1 0 0,1 0 0 0 0,0 0 0 0 0,-1 0 0 0 0,1-1-1 0 0,0 1 1 0 0,-1 0 0 0 0,1 0 0 0 0,-1 0-1 0 0,1 0 1 0 0,0 0 0 0 0,-1 0 0 0 0,2 1 0 0 0,-1-1-1 0 0,1 1 0 0 0,-1 0 0 0 0,0 0 1 0 0,0 0-1 0 0,1 0 0 0 0,-1 0 0 0 0,0 0 0 0 0,0 0 1 0 0,0 0-1 0 0,0 1 0 0 0,-1-1 0 0 0,2 2 1 0 0,3 7 52 0 0,0 0 0 0 0,6 18 0 0 0,-9-23 6 0 0,1 3-30 0 0,1 1 0 0 0,0-2 0 0 0,0 1 0 0 0,1 0 0 0 0,0-1 0 0 0,0 0 0 0 0,0 0 0 0 0,1-1 0 0 0,10 9 0 0 0,-13-13-52 0 0,0 0 0 0 0,0-1 0 0 0,0 1 0 0 0,1-1-1 0 0,-1 0 1 0 0,1 0 0 0 0,-1 0 0 0 0,1 0-1 0 0,-1-1 1 0 0,5 1 0 0 0,-5-1-1 0 0,0-1 17 0 0,1-1-27 0 0,0 0 0 0 0,0 1 0 0 0,0-2-1 0 0,0 1 1 0 0,-1 0 0 0 0,1-1 0 0 0,-1 1 0 0 0,0-1-1 0 0,1 0 1 0 0,-1 0 0 0 0,-1-1 0 0 0,1 1 0 0 0,0 0-1 0 0,3-8 1 0 0,-3 4-18 0 0,1 0-1 0 0,-2 0 0 0 0,1 0 1 0 0,-1-1-1 0 0,0 1 1 0 0,-1-1-1 0 0,2-13 1 0 0,-3-4-6 0 0,0-1 0 0 0,-2 1 0 0 0,-1 0 0 0 0,-7-29 0 0 0,6 36 115 0 0,2 10 327 0 0,0 0 0 0 0,1-1 0 0 0,-1-11 1 0 0,6 25-129 0 0,1 4-41 0 0,0 0-1 0 0,0 0 1 0 0,0 1-1 0 0,-1 0 1 0 0,4 16-1 0 0,12 61 972 0 0,-14-56-704 0 0,15 47 0 0 0,-7-44-1647 0 0,-13-32 578 0 0,-32-73-16880 0 0,14 43 19159 0 0,11 19-1347 0 0,-3-7 4896 0 0,9 15-5129 0 0,0 0 0 0 0,0 1 0 0 0,0-1 1 0 0,1 0-1 0 0,-1 0 0 0 0,1 1 1 0 0,-1-1-1 0 0,0 0 0 0 0,1 0 1 0 0,-1 1-1 0 0,1-1 0 0 0,0 1 1 0 0,-1-1-1 0 0,1 0 0 0 0,-1 1 1 0 0,1-1-1 0 0,0 1 0 0 0,1-1 1 0 0,2-1-122 0 0,0 1 1 0 0,0 0-1 0 0,1-1 1 0 0,-1 2-1 0 0,1-1 1 0 0,-1 0-1 0 0,0 1 1 0 0,1 0-1 0 0,7 1 1 0 0,-5-1-318 0 0,15 0-446 0 0,55-1-15551 0 0,-73 1 14250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3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6 3192 0 0,'0'0'10877'0'0,"-7"-1"-10492"0"0,-19-3-17 0 0,19 3-17 0 0,4 2-16 0 0,-42 8 1002 0 0,43-9-1146 0 0,0 1 19 0 0,1-1-223 0 0,-11 7 299 0 0,12-7-272 0 0,0 0-1 0 0,-1 0 0 0 0,1 0 0 0 0,0 0 0 0 0,0 0 0 0 0,0 0 1 0 0,0 1-1 0 0,-1-1 0 0 0,1 0 0 0 0,0 0 0 0 0,0 0 1 0 0,0 0-1 0 0,0 0 0 0 0,-1 0 0 0 0,1 0 0 0 0,0 0 0 0 0,0 1 1 0 0,0-1-1 0 0,0 0 0 0 0,0 0 0 0 0,-1 0 0 0 0,1 0 0 0 0,0 0 1 0 0,0 1-1 0 0,0-1 0 0 0,0 0 0 0 0,0 0 0 0 0,0 0 1 0 0,0 0-1 0 0,0 1 0 0 0,0-1 0 0 0,0 0 0 0 0,0 0 0 0 0,0 0 1 0 0,0 0-1 0 0,0 1 0 0 0,0-1 0 0 0,0 0 0 0 0,0 0 0 0 0,0 0 1 0 0,0 1-1 0 0,0-1 0 0 0,0 0 0 0 0,0 0 0 0 0,0 0 1 0 0,0 0-1 0 0,0 1 0 0 0,0-1 0 0 0,0 0 0 0 0,0 0 0 0 0,1 0 1 0 0,-1 0-1 0 0,0 0 0 0 0,0 1 0 0 0,0-1 0 0 0,0 0 1 0 0,0 0-1 0 0,1 0 0 0 0,-1 0 0 0 0,0 0 0 0 0,0 0 0 0 0,39 13 61 0 0,35 15 160 0 0,-72-27-212 0 0,6 4-13 0 0,-7-5 32 0 0,0 0 1 0 0,-1 1-1 0 0,1-1 1 0 0,0 0 0 0 0,0 1-1 0 0,0-1 1 0 0,0 1-1 0 0,0 0 1 0 0,-1-1-1 0 0,1 1 1 0 0,0-1 0 0 0,0 1-1 0 0,-1 0 1 0 0,1 0-1 0 0,0 1 1 0 0,-1-1-3 0 0,0 0-1 0 0,0 0 1 0 0,0 0 0 0 0,0 1 0 0 0,-1-1-1 0 0,1 0 1 0 0,-1 0 0 0 0,1 0 0 0 0,-1 0 0 0 0,1 1-1 0 0,-1-1 1 0 0,1 0 0 0 0,-1 0 0 0 0,0 0 0 0 0,0 0-1 0 0,1-1 1 0 0,-1 1 0 0 0,0 0 0 0 0,0 0-1 0 0,0 0 1 0 0,0-1 0 0 0,0 1 0 0 0,0 0 0 0 0,0-1-1 0 0,0 1 1 0 0,0-1 0 0 0,-1 1 0 0 0,0 0 0 0 0,0-1 66 0 0,-14 4-13 0 0,-72 9-26 0 0,52-11-6459 0 0,8-9-6006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1:19.4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4 2136 0 0,'0'0'4090'0'0,"-11"-4"5349"0"0,7 10-9226 0 0,1 1-1 0 0,0-1 1 0 0,1 1-1 0 0,-1-1 1 0 0,1 1 0 0 0,1 0-1 0 0,-1 0 1 0 0,1 0-1 0 0,-1 12 1 0 0,1 6 426 0 0,3 43-1 0 0,10 18-64 0 0,-12-83-534 0 0,-1 17 158 0 0,-3 3-146 0 0,3-17-27 0 0,0 0 0 0 0,1 0 0 0 0,-1 0 1 0 0,1 9-1 0 0,0-12-168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2:59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115 129 1688 0 0,'0'0'4315'0'0,"-7"-1"-3893"0"0,-5-2-678 0 0,-1 1 7323 0 0,133-4-6274 0 0,182 4 28 0 0,-46-12-386 0 0,-192 9-323 0 0,-49 4-94 0 0,-10 1 5 0 0,1 0-1 0 0,-1 0 1 0 0,1-1 0 0 0,-1 1 0 0 0,0-1-1 0 0,1-1 1 0 0,7-2 0 0 0,-13 4-21 0 0,0 0 1 0 0,0 0 0 0 0,0 0 0 0 0,0 0-1 0 0,0 0 1 0 0,0 0 0 0 0,0 0-1 0 0,0 0 1 0 0,0 0 0 0 0,1 0-1 0 0,-1 0 1 0 0,0 0 0 0 0,0 0-1 0 0,0 0 1 0 0,0 0 0 0 0,0 0-1 0 0,0 0 1 0 0,0 0 0 0 0,0 0 0 0 0,0 0-1 0 0,1 0 1 0 0,-1 0 0 0 0,0 0-1 0 0,0 0 1 0 0,0 0 0 0 0,0 0-1 0 0,0-1 1 0 0,0 1 0 0 0,0 0-1 0 0,0 0 1 0 0,0 0 0 0 0,0 0 0 0 0,0 0-1 0 0,0 0 1 0 0,0 0 0 0 0,0 0-1 0 0,0 0 1 0 0,0 0 0 0 0,0-1-1 0 0,0 1 1 0 0,0 0 0 0 0,0 0-1 0 0,0 0 1 0 0,0 0 0 0 0,0 0 0 0 0,0 0-1 0 0,0 0 1 0 0,0 0 0 0 0,0 0-1 0 0,0-1 1 0 0,0 1 0 0 0,0 0-1 0 0,0 0 1 0 0,0 0 0 0 0,0 0-1 0 0,0 0 1 0 0,0 0 0 0 0,0 0-1 0 0,0 0 1 0 0,0 0 0 0 0,-9-4 27 0 0,-12-1-56 0 0,20 5 30 0 0,-71-11 34 0 0,0 3-1 0 0,-143 4 0 0 0,114 11-64 0 0,-23-1 173 0 0,100-3-272 0 0,23-3 125 0 0,1 0 1 0 0,0 1-1 0 0,0-1 0 0 0,0 0 1 0 0,0 0-1 0 0,0 0 0 0 0,0 0 1 0 0,0 0-1 0 0,0 1 0 0 0,0-1 1 0 0,0 0-1 0 0,-1 0 0 0 0,1 0 1 0 0,0 0-1 0 0,0 0 0 0 0,0 1 1 0 0,0-1-1 0 0,0 0 0 0 0,0 0 0 0 0,0 0 1 0 0,0 0-1 0 0,0 1 0 0 0,0-1 1 0 0,0 0-1 0 0,1 0 0 0 0,-1 0 1 0 0,0 0-1 0 0,0 0 0 0 0,0 1 1 0 0,0-1-1 0 0,0 0 0 0 0,0 0 1 0 0,0 0-1 0 0,0 0 0 0 0,0 0 1 0 0,0 1-1 0 0,1-1 0 0 0,-1 0 1 0 0,0 0-1 0 0,0 0 0 0 0,0 0 0 0 0,0 0 1 0 0,0 0-1 0 0,1 0 0 0 0,-1 0 1 0 0,0 0-1 0 0,0 0 0 0 0,0 0 1 0 0,0 0-1 0 0,0 1 0 0 0,1-1 1 0 0,-1 0-1 0 0,0 0 0 0 0,0 0 1 0 0,0 0-1 0 0,1 0 0 0 0,4 2-1 0 0,1 0 0 0 0,0-1-1 0 0,-1 1 1 0 0,1-1 0 0 0,10 1-1 0 0,138 3-243 0 0,208-20 0 0 0,-356 15 259 0 0,3 0-11 0 0,-7 0 55 0 0,-11 0-121 0 0,-213-5-25 0 0,25-2 131 0 0,184 7-20 0 0,-3 0-14 0 0,0 0 1 0 0,-19 3-1 0 0,33-2-18 0 0,-5 0-1 0 0,7-1 11 0 0,0 0 0 0 0,0 0-1 0 0,0 0 1 0 0,0 0 0 0 0,0 0-1 0 0,1 0 1 0 0,-1 0 0 0 0,0 0 0 0 0,0 0-1 0 0,0 0 1 0 0,0 0 0 0 0,0 0-1 0 0,0 0 1 0 0,0 1 0 0 0,0-1 0 0 0,0 0-1 0 0,0 0 1 0 0,0 0 0 0 0,0 0 0 0 0,1 0-1 0 0,-1 0 1 0 0,0 0 0 0 0,0 0-1 0 0,0 0 1 0 0,0 0 0 0 0,0 0 0 0 0,0 0-1 0 0,0 0 1 0 0,0 0 0 0 0,0 1-1 0 0,0-1 1 0 0,0 0 0 0 0,0 0 0 0 0,0 0-1 0 0,0 0 1 0 0,0 0 0 0 0,0 0-1 0 0,0 0 1 0 0,0 0 0 0 0,0 0 0 0 0,0 0-1 0 0,0 0 1 0 0,0 1 0 0 0,0-1 0 0 0,0 0-1 0 0,0 0 1 0 0,0 0 0 0 0,0 0-1 0 0,0 0 1 0 0,0 0 0 0 0,0 0 0 0 0,0 0-1 0 0,0 0 1 0 0,0 0 0 0 0,0 0-1 0 0,0 0 1 0 0,-1 1 0 0 0,1-1 0 0 0,0 0-1 0 0,0 0 1 0 0,0 0 0 0 0,0 0 0 0 0,0 0-1 0 0,0 0 1 0 0,0 0 0 0 0,0 0-1 0 0,19 4-29 0 0,1 0 0 0 0,0-1 0 0 0,25-1 0 0 0,71-2-285 0 0,-52-1-56 0 0,-49 1-6 0 0,-1 0 0 0 0,29-5 0 0 0,-41 5 146 0 0,-8-2-582 0 0,-65-14 496 0 0,-1 2 1 0 0,-101-4-1 0 0,85 10 335 0 0,87 7-18 0 0,-41-3 116 0 0,-43 2 0 0 0,82 2-74 0 0,-6 1-34 0 0,5 1 27 0 0,7-1 221 0 0,79 11-148 0 0,0-4 1 0 0,129-3-1 0 0,-204-5-128 0 0,6-1-9 0 0,-10 1 21 0 0,-12 0-148 0 0,-381-6 286 0 0,334 8-131 0 0,-11 3 433 0 0,272 5-96 0 0,-42 0-270 0 0,82-13-120 0 0,-218 1 130 0 0,-24 2-79 0 0,-15 1-362 0 0,-224-7-63 0 0,-64 5 665 0 0,272 7-147 0 0,-2-1-101 0 0,30-5 15 0 0,-1 0-1 0 0,1 0 0 0 0,0 0 0 0 0,0 0 1 0 0,0 0-1 0 0,0 0 0 0 0,-1 0 0 0 0,1 0 0 0 0,0 1 1 0 0,0-1-1 0 0,0 0 0 0 0,-1 0 0 0 0,1 0 0 0 0,0 0 1 0 0,0 0-1 0 0,0 0 0 0 0,0 1 0 0 0,0-1 1 0 0,0 0-1 0 0,-1 0 0 0 0,1 0 0 0 0,0 1 0 0 0,0-1 1 0 0,0 0-1 0 0,0 0 0 0 0,0 0 0 0 0,0 0 0 0 0,0 1 1 0 0,0-1-1 0 0,0 0 0 0 0,0 0 0 0 0,0 0 1 0 0,0 1-1 0 0,0-1 0 0 0,0 0 0 0 0,0 0 0 0 0,0 0 1 0 0,0 1-1 0 0,0-1 0 0 0,0 0 0 0 0,0 0 0 0 0,0 0 1 0 0,0 1-1 0 0,0-1 0 0 0,1 0 0 0 0,-1 0 0 0 0,0 0 1 0 0,0 0-1 0 0,0 1 0 0 0,0-1 0 0 0,0 0 1 0 0,0 0-1 0 0,1 0 0 0 0,-1 0 0 0 0,17 4 24 0 0,1-1-1 0 0,-1 0 0 0 0,32-1 1 0 0,63-5-27 0 0,-49 0 1 0 0,382-19-530 0 0,-382 16 367 0 0,100-6-145 0 0,-137 13-46 0 0,-23 0 189 0 0,-12 0-430 0 0,-109 6 1074 0 0,-216-14 1 0 0,291 8 589 0 0,643-37-951 0 0,-467 32-318 0 0,-130 4 164 0 0,-12 1-41 0 0,-64 5 122 0 0,-88-4 0 0 0,38-2 129 0 0,68 2 28 0 0,-77 12 1 0 0,102-5-80 0 0,28-8-106 0 0,9 1 17 0 0,15 4-42 0 0,-1-2 1 0 0,1 0-1 0 0,0-2 0 0 0,25 0 1 0 0,101-5-26 0 0,-93 0-30 0 0,309-20-244 0 0,-341 22 308 0 0,-45 1 3 0 0,8 0-2 0 0,-74 0 91 0 0,-27-1 25 0 0,-124 15 1 0 0,215-10-41 0 0,22-4-3 0 0,9 2-60 0 0,20 4-6 0 0,1-1 1 0 0,0-2 0 0 0,34 1 0 0 0,96-7-216 0 0,-90 1 160 0 0,196-11-43 0 0,-261 13 143 0 0,-13 0-61 0 0,-405 6 227 0 0,361-1-200 0 0,48-4-51 0 0,10 2 12 0 0,20 3 10 0 0,40 2-2 0 0,43-3-28 0 0,-26-1 51 0 0,123-8 1 0 0,-202 4 19 0 0,-9-3-136 0 0,-12-1 84 0 0,1 1 1 0 0,-1 1-1 0 0,-1 0 1 0 0,-29 2-1 0 0,-103 4 72 0 0,-158 13 96 0 0,237-4-207 0 0,70-13 79 0 0,3 1-23 0 0,1 0 0 0 0,-1-1 0 0 0,0 1 0 0 0,0-1 0 0 0,0 1 1 0 0,1-1-1 0 0,-1 1 0 0 0,0-1 0 0 0,1 1 0 0 0,-1-1 0 0 0,0 1 0 0 0,1-1 0 0 0,-1 1 0 0 0,1-1 0 0 0,-1 1 1 0 0,1-1-1 0 0,-1 0 0 0 0,1 1 0 0 0,-1-1 0 0 0,1 0 0 0 0,-1 0 0 0 0,1 1 0 0 0,-1-1 0 0 0,2 0 0 0 0,24 7-13 0 0,38-3 24 0 0,-53-3-9 0 0,70 2-161 0 0,0-3 0 0 0,0-3-1 0 0,152-27 1 0 0,-226 26 101 0 0,-7 4 56 0 0,0 0 0 0 0,0-1 0 0 0,0 1 0 0 0,0 0 1 0 0,0 0-1 0 0,0 0 0 0 0,0 0 0 0 0,0-1 0 0 0,0 1 0 0 0,0 0 0 0 0,0 0 0 0 0,-1 0 0 0 0,1 0 0 0 0,0 0 1 0 0,0-1-1 0 0,0 1 0 0 0,0 0 0 0 0,0 0 0 0 0,0 0 0 0 0,0 0 0 0 0,0 0 0 0 0,-1 0 0 0 0,1-1 0 0 0,0 1 1 0 0,0 0-1 0 0,0 0 0 0 0,0 0 0 0 0,0 0 0 0 0,-1 0 0 0 0,1 0 0 0 0,0 0 0 0 0,0 0 0 0 0,0 0 0 0 0,0 0 1 0 0,-1 0-1 0 0,1 0 0 0 0,0 0 0 0 0,0 0 0 0 0,0 0 0 0 0,0 0 0 0 0,-1 0 0 0 0,1 0 0 0 0,0 0 1 0 0,0 0-1 0 0,0 0 0 0 0,-1 0 0 0 0,-86-8 157 0 0,-128 5 1 0 0,134 3 86 0 0,47 0-83 0 0,1 2 0 0 0,-54 9 0 0 0,78-7-174 0 0,9-4 20 0 0,0 0 0 0 0,0 0 0 0 0,0 0 0 0 0,-1 0 0 0 0,1 0 0 0 0,0 1 1 0 0,0-1-1 0 0,0 0 0 0 0,0 0 0 0 0,0 0 0 0 0,0 0 0 0 0,0 0 0 0 0,0 0 0 0 0,0 0 0 0 0,0 0 0 0 0,0 1 0 0 0,0-1 0 0 0,0 0 0 0 0,0 0 1 0 0,0 0-1 0 0,0 0 0 0 0,0 0 0 0 0,0 0 0 0 0,0 0 0 0 0,0 1 0 0 0,0-1 0 0 0,0 0 0 0 0,0 0 0 0 0,0 0 0 0 0,0 0 0 0 0,0 0 0 0 0,0 0 1 0 0,0 0-1 0 0,0 1 0 0 0,0-1 0 0 0,1 0 0 0 0,-1 0 0 0 0,0 0 0 0 0,0 0 0 0 0,0 0 0 0 0,0 0 0 0 0,0 0 0 0 0,0 0 0 0 0,0 0 0 0 0,0 0 1 0 0,0 0-1 0 0,1 0 0 0 0,-1 0 0 0 0,0 0 0 0 0,0 1 0 0 0,0-1 0 0 0,0 0 0 0 0,0 0 0 0 0,0 0 0 0 0,0 0 0 0 0,1 0 0 0 0,-1 0 0 0 0,0 0 1 0 0,20 5-13 0 0,0 0 1 0 0,0-2 0 0 0,1 0 0 0 0,28 1 0 0 0,93-6-24 0 0,-76 0 33 0 0,212-23-118 0 0,-215 17 125 0 0,-41 5-32 0 0,-23 1 146 0 0,-200 2-127 0 0,91 2 212 0 0,103-2-246 0 0,-26 3 19 0 0,30-2 44 0 0,11-1-102 0 0,66 2-236 0 0,-34-2 125 0 0,57-2-98 0 0,99-15-1 0 0,-194 17 272 0 0,6-3-8 0 0,-8 3 25 0 0,0 0 0 0 0,0 0 0 0 0,0 0 0 0 0,-1 0 0 0 0,1 0 0 0 0,0 0-1 0 0,0 0 1 0 0,0 0 0 0 0,0 0 0 0 0,0 0 0 0 0,0 0 0 0 0,0 0 0 0 0,0 0 0 0 0,0 0 0 0 0,0 0 0 0 0,0 0 0 0 0,-1 0 0 0 0,1 0 0 0 0,0 0-1 0 0,0 0 1 0 0,0 0 0 0 0,0 0 0 0 0,0 0 0 0 0,0 0 0 0 0,0-1 0 0 0,0 1 0 0 0,0 0 0 0 0,0 0 0 0 0,0 0 0 0 0,0 0 0 0 0,0 0 0 0 0,0 0 0 0 0,0 0-1 0 0,0 0 1 0 0,0 0 0 0 0,0 0 0 0 0,0 0 0 0 0,0-1 0 0 0,0 1 0 0 0,0 0 0 0 0,0 0 0 0 0,0 0 0 0 0,0 0 0 0 0,0 0 0 0 0,0 0 0 0 0,0 0-1 0 0,0 0 1 0 0,0 0 0 0 0,0 0 0 0 0,0 0 0 0 0,0-1 0 0 0,0 1 0 0 0,0 0 0 0 0,0 0 0 0 0,0 0 0 0 0,0 0 0 0 0,0 0 0 0 0,0 0 0 0 0,0 0-1 0 0,-45-6 68 0 0,0 2 0 0 0,-51 2-1 0 0,23 3 109 0 0,70-1-156 0 0,11 1-388 0 0,155 4-251 0 0,-60-14 340 0 0,-169 3 201 0 0,26 5 126 0 0,-6-1 156 0 0,-58 6-1 0 0,102-4 100 0 0,23 3-293 0 0,0-1 0 0 0,28-2 0 0 0,11-2-45 0 0,1-2-1 0 0,90-20 1 0 0,-148 24 18 0 0,-3 0-8 0 0,-1 0 25 0 0,1 0-1 0 0,0 0 1 0 0,0 0-1 0 0,0 0 1 0 0,0 0-1 0 0,-1 0 1 0 0,1 0 0 0 0,0-1-1 0 0,0 1 1 0 0,0 0-1 0 0,0 0 1 0 0,0 0-1 0 0,-1 0 1 0 0,1 0-1 0 0,0 0 1 0 0,0 0-1 0 0,0 0 1 0 0,0-1-1 0 0,0 1 1 0 0,0 0-1 0 0,0 0 1 0 0,-1 0-1 0 0,1 0 1 0 0,0 0-1 0 0,0-1 1 0 0,0 1-1 0 0,0 0 1 0 0,0 0 0 0 0,0 0-1 0 0,0 0 1 0 0,0-1-1 0 0,0 1 1 0 0,0 0-1 0 0,0 0 1 0 0,0 0-1 0 0,0 0 1 0 0,0-1-1 0 0,0 1 1 0 0,0 0-1 0 0,0 0 1 0 0,0 0-1 0 0,0 0 1 0 0,0-1-1 0 0,0 1 1 0 0,1 0-1 0 0,-1 0 1 0 0,0 0-1 0 0,0 0 1 0 0,0 0-1 0 0,0-1 1 0 0,0 1 0 0 0,0 0-1 0 0,0 0 1 0 0,1 0-1 0 0,-288-4 195 0 0,167 5-49 0 0,96 1-123 0 0,24-1-1 0 0,6 1 0 0 0,41 3-81 0 0,134 4-11 0 0,-8 0 106 0 0,-148-7 29 0 0,-50 0-27 0 0,15-1-55 0 0,-15 2-36 0 0,-143 21-177 0 0,161-19 227 0 0,7-5 4 0 0,0 0 1 0 0,0 0 0 0 0,0 0-1 0 0,0 0 1 0 0,0 0 0 0 0,0 1-1 0 0,0-1 1 0 0,0 0 0 0 0,0 0 0 0 0,0 0-1 0 0,0 0 1 0 0,0 0 0 0 0,0 1-1 0 0,0-1 1 0 0,0 0 0 0 0,0 0-1 0 0,0 0 1 0 0,0 0 0 0 0,0 0-1 0 0,0 0 1 0 0,0 1 0 0 0,0-1-1 0 0,1 0 1 0 0,-1 0 0 0 0,0 0-1 0 0,0 0 1 0 0,0 0 0 0 0,0 0-1 0 0,0 0 1 0 0,0 0 0 0 0,0 1 0 0 0,0-1-1 0 0,1 0 1 0 0,-1 0 0 0 0,0 0-1 0 0,0 0 1 0 0,0 0 0 0 0,0 0-1 0 0,0 0 1 0 0,0 0 0 0 0,1 0-1 0 0,-1 0 1 0 0,0 0 0 0 0,0 0-1 0 0,0 0 1 0 0,0 0 0 0 0,0 0-1 0 0,1 0 1 0 0,-1 0 0 0 0,0 0-1 0 0,0 0 1 0 0,0 0 0 0 0,98 4-13 0 0,-48-5 87 0 0,-47 1-46 0 0,0 0-28 0 0,3 1-105 0 0,-7 0-187 0 0,-15 2-730 0 0,-19 3-900 0 0,24-3-1535 0 0,-4-3 142 0 0,-1-1 1528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02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44 1504 0 0,'0'0'1985'0'0,"15"-2"-188"0"0,159 7 2208 0 0,92 14-2590 0 0,-58-4-932 0 0,-146-11-378 0 0,218 9 678 0 0,-276-13-717 0 0,0 0 1 0 0,0-1-1 0 0,0 1 0 0 0,1-1 1 0 0,-1 0-1 0 0,0 0 0 0 0,0 0 1 0 0,0-1-1 0 0,4-2 1 0 0,-11 1-37 0 0,-5-1-25 0 0,0-1 0 0 0,-1 1 1 0 0,1 1-1 0 0,-1 0 1 0 0,1 0-1 0 0,-14-2 0 0 0,-61-8 31 0 0,40 7-29 0 0,-410-31-318 0 0,261 42 63 0 0,190-4 230 0 0,-6 0 56 0 0,6 1-22 0 0,6 0 66 0 0,55 9-117 0 0,0-2 0 0 0,88 1 0 0 0,-39-3-40 0 0,178 5-578 0 0,-979-10 1347 0 0,654 0-655 0 0,-78 7 7 0 0,117-9-45 0 0,0 0-1 0 0,0 0 1 0 0,0 0 0 0 0,0 1 0 0 0,0-1 0 0 0,0 0 0 0 0,0 0-1 0 0,0 0 1 0 0,0 0 0 0 0,1 0 0 0 0,-1 0 0 0 0,0 0-1 0 0,0 0 1 0 0,0 0 0 0 0,0 0 0 0 0,0 1 0 0 0,0-1-1 0 0,0 0 1 0 0,0 0 0 0 0,0 0 0 0 0,0 0 0 0 0,0 0 0 0 0,0 0-1 0 0,0 0 1 0 0,0 0 0 0 0,-1 0 0 0 0,1 1 0 0 0,0-1-1 0 0,0 0 1 0 0,0 0 0 0 0,0 0 0 0 0,0 0 0 0 0,0 0-1 0 0,0 0 1 0 0,0 0 0 0 0,0 0 0 0 0,0 0 0 0 0,0 0 0 0 0,0 0-1 0 0,0 0 1 0 0,0 0 0 0 0,0 0 0 0 0,-1 1 0 0 0,1-1-1 0 0,19 5-19 0 0,30 3-74 0 0,328 5-717 0 0,-356-13 711 0 0,-17 1 78 0 0,0-1-1 0 0,0 0 0 0 0,0 0 0 0 0,0-1 1 0 0,1 1-1 0 0,-1-1 0 0 0,0 0 0 0 0,0 0 0 0 0,6-3 1 0 0,-9 4-39 0 0,-8-3-104 0 0,-49-14 141 0 0,-2 3 0 0 0,1 2 0 0 0,-69-5 0 0 0,-185 8 1093 0 0,186 20-741 0 0,121-11-162 0 0,12 2-187 0 0,68 10-294 0 0,150 5 0 0 0,-142-13 232 0 0,-45-2 37 0 0,332 14-679 0 0,-255-17 328 0 0,138-17 1 0 0,-197 12 357 0 0,-18 2 236 0 0,72-17 0 0 0,-108 20-76 0 0,-100-9-118 0 0,-31 6 55 0 0,8 0 291 0 0,-130 11 1 0 0,223-2-305 0 0,27-4-45 0 0,0-1 0 0 0,1 0 0 0 0,-1 0 1 0 0,0 1-1 0 0,0-1 0 0 0,0 0 0 0 0,0 0 1 0 0,0 1-1 0 0,0-1 0 0 0,0 0 0 0 0,0 0 1 0 0,1 1-1 0 0,-1-1 0 0 0,0 0 0 0 0,0 0 1 0 0,0 0-1 0 0,0 1 0 0 0,1-1 0 0 0,-1 0 0 0 0,0 0 1 0 0,0 0-1 0 0,0 0 0 0 0,1 0 0 0 0,-1 1 1 0 0,0-1-1 0 0,0 0 0 0 0,1 0 0 0 0,-1 0 1 0 0,0 0-1 0 0,0 0 0 0 0,1 0 0 0 0,-1 0 1 0 0,0 0-1 0 0,0 0 0 0 0,1 0 0 0 0,-1 0 0 0 0,0 0 1 0 0,0 0-1 0 0,1 0 0 0 0,-1 0 0 0 0,1 0 1 0 0,54 6-168 0 0,55 1-457 0 0,306 9-810 0 0,-351-16 1399 0 0,-501-28 1914 0 0,433 28-1851 0 0,-1 0 19 0 0,-1 0 1 0 0,1 0 0 0 0,-1 0 0 0 0,1 1 0 0 0,-1 0-1 0 0,1 0 1 0 0,-8 2 0 0 0,11-2 39 0 0,7 0-113 0 0,39 7-459 0 0,1-1 0 0 0,-1-3-1 0 0,52-1 1 0 0,146-14-1569 0 0,-196 8 1793 0 0,184-17 671 0 0,-230 20-281 0 0,2-1 47 0 0,4 0-197 0 0,-7 1 35 0 0,0 0 0 0 0,0 0 1 0 0,0 0-1 0 0,0 0 0 0 0,0 0 0 0 0,0 0 1 0 0,0 0-1 0 0,0 0 0 0 0,0 0 0 0 0,-1-1 1 0 0,1 1-1 0 0,0 0 0 0 0,0 0 0 0 0,0 0 0 0 0,0 0 1 0 0,0 0-1 0 0,0 0 0 0 0,0 0 0 0 0,0 0 1 0 0,0 0-1 0 0,0 0 0 0 0,0 0 0 0 0,0 0 1 0 0,0 0-1 0 0,0 0 0 0 0,0 0 0 0 0,0 0 0 0 0,0 0 1 0 0,0 0-1 0 0,0 0 0 0 0,0-1 0 0 0,0 1 1 0 0,0 0-1 0 0,0 0 0 0 0,0 0 0 0 0,0 0 1 0 0,0 0-1 0 0,-57-7 471 0 0,-79 1-1 0 0,-64 12 748 0 0,175-3-1018 0 0,23-3-119 0 0,-1 1-41 0 0,-8 2 6 0 0,8-2-63 0 0,10 0-260 0 0,57 2-383 0 0,66-5-1 0 0,72-13-106 0 0,-169 13 680 0 0,-10-1 5 0 0,-22 2 102 0 0,-5 0 26 0 0,-29 0 166 0 0,28 1-242 0 0,-282 8 2566 0 0,280-8-2440 0 0,1 1 0 0 0,0 0 0 0 0,0 0 0 0 0,-1 1-1 0 0,1-1 1 0 0,-12 6 0 0 0,16-6 28 0 0,4 0-143 0 0,0-1 0 0 0,-1 0 0 0 0,1 1 0 0 0,-1-1 0 0 0,0 1 0 0 0,1-1 0 0 0,-1 1 0 0 0,1 0 0 0 0,-1 0 0 0 0,0-1 0 0 0,1 1 0 0 0,0 1 0 0 0,4 2-16 0 0,4 0-86 0 0,1-1 1 0 0,-1-1-1 0 0,0 0 1 0 0,1 0-1 0 0,0-1 1 0 0,11 0-1 0 0,-1 0-100 0 0,124 4-640 0 0,15 2 279 0 0,-158-7 537 0 0,-11 1-120 0 0,-95 11 780 0 0,96-11-359 0 0,7 1-115 0 0,14 3-83 0 0,29 1-104 0 0,117-4-315 0 0,-148-2-624 0 0,-4 0-371 0 0,0 0 1 0 0,0-1-1 0 0,0 0 0 0 0,9-2 1 0 0,-4-1-514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17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37 920 0 0,'0'0'442'0'0,"3"-1"7"0"0,12-3 4900 0 0,-33 2-3584 0 0,-61 1-1572 0 0,57 1 837 0 0,-56 1-66 0 0,75 0-933 0 0,-5 1-60 0 0,6-1 69 0 0,8 0 246 0 0,31-2-201 0 0,37-7 0 0 0,-62 5-92 0 0,30-6 399 0 0,-43 9-391 0 0,0 0 0 0 0,0 0 0 0 0,1 0 0 0 0,-1 0 0 0 0,0 0-1 0 0,0 0 1 0 0,1 0 0 0 0,-1 0 0 0 0,0 0 0 0 0,1-1 0 0 0,-1 1 0 0 0,0 0 0 0 0,1-1 0 0 0,-1 1 0 0 0,0 0-1 0 0,1-1 1 0 0,-1 1 0 0 0,1-1 0 0 0,-2 0 0 0 0,2 0-1 0 0,-1 1 0 0 0,0-1 0 0 0,0 0 0 0 0,1 1 0 0 0,-1-1 0 0 0,0 1 0 0 0,0-1 0 0 0,0 1 0 0 0,0 0 0 0 0,0-1 0 0 0,1 1 0 0 0,-1 0 0 0 0,0 0 0 0 0,0 0 0 0 0,0-1 0 0 0,0 1 0 0 0,0 0-1 0 0,0 0 1 0 0,-2 1 0 0 0,-12-2-31 0 0,1 0 49 0 0,0 0 0 0 0,-24 3 0 0 0,35-1 1 0 0,-27 4 24 0 0,27-5-60 0 0,-2 3 11 0 0,5-3 6 0 0,0 0 1 0 0,-1 0-1 0 0,1 0 1 0 0,0 0-1 0 0,0 0 0 0 0,0 0 1 0 0,0 0-1 0 0,0 0 1 0 0,0 1-1 0 0,0-1 1 0 0,-1 0-1 0 0,1 0 1 0 0,0 0-1 0 0,0 0 1 0 0,0 0-1 0 0,0 0 0 0 0,0 0 1 0 0,0 1-1 0 0,0-1 1 0 0,0 0-1 0 0,0 0 1 0 0,0 0-1 0 0,0 0 1 0 0,0 0-1 0 0,0 0 1 0 0,0 1-1 0 0,0-1 0 0 0,0 0 1 0 0,0 0-1 0 0,0 0 1 0 0,0 0-1 0 0,0 0 1 0 0,0 1-1 0 0,0-1 1 0 0,0 0-1 0 0,0 0 0 0 0,0 0 1 0 0,0 0-1 0 0,0 0 1 0 0,0 0-1 0 0,0 1 1 0 0,0-1-1 0 0,0 0 1 0 0,1 0-1 0 0,-1 0 1 0 0,0 0-1 0 0,0 0 0 0 0,0 0 1 0 0,0 0-1 0 0,0 0 1 0 0,0 0-1 0 0,0 1 1 0 0,1-1-1 0 0,-1 0 1 0 0,0 0-1 0 0,0 0 0 0 0,0 0 1 0 0,0 0-1 0 0,0 0 1 0 0,0 0-1 0 0,1 0 1 0 0,36 16-11 0 0,-34-15-88 0 0,15 4-2116 0 0,-17-4 1479 0 0,4 2 89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21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63 3112 0 0,'-11'-20'4327'0'0,"2"3"3297"0"0,9 24-7380 0 0,0 5-183 0 0,0 10 284 0 0,0 0 0 0 0,-7 43 0 0 0,5-54-279 0 0,0 0 0 0 0,1 0 0 0 0,0 0 0 0 0,1 1 0 0 0,0 12 0 0 0,1 16 53 0 0,-1-31-123 0 0,0-5 4 0 0,5 17 10 0 0,1 2 186 0 0,-5-21-188 0 0,-3-8-547 0 0,-10-35 425 0 0,12 32 43 0 0,2-1 3 0 0,-2 9 64 0 0,0-14-53 0 0,1 0 1 0 0,5-28 0 0 0,-3 23 30 0 0,-3 16 3 0 0,2-9 18 0 0,0 0 0 0 0,-2 0-1 0 0,1 0 1 0 0,-2 0 0 0 0,-1-13 0 0 0,2 23 2 0 0,-1 0-1 0 0,1 0 0 0 0,0 0 0 0 0,0 0 0 0 0,1 0 0 0 0,-1 0 0 0 0,1 0 0 0 0,-1 1 0 0 0,1-1 1 0 0,0 0-1 0 0,3-5 0 0 0,-3 6-16 0 0,-1 1 24 0 0,1 0 0 0 0,0 0-1 0 0,0 0 1 0 0,-1 0-1 0 0,1 0 1 0 0,0 0 0 0 0,0 0-1 0 0,0 0 1 0 0,0 0-1 0 0,0 1 1 0 0,0-1-1 0 0,0 0 1 0 0,0 1 0 0 0,0-1-1 0 0,0 1 1 0 0,0-1-1 0 0,1 1 1 0 0,-1-1 0 0 0,0 1-1 0 0,0 0 1 0 0,2-1-1 0 0,22-9-112 0 0,-5 2 187 0 0,-18 7-80 0 0,0 0-26 0 0,0 1 26 0 0,-1 0-1 0 0,0 0 0 0 0,0 0 0 0 0,0 0 0 0 0,0 0 0 0 0,0 1 0 0 0,1-1 0 0 0,-1 0 0 0 0,0 0 0 0 0,0 1 0 0 0,0-1 0 0 0,0 1 0 0 0,0-1 0 0 0,0 1 0 0 0,0-1 0 0 0,0 1 1 0 0,0 0-1 0 0,0-1 0 0 0,0 1 0 0 0,0 0 0 0 0,0 1 0 0 0,2 0-1 0 0,13 20 22 0 0,9 15-160 0 0,-23-32 143 0 0,0-1 0 0 0,0 1 0 0 0,0-1 0 0 0,0 1-1 0 0,1 8 1 0 0,-3-11 20 0 0,0 1-16 0 0,-1 2-16 0 0,1-3 12 0 0,0 1-1 0 0,-1-1 1 0 0,1 1 0 0 0,-1-1-1 0 0,0 0 1 0 0,0 1-1 0 0,0-1 1 0 0,0 0-1 0 0,0 1 1 0 0,0-1-1 0 0,-1 0 1 0 0,-2 3-1 0 0,1 0 13 0 0,0 0 1 0 0,0-1-1 0 0,-1 1 0 0 0,1-1 1 0 0,-1 0-1 0 0,0 0 0 0 0,-1-1 1 0 0,1 1-1 0 0,-1-1 0 0 0,1 0 1 0 0,-1 0-1 0 0,0 0 0 0 0,0 0 1 0 0,0-1-1 0 0,-1 0 0 0 0,-9 2 1 0 0,12-3-14 0 0,0 0 0 0 0,-1 0 0 0 0,1-1 0 0 0,0 0 0 0 0,-1 1 1 0 0,1-1-1 0 0,-1 0 0 0 0,1-1 0 0 0,-5 0 0 0 0,5 0-24 0 0,3-1-27 0 0,0-4 57 0 0,0 6-3 0 0,0 0-1 0 0,0 0 1 0 0,0 0-1 0 0,0 0 0 0 0,0-1 1 0 0,0 1-1 0 0,0 0 1 0 0,0 0-1 0 0,0 0 0 0 0,0 0 1 0 0,0 0-1 0 0,1 0 1 0 0,-1-1-1 0 0,0 1 1 0 0,0 0-1 0 0,0 0 0 0 0,0 0 1 0 0,0 0-1 0 0,0 0 1 0 0,0 0-1 0 0,0-1 0 0 0,0 1 1 0 0,0 0-1 0 0,0 0 1 0 0,1 0-1 0 0,-1 0 1 0 0,0 0-1 0 0,0 0 0 0 0,0 0 1 0 0,0 0-1 0 0,0 0 1 0 0,0 0-1 0 0,0 0 0 0 0,1-1 1 0 0,-1 1-1 0 0,0 0 1 0 0,0 0-1 0 0,0 0 1 0 0,0 0-1 0 0,0 0 0 0 0,1 0 1 0 0,-1 0-1 0 0,0 0 1 0 0,0 0-1 0 0,0 0 0 0 0,0 0 1 0 0,0 0-1 0 0,0 0 1 0 0,1 1-1 0 0,-1-1 1 0 0,0 0-1 0 0,0 0 0 0 0,0 0 1 0 0,0 0-1 0 0,0 0 1 0 0,0 0-1 0 0,1 0 0 0 0,17 15 78 0 0,32 30 302 0 0,-42-36-350 0 0,1-1 0 0 0,0 0 0 0 0,21 14-1 0 0,-21-16-198 0 0,0-1-1 0 0,0-1 1 0 0,0 0-1 0 0,18 6 1 0 0,-12-8-4223 0 0,0-1-3995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22.1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0 1340 0 0,'-35'4'541'0'0,"28"-4"511"0"0,-26 3 1265 0 0,30-3-1975 0 0,0 0 3 0 0,-3 1-95 0 0,-25 4 2137 0 0,31-5-2367 0 0,-1 0 1 0 0,1 0-1 0 0,0 0 0 0 0,0 0 0 0 0,0 0 0 0 0,0 0 0 0 0,0 0 0 0 0,-1 0 0 0 0,1 0 0 0 0,0 0 0 0 0,0 0 0 0 0,0 1 0 0 0,0-1 0 0 0,0 0 0 0 0,0 0 0 0 0,0 0 1 0 0,0 0-1 0 0,0 0 0 0 0,-1 0 0 0 0,1 1 0 0 0,0-1 0 0 0,0 0 0 0 0,0 0 0 0 0,0 0 0 0 0,0 0 0 0 0,0 0 0 0 0,0 1 0 0 0,0-1 0 0 0,0 0 0 0 0,0 0 1 0 0,0 0-1 0 0,0 0 0 0 0,0 0 0 0 0,0 1 0 0 0,0-1 0 0 0,0 0 0 0 0,0 0 0 0 0,0 0 0 0 0,1 0 0 0 0,-1 0 0 0 0,0 1 0 0 0,0-1 0 0 0,0 0 0 0 0,12 9-15 0 0,-8-6 66 0 0,25 11 102 0 0,-14-6-131 0 0,-13-7-20 0 0,5 4 80 0 0,8 6 156 0 0,-15-11-222 0 0,0 0 1 0 0,0 0 0 0 0,0 0 0 0 0,1 0 0 0 0,-1 0-1 0 0,0 0 1 0 0,0 0 0 0 0,0 0 0 0 0,1 0 0 0 0,-1 0-1 0 0,0 0 1 0 0,0 0 0 0 0,0 0 0 0 0,0 0 0 0 0,1 1-1 0 0,-1-1 1 0 0,0 0 0 0 0,0 0 0 0 0,0 0 0 0 0,0 0-1 0 0,0 0 1 0 0,0 1 0 0 0,1-1 0 0 0,-1 0 0 0 0,0 0-1 0 0,0 0 1 0 0,0 0 0 0 0,0 1 0 0 0,0-1-1 0 0,0 0 1 0 0,0 0 0 0 0,0 0 0 0 0,0 1 0 0 0,0-1-1 0 0,0 0 1 0 0,0 0 0 0 0,0 0 0 0 0,0 0 0 0 0,0 1-1 0 0,0-1 1 0 0,0 0 0 0 0,0 0 0 0 0,0 0 0 0 0,0 1-1 0 0,0-1 1 0 0,0 0 0 0 0,-1 0 0 0 0,-16 5 66 0 0,12-4 54 0 0,-13-1-356 0 0,10 1 242 0 0,4-1-1523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22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20 1892 0 0,'0'0'1773'0'0,"-1"5"-1234"0"0,-6 12-31 0 0,6-13 1219 0 0,1-4-1709 0 0,0 0 1 0 0,1 0 0 0 0,-1 1-1 0 0,1-1 1 0 0,-1 0 0 0 0,0 0-1 0 0,1 1 1 0 0,-1-1 0 0 0,0 0 0 0 0,0 1-1 0 0,1-1 1 0 0,-1 0 0 0 0,0 1-1 0 0,0-1 1 0 0,1 0 0 0 0,-1 1-1 0 0,0-1 1 0 0,0 1 0 0 0,0-1 0 0 0,0 0-1 0 0,0 1 1 0 0,0-1 0 0 0,1 1-1 0 0,-1-1 1 0 0,0 1 0 0 0,0-1-1 0 0,0 1 1 0 0,0-1 0 0 0,0 1-1 0 0,0-1 1 0 0,0 1 0 0 0,0-1-1 0 0,0 0 1 0 0,0 1-1 0 0,0-1 1 0 0,1 1 0 0 0,-1-1-1 0 0,0 0 1 0 0,0 1 0 0 0,1-1-1 0 0,-1 0 1 0 0,0 1 0 0 0,0-1-1 0 0,1 0 1 0 0,-1 1 0 0 0,0-1-1 0 0,1 0 1 0 0,-1 0-1 0 0,0 1 1 0 0,1-1 0 0 0,0 0-1 0 0,13 4 1745 0 0,-4-3-1406 0 0,-8-1 528 0 0,1-1-620 0 0,11-6-4 0 0,-11 6-20 0 0,2-7 141 0 0,-4 7-332 0 0,-1 0 1 0 0,1 0-1 0 0,0 0 1 0 0,-1 1-1 0 0,1-1 0 0 0,0 0 1 0 0,-1 0-1 0 0,1 0 1 0 0,-1 0-1 0 0,1 0 1 0 0,-1 0-1 0 0,1-2 0 0 0,-1 2-25 0 0,0-1-1 0 0,1 1 0 0 0,-1 0 0 0 0,0 0 0 0 0,0 0 1 0 0,0 0-1 0 0,0-1 0 0 0,-1 1 0 0 0,1 0 0 0 0,0 0 1 0 0,0 0-1 0 0,-1 0 0 0 0,1 0 0 0 0,0 0 0 0 0,-1 0 0 0 0,1 0 1 0 0,-1 0-1 0 0,0 0 0 0 0,1 0 0 0 0,-1 0 0 0 0,0 0 1 0 0,-1-1-1 0 0,0 0-19 0 0,1 1-1 0 0,-1 0 1 0 0,0 0 0 0 0,0 0-1 0 0,0 0 1 0 0,0 0 0 0 0,0 1-1 0 0,0-1 1 0 0,0 1 0 0 0,-1-1-1 0 0,-2 0 1 0 0,-3 1-462 0 0,1 0-1 0 0,-1 0 1 0 0,0 0-1 0 0,0 1 1 0 0,1 1-1 0 0,-10 1 1 0 0,-9 7-6356 0 0,15-5 4885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24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36 3316 0 0,'-1'-3'1206'0'0,"-10"-16"5918"0"0,5 8-5154 0 0,0 8 3295 0 0,6 15-5027 0 0,1 0 0 0 0,0-1 0 0 0,0 1 0 0 0,4 14 0 0 0,22 81 607 0 0,-12-7-274 0 0,-14-98-603 0 0,-1 1-216 0 0,0 0 1 0 0,1 0-1 0 0,0 0 1 0 0,-1 0-1 0 0,1 0 0 0 0,0-1 1 0 0,1 1-1 0 0,-1 0 1 0 0,0-1-1 0 0,1 1 1 0 0,1 2-1 0 0,-1-4-536 0 0,-1-11-6895 0 0,-1 9 7594 0 0,1 0 0 0 0,-1-1 1 0 0,1 1-1 0 0,-1 0 0 0 0,2-2 1 0 0,0 0-93 0 0,-1-2-326 0 0,1-21-1547 0 0,-2 24 2039 0 0,0 1 157 0 0,0 0 1 0 0,0 0-1 0 0,0-1 1 0 0,1 1-1 0 0,-1 0 1 0 0,0 0-1 0 0,0 0 1 0 0,1 0-1 0 0,-1 0 1 0 0,0 0-1 0 0,1 0 1 0 0,-1 0-1 0 0,1 0 1 0 0,0 0-1 0 0,-1 0 1 0 0,1 0-1 0 0,0 0 1 0 0,0 1-1 0 0,-1-1 1 0 0,1 0-1 0 0,0 0 1 0 0,0 1-1 0 0,1-2 1 0 0,25-7 1818 0 0,-19 7-1587 0 0,-6 2-255 0 0,42-12 948 0 0,-41 11-1028 0 0,-1 0 1 0 0,0 1-1 0 0,1-1 1 0 0,-1-1-1 0 0,0 1 0 0 0,1 0 1 0 0,-1 0-1 0 0,0-1 1 0 0,0 1-1 0 0,0-1 1 0 0,0 0-1 0 0,-1 0 1 0 0,1 0-1 0 0,0 0 1 0 0,-1 0-1 0 0,1 0 1 0 0,-1 0-1 0 0,0 0 1 0 0,1 0-1 0 0,-1-1 1 0 0,0 1-1 0 0,-1 0 1 0 0,1-1-1 0 0,0 1 0 0 0,-1-1 1 0 0,1 1-1 0 0,-1-1 1 0 0,0-4-1 0 0,0 5 97 0 0,0-2 59 0 0,-13-93 2071 0 0,13 95-1066 0 0,1 9-1062 0 0,17 92 927 0 0,4 31-61 0 0,-22-128-989 0 0,1 1-15 0 0,12 26-910 0 0,-12-27 12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24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9 1904 0 0,'0'0'6448'0'0,"-6"-1"-5901"0"0,-36-7 1250 0 0,39 8-1093 0 0,0 0-412 0 0,2 1-248 0 0,-15 1 319 0 0,15-2-324 0 0,1 0 1 0 0,0 0 0 0 0,0 0 0 0 0,-1 0-1 0 0,1 0 1 0 0,0 0 0 0 0,0 0-1 0 0,-1 0 1 0 0,1 0 0 0 0,0 0 0 0 0,0 0-1 0 0,-1 0 1 0 0,1 0 0 0 0,0 0 0 0 0,0 0-1 0 0,0 0 1 0 0,-1 0 0 0 0,1 0 0 0 0,0 0-1 0 0,0 0 1 0 0,-1 1 0 0 0,1-1 0 0 0,0 0-1 0 0,0 0 1 0 0,0 0 0 0 0,-1 0 0 0 0,1 0-1 0 0,0 1 1 0 0,0-1 0 0 0,0 0 0 0 0,0 0-1 0 0,-1 0 1 0 0,1 1 0 0 0,0-1-1 0 0,0 0 1 0 0,0 0 0 0 0,0 0 0 0 0,0 1-1 0 0,0-1 1 0 0,0 0 0 0 0,0 0 0 0 0,0 1-1 0 0,0-1 1 0 0,0 0 0 0 0,0 1 0 0 0,61 45 262 0 0,-59-44-258 0 0,-1-2-36 0 0,-1 0 0 0 0,0 0 0 0 0,1 0 0 0 0,-1 1 0 0 0,0-1-1 0 0,1 0 1 0 0,-1 1 0 0 0,0-1 0 0 0,0 0 0 0 0,1 0 0 0 0,-1 1 0 0 0,0-1 0 0 0,0 0 0 0 0,0 1 0 0 0,1-1 0 0 0,-1 1 0 0 0,0-1 0 0 0,0 0 0 0 0,0 1 0 0 0,0-1 0 0 0,0 0 0 0 0,0 1 0 0 0,0-1 0 0 0,0 1 0 0 0,0-1 0 0 0,0 0 0 0 0,0 1 0 0 0,0-1 0 0 0,0 1 0 0 0,0-1 0 0 0,0 0 0 0 0,0 1 0 0 0,0-1 0 0 0,0 1 0 0 0,0-1 0 0 0,-1 1 0 0 0,1 0-4 0 0,0-1 1 0 0,0 1-1 0 0,0 0 1 0 0,-1-1 0 0 0,1 1-1 0 0,0 0 1 0 0,0-1-1 0 0,-1 1 1 0 0,1 0-1 0 0,-1-1 1 0 0,1 1 0 0 0,0-1-1 0 0,-1 1 1 0 0,1-1-1 0 0,-1 1 1 0 0,1-1-1 0 0,-1 1 1 0 0,1-1 0 0 0,-1 1-1 0 0,0-1 1 0 0,1 1-1 0 0,-1-1 1 0 0,-1 1-1 0 0,-1-1-266 0 0,-1 1 240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2588 0 0,'0'0'9702'0'0,"-6"2"-9186"0"0,-59 13 1981 0 0,40-10-1196 0 0,22-4-1011 0 0,-37 8 3264 0 0,30 8-2416 0 0,10-15-913 0 0,-5 41 1337 0 0,5-33-1338 0 0,2 75 942 0 0,-1-73-1046 0 0,0 0 0 0 0,1 0 0 0 0,0 0 0 0 0,1-1-1 0 0,5 14 1 0 0,4 4 109 0 0,-9-20-192 0 0,1 1-1 0 0,-1-1 1 0 0,2 0-1 0 0,-1-1 0 0 0,1 1 1 0 0,0-1-1 0 0,1 0 0 0 0,0 0 1 0 0,1 0-1 0 0,-1-1 0 0 0,14 11 1 0 0,-9-8 17 0 0,-8-8-51 0 0,-1 0 0 0 0,1 0 0 0 0,0 0 0 0 0,1 0 0 0 0,-1 0 0 0 0,0-1 0 0 0,0 0 0 0 0,1 0 0 0 0,-1 1-1 0 0,7 0 1 0 0,-1 0 137 0 0,0 1 0 0 0,0-1 0 0 0,11 1 0 0 0,29-4-3099 0 0,-39 0 1386 0 0,0-1 0 0 0,-1 0 0 0 0,1 0 0 0 0,0-1 1 0 0,-1-1-1 0 0,0 1 0 0 0,0-2 0 0 0,0 1 0 0 0,0-1 0 0 0,0-1 0 0 0,-1 1 0 0 0,11-11 0 0 0,-9 7-414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24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 2300 0 0,'0'0'3574'0'0,"4"2"-2846"0"0,31 22 3036 0 0,-33-23-3482 0 0,0 1-68 0 0,1 0 0 0 0,0-1 0 0 0,0 0 1 0 0,0 1-1 0 0,0-1 0 0 0,0 0 0 0 0,1 0 0 0 0,-1-1 0 0 0,6 2 0 0 0,-9-2-250 0 0,3 0 456 0 0,13-5 28 0 0,-13 4-219 0 0,0 0-50 0 0,0-1-1 0 0,0 0 1 0 0,0 0 0 0 0,-1 0-1 0 0,1 0 1 0 0,-1-1-1 0 0,1 1 1 0 0,3-6 0 0 0,-6 7-186 0 0,2 0 177 0 0,-2 0-143 0 0,0 1-1 0 0,1 0 1 0 0,-1-1-1 0 0,0 1 0 0 0,0 0 1 0 0,0-1-1 0 0,1 1 1 0 0,-1 0-1 0 0,0-1 0 0 0,0 1 1 0 0,0 0-1 0 0,0-1 0 0 0,0 1 1 0 0,0-1-1 0 0,0 1 1 0 0,0 0-1 0 0,0-1 0 0 0,0 1 1 0 0,0-1-1 0 0,0 1 1 0 0,0 0-1 0 0,0-1 0 0 0,0 1 1 0 0,0 0-1 0 0,-1-1 0 0 0,1 1 1 0 0,0 0-1 0 0,0-1 1 0 0,0 1-1 0 0,0 0 0 0 0,-1-1 1 0 0,1 1-1 0 0,-5-2 5 0 0,0 0 0 0 0,0 0 0 0 0,0 1 0 0 0,0 0 1 0 0,0 0-1 0 0,0 0 0 0 0,0 0 0 0 0,0 1 0 0 0,-9 0 0 0 0,12 0-194 0 0,-2 1-177 0 0,-10 0-240 0 0,11 0-320 0 0,0-1-677 0 0,-2 0 862 0 0,-14 2-8470 0 0,17-1 7326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31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 1748 0 0,'0'0'4756'0'0,"8"0"-4503"0"0,5 0-168 0 0,1 0 470 0 0,1 0 0 0 0,20-3 0 0 0,155-8 2552 0 0,-184 11-2996 0 0,1-1-1 0 0,0 0 0 0 0,0 0 0 0 0,-1-1 0 0 0,1 0 0 0 0,6-3 0 0 0,-11 4 167 0 0,-23-4-201 0 0,18 4-81 0 0,-1-1 0 0 0,1 1 0 0 0,-1 0 1 0 0,1 0-1 0 0,-1 1 0 0 0,1-1 1 0 0,-5 1-1 0 0,-121 2 424 0 0,127-2-343 0 0,-2 0 19 0 0,-9 0-104 0 0,10 0 19 0 0,-6 1 46 0 0,7-2-24 0 0,8 1 128 0 0,153-8-36 0 0,-134 5-69 0 0,-20 2-41 0 0,0 0 1 0 0,0 0-1 0 0,0 1 1 0 0,0 0 0 0 0,9 1-1 0 0,-7-3 38 0 0,-7 2-52 0 0,0 0 1 0 0,0 0 0 0 0,-1 0 0 0 0,1 0 0 0 0,0 0 0 0 0,0 0-1 0 0,0 0 1 0 0,0 0 0 0 0,0 0 0 0 0,0 0 0 0 0,0 0 0 0 0,0 0 0 0 0,0 0-1 0 0,-1 0 1 0 0,1 0 0 0 0,0 0 0 0 0,0 0 0 0 0,0 0 0 0 0,0 0-1 0 0,0 0 1 0 0,0 0 0 0 0,0-1 0 0 0,0 1 0 0 0,0 0 0 0 0,0 0-1 0 0,0 0 1 0 0,-1 0 0 0 0,1 0 0 0 0,0 0 0 0 0,0 0 0 0 0,0 0 0 0 0,0 0-1 0 0,0 0 1 0 0,0 0 0 0 0,0 0 0 0 0,0 0 0 0 0,0 0 0 0 0,0-1-1 0 0,0 1 1 0 0,0 0 0 0 0,0 0 0 0 0,0 0 0 0 0,0 0 0 0 0,0 0-1 0 0,0 0 1 0 0,0 0 0 0 0,0 0 0 0 0,0 0 0 0 0,0-1 0 0 0,0 1 0 0 0,0 0-1 0 0,0 0 1 0 0,0 0 0 0 0,0 0 0 0 0,0 0 0 0 0,0 0 0 0 0,0 0-1 0 0,0 0 1 0 0,0 0 0 0 0,0-1 0 0 0,-49-2 169 0 0,1 1 0 0 0,-67 7-1 0 0,113-5 37 0 0,24 3-231 0 0,-19-3 29 0 0,0 1-1 0 0,0-1 1 0 0,0 1 0 0 0,0-1-1 0 0,0 0 1 0 0,0 0-1 0 0,0 0 1 0 0,4-1 0 0 0,144-6 38 0 0,-141 6-11 0 0,-12 0 64 0 0,-30 2-65 0 0,24-1-14 0 0,-8 2 370 0 0,8 0-1076 0 0,28 10-5872 0 0,-15-10 4152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33.6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28 2168 0 0,'0'0'1838'0'0,"0"-2"-1220"0"0,-4-24 7977 0 0,5 34-8521 0 0,-1 3-49 0 0,1 50 404 0 0,-3-15 43 0 0,2 0-1 0 0,7 49 0 0 0,-2-23-176 0 0,-5-69-265 0 0,0 13 19 0 0,0-11-34 0 0,0 8 69 0 0,0-1 0 0 0,-4 23 0 0 0,1-19-32 0 0,3-13-48 0 0,-1-1 0 0 0,-1 7 4 0 0,0 0 1 0 0,1 0-1 0 0,0-1 0 0 0,0 10 0 0 0,1-7 31 0 0,0-9-27 0 0,-1 14 59 0 0,3 35-51 0 0,-2-48 69 0 0,3 13 120 0 0,-1-8-199 0 0,-1-5 71 0 0,6 34-244 0 0,-6-30-996 0 0,4 4 3608 0 0,1 1-5910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34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1760 0 0,'0'0'5448'0'0,"8"1"-5041"0"0,25 2-4 0 0,-25-2-3 0 0,40-5 1486 0 0,-45 4-1675 0 0,0 0-24 0 0,44-1 948 0 0,-44 1-942 0 0,0-1-40 0 0,40-2 1342 0 0,-40 3-614 0 0,0 0-821 0 0,8-1 1288 0 0,0-1-4035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40.5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90 952 0 0,'0'0'2796'0'0,"-8"-8"267"0"0,0-9-1038 0 0,7 16-883 0 0,-2-14 539 0 0,-4 3 1181 0 0,7 26-847 0 0,1-5-2498 0 0,-1-3 542 0 0,6 41 386 0 0,-3-38-337 0 0,-2 1-1 0 0,1 0 0 0 0,-1 10 1 0 0,0 27 137 0 0,0-1-59 0 0,-6 57-1 0 0,1-70-116 0 0,2-19-45 0 0,-1-2 7 0 0,1 1 1 0 0,1-1-1 0 0,0 1 1 0 0,1 16-1 0 0,1-26-30 0 0,0 30 66 0 0,-2-8-24 0 0,1-22-41 0 0,1 14-27 0 0,0-7 24 0 0,0-6 26 0 0,1 3 24 0 0,-1-5-32 0 0,-1 1-39 0 0,9 81 63 0 0,-9-82-61 0 0,-2 7-12 0 0,2-7 5 0 0,-2 14 44 0 0,0-6-2 0 0,2-8-30 0 0,-1 14 7 0 0,-1-8-2 0 0,2-6-21 0 0,-2 13 116 0 0,2-15-83 0 0,0 0 1 0 0,0 0-1 0 0,0 0 0 0 0,0 0 0 0 0,0 0 0 0 0,0 0 0 0 0,0 0 1 0 0,0 0-1 0 0,0 0 0 0 0,0 0 0 0 0,-1 0 0 0 0,1 0 0 0 0,0 0 1 0 0,0 0-1 0 0,0 0 0 0 0,0-1 0 0 0,0 1 0 0 0,0 0 1 0 0,0 0-1 0 0,0 0 0 0 0,0 0 0 0 0,0 0 0 0 0,0 0 0 0 0,0 0 1 0 0,-1 0-1 0 0,1 0 0 0 0,0 0 0 0 0,0 0 0 0 0,0 0 0 0 0,0 0 1 0 0,0 0-1 0 0,0 0 0 0 0,0 0 0 0 0,0 0 0 0 0,0 0 1 0 0,0 0-1 0 0,0 0 0 0 0,0 1 0 0 0,-1-1 0 0 0,1 0 0 0 0,0 0 1 0 0,0 0-1 0 0,0 0 0 0 0,0 0 0 0 0,0 0 0 0 0,0 0 0 0 0,0 0 1 0 0,0 0-1 0 0,0 0 0 0 0,0 0 0 0 0,0 0 0 0 0,0 0 1 0 0,0 0-1 0 0,0 0 0 0 0,0 0 0 0 0,0 1 0 0 0,0-1 0 0 0,0 0 1 0 0,0 0-1 0 0,0 0 0 0 0,0 0 0 0 0,0 0 0 0 0,0 0 0 0 0,0 0 1 0 0,0 0-1 0 0,0 0 0 0 0,-1-4-3 0 0,0-1 0 0 0,1 0 0 0 0,0 0 1 0 0,0 0-1 0 0,1 1 0 0 0,-1-1 0 0 0,3-8 0 0 0,-3 8 2 0 0,0 0-1 0 0,0 0 1 0 0,0 1-1 0 0,-1-1 1 0 0,1 0 0 0 0,-1 0-1 0 0,0 0 1 0 0,-2-5-1 0 0,2 8-5 0 0,-1-13-20 0 0,1 19-30 0 0,0 19-17 0 0,2-16 55 0 0,-10 18-49 0 0,0-9 189 0 0,8-14-129 0 0,-25 19-9 0 0,24-20-22 0 0,-1-2-18 0 0,-12 0 44 0 0,11 0-2 0 0,-14-2 80 0 0,-34-7-248 0 0,50 10 289 0 0,9-1-342 0 0,23 0 221 0 0,-23 0 36 0 0,-3 1-21 0 0,34 2-50 0 0,9-2-65 0 0,-44 0 110 0 0,17 0 37 0 0,-1-2-37 0 0,-9 2-10 0 0,-8 0 25 0 0,-8-1-90 0 0,-2-1 83 0 0,-17-2 48 0 0,24 4-57 0 0,0 0 0 0 0,1-1-1 0 0,-1 1 1 0 0,0 0 0 0 0,1-1 0 0 0,-1 1-1 0 0,1 0 1 0 0,-1-1 0 0 0,0 1-1 0 0,1-1 1 0 0,-1 1 0 0 0,1-1 0 0 0,-1 1-1 0 0,1-1 1 0 0,-1 1 0 0 0,1-1-1 0 0,0 1 1 0 0,-1-1 0 0 0,1 0 0 0 0,0 1-1 0 0,-1-1 1 0 0,1 0 0 0 0,0 1-1 0 0,0-1 1 0 0,0 0 0 0 0,0 0 0 0 0,-1 1-1 0 0,1-1 1 0 0,0 0 0 0 0,0 1-1 0 0,0-1 1 0 0,0 0 0 0 0,1 0 0 0 0,-1-1-1 0 0,21-35-43 0 0,-17 31 36 0 0,0 0 0 0 0,-1 0 1 0 0,1 0-1 0 0,-1-1 1 0 0,-1 1-1 0 0,3-9 0 0 0,9-66 199 0 0,4-165-36 0 0,-15 179 5 0 0,-3 65-127 0 0,1 0-25 0 0,0-7 6 0 0,-1 7-15 0 0,-3-35 264 0 0,-9 103-265 0 0,3 1 0 0 0,-2 104-1 0 0,3-35 55 0 0,8-134-65 0 0,0 13 23 0 0,-1-2 23 0 0,2-1 0 0 0,2 20 0 0 0,-3-29 131 0 0,3-9-183 0 0,-2 5 20 0 0,1-5-3 0 0,1 1-1 0 0,-1-1 1 0 0,-1 1 0 0 0,1-1 0 0 0,-1 0-1 0 0,0 0 1 0 0,0 0 0 0 0,-1 0-1 0 0,1 0 1 0 0,-1 0 0 0 0,-1 1 0 0 0,-1-12-1 0 0,-9-211 2 0 0,10 181 25 0 0,3 1 0 0 0,8-48 1 0 0,-7 78-9 0 0,0-1 0 0 0,-2 0 0 0 0,0-1 0 0 0,-1 1 0 0 0,0 0 0 0 0,-6-32 0 0 0,5 47 14 0 0,0-12-24 0 0,-1 9-31 0 0,1 6-86 0 0,-34 225 204 0 0,29-179-74 0 0,-2 67-17 0 0,8-108 2 0 0,0 18 22 0 0,0-11-4 0 0,2 14-15 0 0,2 24 130 0 0,-1-136-58 0 0,3-149-82 0 0,-4 165-71 0 0,-2 67 82 0 0,0-1-17 0 0,0-8 7 0 0,0 9 23 0 0,1-13 1 0 0,0-7-80 0 0,-1 20 100 0 0,0-1-62 0 0,0-2 29 0 0,0 1 6 0 0,0 0-1 0 0,0-1 1 0 0,0 1-1 0 0,0 0 1 0 0,-1 0-1 0 0,0 0 1 0 0,-1-7-1 0 0,1 10-11 0 0,-1 6-81 0 0,-12 30 99 0 0,12-30-23 0 0,-1 1 0 0 0,1 0 0 0 0,0 0 1 0 0,1 0-1 0 0,-3 11 0 0 0,2 6 74 0 0,-11 135-6 0 0,11-56-27 0 0,3-75-1 0 0,2 17 83 0 0,-3-42-129 0 0,0 2-3 0 0,0 52 116 0 0,0-54-52 0 0,0 14-72 0 0,-4 15-36 0 0,4 4-10 0 0,2-1 57 0 0,-2-32 16 0 0,0 1 47 0 0,-4 49 87 0 0,4-50-88 0 0,0 0-56 0 0,0 22-75 0 0,0-22 80 0 0,-1 13 3 0 0,-1-7 21 0 0,-2 13 6 0 0,4-21-30 0 0,0 1-1 0 0,1 0 1 0 0,-1-1-1 0 0,0 1 1 0 0,0-1 0 0 0,0 1-1 0 0,1-1 1 0 0,-1 1-1 0 0,0-1 1 0 0,0 0 0 0 0,1 1-1 0 0,-1-1 1 0 0,0 1-1 0 0,1-1 1 0 0,-1 0 0 0 0,1 1-1 0 0,-1-1 1 0 0,1 1-1 0 0,-1-1 1 0 0,0 0 0 0 0,1 0-1 0 0,-1 1 1 0 0,1-1-1 0 0,-1 0 1 0 0,1 0-1 0 0,-1 0 1 0 0,1 0 0 0 0,0 1-1 0 0,-1-1 1 0 0,1 0-1 0 0,-1 0 1 0 0,1 0 0 0 0,-1 0-1 0 0,1 0 1 0 0,0-1-1 0 0,1-2 54 0 0,0-1 2167 0 0,4-6-4199 0 0,15-6-13343 0 0,-18 15 13359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43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86 928 0 0,'0'0'1332'0'0,"-12"-31"3789"0"0,10-6-2224 0 0,3 34-2133 0 0,0-4-670 0 0,-1 7-55 0 0,0 0 0 0 0,0 0 0 0 0,0 0 0 0 0,0 0 0 0 0,0 0 0 0 0,0 0 0 0 0,0 0 0 0 0,0 0 0 0 0,0 0-1 0 0,1 0 1 0 0,-1 1 0 0 0,0-1 0 0 0,0 0 0 0 0,0 0 0 0 0,0 0 0 0 0,0 0 0 0 0,0 0 0 0 0,0 0 0 0 0,0 0 0 0 0,0 0 0 0 0,0 0 0 0 0,1 0-1 0 0,-1 0 1 0 0,0 0 0 0 0,0 0 0 0 0,0 0 0 0 0,0 0 0 0 0,0 0 0 0 0,0 0 0 0 0,0 0 0 0 0,0 0 0 0 0,0 0 0 0 0,1 0 0 0 0,-1 0 0 0 0,0 0-1 0 0,0 0 1 0 0,0 0 0 0 0,0 0 0 0 0,0 0 0 0 0,6 23-30 0 0,-5-17 124 0 0,0-3-124 0 0,0 23 145 0 0,-1-24-128 0 0,0 1 11 0 0,-1 2-11 0 0,-2 59 339 0 0,3-62-330 0 0,2 8-10 0 0,-2-7 104 0 0,0-4-153 0 0,0 0 26 0 0,0-1-1 0 0,0 1 1 0 0,0 0-1 0 0,0 0 1 0 0,0 0 0 0 0,1-1-1 0 0,-1 1 1 0 0,0 0-1 0 0,1 0 1 0 0,-1 0-1 0 0,1 0 1 0 0,-1 0-1 0 0,1 0 1 0 0,1-2-1 0 0,-1 1 5 0 0,0 0 0 0 0,0 0-1 0 0,1 0 1 0 0,-1-1 0 0 0,-1 1 0 0 0,1 0 0 0 0,0-1-1 0 0,0 1 1 0 0,0-5 0 0 0,0-5 25 0 0,1 3-13 0 0,0 0-1 0 0,0 0 0 0 0,5-13 0 0 0,-7 19 3 0 0,1 0-1 0 0,-1-1 1 0 0,0 1-1 0 0,0-1 1 0 0,0 1 0 0 0,0 0-1 0 0,0-1 1 0 0,-1 1 0 0 0,-1-5-1 0 0,1-1 674 0 0,1 34-665 0 0,0-19 62 0 0,2-5-82 0 0,26 5 11 0 0,-25-5-38 0 0,0-2 59 0 0,32-4-38 0 0,-20 4 18 0 0,-13 0 25 0 0,1 1-26 0 0,75-5 80 0 0,-75 5-34 0 0,12 1-93 0 0,-11-1 50 0 0,30 6-70 0 0,-6-5 152 0 0,-25-1 9 0 0,-12 0-206 0 0,-56 2 120 0 0,49-2-27 0 0,-8-1-2 0 0,0 1 1 0 0,0 1-1 0 0,1 2 0 0 0,-46 10 0 0 0,67-13 84 0 0,9 1-81 0 0,135 4-48 0 0,-3-10 69 0 0,-137 4-36 0 0,1 1 24 0 0,7-3 9 0 0,-7 2 8 0 0,-9-1-45 0 0,-18-2 49 0 0,0 1 0 0 0,0 1 0 0 0,-33 1 0 0 0,-89 9-145 0 0,148-8 114 0 0,0 1 0 0 0,0-1-1 0 0,0 0 1 0 0,0 1 0 0 0,0-1 0 0 0,0 1-1 0 0,-1 0 1 0 0,1 0 0 0 0,0-1-1 0 0,0 1 1 0 0,1 2 0 0 0,5 1-8 0 0,21 5 9 0 0,1-1 1 0 0,50 5-1 0 0,-39-7 74 0 0,-10-1-95 0 0,56 1 0 0 0,-69-5-47 0 0,27-3 25 0 0,-42 2 21 0 0,5-2-33 0 0,-8 2 53 0 0,0 0 0 0 0,-1 0 0 0 0,1 0 0 0 0,0 0 0 0 0,0 0 0 0 0,0 0 0 0 0,0 0 0 0 0,0 0 0 0 0,0 0 0 0 0,0 0 0 0 0,0-1 0 0 0,0 1-1 0 0,0 0 1 0 0,0 0 0 0 0,0 0 0 0 0,-1 0 0 0 0,1 0 0 0 0,0 0 0 0 0,0 0 0 0 0,0 0 0 0 0,0 0 0 0 0,0 0 0 0 0,0-1 0 0 0,0 1 0 0 0,0 0 0 0 0,0 0 0 0 0,0 0-1 0 0,0 0 1 0 0,0 0 0 0 0,0 0 0 0 0,0 0 0 0 0,0 0 0 0 0,0-1 0 0 0,0 1 0 0 0,0 0 0 0 0,0 0 0 0 0,0 0 0 0 0,0 0 0 0 0,0 0 0 0 0,1 0 0 0 0,-1 0 0 0 0,0 0 0 0 0,0 0-1 0 0,0-1 1 0 0,-103-13-42 0 0,-198-1 0 0 0,425 7-83 0 0,92 5-369 0 0,-153-3 248 0 0,-61 6 227 0 0,6-2-45 0 0,-5 1 63 0 0,-8-1 20 0 0,-48-5 190 0 0,0 2 0 0 0,-1 3 1 0 0,-100 9-1 0 0,112-5-122 0 0,40-2-46 0 0,12 0-110 0 0,210-2-259 0 0,102 4-325 0 0,-289-3 647 0 0,-30 1 3 0 0,-12 0-27 0 0,-67 2-79 0 0,-208 7 217 0 0,260-8-126 0 0,-14 2 44 0 0,-48 8-1 0 0,83-10 19 0 0,11-1-98 0 0,62 2-82 0 0,54-1-302 0 0,188-7-2452 0 0,-255 0 1813 0 0,-215 13 1093 0 0,-88 1 1416 0 0,184-1-473 0 0,121-2-847 0 0,79-3 0 0 0,66-15 49 0 0,-122 8-141 0 0,-79 5-71 0 0,-11 2 54 0 0,-84 9 162 0 0,-129-1 1 0 0,92-6 50 0 0,29 2 105 0 0,98-6-209 0 0,10-1-146 0 0,131-8 369 0 0,-35 4-1055 0 0,-77 4-23 0 0,-24 1 459 0 0,1 0-34 0 0,11 2 51 0 0,22 0-9050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3:48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17 624 0 0,'-14'4'880'0'0,"-12"2"124"0"0,23-6-762 0 0,1 0 34 0 0,-27 1 882 0 0,26-1-891 0 0,0 0 33 0 0,-7-1-21 0 0,8 1-3 0 0,-13-3 919 0 0,134 0 302 0 0,-77 4-1444 0 0,70-3 56 0 0,-82-2-130 0 0,-27 4 9 0 0,-1 0 19 0 0,5-1-53 0 0,-9 0 352 0 0,-110 0 550 0 0,85 1-432 0 0,23 0-354 0 0,-5 1-23 0 0,7-1 58 0 0,8 0 502 0 0,119-3-380 0 0,186-4-57 0 0,-211 7-206 0 0,106-1 175 0 0,-144-2 47 0 0,-60 3-137 0 0,-10 1-83 0 0,-221 13 134 0 0,87-6 121 0 0,267-14-102 0 0,11 1-45 0 0,79-5-86 0 0,-358 10 324 0 0,58 3-96 0 0,42-3 44 0 0,-69 10 0 0 0,110-9-181 0 0,108 6 73 0 0,16-11-132 0 0,144-3 60 0 0,-454 15 10 0 0,159-7-50 0 0,-144 4-118 0 0,227-4 49 0 0,270-2-149 0 0,-302-2 246 0 0,-29-1-74 0 0,-37 0-3 0 0,-276 7-129 0 0,207 1 204 0 0,48-1-83 0 0,18-1 14 0 0,45-2 0 0 0,6 0-2 0 0,25-3-11 0 0,159-1-487 0 0,-77 5 5 0 0,78-6 79 0 0,-186 5 406 0 0,-12-1-183 0 0,-429 6 315 0 0,386-3-51 0 0,-15 3 117 0 0,36-1-191 0 0,29-3 160 0 0,9-1-137 0 0,318-1-209 0 0,-227-3-3 0 0,-11-1 126 0 0,-72 3 36 0 0,-49 2 33 0 0,-384 17 126 0 0,404-17-120 0 0,-37 6 33 0 0,41-4 21 0 0,8-2 31 0 0,11 1-169 0 0,106 7-79 0 0,165-11 0 0 0,-237 1 103 0 0,91-9-151 0 0,-132 11 283 0 0,-11 0-69 0 0,-219 2 46 0 0,45 1 299 0 0,137 1-29 0 0,451-20-842 0 0,-401 15 462 0 0,2-3 3 0 0,-4 4 19 0 0,-10-1-130 0 0,-369-7 121 0 0,222 9 380 0 0,300-11-50 0 0,-107 10-341 0 0,305-3-752 0 0,-284 1 566 0 0,-218 0 299 0 0,-168 21 0 0 0,496-24 40 0 0,139-3-705 0 0,-328 9 710 0 0,-3 2-1305 0 0,-2 3-4127 0 0,12-2 3345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00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361 106 848 0 0,'0'0'992'0'0,"-4"0"-727"0"0,-39 2 2052 0 0,41-2-1912 0 0,-17-1 315 0 0,-7 1-17 0 0,23 0-548 0 0,-14 0 425 0 0,-1 0-30 0 0,10 0-214 0 0,0-1-1 0 0,0 0 0 0 0,0 0 0 0 0,0-1 1 0 0,0 0-1 0 0,-11-4 0 0 0,17 5-129 0 0,-31-12 1248 0 0,28 10-1351 0 0,-3 2 252 0 0,-21 2-211 0 0,9-2-62 0 0,17 1-23 0 0,4 0-1 0 0,58 2-37 0 0,122 2-99 0 0,-172-4 75 0 0,34-2-32 0 0,3 1 30 0 0,-43 1-6 0 0,0 0 19 0 0,17-2-2 0 0,-26 2-101 0 0,-48 4 205 0 0,-97 5 149 0 0,231-17-362 0 0,112 3 0 0 0,-92 5 76 0 0,24-2-118 0 0,279-16-63 0 0,-344 14 59 0 0,-56 3 198 0 0,-11 3-95 0 0,-63 6 104 0 0,-135 0 0 0 0,28-3 10 0 0,124-3 34 0 0,553-11-168 0 0,-367-4-121 0 0,-117 11 188 0 0,-8-2-269 0 0,-15 0 217 0 0,-26-3-5 0 0,-354-7 297 0 0,342 18-9 0 0,98 3-205 0 0,-1-3 1 0 0,52-3 0 0 0,-35 0-59 0 0,-53-1-7 0 0,307-5-356 0 0,-320 4 405 0 0,-170-11 64 0 0,-180 21 256 0 0,344-8-245 0 0,7 1-32 0 0,16 1-11 0 0,33 1-50 0 0,60 1-14 0 0,172-1-151 0 0,-241-7 20 0 0,-569-25-24 0 0,656 25 449 0 0,-121 3-254 0 0,226 8 123 0 0,-232-8-150 0 0,-13 2-237 0 0,-41 0 190 0 0,-1-1-1 0 0,-70-9 1 0 0,-1 0 55 0 0,58 5 1 0 0,-50 0-23 0 0,112 3 22 0 0,10 2 6 0 0,59 5 8 0 0,207 8 46 0 0,-270-14-24 0 0,-12-2-72 0 0,-348 6-170 0 0,325-3 181 0 0,18 0-5 0 0,14-2 29 0 0,0 0 1 0 0,0 0 0 0 0,0 0-1 0 0,0 0 1 0 0,0 0 0 0 0,0 0-1 0 0,0 0 1 0 0,0 0 0 0 0,0 0 0 0 0,0 0-1 0 0,0 0 1 0 0,0 0 0 0 0,0 0-1 0 0,0 0 1 0 0,0 0 0 0 0,0 0-1 0 0,0 0 1 0 0,0 0 0 0 0,0 0-1 0 0,0 0 1 0 0,0 0 0 0 0,0 0-1 0 0,0 0 1 0 0,0 0 0 0 0,0 1-1 0 0,0-1 1 0 0,0 0 0 0 0,0 0-1 0 0,-1 0 1 0 0,29 1 21 0 0,57 1 17 0 0,-48-2 20 0 0,32 0-9 0 0,-63 0-51 0 0,-8-1-5 0 0,-32-1-26 0 0,-51-1 8 0 0,-135 13 0 0 0,218-9 53 0 0,10-2-31 0 0,102-4-242 0 0,143 13 0 0 0,-250-8 211 0 0,-37 2-276 0 0,1-1 285 0 0,-51-6 0 0 0,15 0 19 0 0,-65 5 196 0 0,131 0-120 0 0,1 0-17 0 0,183 0 415 0 0,31 0-514 0 0,-207 0 139 0 0,-7-2-38 0 0,-12-2-23 0 0,-29-3-35 0 0,-34 4-35 0 0,-1 4 0 0 0,-86 11 0 0 0,162-11 111 0 0,11-2-61 0 0,277-3 10 0 0,-248-2 24 0 0,-68 0-39 0 0,0 1 0 0 0,-55-1 0 0 0,-77 10 51 0 0,90-1-142 0 0,36-1 29 0 0,-28 4 24 0 0,62-6 21 0 0,-16 1 130 0 0,12-2-105 0 0,2 1 5 0 0,7-2 429 0 0,57-8-288 0 0,15 9-85 0 0,112 5 13 0 0,-184-4-97 0 0,-1 1 19 0 0,1 0-23 0 0,-7 1 11 0 0,-17 3 18 0 0,-38 3 13 0 0,-58 0-68 0 0,-107 2 81 0 0,192-9-17 0 0,-84-5-50 0 0,85 3-27 0 0,-15-3 122 0 0,-12 0-93 0 0,55 4 20 0 0,0 0-13 0 0,-41-1 203 0 0,41 1-167 0 0,12-1-80 0 0,1 0 59 0 0,42 1 71 0 0,63-1-40 0 0,31 2-17 0 0,-143-1-15 0 0,0 0-17 0 0,13-1-15 0 0,-24 0-46 0 0,0 1 80 0 0,-10-1 16 0 0,1 1-1 0 0,-30 3 0 0 0,3 1 13 0 0,41-4 3 0 0,13 0-37 0 0,209-10-9 0 0,103-1-80 0 0,101 20 137 0 0,-60 3-734 0 0,-309-12 631 0 0,-39 0 59 0 0,-12 0-10 0 0,-1 0-2 0 0,16-3 200 0 0,-43 1-191 0 0,-53 0-140 0 0,36 2 140 0 0,-240 4 172 0 0,256-3 81 0 0,31-3-210 0 0,19 0-47 0 0,3-1-7 0 0,-1 2 1 0 0,36 2-1 0 0,-4 1-189 0 0,31-6 53 0 0,-120 2 101 0 0,-86-3 64 0 0,35 6-42 0 0,-113 7 523 0 0,191-6-349 0 0,9-1-65 0 0,24 1-50 0 0,47-2-37 0 0,0-1 114 0 0,111 13 1 0 0,-185-12-26 0 0,-10 1-130 0 0,-164-3 305 0 0,74-1 178 0 0,96 3-414 0 0,12 0-14 0 0,486-14-316 0 0,-494 14 302 0 0,-10-1-11 0 0,-27-1-34 0 0,-49-1-23 0 0,-35-2 94 0 0,-89-1 229 0 0,206 6-236 0 0,11 1-27 0 0,236-1-66 0 0,-101-4 183 0 0,-19 2-200 0 0,-155 7 114 0 0,-1 1 8 0 0,-133-1 62 0 0,-42 3 26 0 0,204-7 7 0 0,38 2-160 0 0,6 1 36 0 0,63-6-79 0 0,99-4-112 0 0,-174 3 172 0 0,-29 3 4 0 0,-5 0-2 0 0,-35 3-8 0 0,-303 6 446 0 0,275 0 16 0 0,84-6-398 0 0,-15-2-32 0 0,0 0 1 0 0,0 0-1 0 0,0-1 1 0 0,0 1-1 0 0,0-1 1 0 0,0 1-1 0 0,0-1 1 0 0,0 0-1 0 0,0 0 0 0 0,3 0 1 0 0,229 1-12 0 0,-124-2-63 0 0,-108 1 23 0 0,-11 1-86 0 0,-199 2 150 0 0,162-1-90 0 0,-13 4 33 0 0,57-6 38 0 0,0 2-14 0 0,-3 1-5 0 0,9-2 105 0 0,63-6-57 0 0,157-1-260 0 0,-177 6-81 0 0,-109 0 143 0 0,-292 9-328 0 0,351-9 516 0 0,139-5-138 0 0,4 0 98 0 0,172 8 46 0 0,-301-2 7 0 0,0-1 0 0 0,0-1 1 0 0,21-3-1 0 0,-30 4-18 0 0,1-1 50 0 0,-10 1-130 0 0,-398-10 333 0 0,545 9-485 0 0,197-14-830 0 0,-308 12 845 0 0,-26 3 135 0 0,-12-1-66 0 0,-103-7 423 0 0,-202 14 0 0 0,281-1 98 0 0,31-4-375 0 0,12-1-5 0 0,355-19-1424 0 0,-319 15 1381 0 0,-17 0 33 0 0,-27 4 130 0 0,-12 0-154 0 0,-345-3 768 0 0,492 6-223 0 0,26-13-843 0 0,-161 10 182 0 0,-6-1 65 0 0,-20 0 44 0 0,-37 0-62 0 0,17 3 141 0 0,-92 10 386 0 0,134-12-161 0 0,95 3-205 0 0,-56-3-4 0 0,89-3 221 0 0,-123 3 12 0 0,-12 1-232 0 0,0 0-562 0 0,-127 13 1026 0 0,77-11-9201 0 0,56-4 6684 0 0,-9-1 118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15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87 1564 0 0,'0'0'657'0'0,"4"0"-110"0"0,103-8 3345 0 0,59 12-2215 0 0,-73 2-999 0 0,-62-3-97 0 0,-28-3-13 0 0,-13-1-536 0 0,-196 0 329 0 0,137 5-455 0 0,67-4 121 0 0,-1 1 7 0 0,-3-1-59 0 0,11 1 201 0 0,8-1-170 0 0,39-2 73 0 0,-27 0-67 0 0,3-1-64 0 0,0 0-1 0 0,54-15 1 0 0,-80 17 122 0 0,-9-1-56 0 0,-17-3-5 0 0,0 0 0 0 0,0 2-1 0 0,-27-1 1 0 0,-81 1 388 0 0,117 3-270 0 0,-11 1-16 0 0,25 0-70 0 0,6-1-9 0 0,37 4 20 0 0,-35-3-54 0 0,50 2 186 0 0,98-7 0 0 0,-152 3-148 0 0,-117 0-172 0 0,-32 12 123 0 0,144-11 47 0 0,-6 2-1 0 0,8-2-31 0 0,0 0-1 0 0,0 0 1 0 0,0 0 0 0 0,0 0-1 0 0,0 0 1 0 0,0 0 0 0 0,0 0-1 0 0,0 0 1 0 0,1 0 0 0 0,-1 0 0 0 0,0 0-1 0 0,0 0 1 0 0,0 1 0 0 0,0-1-1 0 0,0 0 1 0 0,0 0 0 0 0,0 0-1 0 0,0 0 1 0 0,0 0 0 0 0,0 0 0 0 0,0 0-1 0 0,0 0 1 0 0,0 0 0 0 0,0 0-1 0 0,0 0 1 0 0,0 0 0 0 0,0 1-1 0 0,0-1 1 0 0,0 0 0 0 0,0 0 0 0 0,0 0-1 0 0,0 0 1 0 0,0 0 0 0 0,0 0-1 0 0,0 0 1 0 0,0 0 0 0 0,0 0-1 0 0,0 0 1 0 0,0 1 0 0 0,0-1-1 0 0,0 0 1 0 0,0 0 0 0 0,0 0 0 0 0,0 0-1 0 0,0 0 1 0 0,0 0 0 0 0,0 0-1 0 0,0 0 1 0 0,153-4-50 0 0,-69-4 10 0 0,61-8-28 0 0,-142 16 116 0 0,-171-3-115 0 0,28-7 257 0 0,107 11-234 0 0,31-1 68 0 0,12 0 16 0 0,204-8-83 0 0,-179 7 45 0 0,-17 0 3 0 0,1 0 1 0 0,-1 0-1 0 0,22-6 0 0 0,-38 6 50 0 0,-28 0-69 0 0,-1 1 22 0 0,1 1-1 0 0,-36 5 1 0 0,-18 2 34 0 0,-14 1-158 0 0,92-9 114 0 0,0 1-48 0 0,-3 1 37 0 0,5-2 11 0 0,0 0-1 0 0,0 0 1 0 0,0 0-1 0 0,0 0 1 0 0,0 0 0 0 0,0 0-1 0 0,0 0 1 0 0,0 0-1 0 0,0 0 1 0 0,0 0 0 0 0,0 0-1 0 0,0 0 1 0 0,0 0-1 0 0,0 0 1 0 0,1 0 0 0 0,-1 0-1 0 0,0 0 1 0 0,0 0-1 0 0,0 0 1 0 0,0 0 0 0 0,0 0-1 0 0,0 0 1 0 0,0 0-1 0 0,0 0 1 0 0,0 0 0 0 0,0 0-1 0 0,0 0 1 0 0,0 0 0 0 0,0 0-1 0 0,0 1 1 0 0,0-1-1 0 0,0 0 1 0 0,0 0 0 0 0,0 0-1 0 0,0 0 1 0 0,1 0-1 0 0,-1 0 1 0 0,0 0 0 0 0,0 0-1 0 0,0 0 1 0 0,0 0-1 0 0,0 0 1 0 0,0 0 0 0 0,0 0-1 0 0,0 0 1 0 0,0 0-1 0 0,0 1 1 0 0,0-1 0 0 0,0 0-1 0 0,0 0 1 0 0,0 0-1 0 0,0 0 1 0 0,0 0 0 0 0,0 0-1 0 0,0 0 1 0 0,-1 0 0 0 0,1 0-1 0 0,0 0 1 0 0,0 0-1 0 0,0 0 1 0 0,0 0 0 0 0,0 0-1 0 0,0 1 1 0 0,34 4-3 0 0,0 0 1 0 0,55-1 0 0 0,-4 0-68 0 0,-43-4-29 0 0,-39 0 9 0 0,7 0 45 0 0,-7 0 21 0 0,-9 0-139 0 0,-193-5 179 0 0,118 0 83 0 0,78 5-55 0 0,1 0 12 0 0,-8 1-10 0 0,8-1 34 0 0,8 1-74 0 0,1-1-1 0 0,-1 1 0 0 0,0 0 1 0 0,9 4-1 0 0,24 3 65 0 0,213-3-4 0 0,-192-5 108 0 0,-57 0-206 0 0,0 0 50 0 0,-30 4-126 0 0,-89 0 78 0 0,94-3 60 0 0,21 0-27 0 0,5 0-3 0 0,40 1 11 0 0,51-4 53 0 0,-111 2-85 0 0,-141 1-6 0 0,124-3 11 0 0,21 1 49 0 0,5 1-44 0 0,1 0 1 0 0,-1-1 0 0 0,0 0 0 0 0,-11-3 0 0 0,16 3 51 0 0,9 1-73 0 0,119-9 91 0 0,-60 1-94 0 0,-69 8 26 0 0,1 0 0 0 0,-1 0-1 0 0,0 0 1 0 0,1 0 0 0 0,-1-1 0 0 0,1 1 0 0 0,-1-1-1 0 0,-4-2 1 0 0,-20-3-33 0 0,-301-30 204 0 0,441 36-366 0 0,227 9 128 0 0,-337-9 88 0 0,-12 1-279 0 0,-283-6 118 0 0,273 6 172 0 0,23-1-45 0 0,30 1-33 0 0,-28 0 62 0 0,183 2-14 0 0,-145-3 31 0 0,-82-5-44 0 0,0 1 1 0 0,0 3 0 0 0,0 1 0 0 0,-63 8 0 0 0,99-8-21 0 0,-1 1-20 0 0,-3 0 42 0 0,10 0 29 0 0,154 5-18 0 0,-150-6 28 0 0,48-2-41 0 0,-54 1 7 0 0,-8 0-264 0 0,-2-1 272 0 0,-40-7 43 0 0,38 8-36 0 0,-10 0-24 0 0,1 1 1 0 0,-40 4-1 0 0,31-1-57 0 0,25-3 87 0 0,-1 0 12 0 0,-10 1 1 0 0,10-1 17 0 0,2 0-71 0 0,-7 0 1 0 0,7 0-13 0 0,43 8-68 0 0,-1-2 107 0 0,1-2 0 0 0,60-2 0 0 0,-70-3 153 0 0,48-7-1 0 0,-46 3-89 0 0,-22 4 64 0 0,-1-1 1 0 0,20-7-1 0 0,-28 8-65 0 0,3-1-133 0 0,-4 0 181 0 0,-5 2 515 0 0,-25 4-604 0 0,22-3 152 0 0,-19 9 55 0 0,16 7-54 0 0,9-16-128 0 0,-9 63 285 0 0,8-34-87 0 0,-9 68 614 0 0,11-96-813 0 0,-3 26 292 0 0,-5 1 349 0 0,1-156-718 0 0,7 119 114 0 0,0-1 1 0 0,-1 1 0 0 0,-2-13-1 0 0,2 14-41 0 0,0 5 107 0 0,1-1-61 0 0,-1-9 226 0 0,1-3 485 0 0,0 15-774 0 0,0 0 0 0 0,0 0 0 0 0,0 0 0 0 0,1 0 0 0 0,-1 0 0 0 0,0 1 0 0 0,0-1 0 0 0,0 0 0 0 0,0 0 0 0 0,0 0 0 0 0,0 0 0 0 0,0 0 0 0 0,1 0 0 0 0,-1 0 0 0 0,0 0 0 0 0,0 0 0 0 0,0 0 0 0 0,0-1 0 0 0,0 1 0 0 0,0 0 0 0 0,0 0 0 0 0,0 0 0 0 0,1 0 0 0 0,-1 0 0 0 0,0 0 0 0 0,0 0 0 0 0,0 0 0 0 0,0 0 0 0 0,0 0 0 0 0,0 0 0 0 0,0 0 0 0 0,0 0 0 0 0,0 0 0 0 0,0-1 0 0 0,1 1 0 0 0,-1 0 0 0 0,0 0 0 0 0,0 0 0 0 0,0 0 0 0 0,0 0 0 0 0,0 0 0 0 0,0 0 0 0 0,0-1 0 0 0,0 1 0 0 0,0 0 0 0 0,0 0 0 0 0,0 0 0 0 0,0 0 0 0 0,0 0 0 0 0,0 0 0 0 0,0 0 0 0 0,0-1 0 0 0,0 1 0 0 0,0 0 0 0 0,0 0 0 0 0,0 0 0 0 0,0 0 0 0 0,8 15 137 0 0,9 35-138 0 0,2 54 306 0 0,-16-81-338 0 0,12 74 267 0 0,-15-95-207 0 0,3 17 10 0 0,0-12-41 0 0,4 24 116 0 0,-1-6-92 0 0,-6-23-41 0 0,0 1 24 0 0,0 1 20 0 0,0 1 0 0 0,0-1 0 0 0,-1 1 0 0 0,1 0 0 0 0,-1-1 0 0 0,0 1 0 0 0,-1-1 0 0 0,1 0-1 0 0,-1 1 1 0 0,0-1 0 0 0,-2 5 0 0 0,3-8-28 0 0,0 4 18 0 0,-2-3-32 0 0,0 19 85 0 0,0 5-10 0 0,2-23-29 0 0,-1 12 4 0 0,0-1 1 0 0,-6 16 0 0 0,8-28-64 0 0,-5 26 10 0 0,-3 6 4 0 0,8-31 49 0 0,-4 10-56 0 0,1 3 188 0 0,4-22-119 0 0,6-62-117 0 0,-7 30 38 0 0,-1 1 0 0 0,-2 0 0 0 0,-2-1 0 0 0,-13-47 0 0 0,12 62-4 0 0,3 13 22 0 0,0 0 0 0 0,1-1 0 0 0,0 1 0 0 0,0-1 0 0 0,2 0 0 0 0,-1 0 0 0 0,2-12 0 0 0,-2 15-58 0 0,2-23-47 0 0,-1 27 133 0 0,-1-4 7 0 0,1 6-63 0 0,0 0 14 0 0,0-8 26 0 0,0 8 4 0 0,3 7-196 0 0,11 13 170 0 0,-12-15 8 0 0,-1 0 0 0 0,1 0-1 0 0,-1 0 1 0 0,0 0-1 0 0,0 1 1 0 0,0-1-1 0 0,0 5 1 0 0,1 9-20 0 0,0-1 17 0 0,-1 0 0 0 0,0-1 1 0 0,-1 1-1 0 0,-4 27 0 0 0,-14 111-35 0 0,14-82 32 0 0,3-70 8 0 0,2 17 27 0 0,3 30 0 0 0,-4-47 51 0 0,0 1-16 0 0,0 7-17 0 0,0-7 112 0 0,0-11-182 0 0,2-16-9 0 0,1 0 0 0 0,8-37-1 0 0,-6 40 29 0 0,-1-1-1 0 0,1-35 0 0 0,-5 46-16 0 0,-1 0 0 0 0,0 0 0 0 0,0 0 0 0 0,-1 0 0 0 0,-1 0 0 0 0,-6-19-1 0 0,5 15 19 0 0,-1-1-1 0 0,2 0 1 0 0,-2-24-1 0 0,4 37 6 0 0,2-13-70 0 0,0 8 140 0 0,0 6-24 0 0,0 8-31 0 0,4 49-85 0 0,-5-41 49 0 0,0 22-1 0 0,-1 0 0 0 0,-1 0 0 0 0,-9 41-1 0 0,10-66 29 0 0,1 13 15 0 0,-2 4-11 0 0,0 5-21 0 0,-1-3 5 0 0,1 9-14 0 0,2-37 7 0 0,0 19 60 0 0,2-6 128 0 0,10-54-194 0 0,-1 0-1 0 0,-3 0 0 0 0,-1-1 1 0 0,3-72-1 0 0,-13 30 22 0 0,-1-64-153 0 0,9 111 126 0 0,-5 33 37 0 0,1 0-27 0 0,6-18-27 0 0,-2 7 98 0 0,0 0-1 0 0,12-20 1 0 0,-9 16-125 0 0,-7 14 72 0 0,13-31-36 0 0,-10 15 90 0 0,-4 17-15 0 0,-2-15-97 0 0,0 9 27 0 0,1 7-9 0 0,1 0-3 0 0,0 1 40 0 0,0 0-1 0 0,0 0 0 0 0,0-1 1 0 0,0 1-1 0 0,0 0 0 0 0,1 0 1 0 0,-1 0-1 0 0,-1-1 0 0 0,1 1 1 0 0,0 0-1 0 0,0 0 0 0 0,0-1 1 0 0,0 1-1 0 0,0 0 0 0 0,0 0 1 0 0,0 0-1 0 0,0-1 0 0 0,0 1 1 0 0,0 0-1 0 0,0 0 0 0 0,0 0 1 0 0,-1-1-1 0 0,1 1 0 0 0,0 0 1 0 0,0 0-1 0 0,0 0 0 0 0,0 0 1 0 0,-1 0-1 0 0,1-1 0 0 0,0 1 1 0 0,0 0-1 0 0,0 0 0 0 0,-1 0 1 0 0,1 0-1 0 0,0 0 0 0 0,0 0 1 0 0,0 0-1 0 0,-1 0 0 0 0,1 0 1 0 0,0 0-1 0 0,0 0 0 0 0,-1 0 1 0 0,1 0-1 0 0,0 0 0 0 0,0 0 1 0 0,0 0-1 0 0,-1 0 0 0 0,1 0 1 0 0,0 0-1 0 0,0 0 0 0 0,0 0 0 0 0,-1 0 1 0 0,1 0-1 0 0,0 0 0 0 0,-1 0 1 0 0,-3 8-4 0 0,0 0 0 0 0,0 0 0 0 0,0 0-1 0 0,1 0 1 0 0,0 0 0 0 0,1 0 0 0 0,-3 13 0 0 0,-2 25 61 0 0,-2 75-1 0 0,4-33 60 0 0,-10 31-58 0 0,13-112-47 0 0,0 41-62 0 0,3 24 82 0 0,0-70-58 0 0,-2-1 25 0 0,1 0 0 0 0,0 0 0 0 0,-1 0 1 0 0,1 0-1 0 0,0-1 0 0 0,0 1 0 0 0,0 0 1 0 0,-1 0-1 0 0,1 0 0 0 0,0 0 0 0 0,0 0 0 0 0,1 0 1 0 0,-1 0-1 0 0,0-1 0 0 0,0 1 0 0 0,0 0 1 0 0,0 0-1 0 0,1 0 0 0 0,-1 0 0 0 0,1 1 1 0 0,1 6 4 0 0,8 43-11 0 0,-10-49-12 0 0,0-1 16 0 0,0 0 0 0 0,0 0-1 0 0,0 0 1 0 0,0 0 0 0 0,-1 0-1 0 0,2 1 1 0 0,-1-1 0 0 0,0 0-1 0 0,0 0 1 0 0,0 0 0 0 0,0 0-1 0 0,1 0 1 0 0,-1 0 0 0 0,0 1-1 0 0,1 0 1 0 0,2 9-86 0 0,-3-2 80 0 0,0-6 371 0 0,1-34-375 0 0,2 0 1 0 0,9-40-1 0 0,-7 45 16 0 0,0-1 1 0 0,-2 1 0 0 0,-1-42 0 0 0,-3 42-17 0 0,-1-135-264 0 0,4 142 250 0 0,0 0 0 0 0,2 1 0 0 0,0-1 0 0 0,9-21 0 0 0,-12 38 8 0 0,-2-2 18 0 0,5-7 14 0 0,0 4-33 0 0,-4 5-8 0 0,1 1 24 0 0,-1 1 3 0 0,1-1 0 0 0,-1 1 0 0 0,1-1-1 0 0,-1 0 1 0 0,1 1 0 0 0,-1-1 0 0 0,1 0 0 0 0,-1 0 0 0 0,0 1-1 0 0,0-1 1 0 0,1 0 0 0 0,-1 0 0 0 0,0 1 0 0 0,0-1 0 0 0,0 0 0 0 0,0 0-1 0 0,0 0 1 0 0,0 1 0 0 0,0-1 0 0 0,0 0 0 0 0,0-1 0 0 0,-2-11-24 0 0,-26 172 21 0 0,18-86 92 0 0,2-18-96 0 0,-4 16 74 0 0,3-15 10 0 0,6 13-100 0 0,3-67 68 0 0,1 2-4 0 0,-1 55 10 0 0,0-57-36 0 0,1 1-32 0 0,0 7 11 0 0,-1-8 20 0 0,2 24 39 0 0,-2-24-30 0 0,8 49-76 0 0,-8-49 167 0 0,0 0-147 0 0,0 7 50 0 0,0-7-8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17.0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1532 0 0,'9'-4'10396'0'0,"12"102"-8423"0"0,-20-96-1885 0 0,3 17 218 0 0,3 30 442 0 0,-7-47-584 0 0,-1 18 106 0 0,1-11-236 0 0,0-6-18 0 0,1 8 192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1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300 118 3296 0 0,'1'-7'1943'0'0,"-1"3"1613"0"0,-2-1-2853 0 0,0 0 0 0 0,-1 0 0 0 0,1 1 0 0 0,-1-1 0 0 0,0 1 0 0 0,0-1 0 0 0,0 1 0 0 0,-1 0 0 0 0,1 0 0 0 0,-1 0 0 0 0,-5-3 0 0 0,-3-2 279 0 0,1 0-1 0 0,-26-12 0 0 0,32 19-829 0 0,0 0-1 0 0,0 0 1 0 0,0 1-1 0 0,0-1 1 0 0,0 1-1 0 0,0 1 0 0 0,-1-1 1 0 0,1 1-1 0 0,0 0 1 0 0,0 0-1 0 0,-1 0 1 0 0,-4 2-1 0 0,0-1 132 0 0,5 0-189 0 0,0-1 0 0 0,0 2-1 0 0,0-1 1 0 0,0 0 0 0 0,1 1-1 0 0,-1 0 1 0 0,1 0 0 0 0,-1 1-1 0 0,1-1 1 0 0,0 1-1 0 0,0 0 1 0 0,0 0 0 0 0,0 0-1 0 0,-4 5 1 0 0,2-2 21 0 0,1 0 0 0 0,0 1-1 0 0,0-1 1 0 0,0 1 0 0 0,1 0 0 0 0,0 1-1 0 0,-4 9 1 0 0,7-14-78 0 0,0 0 0 0 0,0 1 0 0 0,0 0-1 0 0,1-1 1 0 0,0 1 0 0 0,-1-1 0 0 0,1 1-1 0 0,0 0 1 0 0,0-1 0 0 0,1 1 0 0 0,-1 0-1 0 0,1-1 1 0 0,0 1 0 0 0,0-1 0 0 0,0 1-1 0 0,0-1 1 0 0,1 1 0 0 0,-1-1 0 0 0,1 0-1 0 0,0 0 1 0 0,0 0 0 0 0,5 6 0 0 0,-4-5-9 0 0,1-1-1 0 0,-1 1 1 0 0,1-1 0 0 0,0 0 0 0 0,0 0 0 0 0,1 0 0 0 0,-1 0-1 0 0,1 0 1 0 0,-1-1 0 0 0,1 0 0 0 0,0 0 0 0 0,0-1 0 0 0,0 1 0 0 0,0-1-1 0 0,0 0 1 0 0,6 1 0 0 0,-6-2-12 0 0,1 0 0 0 0,-1 1 0 0 0,0-2 1 0 0,0 1-1 0 0,0-1 0 0 0,0 1 0 0 0,1-1 0 0 0,6-3 0 0 0,-9 3-6 0 0,0-1-1 0 0,-1 0 1 0 0,1 1-1 0 0,-1-1 1 0 0,1 0-1 0 0,-1 0 1 0 0,0 0-1 0 0,1-1 1 0 0,2-3-1 0 0,0-2 19 0 0,0 1 1 0 0,0-1-1 0 0,-1 0 1 0 0,0 0-1 0 0,0 0 0 0 0,-1-1 1 0 0,0 0-1 0 0,-1 1 0 0 0,0-1 1 0 0,0 0-1 0 0,0 0 0 0 0,-2 0 1 0 0,1 0-1 0 0,-1-11 0 0 0,0 17-3 0 0,0 3 86 0 0,0-9-219 0 0,-1 9 126 0 0,1 0 0 0 0,0 0 0 0 0,0 0 0 0 0,0 0 0 0 0,0 0 0 0 0,0 0 0 0 0,0-1 0 0 0,0 1 0 0 0,0 0 0 0 0,0 0 0 0 0,0 0 0 0 0,0 0 0 0 0,0 0 0 0 0,0 0-1 0 0,0-1 1 0 0,1 1 0 0 0,-1 0 0 0 0,0 0 0 0 0,0 0 0 0 0,0 0 0 0 0,0 0 0 0 0,0 0 0 0 0,0 0 0 0 0,0 0 0 0 0,0-1 0 0 0,0 1 0 0 0,0 0 0 0 0,0 0 0 0 0,0 0 0 0 0,1 0 0 0 0,-1 0 0 0 0,0 0 0 0 0,0 0 0 0 0,0 0 0 0 0,0 0 0 0 0,0 0 0 0 0,0 0 0 0 0,0 0 0 0 0,1 0 0 0 0,-1 0 0 0 0,0 0 0 0 0,0 0 0 0 0,0 0 0 0 0,0 0-1 0 0,0 0 1 0 0,0 0 0 0 0,1 0 0 0 0,-1 0 0 0 0,0 0 0 0 0,0 0 0 0 0,0 0 0 0 0,0 0 0 0 0,0 0 0 0 0,0 0 0 0 0,0 0 0 0 0,1 0 0 0 0,-1 0 0 0 0,0 0 0 0 0,0 0 0 0 0,0 0 0 0 0,0 0 0 0 0,0 1 0 0 0,61 56 594 0 0,-40-35-474 0 0,1-2-1 0 0,34 26 1 0 0,-51-43-512 0 0,28 18-1064 0 0,-11-12-5728 0 0,-12-11-884 0 0,-8 1 7465 0 0,0 0-1 0 0,1 0 0 0 0,-1 0 1 0 0,0 0-1 0 0,0-1 0 0 0,0 1 1 0 0,-1-1-1 0 0,1 1 0 0 0,0-1 1 0 0,-1 0-1 0 0,1 0 0 0 0,-1 0 1 0 0,1 0-1 0 0,1-3 0 0 0,3-7-1324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2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 3048 0 0,'-10'-6'3531'0'0,"9"6"-3361"0"0,1 0 0 0 0,0 0 0 0 0,0 0 0 0 0,0 0 0 0 0,-1 0-1 0 0,-2-2 2550 0 0,3 2-2549 0 0,0 0 0 0 0,0-1 0 0 0,0 1 0 0 0,0 0 0 0 0,-1 0 0 0 0,1 0 0 0 0,0-1 0 0 0,0 1 0 0 0,0 0 0 0 0,0 0-1 0 0,0-1 1 0 0,0 1 0 0 0,0 0 0 0 0,0 0 0 0 0,0-1 0 0 0,0 1 0 0 0,0 0 0 0 0,0 0 0 0 0,0 0 0 0 0,0-1 0 0 0,0 1 0 0 0,1 0 0 0 0,-1 0 0 0 0,0-1-1 0 0,0 1 1 0 0,3-2-66 0 0,0 0-1 0 0,-1 1 0 0 0,1 0 0 0 0,0-1 1 0 0,0 1-1 0 0,0 0 0 0 0,1 0 1 0 0,-1 1-1 0 0,0-1 0 0 0,0 0 0 0 0,0 1 1 0 0,1 0-1 0 0,-1 0 0 0 0,0 0 1 0 0,0 0-1 0 0,1 1 0 0 0,-1-1 0 0 0,0 1 1 0 0,0 0-1 0 0,0 0 0 0 0,4 1 1 0 0,9 6 305 0 0,0 1 1 0 0,-1 1 0 0 0,28 22 0 0 0,-42-31-263 0 0,0-1-122 0 0,-1 0 0 0 0,1 1 0 0 0,-1-1 0 0 0,1 0 0 0 0,-1 1 0 0 0,1-1 0 0 0,-1 1 0 0 0,1-1-1 0 0,-1 1 1 0 0,1-1 0 0 0,-1 1 0 0 0,1-1 0 0 0,-1 1 0 0 0,0-1 0 0 0,1 1 0 0 0,-1-1 0 0 0,0 1-1 0 0,0 0 1 0 0,1-1 0 0 0,-1 1 0 0 0,0-1 0 0 0,0 1 0 0 0,0 0 0 0 0,0-1 0 0 0,0 1 0 0 0,0 0-1 0 0,0-1 1 0 0,0 1 0 0 0,0 0 0 0 0,0-1 0 0 0,0 2 0 0 0,0 0 16 0 0,-1-1 0 0 0,1 0 0 0 0,0 1 0 0 0,-1-1 0 0 0,1 0 0 0 0,0 1 0 0 0,-1-1 0 0 0,0 0 0 0 0,1 0 0 0 0,-1 1 0 0 0,0-1 0 0 0,0 0 0 0 0,0 0 0 0 0,0 0 0 0 0,0 0 0 0 0,-1 1 1 0 0,-25 15 293 0 0,25-16-270 0 0,0 0-33 0 0,-21 10 227 0 0,11-3-137 0 0,12-8-122 0 0,0 0 0 0 0,0 1 0 0 0,0-1 0 0 0,0 0 0 0 0,0 0 0 0 0,0 0 0 0 0,-1 0-1 0 0,1 1 1 0 0,0-1 0 0 0,0 0 0 0 0,0 0 0 0 0,0 0 0 0 0,0 1 0 0 0,0-1 0 0 0,0 0-1 0 0,0 0 1 0 0,0 1 0 0 0,0-1 0 0 0,0 0 0 0 0,0 0 0 0 0,0 0 0 0 0,0 1 0 0 0,1-1 0 0 0,-1 0-1 0 0,0 0 1 0 0,0 0 0 0 0,0 0 0 0 0,0 1 0 0 0,0-1 0 0 0,0 0 0 0 0,0 0 0 0 0,1 0 0 0 0,-1 0-1 0 0,0 1 1 0 0,0-1 0 0 0,33 15-63 0 0,-32-15 65 0 0,51 25-42 0 0,-25-8 14 0 0,-18-11 54 0 0,-1 0 1 0 0,0 1-1 0 0,0 0 0 0 0,-1 0 0 0 0,0 1 0 0 0,0 0 0 0 0,10 16 1 0 0,-16-23 81 0 0,0 9 90 0 0,-1-9-158 0 0,0 0 0 0 0,1 0 1 0 0,-1 0-1 0 0,0 0 0 0 0,0 0 0 0 0,0 1 1 0 0,0-1-1 0 0,0 0 0 0 0,0 0 0 0 0,0 0 0 0 0,-1 0 1 0 0,1 0-1 0 0,0 1 0 0 0,-1-1 0 0 0,1 0 1 0 0,-1 0-1 0 0,1 0 0 0 0,-1 0 0 0 0,1 0 1 0 0,-1 0-1 0 0,0 0 0 0 0,1 0 0 0 0,-1-1 0 0 0,0 1 1 0 0,0 0-1 0 0,0 0 0 0 0,-1 1 0 0 0,-3 0-2 0 0,0 1-1 0 0,0-1 0 0 0,0 0 0 0 0,0 0 0 0 0,-1 0 0 0 0,1-1 0 0 0,0 0 0 0 0,-1 0 0 0 0,1 0 0 0 0,-1-1 1 0 0,-9 0-1 0 0,6 0-666 0 0,1-1 0 0 0,-1 0 0 0 0,-13-4 0 0 0,20 4-368 0 0,0 1-1 0 0,1-1 1 0 0,-1 0-1 0 0,0 0 0 0 0,0 1 1 0 0,0-1-1 0 0,0-1 1 0 0,1 1-1 0 0,-1 0 0 0 0,0 0 1 0 0,1-1-1 0 0,-1 1 1 0 0,1-1-1 0 0,-1 1 1 0 0,1-1-1 0 0,0 1 0 0 0,-2-4 1 0 0,0-4-960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18.9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11 1688 0 0,'0'0'664'0'0,"-4"0"-51"0"0,-131 1 5461 0 0,126 2-5525 0 0,11 4 357 0 0,0-6-861 0 0,-1 0 1 0 0,1 0-1 0 0,-1 0 1 0 0,1 0 0 0 0,-1 0-1 0 0,1 0 1 0 0,0 0 0 0 0,0 0-1 0 0,-1-1 1 0 0,1 1 0 0 0,0-1-1 0 0,4 1 1 0 0,180-3 806 0 0,-54-2 316 0 0,-242-1-851 0 0,-89-1 756 0 0,197 6-1069 0 0,-1 0 51 0 0,1 1 53 0 0,6 1-36 0 0,20 2-3 0 0,38 4 7 0 0,192 2 128 0 0,-280-10-180 0 0,-176 4 9 0 0,179-2-35 0 0,16-2 2 0 0,0 0 0 0 0,1 1 0 0 0,-1 0 0 0 0,-8 2 0 0 0,13-2 60 0 0,8 1-224 0 0,5 2 158 0 0,0-1 1 0 0,1 0-1 0 0,-1 0 1 0 0,1-1-1 0 0,0-1 0 0 0,17 0 1 0 0,83-5-189 0 0,-64 1 160 0 0,-19 2 50 0 0,27-2-166 0 0,-51 3 107 0 0,-7-1 8 0 0,-27 1 19 0 0,-76 1-69 0 0,-77-2 320 0 0,179 1-284 0 0,3 0-71 0 0,86 1-189 0 0,201-27 21 0 0,-284 25 272 0 0,4 0 43 0 0,-6 0-57 0 0,-9 0-90 0 0,-387-25 12 0 0,375 24 154 0 0,-41 0-19 0 0,58 2 1 0 0,161 7-180 0 0,-35-1-214 0 0,-75-5 260 0 0,-12-1 79 0 0,41 5 0 0 0,-76-5 44 0 0,2 1-21 0 0,-154-7 20 0 0,0 0 241 0 0,146 5-237 0 0,-10 2 19 0 0,5 0-37 0 0,-20 2 10 0 0,28-3 76 0 0,10 0-558 0 0,84-3-1555 0 0,-31-1-6691 0 0,-59 4 6819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24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37 940 0 0,'0'0'1078'0'0,"-5"1"1828"0"0,9 1-1404 0 0,18 4-669 0 0,37 2-620 0 0,329 5 1210 0 0,-316-9-1369 0 0,37 0 347 0 0,-286-3-111 0 0,95-4-187 0 0,-5-1 454 0 0,-133 10-1 0 0,210-5-482 0 0,6-1-30 0 0,-1 0 0 0 0,0 1 0 0 0,1 0-1 0 0,-1 0 1 0 0,-5 2 0 0 0,8-2 118 0 0,9 1-191 0 0,18 4 67 0 0,0-2 0 0 0,-1 0 0 0 0,45 0 0 0 0,382-4-818 0 0,-411-2 560 0 0,-38 2 162 0 0,-11-1-34 0 0,-387-28 318 0 0,262 23 73 0 0,75 6 3 0 0,401 9-449 0 0,-249-10 133 0 0,-32 0-70 0 0,77-11 0 0 0,-137 11 88 0 0,8-1-63 0 0,-17-4-4 0 0,-13-2 31 0 0,3 4 30 0 0,0 0 1 0 0,-1 2 0 0 0,-26-1 0 0 0,1 0-10 0 0,-438-10 705 0 0,459 13-691 0 0,-45 4 109 0 0,4 4 20 0 0,62-7-54 0 0,9-1-112 0 0,236 7-35 0 0,-90-6 29 0 0,193 13-324 0 0,-308-12 370 0 0,-35-2 20 0 0,1 0-40 0 0,3 1 13 0 0,-11-1 64 0 0,-73-2-76 0 0,-481 5 189 0 0,532 1-192 0 0,34-2-6 0 0,34 0-21 0 0,-40-2 40 0 0,492 8-665 0 0,-274-21 527 0 0,-197 11 175 0 0,-27 4-39 0 0,-27 3-12 0 0,-277 11 284 0 0,170-13 18 0 0,100-3-165 0 0,418-4-1598 0 0,-304 2 1260 0 0,-43 1 197 0 0,-1-1 0 0 0,43-9 1 0 0,-72 10 410 0 0,-9 0-322 0 0,-23-4 47 0 0,-1 1 0 0 0,1 2 0 0 0,-1 1 0 0 0,-38 3 0 0 0,20 0-24 0 0,-263 12 737 0 0,306-13-817 0 0,-5 3 85 0 0,7-4 14 0 0,10 2-81 0 0,34 5-124 0 0,1-2-1 0 0,71 1 1 0 0,-67-5-45 0 0,305 0-857 0 0,-323 0 1001 0 0,-22-1 1 0 0,0 1 0 0 0,1-1-1 0 0,-1-1 1 0 0,0 1-1 0 0,0-1 1 0 0,11-3 0 0 0,-15 3 145 0 0,-68-6-114 0 0,-338 6 998 0 0,396 2-821 0 0,18 2-192 0 0,21 3-81 0 0,20-2-202 0 0,1-3-1 0 0,56-5 0 0 0,-66 2 59 0 0,528-41-866 0 0,-552 40 1204 0 0,-15 3 148 0 0,-12-2-234 0 0,-20-3 47 0 0,-57-2 0 0 0,-432 32 1211 0 0,486-19-1234 0 0,30-6 2 0 0,9 1-66 0 0,58 1-159 0 0,-1-3 1 0 0,76-11 0 0 0,-25 2 31 0 0,139-8 95 0 0,-248 17 93 0 0,-8-1-33 0 0,-21-1-23 0 0,-42-2 38 0 0,-392 10 478 0 0,427-2-449 0 0,-51 9 0 0 0,79-11 50 0 0,9 1-65 0 0,13 3-110 0 0,0 0 0 0 0,1-2 0 0 0,22 1 0 0 0,73 0-453 0 0,-62-3 289 0 0,425-2-592 0 0,-475 0 812 0 0,-3 1-45 0 0,-3-1 15 0 0,-10-2 14 0 0,-26-3 63 0 0,-374-3 205 0 0,157 6 254 0 0,233 2-446 0 0,7 0-41 0 0,0 1 0 0 0,0 0 0 0 0,0 1 0 0 0,-27 6 0 0 0,40-6 29 0 0,8 1 12 0 0,20 4-80 0 0,1-2 1 0 0,1 0-1 0 0,-1-2 0 0 0,41-1 0 0 0,-2 1-198 0 0,470 3-1170 0 0,-507-7 1318 0 0,-26 2 35 0 0,-11-2-90 0 0,-59-7 138 0 0,0 3 1 0 0,-69 3-1 0 0,28 0 117 0 0,-214-3 985 0 0,355 13-904 0 0,35 0-370 0 0,492 15-3435 0 0,-535-22 3454 0 0,-1 0-1 0 0,1-2 1 0 0,28-6 0 0 0,-52 8 253 0 0,-7-2-82 0 0,-31-7 116 0 0,-1 2 1 0 0,-72-4-1 0 0,93 10-114 0 0,-411-18 1871 0 0,342 24-1212 0 0,84-5-479 0 0,8 2-202 0 0,28 4-137 0 0,-1-1 1 0 0,53 2-1 0 0,77-7-715 0 0,-144 0 739 0 0,332-21-1043 0 0,-348 21 1481 0 0,-10-2-239 0 0,-33-3 100 0 0,1 1 1 0 0,-72 2-1 0 0,28 2 190 0 0,-159 8 920 0 0,236-7-1046 0 0,7 1-109 0 0,20 2-64 0 0,38 2-133 0 0,310-7-129 0 0,-281-1 123 0 0,161-9 399 0 0,-275 11-10 0 0,-124 1-302 0 0,109 3-40 0 0,11-3-11 0 0,0 3 1 0 0,-40 8-1 0 0,67-11 54 0 0,9 1-245 0 0,8 1 130 0 0,1 0-1 0 0,-1-1 1 0 0,1 0-1 0 0,24-1 1 0 0,69-10-211 0 0,-15 1 65 0 0,-60 4 245 0 0,-31 3 49 0 0,-9-1-85 0 0,-1-1 22 0 0,5 1-9 0 0,0 1 1 0 0,0 0 0 0 0,0 0-1 0 0,0 0 1 0 0,0 0-1 0 0,0 1 1 0 0,0-1-1 0 0,0 1 1 0 0,-1 0-1 0 0,-5 0 1 0 0,-230 6 473 0 0,237-5-603 0 0,5 0 39 0 0,16 2-8 0 0,31 2-101 0 0,160-7 140 0 0,-363 7 617 0 0,150-5-546 0 0,-1 1 12 0 0,-2 1-62 0 0,9-1 287 0 0,163-11-180 0 0,-132 7-46 0 0,47-6 197 0 0,-78 8-127 0 0,12-3 247 0 0,-10 2 542 0 0,-3 1-2256 0 0,-46 2-9501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26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0 132 3632 0 0,'0'-2'1402'0'0,"4"-33"12283"0"0,-3 39-13404 0 0,13 39 609 0 0,-3 0-1 0 0,11 87 1 0 0,-13-57-505 0 0,-11-68-115 0 0,-3-13-267 0 0,-1-15-135 0 0,7-5 29 0 0,2 0 0 0 0,5-30 0 0 0,5-38-136 0 0,-12 87 224 0 0,0 1-1 0 0,1-1 1 0 0,-1 0-1 0 0,2 1 1 0 0,-1-1-1 0 0,1 1 1 0 0,1 0-1 0 0,-1 0 1 0 0,1 0-1 0 0,1 0 1 0 0,-1 1-1 0 0,1 0 1 0 0,1-1-1 0 0,-1 2 1 0 0,1-1-1 0 0,11-8 1 0 0,-15 13 12 0 0,0 1-1 0 0,0 0 1 0 0,0 0 0 0 0,1 0 0 0 0,-1 0-1 0 0,0 0 1 0 0,1 1 0 0 0,-1-1-1 0 0,0 1 1 0 0,1 0 0 0 0,-1-1 0 0 0,1 1-1 0 0,-1 0 1 0 0,1 0 0 0 0,-1 0-1 0 0,1 1 1 0 0,-1-1 0 0 0,0 1 0 0 0,1-1-1 0 0,-1 1 1 0 0,0 0 0 0 0,1 0 0 0 0,-1 0-1 0 0,0 0 1 0 0,3 2 0 0 0,5 3-10 0 0,-1 1-1 0 0,0-1 1 0 0,16 16 0 0 0,-24-21 14 0 0,0 0 0 0 0,0 0 0 0 0,0 0 0 0 0,0 0 0 0 0,0 0 0 0 0,0 0 0 0 0,0 0-1 0 0,-1 1 1 0 0,1-1 0 0 0,0 0 0 0 0,-1 0 0 0 0,1 1 0 0 0,-1-1 0 0 0,1 0 0 0 0,-1 0-1 0 0,1 3 1 0 0,-1-2 2 0 0,0 0-1 0 0,1 1 1 0 0,-1-1-1 0 0,0 1 1 0 0,0-1 0 0 0,-1 0-1 0 0,1 1 1 0 0,0-1-1 0 0,-1 0 1 0 0,1 1-1 0 0,-1-1 1 0 0,0 0-1 0 0,0 0 1 0 0,0 1 0 0 0,0-1-1 0 0,0 0 1 0 0,-1 0-1 0 0,1 0 1 0 0,0 0-1 0 0,-4 2 1 0 0,4-2 0 0 0,-7 6 19 0 0,0-1 0 0 0,-1 0 0 0 0,1 0 0 0 0,-2 0 1 0 0,1-1-1 0 0,-17 8 0 0 0,14-7-16 0 0,10-7-5 0 0,-8 3-44 0 0,10-3 43 0 0,0 0-1 0 0,0 0 0 0 0,-1 0 0 0 0,1 0 0 0 0,0 0 0 0 0,0 0 0 0 0,-1 0 1 0 0,1 0-1 0 0,0 0 0 0 0,0 0 0 0 0,-1 0 0 0 0,1 1 0 0 0,0-1 0 0 0,0 0 0 0 0,-1 0 1 0 0,1 0-1 0 0,0 0 0 0 0,0 0 0 0 0,0 1 0 0 0,-1-1 0 0 0,1 0 0 0 0,0 0 1 0 0,0 0-1 0 0,0 1 0 0 0,0-1 0 0 0,0 0 0 0 0,-1 0 0 0 0,1 1 0 0 0,0-1 0 0 0,0 0 1 0 0,0 0-1 0 0,0 1 0 0 0,0-1 0 0 0,0 0 0 0 0,0 0 0 0 0,0 1 0 0 0,0-1 1 0 0,0 0-1 0 0,0 0 0 0 0,0 1 0 0 0,10 11 2 0 0,1-2 0 0 0,0 1 0 0 0,17 12 0 0 0,9 8 10 0 0,-30-25-147 0 0,1 1 0 0 0,0-1 0 0 0,0-1 0 0 0,0 1 0 0 0,1-1 0 0 0,0-1 0 0 0,0 1 0 0 0,0-2 0 0 0,0 1 0 0 0,18 3 0 0 0,15-4-5660 0 0,1-10-5841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26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8 2600 0 0,'0'0'2267'0'0,"-5"-2"-1595"0"0,-34-3 1737 0 0,36 5-1892 0 0,-1 0-57 0 0,-12 4 142 0 0,6-2 472 0 0,1 0 1 0 0,-20 1 0 0 0,34-2-1044 0 0,-1-1 0 0 0,1 1-1 0 0,-1 1 1 0 0,1-1 0 0 0,8 4-1 0 0,15 4 94 0 0,-24-7-97 0 0,4 2 44 0 0,2 0-107 0 0,-10-3 63 0 0,1-1 0 0 0,0 0 1 0 0,0 0-1 0 0,-1 0 0 0 0,1 0 0 0 0,0 1 0 0 0,0-1 0 0 0,-1 0 0 0 0,1 1 0 0 0,0-1 1 0 0,-1 0-1 0 0,1 1 0 0 0,-1-1 0 0 0,1 1 0 0 0,0-1 0 0 0,-1 1 0 0 0,1-1 1 0 0,-1 1-1 0 0,1 0 0 0 0,-1-1 0 0 0,0 1 0 0 0,1 0 0 0 0,-1-1 0 0 0,0 1 0 0 0,1 0 1 0 0,-1-1-1 0 0,0 1 0 0 0,0 0 0 0 0,1 0 0 0 0,-1-1 0 0 0,0 1 0 0 0,0 0 1 0 0,0 0-1 0 0,0-1 0 0 0,0 1 0 0 0,0 0 0 0 0,0 0 0 0 0,-1 0 0 0 0,1 2 189 0 0,-30 13 32 0 0,22-14-104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27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3204 0 0,'0'0'7144'0'0,"0"7"-6832"0"0,-1 18 11 0 0,1-19-41 0 0,1-4-190 0 0,0-1-1 0 0,-1 0 1 0 0,1 0-1 0 0,0 0 1 0 0,0 0-1 0 0,0 0 1 0 0,0-1-1 0 0,0 1 1 0 0,1 0-1 0 0,-1 0 1 0 0,0-1-1 0 0,0 1 1 0 0,1-1-1 0 0,-1 1 1 0 0,0-1-1 0 0,0 1 1 0 0,1-1-1 0 0,-1 0 1 0 0,0 0-1 0 0,1 1 1 0 0,-1-1-1 0 0,1 0 1 0 0,-1 0-1 0 0,0 0 1 0 0,1-1-1 0 0,-1 1 1 0 0,0 0-1 0 0,3-1 1 0 0,4-7 51 0 0,-5 6 92 0 0,-4-1-99 0 0,0-8-23 0 0,1 8-22 0 0,-2 1-47 0 0,1 0-67 0 0,0 0 1 0 0,0 0 0 0 0,0 1 0 0 0,0-1 0 0 0,-1 1 0 0 0,1-1-1 0 0,-1 1 1 0 0,1-1 0 0 0,-1 1 0 0 0,-2-1 0 0 0,3 1-352 0 0,-3 1-298 0 0,-3 0 398 0 0,-26 4-8999 0 0,22-2 8111 0 0,-2 1-744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28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69 2856 0 0,'2'-15'3771'0'0,"-4"-10"-515"0"0,0-4 3817 0 0,5 34-6915 0 0,3 9 28 0 0,-1-1-1 0 0,0 1 1 0 0,0 0-1 0 0,-2 0 0 0 0,4 20 1 0 0,12 46 157 0 0,-2-35-1615 0 0,-16-43 587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28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0 152 2024 0 0,'0'0'4237'0'0,"6"1"-3839"0"0,17 1-27 0 0,-17-2 22 0 0,-2 1-18 0 0,9-1 49 0 0,-1-1 1 0 0,1 0-1 0 0,-1-1 1 0 0,1 0-1 0 0,-1 0 1 0 0,20-8-1 0 0,-29 9-372 0 0,0 0 0 0 0,-1-1 0 0 0,1 1 0 0 0,-1 0 1 0 0,1-1-1 0 0,-1 1 0 0 0,0-1 0 0 0,0 0 0 0 0,1 0 0 0 0,-1 0 0 0 0,0 0 0 0 0,-1 0 0 0 0,1 0 0 0 0,0 0 1 0 0,-1-1-1 0 0,3-3 0 0 0,-1-2 51 0 0,0 1 1 0 0,0-1 0 0 0,-1 0-1 0 0,2-9 1 0 0,0-2 132 0 0,-2-17 2775 0 0,-2 60-2407 0 0,1 0 0 0 0,8 40 0 0 0,-7-53-686 0 0,1 1 1 0 0,1-1-1 0 0,0 0 1 0 0,0 0-1 0 0,1 0 1 0 0,0 0-1 0 0,1-1 1 0 0,10 14-1 0 0,-15-23-469 0 0,-1-1 0 0 0,1 1 0 0 0,0 0 0 0 0,-1-1 0 0 0,1 1 0 0 0,0-1-1 0 0,0 1 1 0 0,0-1 0 0 0,-1 0 0 0 0,1 1 0 0 0,0-1 0 0 0,0 0 0 0 0,0 1 0 0 0,0-1-1 0 0,0 0 1 0 0,0 0 0 0 0,0 0 0 0 0,-1 0 0 0 0,1 0 0 0 0,0 0 0 0 0,0 0 0 0 0,1 0 0 0 0,5-2-1666 0 0,-6 2 3197 0 0,2-1-2862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29.1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1 2180 0 0,'0'0'3715'0'0,"-8"0"-3185"0"0,-21 0 1691 0 0,-55 7 1 0 0,81-7-1822 0 0,-7 2 81 0 0,15 4 178 0 0,19 8-303 0 0,16 6 19 0 0,-38-19-290 0 0,-2-1-70 0 0,1 0-1 0 0,-1 0 1 0 0,1 0 0 0 0,0 0-1 0 0,-1 0 1 0 0,1 0 0 0 0,-1 0 0 0 0,1 1-1 0 0,-1-1 1 0 0,1 0 0 0 0,-1 0-1 0 0,1 1 1 0 0,-1-1 0 0 0,0 0 0 0 0,1 1-1 0 0,-1-1 1 0 0,1 0 0 0 0,-1 1-1 0 0,0-1 1 0 0,1 0 0 0 0,-1 1-1 0 0,0-1 1 0 0,1 1 0 0 0,-1-1 0 0 0,0 1-1 0 0,0-1 1 0 0,1 1 0 0 0,-1-1-1 0 0,0 1 1 0 0,0-1 0 0 0,0 1 0 0 0,0-1-1 0 0,0 1 1 0 0,0 0 0 0 0,0-1-1 0 0,0 1 1 0 0,0-1 0 0 0,0 1 0 0 0,0-1-1 0 0,0 1 1 0 0,0 0 0 0 0,-6 19 804 0 0,4-17-751 0 0,-24 3 146 0 0,-9-6-5584 0 0,31-1 2762 0 0,-1-4-1151 0 0,4 3 3095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29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3396 0 0,'5'-9'12334'0'0,"-5"14"-12217"0"0,-2 19 29 0 0,2-18 331 0 0,1-4-396 0 0,8 60 1068 0 0,-8-60-1118 0 0,0 13 169 0 0,-2 54 311 0 0,1-66-477 0 0,0-1 35 0 0,0 9 10 0 0,0-9 43 0 0,0 1-88 0 0,0 5-1415 0 0,0 15 4337 0 0,0-12-7483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32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22 1184 0 0,'-2'0'463'0'0,"-24"7"4966"0"0,31-4-5225 0 0,-4-3-205 0 0,2 2 82 0 0,1 0 1 0 0,-1-1 0 0 0,0 0-1 0 0,1 0 1 0 0,-1 0 0 0 0,0 0-1 0 0,1 0 1 0 0,-1-1-1 0 0,1 1 1 0 0,4-1 0 0 0,123 4 1581 0 0,-128-4-1607 0 0,0 0 27 0 0,29 2 341 0 0,-29-2-189 0 0,5 1-160 0 0,-8-1-64 0 0,0 0-1 0 0,0 0 1 0 0,-1 0-1 0 0,1 0 1 0 0,0 0-1 0 0,0 0 1 0 0,0 0-1 0 0,0 0 1 0 0,0 0-1 0 0,0 0 1 0 0,0 1-1 0 0,0-1 1 0 0,0 0-1 0 0,0 0 1 0 0,0 0-1 0 0,0 0 1 0 0,0 0-1 0 0,0 0 1 0 0,0 0-1 0 0,0 0 1 0 0,0 0-1 0 0,0 1 1 0 0,0-1-1 0 0,0 0 1 0 0,0 0-1 0 0,0 0 1 0 0,0 0-1 0 0,0 0 1 0 0,0 0-1 0 0,0 0 1 0 0,0 0-1 0 0,0 0 1 0 0,0 1-1 0 0,0-1 1 0 0,0 0-1 0 0,0 0 1 0 0,0 0-1 0 0,0 0 1 0 0,0 0-1 0 0,0 0 1 0 0,0 0-1 0 0,0 0 1 0 0,0 0-1 0 0,0 0 1 0 0,0 0-1 0 0,1 1 1 0 0,-1-1-1 0 0,0 0 1 0 0,0 0-1 0 0,0 0 1 0 0,0 0-1 0 0,-20 8 71 0 0,-1-1-1 0 0,-37 7 1 0 0,-15 4-122 0 0,69-16 67 0 0,-3 1-26 0 0,5-3 163 0 0,19 0-127 0 0,-1-1-1 0 0,23-4 1 0 0,47-7 48 0 0,-24 4-7 0 0,-61 8-64 0 0,0 0 1 0 0,0 0-1 0 0,1 0 1 0 0,-1-1-1 0 0,0 1 0 0 0,0 0 1 0 0,0 0-1 0 0,0-1 0 0 0,0 1 1 0 0,0-1-1 0 0,0 1 0 0 0,0-1 1 0 0,0 0-1 0 0,0 1 0 0 0,0-1 1 0 0,1-1-1 0 0,-1 1-11 0 0,-1 1 0 0 0,0 0 0 0 0,0-1 0 0 0,0 1 0 0 0,0-1 0 0 0,-1 1 0 0 0,1 0-1 0 0,0-1 1 0 0,0 1 0 0 0,0-1 0 0 0,0 1 0 0 0,0 0 0 0 0,0-1 0 0 0,-1 1 0 0 0,1-1 0 0 0,0 1 0 0 0,0 0 0 0 0,0-1 0 0 0,-1 1 0 0 0,1 0-1 0 0,0 0 1 0 0,-1-1 0 0 0,1 1 0 0 0,0 0 0 0 0,-1 0 0 0 0,1-1 0 0 0,0 1 0 0 0,-1 0 0 0 0,0-1 0 0 0,-4-1 4 0 0,0-1 1 0 0,0 0 0 0 0,0 1-1 0 0,-1 0 1 0 0,-8-2 0 0 0,-2 1 51 0 0,0 0 1 0 0,-30 0 0 0 0,57 4-59 0 0,21-2-12 0 0,40-5 0 0 0,-34 0 106 0 0,-36 5 64 0 0,-7-1-182 0 0,3 1 30 0 0,-2 0-5 0 0,0 0 0 0 0,1 0 0 0 0,-1 0 0 0 0,0 0 0 0 0,1 0 0 0 0,-1 1 0 0 0,0-1 0 0 0,0 1 0 0 0,0 0 0 0 0,-5 1-1 0 0,-12 2-7 0 0,24-4-24 0 0,40-6-20 0 0,-40 7 65 0 0,16-3 13 0 0,-5-2 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3788 0 0,'0'0'1670'0'0,"2"-8"1149"0"0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4:51.4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85 192 0 0,'4'-1'72'0'0,"199"1"653"0"0,43-3-18 0 0,-203 0-432 0 0,-23 3 198 0 0,1-2 0 0 0,22-4 0 0 0,-41 5 196 0 0,-64-11-383 0 0,-191-6 29 0 0,51 5-63 0 0,156 10-136 0 0,17 0 14 0 0,27 3-50 0 0,-2-1-56 0 0,-11 0-10 0 0,12 0 303 0 0,11 3-316 0 0,175 15 81 0 0,-16-2 13 0 0,-107-10 69 0 0,-400-7-163 0 0,304 0-36 0 0,15 0 51 0 0,-1 2 0 0 0,1 0 0 0 0,-40 6 0 0 0,59-5 37 0 0,31 3-186 0 0,3 2 160 0 0,267 0 216 0 0,-246-8-241 0 0,-51 2 146 0 0,-11-1-133 0 0,-378 1-47 0 0,363 1 23 0 0,31 1-40 0 0,47 1-13 0 0,425 0 42 0 0,-389-6 0 0 0,89-14-1 0 0,-176 16 57 0 0,-1 1-60 0 0,4-3 4 0 0,-5 2 2 0 0,-7-1 6 0 0,-28-5 11 0 0,-1 1 1 0 0,0 2-1 0 0,-54 0 0 0 0,15 0 14 0 0,-6 0 108 0 0,-103 6 0 0 0,181-1 151 0 0,5 0-272 0 0,-1 0 1 0 0,1 0-1 0 0,0 0 1 0 0,-1 0-1 0 0,1-1 1 0 0,0 1-1 0 0,0-1 1 0 0,0 0-1 0 0,3 0 1 0 0,4 1 12 0 0,26 3-1 0 0,49-2 0 0 0,-15 0-13 0 0,184 5-34 0 0,-49-3-80 0 0,-16-4 245 0 0,-295-5-207 0 0,36-1 39 0 0,-372-1 164 0 0,438 7-65 0 0,15 0-72 0 0,475 34 199 0 0,-295-26-256 0 0,-188-8 56 0 0,-11-1-101 0 0,-466-30 129 0 0,323 25 41 0 0,133 5-12 0 0,5 1-34 0 0,0-1 0 0 0,0 2 0 0 0,-16 2 0 0 0,26-3 114 0 0,12 1-98 0 0,654 19-184 0 0,-634-20 163 0 0,-13 1-1 0 0,-1-1-1 0 0,0 0 1 0 0,0-2-1 0 0,23-4 0 0 0,-36 6 103 0 0,-8-2-100 0 0,-48-8-111 0 0,-109-7 0 0 0,115 14 150 0 0,-190-7 134 0 0,158 7-121 0 0,42 2-18 0 0,-1 2 0 0 0,-57 7 0 0 0,89-6 162 0 0,9 1-90 0 0,18 4-66 0 0,37 2-30 0 0,330 15 19 0 0,-260-29-28 0 0,-184-6 14 0 0,-181 3-59 0 0,-270-6 203 0 0,505 14-143 0 0,178 17 257 0 0,326 24-162 0 0,-494-41-139 0 0,1 0 0 0 0,-1-1 0 0 0,1 0 0 0 0,10-2 0 0 0,-16 2 65 0 0,-10 0-68 0 0,-385-20-112 0 0,197 15 163 0 0,170 5 10 0 0,-162-2-52 0 0,184 5 170 0 0,11 1-120 0 0,15 3-31 0 0,57 7 62 0 0,129 4-1 0 0,-99-10-119 0 0,-69-4 74 0 0,156 7 171 0 0,-598-18-198 0 0,293 3 335 0 0,42 7-234 0 0,69-1-86 0 0,0-1 1 0 0,1 0-1 0 0,-1 0 0 0 0,0 1 0 0 0,1-1 0 0 0,-1 1 0 0 0,0 0 1 0 0,0 0-1 0 0,3 1 0 0 0,6 3 1 0 0,12-2 28 0 0,0 0 0 0 0,-1-1 1 0 0,33-2-1 0 0,-1 1 9 0 0,526 9-417 0 0,-190-29 47 0 0,-369 17 313 0 0,-21 2 12 0 0,0 0-1 0 0,0-1 1 0 0,0 1-1 0 0,0 0 1 0 0,0 0-1 0 0,0 0 1 0 0,0 0-1 0 0,0 0 1 0 0,-1 0-1 0 0,1 0 1 0 0,0 0-1 0 0,0 0 1 0 0,0 0-1 0 0,0 0 1 0 0,0 0-1 0 0,0 0 1 0 0,0 0-1 0 0,0 0 1 0 0,0 0-1 0 0,0 0 1 0 0,0 0-1 0 0,0 0 1 0 0,0 0-1 0 0,0-1 1 0 0,0 1-1 0 0,0 0 1 0 0,0 0-1 0 0,0 0 1 0 0,0 0-1 0 0,0 0 1 0 0,0 0-1 0 0,-28-1 41 0 0,18 1-49 0 0,-185-3 16 0 0,131 3-8 0 0,41 0-1 0 0,29 1-1 0 0,35 0 4 0 0,-35-1 1 0 0,576-14-15 0 0,-466 6 114 0 0,-106 5-27 0 0,-10 4-75 0 0,0-1 0 0 0,0 0 0 0 0,0 0 0 0 0,0 0 0 0 0,0 0 0 0 0,0 0 0 0 0,0 0 0 0 0,-1 0 0 0 0,1 0 0 0 0,0 0 0 0 0,0-1 0 0 0,0 1 0 0 0,0 0 0 0 0,0 0 0 0 0,0 0 0 0 0,0 0 0 0 0,0 0 1 0 0,0 0-1 0 0,0 0 0 0 0,-1 0 0 0 0,1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0,1 0 0 0 0,-1 0 0 0 0,0 0 0 0 0,0-1 0 0 0,-45-7-21 0 0,0 2 0 0 0,-67-1 0 0 0,49 4-19 0 0,-306-11 477 0 0,365 14-326 0 0,14 0-53 0 0,-9 0-58 0 0,590 8 74 0 0,-562-11-61 0 0,-26 3-46 0 0,-13-1-158 0 0,-667-16 301 0 0,630 17-101 0 0,25-1-49 0 0,7 1 38 0 0,0 0 1 0 0,0 1-1 0 0,-27 6 0 0 0,40-7 132 0 0,11 2-153 0 0,297 30-271 0 0,12-26-398 0 0,-292-6 512 0 0,-23 0 90 0 0,-5-1 8 0 0,-33 0-20 0 0,28 1 143 0 0,-582-8 441 0 0,562 8-290 0 0,-30 5 0 0 0,54-5-94 0 0,12 3-76 0 0,25 3-28 0 0,1 0 0 0 0,54 1 0 0 0,84-7-43 0 0,-88-1-17 0 0,290-7-93 0 0,-372 8 93 0 0,-15-1-156 0 0,-212-4 322 0 0,-9 12 430 0 0,230-7-425 0 0,67 12 7 0 0,524-28-1423 0 0,-489 10 1041 0 0,2 1-10 0 0,185-19-96 0 0,-270 20 641 0 0,-16 4-262 0 0,0 0 1 0 0,0 0-1 0 0,0 0 1 0 0,0 0-1 0 0,0 0 1 0 0,0 0-1 0 0,0 0 1 0 0,0 0-1 0 0,0-1 0 0 0,-1 1 1 0 0,1 0-1 0 0,0 0 1 0 0,0 0-1 0 0,0 0 1 0 0,0 0-1 0 0,0 0 1 0 0,0 0-1 0 0,0 0 0 0 0,0 0 1 0 0,0 0-1 0 0,0 0 1 0 0,0 0-1 0 0,0 0 1 0 0,0 0-1 0 0,0 0 0 0 0,0 0 1 0 0,0 0-1 0 0,-1 0 1 0 0,1 0-1 0 0,0-1 1 0 0,0 1-1 0 0,0 0 1 0 0,0 0-1 0 0,0 0 0 0 0,0 0 1 0 0,0 0-1 0 0,0 0 1 0 0,0 0-1 0 0,0 0 1 0 0,0 0-1 0 0,0 0 1 0 0,0 0-1 0 0,0 0 0 0 0,0-1 1 0 0,0 1-1 0 0,0 0 1 0 0,0 0-1 0 0,0 0 1 0 0,0 0-1 0 0,0 0 1 0 0,1 0-1 0 0,-1 0 0 0 0,0 0 1 0 0,0 0-1 0 0,0 0 1 0 0,0 0-1 0 0,0 0 1 0 0,0 0-1 0 0,0 0 0 0 0,0-1 1 0 0,0 1-1 0 0,0 0 1 0 0,0 0-1 0 0,0 0 1 0 0,0 0-1 0 0,0 0 1 0 0,0 0-1 0 0,1 0 0 0 0,-1 0 1 0 0,-25-5 234 0 0,17 4-280 0 0,-37-4 135 0 0,0 1 0 0 0,-72 5 0 0 0,44 0 65 0 0,-177 16 575 0 0,247-17-525 0 0,156 4-326 0 0,186-4-252 0 0,-337 0 408 0 0,-11-1-7 0 0,-453-34 754 0 0,440 35-373 0 0,41 5-364 0 0,46 7-123 0 0,349 13-705 0 0,-306-22 693 0 0,-57-5 37 0 0,-98-7 132 0 0,-1 3 1 0 0,-59-1 0 0 0,39 4 124 0 0,-3-2-41 0 0,-95 7 0 0 0,143 3-138 0 0,13-2 27 0 0,8 0 80 0 0,44 4-241 0 0,0-1 0 0 0,50 0 0 0 0,-40-4 68 0 0,157-3 1 0 0,-206 1 6 0 0,-15 0 57 0 0,-232 0-60 0 0,198-1 71 0 0,11 0 36 0 0,0 2-1 0 0,-55 8 0 0 0,87-9 98 0 0,12 1-158 0 0,82 7-200 0 0,147-8 1 0 0,-27-2 82 0 0,-155 2 29 0 0,8 1 86 0 0,-234-9-32 0 0,75 5 98 0 0,-194 5 260 0 0,270 2-275 0 0,16-4 153 0 0,10 2-199 0 0,23 6-91 0 0,-1-3 1 0 0,1 0 0 0 0,36 0 0 0 0,102-4-173 0 0,-93-2 211 0 0,56-6 3 0 0,-129 7 113 0 0,-9-1-70 0 0,-505-29 143 0 0,260 37 148 0 0,249-7-118 0 0,11 2-158 0 0,53 6-156 0 0,1-2 1 0 0,87-4-1 0 0,-109-3 99 0 0,339-2-414 0 0,-361 1 422 0 0,-15 2-14 0 0,-11-2-97 0 0,-37-8 134 0 0,-1 2 0 0 0,-53-1 0 0 0,-105 2 205 0 0,138 6-58 0 0,32 0-65 0 0,-1 1 0 0 0,0 2 0 0 0,-67 12 0 0 0,100-13 81 0 0,5-1-165 0 0,-1 0-1 0 0,0 0 0 0 0,1 0 1 0 0,-1 1-1 0 0,1-1 0 0 0,-1 1 1 0 0,0 0-1 0 0,0 0 0 0 0,3 1 1 0 0,23 6-22 0 0,-23-8 24 0 0,206 16-174 0 0,-181-13 125 0 0,-28-3-20 0 0,1 1 7 0 0,0 0-118 0 0,1 0 254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5:00.1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48 704 0 0,'0'0'475'0'0,"8"1"-289"0"0,123 5 815 0 0,357-4 498 0 0,-884-5-435 0 0,394 3-652 0 0,10 0-407 0 0,290 8 222 0 0,-273-8-149 0 0,-31-1 15 0 0,-29 1-48 0 0,-39 1-70 0 0,-306 14 437 0 0,348-10-361 0 0,30-5 37 0 0,9 1-98 0 0,467 12-120 0 0,-471-13 19 0 0,-7-2 49 0 0,-21-1 37 0 0,-41-3 18 0 0,28 4 0 0 0,-155-6 205 0 0,190 8-180 0 0,30-1-20 0 0,1 1 30 0 0,43 5 0 0 0,-15 0-68 0 0,3-2 27 0 0,190 6-608 0 0,-342-17 611 0 0,-100 6 136 0 0,-119-4 40 0 0,542 12-136 0 0,136-3-915 0 0,-481-13 1040 0 0,-264-4 221 0 0,363 12-148 0 0,24 0-193 0 0,24-2-46 0 0,56 3-2 0 0,123 12 1 0 0,-3 1-663 0 0,-198-15 241 0 0,-17-3 358 0 0,-16-4 93 0 0,3 4-40 0 0,-1 1 0 0 0,0 1 0 0 0,0 1-1 0 0,-38-1 1 0 0,21 1 67 0 0,-30-2-6 0 0,-351-23 584 0 0,374 27-340 0 0,42 0-79 0 0,12 1-145 0 0,280 10-169 0 0,10 18-2967 0 0,-267-25 2084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5:23.4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467 101 468 0 0,'93'-2'1724'0'0,"-90"2"-1615"0"0,15 2 72 0 0,-15-2-145 0 0,8 0-10 0 0,-9 0 300 0 0,-10 1-357 0 0,-136 4 980 0 0,142-5-885 0 0,-18-1 266 0 0,53-2-42 0 0,50 0 0 0 0,25 7-160 0 0,-106-4-120 0 0,1 0 0 0 0,0 0 0 0 0,0 0-1 0 0,0 0 1 0 0,0-1 0 0 0,-1 1 0 0 0,5-2-1 0 0,-4 1-9 0 0,0 0 110 0 0,-10 1-100 0 0,-176-7-56 0 0,141 7 148 0 0,162-2-64 0 0,-20-1 41 0 0,-98 3-24 0 0,-11-1-54 0 0,-314-5 32 0 0,301 8 27 0 0,47-2-16 0 0,-7 1-54 0 0,266 8 243 0 0,-482-5-260 0 0,116-2 297 0 0,364-1-548 0 0,-87 1-280 0 0,-174-3 433 0 0,-30 0 98 0 0,-27-2 11 0 0,-390-15 947 0 0,405 16-714 0 0,24 2 38 0 0,32 0 95 0 0,-21 0-415 0 0,246 10 27 0 0,-1 1-827 0 0,-269-12 856 0 0,-194-9 142 0 0,10 3 14 0 0,-60 1 546 0 0,251 6-432 0 0,11 0-245 0 0,419 12-119 0 0,-420-13 81 0 0,5-1 0 0 0,-9 1-4 0 0,-161-7-32 0 0,94 8 17 0 0,-240-4 470 0 0,286 2-271 0 0,21 1-13 0 0,24-2-42 0 0,-25 3-117 0 0,390 2-509 0 0,-231 3 123 0 0,1-5-202 0 0,-246-10 743 0 0,47 9-102 0 0,-545-9 1056 0 0,761 13-409 0 0,44 8-758 0 0,107 2-241 0 0,-264-17 204 0 0,-63 3 119 0 0,-1 1-4 0 0,-1-2 5 0 0,-6 0-6 0 0,-19-3-5 0 0,-37-2 31 0 0,-450-5 245 0 0,504 13-197 0 0,10 0-35 0 0,21 1-23 0 0,42 3 6 0 0,196 13 60 0 0,96 2-875 0 0,-356-21 786 0 0,-6 0-3 0 0,-13-2-13 0 0,-31-3-14 0 0,-134 0 175 0 0,-25-1 319 0 0,322 5 30 0 0,136 19-771 0 0,25 0-91 0 0,-237-19 182 0 0,-37 2 160 0 0,-11-2-113 0 0,-449-26 62 0 0,358 25 114 0 0,-317-7 374 0 0,409 10-66 0 0,11 0-138 0 0,23 1-91 0 0,63 4-185 0 0,62 6 19 0 0,162 8-475 0 0,-249-18 193 0 0,-61-1 276 0 0,-12-1-88 0 0,-540-30 268 0 0,542 31-102 0 0,-37-1 117 0 0,-88-4 393 0 0,130 5-175 0 0,11-1-298 0 0,65-3-195 0 0,101 8 0 0 0,-30 1-171 0 0,-141-5 254 0 0,-12 0-88 0 0,-637-18 478 0 0,636 18-318 0 0,7 0 294 0 0,12 0-330 0 0,255 12-183 0 0,93 1-842 0 0,-357-14 850 0 0,-7 0 80 0 0,-20-3 53 0 0,-37-4 94 0 0,-29 0 285 0 0,-148 9 0 0 0,383 6 492 0 0,316 24-1051 0 0,-140-7-474 0 0,-303-23 665 0 0,0-1 0 0 0,26-3 0 0 0,-39 3 22 0 0,-2 0 27 0 0,5-1 1 0 0,-10 0-3 0 0,-240-16 370 0 0,8 2 224 0 0,234 15-511 0 0,-14 0 62 0 0,13 0 20 0 0,56 2-88 0 0,-8-2 36 0 0,299 20-322 0 0,-207-11-186 0 0,-68-4 133 0 0,87-7 1 0 0,-153 2 110 0 0,-8-2 70 0 0,-24 0 50 0 0,-46-2-17 0 0,-230-3 693 0 0,304 7-589 0 0,0 0-29 0 0,-8 0 183 0 0,7 0-106 0 0,7 0-57 0 0,40 1-18 0 0,128 3 99 0 0,-92 0-229 0 0,-343-22 16 0 0,78 8 418 0 0,181 10-156 0 0,11 0-156 0 0,68 1 90 0 0,125 2 45 0 0,-125-4-176 0 0,-71 1-89 0 0,-7-2 51 0 0,-13-4 47 0 0,-28-4 61 0 0,-460-18 113 0 0,189 14 121 0 0,287 11-18 0 0,26 2-97 0 0,5-1-6 0 0,35-2-7 0 0,183 5 98 0 0,-140 2-198 0 0,124 4 22 0 0,277 3-259 0 0,-453-10 122 0 0,-27 1 42 0 0,-7-1 5 0 0,-46 1 4 0 0,21 0 44 0 0,-523 3-185 0 0,529-4 118 0 0,18 1 8 0 0,-6 0 34 0 0,8-1 42 0 0,12-1-102 0 0,1 0 61 0 0,-1 1 1 0 0,0 0 0 0 0,10 1 0 0 0,22 2-26 0 0,166 5-284 0 0,74 2-533 0 0,-277-10 804 0 0,-156-6-350 0 0,64 3 412 0 0,-577-11 253 0 0,655 15-55 0 0,20 0-145 0 0,42 2-143 0 0,1 0 47 0 0,75 8 85 0 0,482 16-852 0 0,-392-38 1025 0 0,-216 10-36 0 0,-7 0-87 0 0,-20-3-54 0 0,-35-1-56 0 0,-32 2 336 0 0,90 3-277 0 0,13 1-82 0 0,472 25-378 0 0,-388-25 162 0 0,-92-1 245 0 0,-14 0-8 0 0,-209-7 27 0 0,-78-11 932 0 0,-100 2-961 0 0,-128-2 258 0 0,331 28-190 0 0,83-3-75 0 0,91-6-15 0 0,29-2 12 0 0,30 1 60 0 0,306 6-398 0 0,-321-6 91 0 0,-28 2 130 0 0,-28 1 100 0 0,-188 2 209 0 0,529-5-498 0 0,-132 3-14 0 0,-173-3 308 0 0,-10 0-131 0 0,-529-36 640 0 0,491 35-385 0 0,2 0 384 0 0,310 10-469 0 0,-202-5-48 0 0,-45-4-45 0 0,-17 0 28 0 0,-14 0 29 0 0,-215-3 6 0 0,-81-2 220 0 0,295 6-239 0 0,10-1 49 0 0,5 1 101 0 0,187 6-217 0 0,139 7-498 0 0,20 12-579 0 0,-346-26 1133 0 0,-133-11-70 0 0,-398 6 148 0 0,345 5 112 0 0,162 1-119 0 0,32 0 123 0 0,28 0-66 0 0,459 15-1230 0 0,-303-8 757 0 0,-143-7 195 0 0,-50-1 234 0 0,-10-1 30 0 0,-2 1-46 0 0,-34-6 244 0 0,193 8 318 0 0,208 16-630 0 0,109 1-676 0 0,-215-20 332 0 0,-139 0 186 0 0,-105 1 383 0 0,0 0 0 0 0,0 0 0 0 0,0-1 0 0 0,9-2 0 0 0,-374-16 305 0 0,172 13-115 0 0,123 8 302 0 0,362-3-1198 0 0,-117-3 19 0 0,-157 3 501 0 0,-32-1 130 0 0,-28 0-53 0 0,-320-1 622 0 0,322 5-556 0 0,33-1-41 0 0,7 0-1 0 0,58 1 0 0 0,-65-2-111 0 0,138 1 93 0 0,65 2-180 0 0,-200-3 94 0 0,-12 0-25 0 0,-557-26 605 0 0,526 24-156 0 0,478-1-547 0 0,-361 3 106 0 0,-44 1-10 0 0,-4-1 40 0 0,31-3 1 0 0,-57 3 6 0 0,-12 0-64 0 0,-247-1 45 0 0,-118-4 70 0 0,368 5-55 0 0,-7-1-25 0 0,11 1 1 0 0,6 0 8 0 0,207 3-39 0 0,293-13-484 0 0,-444 3 452 0 0,-57 7 191 0 0,-12 0-200 0 0,-153 0 124 0 0,-67-2 299 0 0,120 0-92 0 0,106 2-191 0 0,14 0-2 0 0,441 12 304 0 0,-654-18-259 0 0,-114 2 1 0 0,286 6-102 0 0,27-2 12 0 0,12 1-14 0 0,228 17 30 0 0,12-15-333 0 0,-238-3 287 0 0,5 0-8 0 0,212-5-78 0 0,-225 5 36 0 0,-12-1-98 0 0,-444-12 232 0 0,306 12-44 0 0,88-1 8 0 0,10 0 107 0 0,-76 8 0 0 0,122-6 36 0 0,36 6-104 0 0,0 0-31 0 0,154 7-127 0 0,196 2-152 0 0,-337-17 220 0 0,-44 2 26 0 0,-10 0-40 0 0,-360-3-62 0 0,345 3 168 0 0,30 0 26 0 0,30 1-40 0 0,63 0-82 0 0,204-5-209 0 0,-242 4 180 0 0,-36 1-66 0 0,-23-1 70 0 0,6 0 43 0 0,-5 0-9 0 0,-7 1-103 0 0,-63 4 71 0 0,-184-1 358 0 0,248-4-144 0 0,11-1-180 0 0,470-35-48 0 0,-428 33 58 0 0,-48 3-19 0 0,-12-1-67 0 0,-126-4 161 0 0,-202 17-1 0 0,332-11 78 0 0,9 0-54 0 0,24 2-22 0 0,44 1-71 0 0,-68-4-3 0 0,487-15 181 0 0,-488 15-146 0 0,-240-5-131 0 0,-93 1 269 0 0,259 8-25 0 0,70-4 1 0 0,8 2-120 0 0,30 5-10 0 0,-1-2-1 0 0,50 2 0 0 0,86-6-68 0 0,-92-2 15 0 0,127-1-264 0 0,-685-5 375 0 0,470 8-75 0 0,9 0 4 0 0,21 4 14 0 0,39 1 7 0 0,476-17-271 0 0,-533 10 149 0 0,-7-1 35 0 0,-19-2 10 0 0,-35-3 19 0 0,-46 2 94 0 0,-139 1 3 0 0,353 14-10 0 0,294-5 78 0 0,-274-6-122 0 0,-66 0-128 0 0,-63 1 95 0 0,-10 0-156 0 0,-222-10 128 0 0,-165-4 154 0 0,394 14-52 0 0,11 1-30 0 0,31 2-34 0 0,57 3-47 0 0,129 9-100 0 0,-225-15 129 0 0,-332-12 261 0 0,6 0 30 0 0,305 15-171 0 0,16-3-2 0 0,10 2-64 0 0,76 14-53 0 0,0-3 1 0 0,98 2 0 0 0,42-10-189 0 0,-210-5 177 0 0,-11 0 31 0 0,-12 0-100 0 0,-595-6 137 0 0,559 5 29 0 0,-22 1 74 0 0,66 0 9 0 0,10 2-134 0 0,91 11-289 0 0,139 0 0 0 0,-191-12 181 0 0,362 1-404 0 0,-400-2 522 0 0,-6 0-12 0 0,0 0 0 0 0,0 0 0 0 0,0 0 0 0 0,0-1 0 0 0,0 1 0 0 0,0-1 0 0 0,0 0 0 0 0,0 1 0 0 0,0-1 0 0 0,2-2 0 0 0,-3 2-50 0 0,-143-10-15 0 0,-352-9 406 0 0,499 20-341 0 0,1 1 0 0 0,-1-1 1 0 0,0 2-1 0 0,12 2 0 0 0,23 6-68 0 0,128 4-567 0 0,254-10-1 0 0,-289-14 1134 0 0,-138 10-490 0 0,1 0-1 0 0,-1-1 0 0 0,0 0 0 0 0,1 0 1 0 0,-1 0-1 0 0,-5-2 0 0 0,5 2-7 0 0,-1-1 0 0 0,1 1 1 0 0,-1 0-1 0 0,1 0 0 0 0,-7 0 0 0 0,-138-9 278 0 0,-326-10 42 0 0,458 21-304 0 0,-33 2 383 0 0,153 3-439 0 0,290-7-617 0 0,-181 3 410 0 0,-191-3 250 0 0,-21 1-7 0 0,0 0 0 0 0,0 0 0 0 0,0 0 0 0 0,0 0 0 0 0,-1 0 0 0 0,1 0 0 0 0,0 0 0 0 0,0 0 0 0 0,0 0 0 0 0,0 0 0 0 0,0 0 0 0 0,0 0 0 0 0,0 0 0 0 0,0 0 0 0 0,0 0 0 0 0,0-1 0 0 0,0 1 0 0 0,0 0 0 0 0,0 0 0 0 0,0 0 0 0 0,0 0 0 0 0,0 0 0 0 0,0 0 0 0 0,0 0 0 0 0,0 0 0 0 0,0 0 1 0 0,0 0-1 0 0,0 0 0 0 0,0 0 0 0 0,0 0 0 0 0,0 0 0 0 0,0-1 0 0 0,0 1 0 0 0,0 0 0 0 0,0 0 0 0 0,0 0 0 0 0,0 0 0 0 0,0 0 0 0 0,0 0 0 0 0,0 0 0 0 0,0 0 0 0 0,0 0 0 0 0,0 0 0 0 0,0 0 0 0 0,0 0 0 0 0,0 0 0 0 0,0 0 0 0 0,0 0 0 0 0,0-1 0 0 0,0 1 0 0 0,1 0 0 0 0,-32-6 79 0 0,-201-2 111 0 0,132 8-184 0 0,-633-18 160 0 0,717 18-151 0 0,-23 0 96 0 0,37 0 31 0 0,12 1-110 0 0,166 22-128 0 0,184-1 1 0 0,-290-19-6 0 0,229 0-127 0 0,-280-6 403 0 0,-19 3-176 0 0,0 0 0 0 0,0 0 1 0 0,0 0-1 0 0,0 0 0 0 0,0-1 0 0 0,0 1 0 0 0,0 0 0 0 0,0 0 0 0 0,0 0 0 0 0,0 0 0 0 0,0 0 0 0 0,0 0 0 0 0,0-1 0 0 0,0 1 1 0 0,0 0-1 0 0,0 0 0 0 0,0 0 0 0 0,0 0 0 0 0,0 0 0 0 0,0 0 0 0 0,0-1 0 0 0,0 1 0 0 0,-1 0 0 0 0,1 0 0 0 0,0 0 0 0 0,0 0 0 0 0,0 0 1 0 0,0 0-1 0 0,0 0 0 0 0,0 0 0 0 0,0 0 0 0 0,0 0 0 0 0,-1 0 0 0 0,1-1 0 0 0,0 1 0 0 0,0 0 0 0 0,0 0 0 0 0,0 0 0 0 0,0 0 1 0 0,0 0-1 0 0,-1 0 0 0 0,1 0 0 0 0,0 0 0 0 0,0 0 0 0 0,0 0 0 0 0,0 0 0 0 0,0 0 0 0 0,0 0 0 0 0,-1 0 0 0 0,1 0 0 0 0,0 0 1 0 0,0 1-1 0 0,-29-7 11 0 0,27 5 10 0 0,-83-12 67 0 0,-146-3 0 0 0,147 13-52 0 0,18 0 59 0 0,-248-8 39 0 0,313 11-58 0 0,9 2-71 0 0,310 35-510 0 0,-78-23 146 0 0,-411-25 589 0 0,-211-7-10 0 0,340 20-1024 0 0,-4 1-7174 0 0,33-3 6205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36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123 176 1984 0 0,'0'0'1697'0'0,"-2"0"-1162"0"0,-8 0-80 0 0,7 0 883 0 0,-12-3 718 0 0,-22-23 1093 0 0,36 25-2941 0 0,-1-1-85 0 0,1 0 1 0 0,-1 1 0 0 0,1-1-1 0 0,0 0 1 0 0,-1 0 0 0 0,1 0-1 0 0,0 0 1 0 0,0 0 0 0 0,1-1-1 0 0,-1 1 1 0 0,0 0 0 0 0,1 0-1 0 0,-1-1 1 0 0,1 1 0 0 0,0 0-1 0 0,0-5 1 0 0,1 1 81 0 0,1 0-1 0 0,0 0 1 0 0,0 1 0 0 0,0-1 0 0 0,1 0 0 0 0,4-6-1 0 0,20-27 1180 0 0,-27 38-1239 0 0,8-11 325 0 0,-7 12-416 0 0,-1 0 0 0 0,0-1 0 0 0,0 1 0 0 0,0-1 0 0 0,1 1 0 0 0,-1 0 0 0 0,0-1 0 0 0,0 1 0 0 0,1 0 0 0 0,-1-1 0 0 0,0 1 0 0 0,1 0 0 0 0,-1 0 0 0 0,0-1 0 0 0,1 1 0 0 0,-1 0 0 0 0,0 0-1 0 0,1 0 1 0 0,-1-1 0 0 0,1 1 0 0 0,-1 0 0 0 0,0 0 0 0 0,1 0 0 0 0,-1 0 0 0 0,1 0 0 0 0,-1 0 0 0 0,1 0 0 0 0,-1 0 0 0 0,1 0 0 0 0,1 7 32 0 0,0 0 1 0 0,0 0-1 0 0,0 0 1 0 0,-1 0-1 0 0,-1 0 0 0 0,1 10 1 0 0,-1-14-41 0 0,0-1-19 0 0,0 9-15 0 0,0-9 22 0 0,0 1-1 0 0,-3 43 196 0 0,1-31-180 0 0,1 1 1 0 0,1-1-1 0 0,1 21 0 0 0,-2 13 101 0 0,0 18-65 0 0,1-61-78 0 0,0 1-1 0 0,1-1 0 0 0,0 0 1 0 0,0 0-1 0 0,0 1 0 0 0,0-1 1 0 0,1 0-1 0 0,4 9 1 0 0,11 31 53 0 0,-16-42-45 0 0,5 11-33 0 0,-6-14-12 0 0,17 27 105 0 0,8 9-90 0 0,-24-35 14 0 0,7 5 1 0 0,9 5 0 0 0,7 1 104 0 0,-22-13-102 0 0,11 2-38 0 0,22-1 50 0 0,-33-1-6 0 0,13-1 5 0 0,-17 0 51 0 0,4 1-86 0 0,5 0-92 0 0,-7 0 116 0 0,0-1 0 0 0,0 1-1 0 0,-1 0 1 0 0,1 0 0 0 0,0 0-1 0 0,0 0 1 0 0,0 0 0 0 0,0 0-1 0 0,0 0 1 0 0,0 0 0 0 0,0 0-1 0 0,0 0 1 0 0,0 0 0 0 0,0 0-1 0 0,-1 0 1 0 0,1 0 0 0 0,0 0-1 0 0,0 0 1 0 0,0 0 0 0 0,0 1-1 0 0,0-1 1 0 0,0 0 0 0 0,0 0-1 0 0,0 0 1 0 0,0 0 0 0 0,0 0-1 0 0,0 0 1 0 0,-1 0 0 0 0,1 0-1 0 0,0 0 1 0 0,0 0 0 0 0,0 0-1 0 0,0 0 1 0 0,0 0 0 0 0,0 0-1 0 0,0 0 1 0 0,0 1 0 0 0,0-1-1 0 0,0 0 1 0 0,0 0 0 0 0,0 0-1 0 0,0 0 1 0 0,0 0 0 0 0,0 0-1 0 0,0 0 1 0 0,0 0 0 0 0,0 0-1 0 0,0 0 1 0 0,0 1 0 0 0,0-1-1 0 0,0 0 1 0 0,0 0 0 0 0,0 0-1 0 0,0 0 1 0 0,0 0 0 0 0,0 0-1 0 0,0 0 1 0 0,0 0 0 0 0,0 0-1 0 0,0 0 1 0 0,0 1 0 0 0,0-1-1 0 0,0 0 1 0 0,1 0 0 0 0,-1 0-1 0 0,0 0 1 0 0,-25 9 717 0 0,-11 4-591 0 0,34-12-112 0 0,-17 16 38 0 0,13-9-49 0 0,0 1 0 0 0,1 0 0 0 0,0 0 0 0 0,-4 12 0 0 0,-7 18 321 0 0,13-1-68 0 0,3-36-203 0 0,0 1 19 0 0,1 8 24 0 0,-1-8-40 0 0,0 0-9 0 0,2 72 346 0 0,-1-60-277 0 0,0 0-58 0 0,1 4 90 0 0,-1 0-1 0 0,-1 1 1 0 0,0-1-1 0 0,-2 1 1 0 0,-6 35-1 0 0,-11 45 377 0 0,12-76-433 0 0,2 1 0 0 0,1 0 0 0 0,-1 46 0 0 0,-2-1 31 0 0,5-13-33 0 0,3-11 1 0 0,0-2 196 0 0,-1-12-149 0 0,-5 80 188 0 0,-1-31-295 0 0,5-79-23 0 0,1 14 93 0 0,0-6-82 0 0,0-3-9 0 0,-1 0 0 0 0,1 0-1 0 0,-1 0 1 0 0,-1 0 0 0 0,-2 10-1 0 0,3-16-30 0 0,-1 15-1 0 0,0-9 14 0 0,0 27 83 0 0,1 3-53 0 0,1-34 24 0 0,-2 12-159 0 0,2-4 76 0 0,0-8 53 0 0,-4 22 117 0 0,-8-9-97 0 0,10-15-9 0 0,-8 7 51 0 0,9-6-75 0 0,-2 0-17 0 0,-18-1 168 0 0,18-2-176 0 0,-11-1 31 0 0,10 2 36 0 0,-19-20 40 0 0,22 19-89 0 0,3-2-114 0 0,7-10 133 0 0,-7 10-17 0 0,0 2 2 0 0,40-25-1400 0 0,0 2 1 0 0,50-19 0 0 0,-30 14-784 0 0,-46 21 1398 0 0,101-54-14691 0 0,-102 53 13581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3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1 489 3172 0 0,'0'0'5452'0'0,"6"6"-4077"0"0,0-7 3709 0 0,1-5-4620 0 0,0 0-1 0 0,0-1 1 0 0,-1 1-1 0 0,0-1 1 0 0,0-1-1 0 0,8-13 1 0 0,102-204 2593 0 0,-101 193-2665 0 0,28-76 1082 0 0,-42 106-812 0 0,-1 4-648 0 0,0 1 0 0 0,0-1 0 0 0,0 0 0 0 0,1 0 0 0 0,-1 0 0 0 0,1 0 0 0 0,-1 1 0 0 0,1-1 0 0 0,1 2 0 0 0,-1-2-6 0 0,0 0 0 0 0,0 1 1 0 0,0-1-1 0 0,-1 1 0 0 0,1-1 1 0 0,-1 1-1 0 0,1-1 0 0 0,-1 1 1 0 0,0 2-1 0 0,0 23 84 0 0,3 79 206 0 0,-2-92-255 0 0,1 0 0 0 0,1 0 0 0 0,0 0 0 0 0,10 27 0 0 0,-11-39-27 0 0,-1 1-1 0 0,1-1 1 0 0,0 0-1 0 0,0 0 1 0 0,0 0-1 0 0,0 0 1 0 0,0-1-1 0 0,1 1 1 0 0,-1 0 0 0 0,1-1-1 0 0,0 0 1 0 0,-1 0-1 0 0,1 0 1 0 0,0 0-1 0 0,1 0 1 0 0,-1 0 0 0 0,0-1-1 0 0,0 1 1 0 0,1-1-1 0 0,-1 0 1 0 0,1 0-1 0 0,6 1 1 0 0,-8-2-29 0 0,2-1 39 0 0,0 0-8 0 0,0-1 1 0 0,1 1-1 0 0,-1-1 1 0 0,0 0 0 0 0,0-1-1 0 0,0 1 1 0 0,0-1-1 0 0,0 0 1 0 0,-1 1-1 0 0,1-2 1 0 0,-1 1 0 0 0,0 0-1 0 0,0-1 1 0 0,0 1-1 0 0,0-1 1 0 0,-1 0 0 0 0,4-7-1 0 0,5-11 30 0 0,-1-1-1 0 0,9-27 0 0 0,-7 16-31 0 0,9-21 65 0 0,21-100-1 0 0,-41 153-171 0 0,-1 0-1350 0 0,2-3 3637 0 0,-24 74-26722 0 0,21-55 22715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37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29 3888 0 0,'0'0'1251'0'0,"0"-2"-99"0"0,-1-8-82 0 0,0 8-66 0 0,-9-9 2395 0 0,5 10-3132 0 0,1 0 0 0 0,0 1 0 0 0,-1-1 0 0 0,1 1 0 0 0,0 0 0 0 0,-1 0 0 0 0,1 0 0 0 0,0 0 0 0 0,-1 1 0 0 0,1 0 0 0 0,0 0 0 0 0,0 0 0 0 0,0 0 0 0 0,0 1 0 0 0,0 0 0 0 0,0 0 0 0 0,0 0 0 0 0,0 0 1 0 0,0 0-1 0 0,-3 4 0 0 0,2-2-65 0 0,0 1 0 0 0,0 0 0 0 0,1-1 0 0 0,-1 2 0 0 0,1-1 0 0 0,-5 9 0 0 0,8-11-118 0 0,-1 0 0 0 0,1 0 0 0 0,0 0 0 0 0,0 0 0 0 0,0 1 0 0 0,0-1 0 0 0,0 0 0 0 0,1 1 0 0 0,0-1 0 0 0,0 1 0 0 0,-1-1 0 0 0,2 0 0 0 0,-1 1 0 0 0,0-1 0 0 0,2 4 0 0 0,-1-4-29 0 0,0 0 1 0 0,0-1-1 0 0,0 1 1 0 0,1-1-1 0 0,-1 1 0 0 0,1-1 1 0 0,0 1-1 0 0,0-1 1 0 0,-1 0-1 0 0,2 0 0 0 0,-1 0 1 0 0,0 0-1 0 0,0 0 1 0 0,1 0-1 0 0,3 1 1 0 0,-4-2 73 0 0,16 1 126 0 0,-8-8-127 0 0,-8 6-119 0 0,-1-1 1 0 0,0 1 0 0 0,1-1 0 0 0,-1 0 0 0 0,0 0 0 0 0,1 0 0 0 0,-1 1 0 0 0,0-1 0 0 0,0 0 0 0 0,0 0 0 0 0,0-1-1 0 0,0 1 1 0 0,2-2 0 0 0,3-4 14 0 0,-1-1 0 0 0,0 0-1 0 0,0 0 1 0 0,0-1-1 0 0,-1 0 1 0 0,0 1 0 0 0,-1-1-1 0 0,0-1 1 0 0,2-13-1 0 0,-4 21-95 0 0,-1 0 20 0 0,0 1-1 0 0,0 0 1 0 0,-1 0-1 0 0,1 0 1 0 0,0-1-1 0 0,0 1 1 0 0,-1 0-1 0 0,1 0 1 0 0,-1 0-1 0 0,1 0 1 0 0,-1-1-1 0 0,1 1 1 0 0,-1 0-1 0 0,-1-1 1 0 0,-18-3-12213 0 0,16 5 9811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38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 3532 0 0,'5'-1'11004'0'0,"-5"1"-10844"0"0,5 15 2320 0 0,0 26-1678 0 0,-17 73 1568 0 0,5-64-1646 0 0,7-48-610 0 0,0-2-102 0 0,0 1 0 0 0,0 0 0 0 0,1 0 1 0 0,-1-1-1 0 0,0 1 0 0 0,0 0 0 0 0,0-1 0 0 0,0 1 1 0 0,0 0-1 0 0,-1 0 0 0 0,1-1 0 0 0,0 1 0 0 0,0 0 0 0 0,0-1 1 0 0,-1 1-1 0 0,1 0 0 0 0,0-1 0 0 0,-1 1 0 0 0,1-1 0 0 0,0 1 1 0 0,-1 0-1 0 0,1-1 0 0 0,-1 1 0 0 0,1-1 0 0 0,-1 1 1 0 0,0 0-1 0 0,0-1-25 0 0,1-1 1 0 0,-1 1 0 0 0,0 0 0 0 0,0 0-1 0 0,0-1 1 0 0,1 1 0 0 0,-1 0 0 0 0,0-1 0 0 0,1 1-1 0 0,-1-1 1 0 0,0 1 0 0 0,1-1 0 0 0,-1 1-1 0 0,1-1 1 0 0,-1 0 0 0 0,0 1 0 0 0,1-1-1 0 0,-1 0 1 0 0,-4-5-99 0 0,1-1 1 0 0,0 1-1 0 0,1 0 0 0 0,-5-10 1 0 0,8 13 95 0 0,-8-18-102 0 0,6 18 99 0 0,-5-22 40 0 0,7 23-43 0 0,1 0 19 0 0,0 0 0 0 0,1 0 0 0 0,-1 0 1 0 0,1 1-1 0 0,0-1 0 0 0,0 0 0 0 0,0 1 0 0 0,0-1 0 0 0,0 1 1 0 0,0 0-1 0 0,0 0 0 0 0,0 0 0 0 0,0 0 0 0 0,0 0 0 0 0,1 0 0 0 0,2 0 1 0 0,44-8-589 0 0,-35 7 154 0 0,40-5-4264 0 0,24-4-6933 0 0,-63 8 9711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3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0 512 2384 0 0,'0'0'7336'0'0,"3"-6"-6674"0"0,28-64 1925 0 0,-2 9-741 0 0,29-93 0 0 0,-45 106-1278 0 0,40-123 1719 0 0,-52 170-1415 0 0,0 6-763 0 0,7 21 100 0 0,-2 2 0 0 0,-2-1-1 0 0,3 49 1 0 0,-3-37-28 0 0,-3-20-107 0 0,2 9 114 0 0,7 36 0 0 0,-7-53-154 0 0,0 0 1 0 0,1 0-1 0 0,0 0 1 0 0,1 0 0 0 0,0-1-1 0 0,10 14 1 0 0,-10-17-101 0 0,0-1 1 0 0,0 1 0 0 0,0-1-1 0 0,1-1 1 0 0,10 9 0 0 0,-15-13-174 0 0,1 0-404 0 0,8 1 881 0 0,-4-3-5206 0 0,2-8 3178 0 0,-13-1-7354 0 0,4 9 8898 0 0,0-1-1 0 0,0 1 1 0 0,0 0 0 0 0,0 1 0 0 0,0-1 0 0 0,0 0-1 0 0,0 0 1 0 0,0 0 0 0 0,0 1 0 0 0,-1-1-1 0 0,0 0 1 0 0,-13-6-1558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2896 0 0,'0'0'5008'0'0,"3"-2"-4225"0"0,4 0-195 0 0,0-1-1 0 0,1 1 1 0 0,-1 0-1 0 0,0 0 0 0 0,1 1 1 0 0,14 0-1 0 0,-11 0-482 0 0,-1 0 1 0 0,0-1-1 0 0,1 0 0 0 0,-1 0 1 0 0,0-1-1 0 0,0 0 0 0 0,-1-1 1 0 0,1 0-1 0 0,-1-1 0 0 0,1 0 1 0 0,-1 0-1 0 0,-1-1 0 0 0,1 0 0 0 0,-1-1 1 0 0,0 0-1 0 0,-1 0 0 0 0,13-14 1 0 0,-5-1 368 0 0,0 0 1 0 0,-1-1-1 0 0,-2 0 1 0 0,0-1-1 0 0,-1 0 1 0 0,11-40-1 0 0,0 10 1792 0 0,-22 52-2026 0 0,1 0-103 0 0,1 1 1 0 0,-1-1 0 0 0,0 0-1 0 0,0 0 1 0 0,0 0-1 0 0,0 0 1 0 0,0 0-1 0 0,1-3 1 0 0,-2 5-124 0 0,0-2 1303 0 0,1 62-548 0 0,-2-50-648 0 0,-4 64 868 0 0,-14 74 0 0 0,15-129-876 0 0,-1 6 38 0 0,1 0 1 0 0,0 0 0 0 0,2 0 0 0 0,2 50 0 0 0,0-73-189 0 0,1 1-75 0 0,8 17-982 0 0,-8-18 688 0 0,9 1-361 0 0,-4-5-2049 0 0,-2-2 2325 0 0,0 1 1 0 0,-1 0 0 0 0,1-1 0 0 0,-1 0-1 0 0,0 0 1 0 0,0 0 0 0 0,-1 0 0 0 0,1 0-1 0 0,-1-1 1 0 0,0 1 0 0 0,0-1 0 0 0,1-5-1 0 0,27-86-7474 0 0,-3 7 6517 0 0,6 4 3382 0 0,-7 20 1245 0 0,-17 41-859 0 0,1 0-1 0 0,15-27 1 0 0,-24 64 3061 0 0,-12 69-4198 0 0,-14 27 459 0 0,-7 32-171 0 0,27-110-1137 0 0,2 0-1 0 0,0 35 1 0 0,3-63-392 0 0,3 12 1491 0 0,-3-9-3798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40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 3040 0 0,'-27'-6'7058'0'0,"23"7"-6315"0"0,-3 3-258 0 0,0-1-1 0 0,1 1 1 0 0,-1 1 0 0 0,1-1 0 0 0,0 1-1 0 0,0 0 1 0 0,1 0 0 0 0,-10 12-1 0 0,10-10-147 0 0,1 0-1 0 0,0 0 0 0 0,0 0 0 0 0,1 1 0 0 0,-4 10 0 0 0,6-15-244 0 0,0 1 1 0 0,1-1-1 0 0,-1 1 1 0 0,1-1-1 0 0,0 0 1 0 0,0 1-1 0 0,0-1 0 0 0,0 1 1 0 0,0-1-1 0 0,1 1 1 0 0,0-1-1 0 0,0 1 1 0 0,0-1-1 0 0,1 4 0 0 0,0-5-52 0 0,-1 0 0 0 0,0 0-1 0 0,0 0 1 0 0,1 0-1 0 0,-1 0 1 0 0,1 0 0 0 0,0 0-1 0 0,-1-1 1 0 0,1 1-1 0 0,0-1 1 0 0,0 1 0 0 0,0-1-1 0 0,0 0 1 0 0,0 0-1 0 0,0 0 1 0 0,0 0 0 0 0,1 0-1 0 0,-1 0 1 0 0,0-1-1 0 0,3 1 1 0 0,1 0 31 0 0,1 0 0 0 0,0 0 0 0 0,0-1 0 0 0,11-1 0 0 0,-16 1-56 0 0,0-1 0 0 0,0 1 1 0 0,0-1-1 0 0,0 0 0 0 0,0 1 0 0 0,0-1 0 0 0,0 0 0 0 0,0 0 0 0 0,0 0 1 0 0,0-1-1 0 0,-1 1 0 0 0,1 0 0 0 0,0-1 0 0 0,-1 1 0 0 0,1-1 0 0 0,-1 1 1 0 0,1-1-1 0 0,-1 0 0 0 0,2-3 0 0 0,0-1-6 0 0,0 1 0 0 0,0-1 0 0 0,-1 0 1 0 0,3-11-1 0 0,-3 11-86 0 0,-1-1 1 0 0,0 1 0 0 0,-1-1-1 0 0,0 1 1 0 0,0 0 0 0 0,0-1-1 0 0,-1 1 1 0 0,0-1 0 0 0,0 1-1 0 0,0 0 1 0 0,-1 0 0 0 0,0-1-1 0 0,0 1 1 0 0,-1 0-1 0 0,1 1 1 0 0,-1-1 0 0 0,-1 0-1 0 0,-5-7 1 0 0,5 9 454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2864 0 0,'4'12'5668'0'0,"1"11"581"0"0,-4-19-9852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41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75 3184 0 0,'0'0'3144'0'0,"-2"-10"-1555"0"0,0 5 2144 0 0,2-19 2494 0 0,0 21-5855 0 0,2-6-23 0 0,-2 6 1732 0 0,3 9-1892 0 0,41 106 1023 0 0,-28-70-939 0 0,-14-38-250 0 0,0 0 0 0 0,0 0-1 0 0,0 0 1 0 0,0-1 0 0 0,1 1 0 0 0,-1-1-1 0 0,1 0 1 0 0,0 0 0 0 0,0 0-1 0 0,5 4 1 0 0,-2-1 5 0 0,-5-5 48 0 0,0-1-72 0 0,-1 1 0 0 0,1-1 0 0 0,-1 1 0 0 0,1-1 0 0 0,-1 1 0 0 0,1-1 0 0 0,0 1 1 0 0,-1-1-1 0 0,1 0 0 0 0,0 1 0 0 0,-1-1 0 0 0,1 0 0 0 0,0 0 0 0 0,-1 0 0 0 0,1 1 0 0 0,0-1 0 0 0,0 0 1 0 0,-1 0-1 0 0,1 0 0 0 0,0 0 0 0 0,0 0 0 0 0,16 0 41 0 0,-17 0-42 0 0,3 0 5 0 0,-1-1-1 0 0,1 1 1 0 0,0-1-1 0 0,0 0 0 0 0,-1 0 1 0 0,1 0-1 0 0,-1 0 1 0 0,1 0-1 0 0,-1-1 0 0 0,1 1 1 0 0,-1-1-1 0 0,0 0 0 0 0,0 0 1 0 0,0 1-1 0 0,0-1 1 0 0,0-1-1 0 0,0 1 0 0 0,0 0 1 0 0,1-3-1 0 0,4-5 15 0 0,-1 0 1 0 0,9-21-1 0 0,-14 30-22 0 0,2-7 11 0 0,0 1 1 0 0,-1 0-1 0 0,0 0 0 0 0,3-16 0 0 0,-2 7-10 0 0,5-21-62 0 0,-8 36 36 0 0,-2 7-3 0 0,-2 2 26 0 0,1 1 0 0 0,0 0 1 0 0,1 0-1 0 0,0 0 0 0 0,0 0 1 0 0,1 0-1 0 0,0 0 0 0 0,1 0 1 0 0,0 0-1 0 0,0 0 0 0 0,1 0 0 0 0,3 18 1 0 0,-3-24-5 0 0,-1-1 10 0 0,1 0 0 0 0,-1 0 0 0 0,1-1 0 0 0,-1 1 0 0 0,1 0 0 0 0,0 0 0 0 0,0-1 0 0 0,0 1 0 0 0,0-1-1 0 0,0 1 1 0 0,0-1 0 0 0,0 1 0 0 0,1-1 0 0 0,-1 1 0 0 0,0-1 0 0 0,1 0 0 0 0,-1 0 0 0 0,1 0 0 0 0,-1 0 0 0 0,1 0 0 0 0,0 0 0 0 0,-1 0 0 0 0,4 1 0 0 0,-2-2 8 0 0,0 1 0 0 0,0 0 0 0 0,0-1 0 0 0,0 1 0 0 0,0-1 0 0 0,0 0 0 0 0,0 0 0 0 0,0 0 0 0 0,0 0 0 0 0,0 0-1 0 0,0-1 1 0 0,0 0 0 0 0,0 1 0 0 0,0-1 0 0 0,-1 0 0 0 0,1-1 0 0 0,0 1 0 0 0,0 0 0 0 0,-1-1 0 0 0,1 1 0 0 0,-1-1 0 0 0,1 0 0 0 0,-1 0 0 0 0,0 0 0 0 0,0 0 0 0 0,1 0 0 0 0,1-4-1 0 0,2-1 26 0 0,0-1-1 0 0,0 1 0 0 0,-1-1 0 0 0,0-1 0 0 0,-1 1 0 0 0,0-1 0 0 0,5-13 1 0 0,-4 7-1394 0 0,11-46 3867 0 0,-13 39-7462 0 0,-1-1-7508 0 0,-6 24 10149 0 0,-11 2 256 0 0,11-2 130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4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3376 0 0,'27'7'4707'0'0,"-25"-7"-3286"0"0,1 0-810 0 0,4 0-274 0 0,-1-1 0 0 0,1 0-1 0 0,-1-1 1 0 0,0 0 0 0 0,0 0 0 0 0,0 0 0 0 0,0 0 0 0 0,0-1-1 0 0,0 0 1 0 0,-1 0 0 0 0,1-1 0 0 0,-1 0 0 0 0,6-5 0 0 0,-7 5-232 0 0,-1 1 0 0 0,1-1-1 0 0,-1 0 1 0 0,0 0 0 0 0,-1 0 0 0 0,1 0 0 0 0,-1 0 0 0 0,0-1 0 0 0,0 1 0 0 0,0-1 0 0 0,0 0 0 0 0,0-4 0 0 0,-1 7-44 0 0,-1 0 1 0 0,0 1-1 0 0,0-1 0 0 0,0 1 1 0 0,0-1-1 0 0,-1 0 1 0 0,1 1-1 0 0,0-1 0 0 0,-1 1 1 0 0,1-1-1 0 0,-1 0 0 0 0,1 1 1 0 0,-1-1-1 0 0,0 1 1 0 0,0 0-1 0 0,1-1 0 0 0,-1 1 1 0 0,0 0-1 0 0,0-1 0 0 0,-1 1 1 0 0,1 0-1 0 0,0 0 1 0 0,0 0-1 0 0,0 0 0 0 0,-1 0 1 0 0,1 0-1 0 0,-1 0 1 0 0,1 0-1 0 0,-3 0 0 0 0,2 0 362 0 0,-2 3-165 0 0,-2 1-117 0 0,0 0 0 0 0,0 0-1 0 0,1 1 1 0 0,-1-1 0 0 0,1 2-1 0 0,0-1 1 0 0,0 0 0 0 0,0 1 0 0 0,1 0-1 0 0,0 0 1 0 0,-5 7 0 0 0,6-7-59 0 0,-1 0 1 0 0,1 0-1 0 0,0 0 0 0 0,0 1 1 0 0,0-1-1 0 0,1 1 1 0 0,0-1-1 0 0,0 1 0 0 0,0 0 1 0 0,1 0-1 0 0,0 0 1 0 0,0 0-1 0 0,1 0 0 0 0,0 0 1 0 0,0 1-1 0 0,1 9 1 0 0,0-14-77 0 0,0 1 0 0 0,0 0 0 0 0,1-1 0 0 0,-1 1 0 0 0,1-1 0 0 0,-1 1 0 0 0,1-1 0 0 0,0 0 0 0 0,0 1 0 0 0,0-1 0 0 0,0 0 0 0 0,0 0 0 0 0,1-1 0 0 0,-1 1 0 0 0,1 0 0 0 0,-1-1 0 0 0,1 0 0 0 0,-1 1 0 0 0,1-1 0 0 0,0 0 0 0 0,4 1 0 0 0,4 1-334 0 0,0-1 0 0 0,0 0-1 0 0,0-1 1 0 0,12 0 0 0 0,-9 0-1352 0 0,1-1 0 0 0,0-1-1 0 0,0 0 1 0 0,-1-1 0 0 0,1-1 0 0 0,-1 0 0 0 0,0-1 0 0 0,0-1-1 0 0,19-8 1 0 0,-15 4-272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32:4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30 3868 0 0,'1'-13'5447'0'0,"1"-4"3533"0"0,-5 22-5424 0 0,-9 38-3894 0 0,4-13 1945 0 0,-107 335 3394 0 0,109-345-4794 0 0,2-1 0 0 0,0 1 0 0 0,1 0 0 0 0,2 0 0 0 0,0 0 0 0 0,2 32 0 0 0,5-39-41 0 0,-6-13-162 0 0,0 0 1 0 0,0 0-1 0 0,0 1 0 0 0,0-1 0 0 0,0 0 0 0 0,0 0 0 0 0,0 0 1 0 0,1 1-1 0 0,-1-1 0 0 0,0 0 0 0 0,0 0 0 0 0,0 0 0 0 0,0 1 1 0 0,0-1-1 0 0,0 0 0 0 0,1 0 0 0 0,-1 0 0 0 0,0 0 0 0 0,0 0 1 0 0,0 1-1 0 0,0-1 0 0 0,1 0 0 0 0,-1 0 0 0 0,0 0 0 0 0,0 0 1 0 0,0 0-1 0 0,1 0 0 0 0,-1 0 0 0 0,0 0 0 0 0,0 0 0 0 0,1 0 1 0 0,-1 0-1 0 0,0 0 0 0 0,0 0 0 0 0,0 0 0 0 0,1 0 0 0 0,-1 0 1 0 0,0 0-1 0 0,0 0 0 0 0,1 0 0 0 0,-1 0 0 0 0,0 0 0 0 0,2-7-82 0 0,0 1 0 0 0,-1-1 0 0 0,0 0 0 0 0,-1 1 0 0 0,0-1 0 0 0,0 0 0 0 0,0 0 0 0 0,-1 1 0 0 0,-1-10 0 0 0,0 8 5 0 0,0 1 1 0 0,0-1-1 0 0,0 1 1 0 0,-1 0-1 0 0,0-1 1 0 0,-1 2-1 0 0,1-1 1 0 0,-1 0-1 0 0,-1 1 1 0 0,-8-11-1 0 0,11 15 60 0 0,0 0 1 0 0,0 0-1 0 0,0 0 0 0 0,0 1 0 0 0,-1-1 0 0 0,1 1 0 0 0,-1-1 0 0 0,1 1 1 0 0,-1 0-1 0 0,0 0 0 0 0,1 0 0 0 0,-1 0 0 0 0,0 0 0 0 0,0 1 0 0 0,1-1 1 0 0,-1 1-1 0 0,0 0 0 0 0,0 0 0 0 0,-4 0 0 0 0,0 0-9 0 0,0 1 0 0 0,0 0-1 0 0,0 1 1 0 0,0 0 0 0 0,0 0-1 0 0,-8 3 1 0 0,10-2 39 0 0,-1 0 0 0 0,1 0 0 0 0,1 0 0 0 0,-1 0 0 0 0,0 1 0 0 0,1 0 0 0 0,0 0 0 0 0,0 0 0 0 0,0 0 0 0 0,0 1 0 0 0,1-1 0 0 0,0 1 1 0 0,0 0-1 0 0,-5 10 0 0 0,6-10 38 0 0,0-1 1 0 0,1 1 0 0 0,-1-1 0 0 0,1 1 0 0 0,0 0-1 0 0,0-1 1 0 0,1 1 0 0 0,0 0 0 0 0,-1 0 0 0 0,2-1-1 0 0,-1 1 1 0 0,0 0 0 0 0,1 0 0 0 0,0-1 0 0 0,0 1-1 0 0,0-1 1 0 0,4 9 0 0 0,-3-10-23 0 0,0-1 0 0 0,-1 1 0 0 0,1-1 0 0 0,0 1 0 0 0,1-1 0 0 0,-1 0-1 0 0,0 0 1 0 0,1 0 0 0 0,-1 0 0 0 0,1 0 0 0 0,-1-1 0 0 0,1 1 0 0 0,3 1 0 0 0,37 11-66 0 0,-2-6-1585 0 0,-32-7-118 0 0,-1-1 1 0 0,0 0-1 0 0,0 0 0 0 0,12-2 0 0 0,-4-2-2127 0 0,0-1-1 0 0,-1 0 1 0 0,26-12 0 0 0,-16 6 1893 0 0,7-3 158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5:5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56 2536 0 0,'-11'-6'3022'0'0,"3"3"-1654"0"0,3 1 1673 0 0,-1 1-1971 0 0,0 0 0 0 0,0 1 0 0 0,0 0 0 0 0,-11 0 0 0 0,14 0-774 0 0,1 1-52 0 0,-8 3-23 0 0,8-3-26 0 0,-13 6 386 0 0,2 2-152 0 0,-1 0 0 0 0,-19 19 0 0 0,28-23-338 0 0,1-1 1 0 0,-1 1 0 0 0,1 0-1 0 0,0 0 1 0 0,1 1 0 0 0,-1-1-1 0 0,1 1 1 0 0,0 0-1 0 0,-3 9 1 0 0,-1 5 68 0 0,5-13-115 0 0,-1 0 1 0 0,2 1-1 0 0,-1-1 0 0 0,1 0 1 0 0,0 0-1 0 0,1 1 0 0 0,0-1 1 0 0,1 9-1 0 0,-1 11 88 0 0,1-20-101 0 0,0 1-1 0 0,0-1 0 0 0,0 1 0 0 0,1-1 1 0 0,0 0-1 0 0,0 0 0 0 0,1 1 0 0 0,0-2 0 0 0,0 1 1 0 0,1 0-1 0 0,0-1 0 0 0,0 1 0 0 0,0-1 0 0 0,1 0 1 0 0,0-1-1 0 0,0 1 0 0 0,0-1 0 0 0,1 0 0 0 0,0 0 1 0 0,0-1-1 0 0,0 1 0 0 0,1-1 0 0 0,-1-1 0 0 0,1 1 1 0 0,8 2-1 0 0,-1-1-10 0 0,1 0 0 0 0,0-1 0 0 0,0 0 1 0 0,1-2-1 0 0,-1 0 0 0 0,1 0 0 0 0,20-1 0 0 0,-24-2 9 0 0,1 1-1 0 0,-1-2 1 0 0,0 0-1 0 0,0 0 1 0 0,0-1-1 0 0,0 0 1 0 0,0-1-1 0 0,0-1 1 0 0,-1 1-1 0 0,11-8 1 0 0,-16 8-13 0 0,-1 0-1 0 0,0 0 1 0 0,0 0-1 0 0,0-1 1 0 0,0 0 0 0 0,-1 0-1 0 0,7-10 1 0 0,22-41 199 0 0,-29 49-166 0 0,-1-3-6 0 0,0-5 60 0 0,-1 1-68 0 0,-1 1 0 0 0,-1 0 1 0 0,0-1-1 0 0,-1 1 0 0 0,0 0 0 0 0,-1 0 0 0 0,0-1 0 0 0,-1 1 0 0 0,-5-13 0 0 0,5 19-33 0 0,1 0 0 0 0,-1 0 0 0 0,-1 1 0 0 0,1 0 0 0 0,-1 0 0 0 0,0 0 0 0 0,-1 0 0 0 0,1 0 0 0 0,-1 1 0 0 0,-7-7 0 0 0,8 8 14 0 0,-1-1-10 0 0,0-1-11 0 0,0 1 0 0 0,-1 0 0 0 0,0 0 0 0 0,0 0 1 0 0,0 0-1 0 0,0 1 0 0 0,-1 0 0 0 0,1 1 0 0 0,-1-1 0 0 0,0 1 0 0 0,0 0 1 0 0,-8-1-1 0 0,1 1-92 0 0,0 1 1 0 0,1 0 0 0 0,-1 1 0 0 0,0 0-1 0 0,-20 2 1 0 0,7 0-337 0 0,24 0-32 0 0,-1-1 0 0 0,0 1-1 0 0,1-1 1 0 0,0 1 0 0 0,-1 0-1 0 0,1 0 1 0 0,0 1 0 0 0,-1-1 0 0 0,1 1-1 0 0,0 0 1 0 0,-3 2 0 0 0,-31 25-9756 0 0,25-19 8363 0 0,1 0-90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5:5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2700 0 0,'0'0'2023'0'0,"17"-16"2774"0"0,-6 11-3764 0 0,1 0-1 0 0,-1 1 1 0 0,1 1-1 0 0,14-3 1 0 0,-23 6-748 0 0,0 0 15 0 0,25 5 785 0 0,-26-4-884 0 0,1 1-96 0 0,0 0-1 0 0,0 0 1 0 0,0 0 0 0 0,-1 0-1 0 0,1 0 1 0 0,-1 1 0 0 0,0-1-1 0 0,1 1 1 0 0,-1 0 0 0 0,2 4-1 0 0,3 1 108 0 0,3 5-46 0 0,1-1 1 0 0,1 1-1 0 0,0-2 0 0 0,1 0 1 0 0,0 0-1 0 0,1-1 0 0 0,0-1 1 0 0,0 0-1 0 0,30 12 0 0 0,-19-15-1212 0 0,-5-6-3358 0 0,1-8-6010 0 0,-13 3 8394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5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 4196 0 0,'0'0'8633'0'0,"-8"-1"-7943"0"0,-3 1-762 0 0,-10-2 1736 0 0,-1 1 0 0 0,-26 3 1 0 0,46-2-783 0 0,6 5-783 0 0,45 48 36 0 0,-30-36-171 0 0,11 5 142 0 0,-28-21 38 0 0,8 9 279 0 0,-10-10-396 0 0,0 0-1 0 0,0 1 0 0 0,0-1 1 0 0,1 1-1 0 0,-1-1 0 0 0,0 1 1 0 0,0-1-1 0 0,0 1 0 0 0,0-1 1 0 0,0 1-1 0 0,0-1 0 0 0,0 1 1 0 0,0-1-1 0 0,0 1 0 0 0,-1-1 1 0 0,1 1-1 0 0,0-1 0 0 0,0 0 1 0 0,0 1-1 0 0,0-1 0 0 0,-1 1 1 0 0,1-1-1 0 0,0 1 1 0 0,0-1-1 0 0,-1 0 0 0 0,1 1 1 0 0,0-1-1 0 0,-1 0 0 0 0,1 1 1 0 0,0-1-1 0 0,-1 0 0 0 0,1 1 1 0 0,-1-1-1 0 0,1 0 0 0 0,0 0 1 0 0,-1 1-1 0 0,1-1 0 0 0,-1 0 1 0 0,1 0-1 0 0,-1 0 0 0 0,1 0 1 0 0,-2 0-1 0 0,0 1-155 0 0,-1 1 213 0 0,0-1-5 0 0,-49 5-2003 0 0,32-5-3714 0 0,-1-1-5603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5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2904 0 0,'0'0'2448'0'0,"4"13"1609"0"0,-2-1-2473 0 0,0 0 0 0 0,-1 0 0 0 0,-1 17 0 0 0,1 16 84 0 0,4 0-308 0 0,21 150 1956 0 0,-25-186-3075 0 0,0 1-1 0 0,0 0 1 0 0,-1 15 0 0 0,-1-10 43 0 0,-5 26 651 0 0,4-33-5716 0 0,1-32 2004 0 0,-6-46-11940 0 0,6 57 12881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5:5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89 3480 0 0,'-16'-26'6923'0'0,"4"8"-1746"0"0,13 16-4849 0 0,0-1-212 0 0,1 1 0 0 0,-1 0 0 0 0,1 0 0 0 0,0 0 0 0 0,-1 0 0 0 0,1 0 0 0 0,0 1 0 0 0,0-1 0 0 0,0 0 0 0 0,0 1 0 0 0,0 0 0 0 0,1-1 0 0 0,2 0 0 0 0,2-1 105 0 0,0 0 1 0 0,0 1-1 0 0,0 0 1 0 0,13-2 0 0 0,-7 3-6 0 0,0 0 1 0 0,0 0-1 0 0,0 2 1 0 0,0-1 0 0 0,21 5-1 0 0,-24-3-99 0 0,0 1 1 0 0,0 0-1 0 0,-1 1 0 0 0,1 0 0 0 0,-1 0 1 0 0,0 1-1 0 0,0 0 0 0 0,-1 1 0 0 0,1 0 1 0 0,-1 0-1 0 0,0 1 0 0 0,13 14 0 0 0,-20-19-64 0 0,1 1-1 0 0,-1-1 0 0 0,1 0 1 0 0,-1 1-1 0 0,0-1 1 0 0,0 1-1 0 0,0-1 0 0 0,0 1 1 0 0,-1 0-1 0 0,1-1 1 0 0,-1 1-1 0 0,1 0 0 0 0,-1-1 1 0 0,0 1-1 0 0,0 0 1 0 0,0-1-1 0 0,0 1 0 0 0,-1 0 1 0 0,1 0-1 0 0,-1-1 1 0 0,0 1-1 0 0,0-1 0 0 0,1 1 1 0 0,-2-1-1 0 0,1 1 1 0 0,0-1-1 0 0,0 1 0 0 0,-3 1 1 0 0,0 4 45 0 0,-1-1 1 0 0,0-1-1 0 0,0 1 1 0 0,-1-1-1 0 0,0 0 1 0 0,0 0-1 0 0,-13 10 1 0 0,-3-2-25 0 0,-1-1 0 0 0,-37 15-1 0 0,14-13-6451 0 0,33-13 1133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5:5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16 3060 0 0,'0'0'8419'0'0,"-3"-2"-7707"0"0,-1 0-354 0 0,0 0-1 0 0,0 0 1 0 0,-1 1-1 0 0,1-1 1 0 0,0 1 0 0 0,-1 0-1 0 0,1 1 1 0 0,-1-1-1 0 0,1 1 1 0 0,-1-1 0 0 0,-4 2-1 0 0,-8-2 296 0 0,-2 1-22 0 0,-1 0-1 0 0,1 2 1 0 0,-24 3 0 0 0,41-4-519 0 0,2-1-104 0 0,-1 0 0 0 0,1 0 0 0 0,-1 0 1 0 0,1 0-1 0 0,0 0 0 0 0,-1 0 0 0 0,1 0 0 0 0,0 0 1 0 0,-1 0-1 0 0,1 0 0 0 0,0 1 0 0 0,-1-1 0 0 0,1 0 1 0 0,0 0-1 0 0,-1 0 0 0 0,1 0 0 0 0,0 1 0 0 0,-1-1 1 0 0,1 0-1 0 0,0 0 0 0 0,0 1 0 0 0,0-1 0 0 0,-1 0 1 0 0,1 1-1 0 0,0-1 0 0 0,0 0 0 0 0,0 1 0 0 0,-1-1 1 0 0,1 0-1 0 0,0 1 0 0 0,0-1 0 0 0,0 0 0 0 0,0 1 1 0 0,0-1-1 0 0,0 0 0 0 0,0 1 0 0 0,0-1 0 0 0,0 1 1 0 0,0-1-1 0 0,0 0 0 0 0,0 1 0 0 0,0-1 0 0 0,0 0 1 0 0,0 1-1 0 0,0-1 0 0 0,0 0 0 0 0,1 1 0 0 0,-1-1 1 0 0,0 0-1 0 0,0 1 0 0 0,1-1 0 0 0,-1 2-6 0 0,1 0 0 0 0,0-1 0 0 0,0 1 0 0 0,0-1-1 0 0,0 1 1 0 0,0-1 0 0 0,1 0 0 0 0,-1 1 0 0 0,0-1 0 0 0,1 0 0 0 0,-1 0 0 0 0,3 2 0 0 0,78 45-314 0 0,-80-47 328 0 0,1 1 21 0 0,-3-2-27 0 0,0 0-1 0 0,0 0 0 0 0,0 0 0 0 0,1 0 0 0 0,-1 0 0 0 0,0 0 0 0 0,0 0 0 0 0,0 0 0 0 0,0 0 0 0 0,1 1 0 0 0,-1-1 0 0 0,0 0 0 0 0,0 0 1 0 0,0 0-1 0 0,0 0 0 0 0,1 0 0 0 0,-1 0 0 0 0,0 1 0 0 0,0-1 0 0 0,0 0 0 0 0,0 0 0 0 0,0 0 0 0 0,0 0 0 0 0,1 0 0 0 0,-1 1 0 0 0,0-1 1 0 0,0 0-1 0 0,0 0 0 0 0,0 0 0 0 0,0 1 0 0 0,0-1 0 0 0,0 0 0 0 0,0 0 0 0 0,0 0 0 0 0,0 1 0 0 0,0-1 0 0 0,0 0 0 0 0,0 0 0 0 0,0 0 0 0 0,0 1 1 0 0,0-1-1 0 0,0 0 0 0 0,0 0 0 0 0,0 0 0 0 0,0 0 0 0 0,0 1 0 0 0,-1-1 0 0 0,1 0 0 0 0,0 0 0 0 0,0 0 0 0 0,0 0 0 0 0,0 1 0 0 0,-1-1 1 0 0,-3 3 7 0 0,-1-1 1 0 0,-1 0 0 0 0,1 0 0 0 0,0 0 0 0 0,-1 0-1 0 0,1-1 1 0 0,0 0 0 0 0,-1 0 0 0 0,0 0 0 0 0,-9-1 0 0 0,-17 2-1541 0 0,-45 2-15705 0 0,63-4 15390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6:0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1380 0 0,'0'0'1134'0'0,"6"-12"1835"0"0,9-16 899 0 0,-14 26-3094 0 0,2-13 780 0 0,-2 13-1359 0 0,-1-1 0 0 0,0 1 0 0 0,0-1 0 0 0,-1 1 0 0 0,1-1 0 0 0,0 1 0 0 0,-1 0 0 0 0,1-1 0 0 0,-1 1 0 0 0,0 0 0 0 0,-2-5 0 0 0,2 6 765 0 0,-2 5-902 0 0,-7 11-30 0 0,7-11 204 0 0,3-1-184 0 0,3 35 744 0 0,-3-35-686 0 0,8 23 508 0 0,-4 30-57 0 0,-4-54-523 0 0,4 25 21 0 0,10 25 452 0 0,-14-49-489 0 0,3 44 143 0 0,-2-42-144 0 0,-1 1 1 0 0,0-1-1 0 0,0 1 1 0 0,-1-1-1 0 0,0 0 1 0 0,0 1-1 0 0,0-1 1 0 0,0 0-1 0 0,-1 1 1 0 0,-3 6-1 0 0,4-10 18 0 0,1 0-47 0 0,-2 7-29 0 0,0 1 22 0 0,2-8 38 0 0,0 0 17 0 0,3 21 68 0 0,-3-20-51 0 0,8 2 11 0 0,-3-3-2965 0 0,-1-2 1623 0 0,0-1 0 0 0,-1 1 0 0 0,1-1 0 0 0,-1 0 0 0 0,1 0-1 0 0,-1 0 1 0 0,1 0 0 0 0,-1 0 0 0 0,4-3 0 0 0,3-1-648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3132 0 0,'0'0'3661'0'0,"-3"3"-2543"0"0,-3 4-492 0 0,1 0 1 0 0,0 0-1 0 0,0 0 0 0 0,0 0 0 0 0,1 1 0 0 0,0-1 0 0 0,1 1 0 0 0,-1 0 0 0 0,2 1 0 0 0,-1-1 0 0 0,1 0 0 0 0,0 1 0 0 0,-1 15 0 0 0,2-2-110 0 0,0-1 0 0 0,1 0-1 0 0,1 1 1 0 0,6 33-1 0 0,-6-50-474 0 0,-1-1-1 0 0,1 0 1 0 0,0 0-1 0 0,0 0 1 0 0,1 0-1 0 0,-1 0 1 0 0,1-1-1 0 0,0 1 0 0 0,0 0 1 0 0,0-1-1 0 0,0 1 1 0 0,1-1-1 0 0,-1 0 1 0 0,1 0-1 0 0,0 0 1 0 0,0 0-1 0 0,0 0 0 0 0,0 0 1 0 0,1-1-1 0 0,-1 0 1 0 0,1 0-1 0 0,-1 0 1 0 0,1 0-1 0 0,0 0 1 0 0,0-1-1 0 0,0 1 1 0 0,0-1-1 0 0,0 0 0 0 0,6 0 1 0 0,-7 0 26 0 0,1-1-4 0 0,0-1-33 0 0,1 1 1 0 0,0-1-1 0 0,-1 0 0 0 0,1 0 1 0 0,0 0-1 0 0,-1 0 1 0 0,0-1-1 0 0,1 0 0 0 0,-1 0 1 0 0,0 0-1 0 0,0 0 0 0 0,0-1 1 0 0,7-5-1 0 0,-7 3 33 0 0,-1 1 1 0 0,1-1-1 0 0,-1 1 0 0 0,0-1 0 0 0,-1 0 0 0 0,1 0 0 0 0,-1-1 0 0 0,0 1 0 0 0,0 0 1 0 0,1-11-1 0 0,0-1 72 0 0,-2 1 0 0 0,0-22 0 0 0,-2 25-85 0 0,0 0 0 0 0,0 0 1 0 0,-1 0-1 0 0,-1 1 1 0 0,0-1-1 0 0,-1 1 0 0 0,-10-22 1 0 0,11 28-948 0 0,-1-1 1 0 0,1 1 0 0 0,-2 0-1 0 0,-8-11 1 0 0,-1 8-10830 0 0,4 4 7564 0 0,5 1 2250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46:0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2896 0 0,'0'0'8242'0'0,"3"0"-7617"0"0,0 0-214 0 0,-1 0-1 0 0,1 0 0 0 0,0 1 1 0 0,-1-1-1 0 0,1 1 1 0 0,-1-1-1 0 0,1 1 1 0 0,0 0-1 0 0,-1 0 1 0 0,0 0-1 0 0,1 1 1 0 0,-1-1-1 0 0,0 1 1 0 0,1-1-1 0 0,-1 1 1 0 0,3 3-1 0 0,-3-4-65 0 0,1 11 408 0 0,-2-9-563 0 0,0 0 1 0 0,-1-1-1 0 0,1 1 1 0 0,0 0-1 0 0,-1-1 1 0 0,0 1-1 0 0,1 5 1 0 0,-11 176 3226 0 0,10-167-3311 0 0,0 0 1 0 0,1 0-1 0 0,3 18 1 0 0,-4-33-72 0 0,0 13-62 0 0,0-9 36 0 0,0 2 26 0 0,0-4 1 0 0,0 7-20 0 0,1 24 58 0 0,1 16 250 0 0,-2-49-275 0 0,1 6 1816 0 0,-1-5-2335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4104 0 0,'0'0'7529'0'0,"3"1"-6740"0"0,58 7 4399 0 0,-59-7-4932 0 0,4 0 103 0 0,-1 0 0 0 0,0 0 1 0 0,1 1-1 0 0,-1 0 0 0 0,0 0 1 0 0,8 4-1 0 0,-6-3 381 0 0,-5-2-474 0 0,22 31 2237 0 0,-14 4-1618 0 0,-1 1 1 0 0,-2 0 0 0 0,-2 0 0 0 0,-1 0-1 0 0,-1 54 1 0 0,-4-82-759 0 0,0 0 0 0 0,0 0-1 0 0,-1 0 1 0 0,0 0 0 0 0,0 0 0 0 0,-5 11-1 0 0,1-4-27 0 0,6-14-30 0 0,-1-1-110 0 0,1 1 0 0 0,-1 0 0 0 0,1 0 0 0 0,-1-1 0 0 0,0 1-1 0 0,0 0 1 0 0,0-1 0 0 0,0 1 0 0 0,0-1 0 0 0,0 1 0 0 0,0-1-1 0 0,0 0 1 0 0,0 1 0 0 0,-1-1 0 0 0,1 0 0 0 0,-1 0 0 0 0,1 0-1 0 0,-1 0 1 0 0,1 0 0 0 0,-1 0 0 0 0,1 0 0 0 0,-1-1 0 0 0,0 1-1 0 0,0-1 1 0 0,1 1 0 0 0,-1-1 0 0 0,-2 1 0 0 0,-12-3-1249 0 0,-36-9-14319 0 0,5-5 5867 0 0,32 12 7784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 1564 0 0,'0'0'7092'0'0,"3"0"-6602"0"0,53-9 3262 0 0,-54 8-3219 0 0,25-6 1007 0 0,-20 6-1630 0 0,-5 0 466 0 0,-5 2 2010 0 0,-134 35-1453 0 0,97-24-604 0 0,38-11-217 0 0,65 9-52 0 0,-37-4 4 0 0,0 2-1 0 0,0 1 0 0 0,-1 1 1 0 0,0 1-1 0 0,0 1 1 0 0,-1 1-1 0 0,35 26 0 0 0,-52-34 25 0 0,-1 0 1 0 0,0 1-1 0 0,10 10 0 0 0,-14-14 37 0 0,0 0 1 0 0,0 1-1 0 0,-1-1 1 0 0,1 1-1 0 0,0-1 1 0 0,-1 1-1 0 0,0 0 1 0 0,1 0-1 0 0,-1 0 1 0 0,0-1 0 0 0,-1 1-1 0 0,2 5 1 0 0,-2-5-80 0 0,0-1 0 0 0,-1 0 0 0 0,1 0 0 0 0,0 0 0 0 0,-1 0 1 0 0,0 0-1 0 0,1 0 0 0 0,-1 0 0 0 0,0-1 0 0 0,0 1 0 0 0,0 0 0 0 0,0 0 1 0 0,-1-1-1 0 0,1 1 0 0 0,0 0 0 0 0,-1-1 0 0 0,1 1 0 0 0,-1-1 1 0 0,1 0-1 0 0,-1 1 0 0 0,0-1 0 0 0,1 0 0 0 0,-1 0 0 0 0,0 0 0 0 0,0 0 1 0 0,0-1-1 0 0,0 1 0 0 0,-2 0 0 0 0,-7 2 63 0 0,1 0 0 0 0,-1-1 0 0 0,-22 2 0 0 0,20-3-20 0 0,0 0-202 0 0,0 0-1 0 0,-1-1 0 0 0,1 0 1 0 0,-25-4-1 0 0,10-3-2941 0 0,1-4-3909 0 0,25 10 6244 0 0,0 0-1 0 0,1 0 1 0 0,-1 0-1 0 0,1-1 1 0 0,-1 1-1 0 0,1 0 1 0 0,-1-1-1 0 0,1 1 1 0 0,0-1-1 0 0,0 1 1 0 0,0-1-1 0 0,0 1 1 0 0,-1-3-1 0 0,-5-7-1301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 4392 0 0,'0'0'1446'0'0,"-2"-2"-27"0"0,-4-2 385 0 0,-3 5 5620 0 0,2 9-2048 0 0,5 3-7213 0 0,4 53 3837 0 0,-1-63-1943 0 0,0 1 1 0 0,0 0-1 0 0,0-1 0 0 0,0 0 0 0 0,0 1 1 0 0,1-1-1 0 0,0 0 0 0 0,-1 0 1 0 0,1 0-1 0 0,0 0 0 0 0,1 0 1 0 0,-1 0-1 0 0,1 0 0 0 0,3 3 0 0 0,13 5 74 0 0,-17-11-135 0 0,-1 1-1 0 0,0-1 1 0 0,1 0-1 0 0,-1 1 1 0 0,1-1-1 0 0,-1 0 1 0 0,0 0-1 0 0,1 0 1 0 0,-1 0-1 0 0,1 0 1 0 0,-1-1-1 0 0,0 1 1 0 0,1 0-1 0 0,-1 0 1 0 0,1-1-1 0 0,-1 1 1 0 0,0-1-1 0 0,0 0 1 0 0,2 0-1 0 0,0 0-9 0 0,-1-1 0 0 0,1 1-1 0 0,-1-1 1 0 0,1 0 0 0 0,-1 0-1 0 0,0 0 1 0 0,1 0 0 0 0,1-2-1 0 0,4-8 4 0 0,-1-1 0 0 0,0 0 0 0 0,-1 0 0 0 0,9-25 0 0 0,-15 38 12 0 0,1-2 35 0 0,1-10-21 0 0,1 5 135 0 0,0 8 423 0 0,0 9-543 0 0,2 3 15 0 0,1 0-1 0 0,0-1 1 0 0,11 17 0 0 0,-15-25-39 0 0,0-1 0 0 0,1 0 0 0 0,0 1 0 0 0,-1-1 0 0 0,1-1 0 0 0,0 1 0 0 0,1 0 0 0 0,-1-1 1 0 0,0 1-1 0 0,1-1 0 0 0,-1 0 0 0 0,1 0 0 0 0,0-1 0 0 0,-1 1 0 0 0,1-1 0 0 0,0 1 0 0 0,7 0 1 0 0,-1-1-5 0 0,-7-1 9 0 0,0 0 4 0 0,10-1-26 0 0,-7 0-16 0 0,-3 0 18 0 0,-1 1 1 0 0,0-1 0 0 0,0 0 0 0 0,0 1-1 0 0,0-1 1 0 0,0 0 0 0 0,0 0 0 0 0,0 0-1 0 0,0-1 1 0 0,0 1 0 0 0,-1 0 0 0 0,1-1-1 0 0,0 1 1 0 0,-1-1 0 0 0,1 0 0 0 0,-1 1 0 0 0,0-1-1 0 0,1 0 1 0 0,-1 0 0 0 0,0 0 0 0 0,0 0-1 0 0,1-2 1 0 0,0-1-45 0 0,0 3 41 0 0,6-26 1 0 0,-7 22 10 0 0,2-1-26 0 0,-2 13-18 0 0,0 15-2 0 0,-1-19 60 0 0,0 5-3 0 0,1-4-5 0 0,-1-1-5 0 0,1-1 0 0 0,-1 1 0 0 0,1 0 0 0 0,-1-1 0 0 0,1 1 0 0 0,0 0 0 0 0,-1-1 0 0 0,1 1 1 0 0,0-1-1 0 0,2 3 0 0 0,-2-3 2 0 0,-1-1 1 0 0,1 1 0 0 0,0-1-1 0 0,0 0 1 0 0,-1 1 0 0 0,1-1-1 0 0,0 0 1 0 0,0 0 0 0 0,0 1-1 0 0,-1-1 1 0 0,1 0 0 0 0,0 0-1 0 0,0 0 1 0 0,0 0-1 0 0,0 0 1 0 0,-1 0 0 0 0,1 0-1 0 0,0 0 1 0 0,0-1 0 0 0,0 1-1 0 0,1-1 1 0 0,19-13 26 0 0,-10 3-54 0 0,17-25-1 0 0,-18 24-37 0 0,-4 2 52 0 0,14-11 21 0 0,-20 21-3 0 0,1 0 0 0 0,0-1-1 0 0,-1 1 1 0 0,1 0 0 0 0,0-1-1 0 0,0 1 1 0 0,0 0 0 0 0,-1 0-1 0 0,1 0 1 0 0,0 0 0 0 0,0 0-1 0 0,0 0 1 0 0,0 0 0 0 0,-1 0-1 0 0,1 0 1 0 0,0 0 0 0 0,0 1-1 0 0,0-1 1 0 0,-1 0 0 0 0,1 0-1 0 0,0 1 1 0 0,0-1-1 0 0,-1 1 1 0 0,1-1 0 0 0,0 0-1 0 0,-1 1 1 0 0,1-1 0 0 0,-1 1-1 0 0,1 0 1 0 0,0-1 0 0 0,-1 1-1 0 0,1-1 1 0 0,-1 1 0 0 0,1 0-1 0 0,-1-1 1 0 0,1 2 0 0 0,0 0 19 0 0,4 3 0 0 0,5 14-1 0 0,-7-13-11 0 0,0 0 0 0 0,0-1 0 0 0,1 1 0 0 0,0-1 0 0 0,0 1 0 0 0,4 4 1 0 0,-6-9 25 0 0,-2-1-38 0 0,0 0 0 0 0,1 0 1 0 0,-1 0-1 0 0,0 0 1 0 0,1 0-1 0 0,-1 0 1 0 0,0 0-1 0 0,0 0 1 0 0,1 1-1 0 0,-1-1 1 0 0,0 0-1 0 0,1 0 1 0 0,-1 0-1 0 0,0 0 0 0 0,0 0 1 0 0,1 1-1 0 0,-1-1 1 0 0,0 0-1 0 0,0 0 1 0 0,0 0-1 0 0,1 1 1 0 0,-1-1-1 0 0,0 0 1 0 0,0 0-1 0 0,0 1 1 0 0,0-1-1 0 0,1 0 0 0 0,-1 1 1 0 0,7 6 17 0 0,16-3 7 0 0,-20-5-51 0 0,0-1 0 0 0,0 0 0 0 0,0 0 0 0 0,0 0 0 0 0,0 0 0 0 0,-1 0 0 0 0,1 0 0 0 0,-1-1 0 0 0,1 0 0 0 0,-1 1 0 0 0,0-1 0 0 0,0 0 0 0 0,1-4 0 0 0,15-14-160 0 0,8 3 121 0 0,-24 18 186 0 0,2 2-95 0 0,-1-1 5 0 0,1 1 0 0 0,-1 1-1 0 0,1-1 1 0 0,-1 0 0 0 0,0 1 0 0 0,0 0-1 0 0,6 5 1 0 0,-8-6-37 0 0,11 21-23 0 0,-6-12-711 0 0,5 5-12047 0 0,-8-12 10930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3336 0 0,'7'-9'9685'0'0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2588 0 0,'7'11'15170'0'0,"5"-10"-14910"0"0,-9-1 202 0 0,2 14 356 0 0,-4-8-484 0 0,0-1 0 0 0,-1 0 1 0 0,1 1-1 0 0,-1-1 0 0 0,-1 7 0 0 0,0-10-92 0 0,0 1 1 0 0,-1 1-7 0 0,0 1-1 0 0,0-1 1 0 0,-1 0-1 0 0,0 0 1 0 0,0 0-1 0 0,-5 5 1 0 0,3-4-1066 0 0,0-1 1 0 0,0 0-1 0 0,-1 0 0 0 0,1 0 1 0 0,-1-1-1 0 0,0 0 1 0 0,-8 3-1 0 0,-4 0-2092 0 0,1-1 0 0 0,-1-1 1 0 0,0 0-1 0 0,-19 0 0 0 0,12-1 1099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29 2404 0 0,'-3'0'1009'0'0,"-24"-3"4774"0"0,14 1-3599 0 0,0 0 0 0 0,-24 2 1 0 0,33 0-1833 0 0,-15 4 612 0 0,13-3-626 0 0,0 2 1 0 0,1-1 0 0 0,-1 1-1 0 0,-8 5 1 0 0,12-6-264 0 0,-1-1 1 0 0,2 1 0 0 0,-1 0-1 0 0,0-1 1 0 0,0 1-1 0 0,0 0 1 0 0,1 0 0 0 0,-1 0-1 0 0,1 1 1 0 0,0-1-1 0 0,0 0 1 0 0,0 0 0 0 0,0 1-1 0 0,0-1 1 0 0,0 1 0 0 0,-1 3-1 0 0,2 0-11 0 0,-1 0 0 0 0,1 1 0 0 0,0-1 0 0 0,0 0 0 0 0,1 0 0 0 0,0 0 0 0 0,0 0 0 0 0,0 0 0 0 0,1 0-1 0 0,0 0 1 0 0,0 0 0 0 0,1 0 0 0 0,-1-1 0 0 0,1 1 0 0 0,0-1 0 0 0,7 9 0 0 0,-1-4 11 0 0,0 1 0 0 0,0-2 0 0 0,1 0 1 0 0,0 0-1 0 0,1 0 0 0 0,21 12 0 0 0,-28-19-45 0 0,1 0 0 0 0,0 0 0 0 0,0 0 0 0 0,0-1 0 0 0,0 0 0 0 0,0 0 0 0 0,0 0 0 0 0,0-1 0 0 0,0 1 0 0 0,0-1 0 0 0,9-1 0 0 0,-3 0 37 0 0,-1-1-1 0 0,0 0 1 0 0,0 0 0 0 0,20-8-1 0 0,-21 6 11 0 0,0-1 0 0 0,0 0 0 0 0,-1 0-1 0 0,1 0 1 0 0,-1-1 0 0 0,-1 0-1 0 0,1-1 1 0 0,-1 0 0 0 0,0 0 0 0 0,0-1-1 0 0,-1 1 1 0 0,0-1 0 0 0,-1-1-1 0 0,6-9 1 0 0,-10 16-51 0 0,0-1 0 0 0,0 0 0 0 0,-1 0 0 0 0,1 0 0 0 0,-1 0 0 0 0,1 0 0 0 0,-1 0 0 0 0,0 0 0 0 0,0 0 0 0 0,0-1 0 0 0,0 1 0 0 0,-1 0 0 0 0,1 0 0 0 0,-1 0 0 0 0,0 0 0 0 0,0 1 0 0 0,0-1 0 0 0,0 0 0 0 0,-1 0 0 0 0,1 0 0 0 0,-1 1 0 0 0,1-1 0 0 0,-1 1 0 0 0,0-1 0 0 0,0 1 0 0 0,-4-4 0 0 0,-6-5-204 0 0,0 1-1 0 0,0 0 1 0 0,-26-16-1 0 0,22 16-722 0 0,12 7-863 0 0,-7-4 1645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1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17 4268 0 0,'0'0'3073'0'0,"1"-3"-1662"0"0,-2 4-1527 0 0,10-15 5553 0 0,-9 14-5275 0 0,0 0 1 0 0,1 0 0 0 0,-1 0-1 0 0,0 0 1 0 0,0 0 0 0 0,1 0-1 0 0,-1 0 1 0 0,0 0 0 0 0,0 0-1 0 0,0 0 1 0 0,5 2 3903 0 0,-5-2-3903 0 0,0 0-1 0 0,0 1 1 0 0,0-1 0 0 0,1 0-1 0 0,-1 0 1 0 0,0 1 0 0 0,14 42 3405 0 0,12 72 1 0 0,-4-19-1550 0 0,-7-35-1577 0 0,2 9 609 0 0,34 83 0 0 0,-45-140-1051 0 0,-2-1 0 0 0,-1-3-50 0 0,-7-20-107 0 0,0 1 0 0 0,0-1 0 0 0,-1 1 0 0 0,0 0 0 0 0,-1 0 0 0 0,0 1 0 0 0,-1 0 0 0 0,0 0 0 0 0,0 0 0 0 0,-1 1 0 0 0,0 0 0 0 0,-1 0 0 0 0,0 1 0 0 0,0 0 0 0 0,0 1 0 0 0,-1 0 0 0 0,0 0 1 0 0,0 1-1 0 0,0 0 0 0 0,-1 1 0 0 0,1 0 0 0 0,-13-2 0 0 0,16 4 218 0 0,0 1-1 0 0,-1-1 1 0 0,1 1 0 0 0,-15 0 0 0 0,20 2-19 0 0,-1-1 1 0 0,0 0-1 0 0,0 1 0 0 0,1-1 0 0 0,-1 1 1 0 0,0 0-1 0 0,1 0 0 0 0,-1 0 1 0 0,1 0-1 0 0,-1 0 0 0 0,1 1 1 0 0,0-1-1 0 0,-1 1 0 0 0,1-1 1 0 0,0 1-1 0 0,-3 3 0 0 0,2-1 25 0 0,1-1 0 0 0,0 1 1 0 0,0-1-1 0 0,0 1 0 0 0,1 0 0 0 0,-1 0 0 0 0,1 0 0 0 0,0 0 1 0 0,0 0-1 0 0,0 0 0 0 0,1 0 0 0 0,-1 0 0 0 0,1 0 1 0 0,0 1-1 0 0,0-1 0 0 0,0 0 0 0 0,1 0 0 0 0,0 0 0 0 0,-1 0 1 0 0,1 0-1 0 0,1 0 0 0 0,-1 0 0 0 0,4 7 0 0 0,-2-3-60 0 0,1 0 0 0 0,0 0-1 0 0,1 0 1 0 0,0-1 0 0 0,0 0-1 0 0,1 1 1 0 0,-1-2 0 0 0,1 1-1 0 0,1-1 1 0 0,7 6 0 0 0,-9-8-260 0 0,0-1 1 0 0,1 0 0 0 0,-1 0 0 0 0,1 0 0 0 0,0-1 0 0 0,0 0 0 0 0,0 0-1 0 0,7 2 1 0 0,-6-3-733 0 0,0-1 0 0 0,1 1 0 0 0,-1-1-1 0 0,0-1 1 0 0,0 1 0 0 0,0-1 0 0 0,0 0 0 0 0,0-1-1 0 0,0 1 1 0 0,11-5 0 0 0,-6 0-1017 0 0,0 1 1 0 0,-1-1-1 0 0,1-1 1 0 0,-1 0-1 0 0,12-11 1 0 0,22-24-2351 0 0,-25 19 2512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12 105 2988 0 0,'0'0'10811'0'0,"-2"6"-10407"0"0,-1 3-245 0 0,2-7-75 0 0,0 1 0 0 0,0 0 1 0 0,0-1-1 0 0,0 1 0 0 0,1 0 0 0 0,-1 0 1 0 0,1 0-1 0 0,-1-1 0 0 0,1 6 1 0 0,1 3 227 0 0,0-1 0 0 0,1 1 0 0 0,0-1 0 0 0,1 0 0 0 0,0 0 0 0 0,4 10 0 0 0,-6-18-240 0 0,0 1-38 0 0,0-1 0 0 0,1 1 0 0 0,-1-1 0 0 0,0 1 0 0 0,1-1-1 0 0,0 1 1 0 0,-1-1 0 0 0,1 0 0 0 0,0 0 0 0 0,0 0 0 0 0,0 0 0 0 0,1 0 0 0 0,-1-1 0 0 0,0 1 0 0 0,1-1 0 0 0,2 2 0 0 0,-3-2 0 0 0,17-3 160 0 0,-6-3-161 0 0,-11 4-25 0 0,1 0-1 0 0,-1 0 1 0 0,0 0-1 0 0,1 0 1 0 0,-1-1 0 0 0,0 1-1 0 0,0-1 1 0 0,0 1 0 0 0,0-1-1 0 0,0 0 1 0 0,0 0-1 0 0,-1 0 1 0 0,1 0 0 0 0,-1 0-1 0 0,1 0 1 0 0,-1 0-1 0 0,2-3 1 0 0,4-9-19 0 0,-4 9 34 0 0,-1 0 0 0 0,0 0 0 0 0,0 0 0 0 0,0-1 0 0 0,-1 1 0 0 0,1 0 0 0 0,0-9 0 0 0,0 1 102 0 0,-2 11-43 0 0,0-2-11 0 0,1-2-130 0 0,13 28 653 0 0,-12-18-575 0 0,0 0 0 0 0,0 0 0 0 0,0-1 1 0 0,0 1-1 0 0,0-1 0 0 0,1 0 0 0 0,0 1 0 0 0,0-1 1 0 0,0-1-1 0 0,0 1 0 0 0,0 0 0 0 0,0-1 0 0 0,1 1 1 0 0,5 2-1 0 0,-1-1 7 0 0,0-1 0 0 0,0 0 0 0 0,0 0 1 0 0,10 2-1 0 0,-15-4-18 0 0,1-1 0 0 0,0 0 0 0 0,-1 0-1 0 0,1 0 1 0 0,0 0 0 0 0,0-1 0 0 0,3-1 0 0 0,10 1 10 0 0,-7-5-10 0 0,0-2-16 0 0,-8 7 11 0 0,0 0 0 0 0,-1 0-1 0 0,1-1 1 0 0,-1 1 0 0 0,1 0-1 0 0,-1 0 1 0 0,1-1 0 0 0,-1 1 0 0 0,0-1-1 0 0,0 0 1 0 0,0 1 0 0 0,0-1-1 0 0,0 0 1 0 0,0 1 0 0 0,0-1-1 0 0,0 0 1 0 0,-1 0 0 0 0,1 0-1 0 0,-1 0 1 0 0,1 0 0 0 0,-1 0-1 0 0,0 1 1 0 0,0-1 0 0 0,0-4-1 0 0,0 2 22 0 0,0-28 6 0 0,0 13 52 0 0,0 1-1 0 0,-1 0 1 0 0,-5-24-1 0 0,-3 9 659 0 0,9 31-532 0 0,-3-3-123 0 0,1 3 140 0 0,3 5 1405 0 0,11 29-845 0 0,13 55-1 0 0,-7-23-162 0 0,-4-23-2137 0 0,-13-39 973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3928 0 0,'1'-7'8987'0'0,"-1"7"-8811"0"0,16-6 941 0 0,32-1-10050 0 0,-38 5 6299 0 0,7 0 689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3060 0 0,'0'0'6076'0'0,"-1"5"-5082"0"0,0 8 772 0 0,1 1 1 0 0,2 21-1 0 0,13 69 1720 0 0,-9-69-2608 0 0,26 113 1637 0 0,-30-138-2380 0 0,-2-9-130 0 0,2 24 240 0 0,-2-18-1651 0 0,0 6 4085 0 0,0-5-2891 0 0,0-1-4114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3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3324 0 0,'0'-3'522'0'0,"1"0"-1"0"0,-1 0 0 0 0,1 1 1 0 0,0-1-1 0 0,0 0 0 0 0,0 0 1 0 0,1 0-1 0 0,-1 1 1 0 0,1-1-1 0 0,-1 1 0 0 0,1-1 1 0 0,0 1-1 0 0,0 0 0 0 0,0 0 1 0 0,0 0-1 0 0,4-3 0 0 0,-3 3-217 0 0,1 0 0 0 0,0 0 0 0 0,0 1-1 0 0,0 0 1 0 0,0-1 0 0 0,0 1-1 0 0,0 0 1 0 0,0 1 0 0 0,0-1 0 0 0,1 1-1 0 0,5 0 1 0 0,-1 0 4 0 0,0 0-1 0 0,-1 1 1 0 0,1 0 0 0 0,-1 1-1 0 0,1-1 1 0 0,8 4 0 0 0,-15-4-214 0 0,1 0 1 0 0,-1 0-1 0 0,0 0 1 0 0,0 0-1 0 0,0 0 1 0 0,0 0 0 0 0,0 1-1 0 0,0-1 1 0 0,0 1-1 0 0,0-1 1 0 0,0 1-1 0 0,-1 0 1 0 0,1 0-1 0 0,-1 0 1 0 0,1 0 0 0 0,-1 0-1 0 0,0 0 1 0 0,0 0-1 0 0,0 0 1 0 0,0 0-1 0 0,0 1 1 0 0,0-1-1 0 0,-1 0 1 0 0,1 1 0 0 0,-1-1-1 0 0,1 0 1 0 0,-1 5-1 0 0,0-1-37 0 0,0-1 0 0 0,-1 1 0 0 0,0-1-1 0 0,0 1 1 0 0,0-1 0 0 0,-1 0 0 0 0,1 0 0 0 0,-1 0-1 0 0,0 0 1 0 0,-1 0 0 0 0,1 0 0 0 0,-1 0 0 0 0,0-1-1 0 0,-7 9 1 0 0,-13 8-3907 0 0,-4-3-5460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4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4360 0 0,'10'-4'11337'0'0,"2"102"-7572"0"0,-12-95-3682 0 0,0 1 0 0 0,1-1 0 0 0,0 1-1 0 0,-1-1 1 0 0,1 0 0 0 0,3 6 0 0 0,-3-6-6 0 0,0 0-1 0 0,0 1 0 0 0,0-1 1 0 0,0 0-1 0 0,0 1 0 0 0,0 4 1 0 0,-1-7-59 0 0,1 0 0 0 0,0 0 0 0 0,-1 0 0 0 0,1 0 0 0 0,0 0 0 0 0,0-1 0 0 0,0 1-1 0 0,-1 0 1 0 0,1 0 0 0 0,0-1 0 0 0,0 1 0 0 0,0-1 0 0 0,0 1 0 0 0,0-1 0 0 0,0 1 0 0 0,0-1 0 0 0,0 0 0 0 0,1 1 0 0 0,-1-1 0 0 0,1 0 0 0 0,-2 0-23 0 0,3 1 173 0 0,0-3-146 0 0,1-1-9 0 0,-1 1 1 0 0,1-1 0 0 0,-1 0-1 0 0,0 0 1 0 0,0 0 0 0 0,0 0 0 0 0,0 0-1 0 0,0 0 1 0 0,-1-1 0 0 0,0 0-1 0 0,3-5 1 0 0,0-3-3 0 0,-1 0 1 0 0,-1 0-1 0 0,1 0 1 0 0,0-14-1 0 0,-3 24 4 0 0,-1 1 81 0 0,0-6-220 0 0,0 7 138 0 0,0 0 1 0 0,1 0-1 0 0,-1 0 0 0 0,0 1 0 0 0,0-1 0 0 0,0 0 0 0 0,0 0 0 0 0,0 0 1 0 0,0 0-1 0 0,0 0 0 0 0,0 0 0 0 0,0 0 0 0 0,0 0 0 0 0,0 0 1 0 0,0 0-1 0 0,0 0 0 0 0,0 0 0 0 0,0 0 0 0 0,0 0 0 0 0,0 0 0 0 0,0 0 1 0 0,0 0-1 0 0,0 1 0 0 0,0-1 0 0 0,0 0 0 0 0,1 0 0 0 0,-1 0 1 0 0,0 0-1 0 0,0 0 0 0 0,0 0 0 0 0,0 0 0 0 0,0 0 0 0 0,0 0 0 0 0,0 0 1 0 0,0 0-1 0 0,0 0 0 0 0,0 0 0 0 0,0 0 0 0 0,0 0 0 0 0,0 0 1 0 0,1 0-1 0 0,-1 0 0 0 0,0 0 0 0 0,0 0 0 0 0,0 0 0 0 0,0 0 0 0 0,0-1 1 0 0,0 1-1 0 0,0 0 0 0 0,0 0 0 0 0,0 0 0 0 0,0 0 0 0 0,0 0 1 0 0,0 0-1 0 0,0 0 0 0 0,0 0 0 0 0,0 0 0 0 0,0 0 0 0 0,0 0 0 0 0,1 0 1 0 0,17 42 66 0 0,-6-15 24 0 0,-9-22-72 0 0,0 0 1 0 0,0 0-1 0 0,1 0 1 0 0,0 0 0 0 0,0 0-1 0 0,0-1 1 0 0,0 0-1 0 0,0 0 1 0 0,1 0-1 0 0,0-1 1 0 0,7 5-1 0 0,-11-7-21 0 0,17 1 60 0 0,-15-2-72 0 0,-1 1 2 0 0,0-1-1 0 0,-1 0 1 0 0,1-1 0 0 0,0 1 0 0 0,-1 0 0 0 0,1 0-1 0 0,0-1 1 0 0,-1 1 0 0 0,1-1 0 0 0,-1 1 0 0 0,1-1-1 0 0,-1 0 1 0 0,1 1 0 0 0,-1-1 0 0 0,1 0 0 0 0,-1 0 0 0 0,0 0-1 0 0,1 0 1 0 0,-1 0 0 0 0,0-1 0 0 0,0 1 0 0 0,0 0-1 0 0,0-1 1 0 0,2-2 0 0 0,0 0 9 0 0,0-1 1 0 0,-1 0-1 0 0,1 0 0 0 0,-1 0 1 0 0,-1 0-1 0 0,1 0 0 0 0,0 0 1 0 0,-1-1-1 0 0,0 1 0 0 0,0-10 1 0 0,0-2-25 0 0,-1 0 0 0 0,-2-18-1 0 0,0 0 47 0 0,1 20 21 0 0,0-1 1 0 0,-5-20-1 0 0,2 19 571 0 0,4 15-143 0 0,1 4 18 0 0,9 29 280 0 0,-7-21-605 0 0,63 197 1416 0 0,-65-205-1826 0 0,5 7-1314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3796 0 0,'1'-9'10375'0'0,"21"7"-9778"0"0,13-2-3328 0 0,-10 0-5877 0 0,-8-1 6619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4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11 1576 0 0,'0'0'10560'0'0,"-4"-2"-10071"0"0,-15-5-33 0 0,14 5 426 0 0,2 3-450 0 0,-9 1-43 0 0,1 1-1 0 0,0 1 0 0 0,0 0 1 0 0,0 0-1 0 0,0 1 1 0 0,1 1-1 0 0,0-1 0 0 0,0 2 1 0 0,0-1-1 0 0,1 1 1 0 0,0 1-1 0 0,0 0 0 0 0,1 0 1 0 0,0 1-1 0 0,1 0 1 0 0,-8 10-1 0 0,12-14-287 0 0,1 1 1 0 0,-1-1-1 0 0,1 1 0 0 0,0-1 1 0 0,0 1-1 0 0,0 0 1 0 0,1-1-1 0 0,0 1 0 0 0,0 0 1 0 0,1 0-1 0 0,-1 0 1 0 0,1 0-1 0 0,1 0 0 0 0,-1 0 1 0 0,3 10-1 0 0,-1-9-51 0 0,0 1-1 0 0,0-1 0 0 0,1 1 1 0 0,0-1-1 0 0,0 0 1 0 0,1 0-1 0 0,0 0 1 0 0,0 0-1 0 0,1-1 1 0 0,8 10-1 0 0,-8-11-247 0 0,1-1 1 0 0,-1 1-1 0 0,1-1 0 0 0,0 0 1 0 0,1-1-1 0 0,-1 1 0 0 0,1-1 1 0 0,-1 0-1 0 0,1-1 0 0 0,0 0 0 0 0,0 0 1 0 0,0 0-1 0 0,0-1 0 0 0,9 1 1 0 0,-5-2-1395 0 0,0 1-1 0 0,0-1 1 0 0,16-3 0 0 0,-17 2-1052 0 0,-1-1-1 0 0,0-1 1 0 0,17-6-1 0 0,-14 4 601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4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2764 0 0,'-6'0'858'0'0,"-1"0"1"0"0,1 1-1 0 0,-1 0 0 0 0,1 0 0 0 0,0 1 0 0 0,-1-1 1 0 0,1 1-1 0 0,0 1 0 0 0,0-1 0 0 0,-8 6 0 0 0,8-4-532 0 0,0 0-1 0 0,0 1 1 0 0,0-1-1 0 0,1 1 1 0 0,0 1-1 0 0,0-1 1 0 0,0 1-1 0 0,1 0 1 0 0,0 0-1 0 0,0 0 1 0 0,0 0-1 0 0,1 1 1 0 0,0-1-1 0 0,-3 11 1 0 0,5-16-285 0 0,0 1 0 0 0,1-1 0 0 0,0 1 0 0 0,-1 0 0 0 0,1-1 0 0 0,0 1 0 0 0,0 0 0 0 0,0-1 1 0 0,0 1-1 0 0,0 0 0 0 0,0 0 0 0 0,0-1 0 0 0,0 1 0 0 0,1 0 0 0 0,-1-1 0 0 0,1 1 0 0 0,-1-1 0 0 0,1 1 0 0 0,0-1 0 0 0,0 1 0 0 0,1 1 0 0 0,-1-1-5 0 0,1 0-1 0 0,0 0 0 0 0,0-1 0 0 0,0 1 1 0 0,0-1-1 0 0,0 1 0 0 0,0-1 0 0 0,1 0 1 0 0,-1 1-1 0 0,1-1 0 0 0,-1 0 0 0 0,4 0 1 0 0,0 1-4 0 0,1 0 0 0 0,-1-1 0 0 0,1 0 0 0 0,0-1 0 0 0,0 0 0 0 0,0 0 0 0 0,-1 0 1 0 0,12-2-1 0 0,-14 1-34 0 0,0 0 1 0 0,1 0 0 0 0,-1-1-1 0 0,0 1 1 0 0,0-1-1 0 0,0 0 1 0 0,0 0 0 0 0,0 0-1 0 0,0-1 1 0 0,0 0 0 0 0,-1 1-1 0 0,1-1 1 0 0,-1 0 0 0 0,0-1-1 0 0,0 1 1 0 0,0-1-1 0 0,-1 1 1 0 0,1-1 0 0 0,-1 0-1 0 0,0 0 1 0 0,1 0 0 0 0,-2 0-1 0 0,1 0 1 0 0,-1 0-1 0 0,1-1 1 0 0,-1 1 0 0 0,0 0-1 0 0,0-7 1 0 0,-1 5-417 0 0,0 0 1 0 0,0 1-1 0 0,0-1 1 0 0,-1 0 0 0 0,0 0-1 0 0,0 1 1 0 0,-2-7-1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4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3592 0 0,'0'0'8907'0'0,"0"5"-8365"0"0,-1 9-23 0 0,1 1 0 0 0,1 0 0 0 0,0 0 0 0 0,1-1 0 0 0,0 1 0 0 0,1-1 0 0 0,1 1 0 0 0,7 16 0 0 0,-11-30-510 0 0,1 0 1 0 0,-1 0 0 0 0,1 0-1 0 0,0 0 1 0 0,0 0 0 0 0,-1 0-1 0 0,1 0 1 0 0,0 0 0 0 0,0 0 0 0 0,0 0-1 0 0,0 0 1 0 0,0 0 0 0 0,0-1-1 0 0,0 1 1 0 0,1 0 0 0 0,-1-1-1 0 0,0 1 1 0 0,0-1 0 0 0,0 0-1 0 0,1 1 1 0 0,-1-1 0 0 0,0 0-1 0 0,1 0 1 0 0,-1 1 0 0 0,0-1 0 0 0,0 0-1 0 0,1 0 1 0 0,-1 0 0 0 0,0-1-1 0 0,1 1 1 0 0,-1 0 0 0 0,0 0-1 0 0,0-1 1 0 0,1 1 0 0 0,-1-1-1 0 0,0 1 1 0 0,0-1 0 0 0,0 1-1 0 0,0-1 1 0 0,0 0 0 0 0,0 0 0 0 0,0 0-1 0 0,0 1 1 0 0,0-1 0 0 0,0 0-1 0 0,1-2 1 0 0,7-7 60 0 0,-1-1 0 0 0,0-1 0 0 0,-1 1-1 0 0,0-1 1 0 0,-1 0 0 0 0,0-1 0 0 0,7-24 0 0 0,-12 35 68 0 0,0-1 47 0 0,-2 3-166 0 0,1 0 0 0 0,0 0-1 0 0,0 0 1 0 0,0 0 0 0 0,0-1 0 0 0,0 1 0 0 0,0 0 0 0 0,0 0 0 0 0,0 0 0 0 0,0 0 0 0 0,0-1 0 0 0,0 1 0 0 0,0 0 0 0 0,0 0 0 0 0,0 0 0 0 0,0-1 0 0 0,0 1 0 0 0,0 0 0 0 0,0 0 0 0 0,0 0 0 0 0,0 0 0 0 0,0 0 0 0 0,0-1 0 0 0,1 1 0 0 0,-1 0 0 0 0,0 0 0 0 0,0 0 0 0 0,0 0 0 0 0,0-1 0 0 0,0 1 0 0 0,0 0 0 0 0,0 0 0 0 0,1 0 0 0 0,-1 0 0 0 0,0 0 0 0 0,0 0 0 0 0,0 0 0 0 0,0 0 0 0 0,0 0 0 0 0,1-1 0 0 0,-1 1-1 0 0,0 0 1 0 0,0 0 0 0 0,0 0 0 0 0,1 0 0 0 0,-1 0 0 0 0,0 0 0 0 0,0 0 0 0 0,0 0 0 0 0,0 0 0 0 0,1 0 0 0 0,-1 0 0 0 0,0 0 0 0 0,0 0 0 0 0,0 0 0 0 0,0 1 0 0 0,1-1 0 0 0,-1 0 0 0 0,0 0 0 0 0,0 0 0 0 0,0 0 0 0 0,0 0 0 0 0,0 0 0 0 0,1 0 0 0 0,13 18 54 0 0,0-1 150 0 0,31 30 0 0 0,-41-43-217 0 0,0-1-1 0 0,0 0 1 0 0,0 0-1 0 0,0 0 0 0 0,1-1 1 0 0,-1 1-1 0 0,1-1 1 0 0,0 0-1 0 0,0-1 0 0 0,0 1 1 0 0,-1-1-1 0 0,1 0 1 0 0,1 0-1 0 0,6 0 1 0 0,-6-2-73 0 0,-3 0 43 0 0,1-1 0 0 0,-1 0 0 0 0,0 0 0 0 0,0-1 0 0 0,0 1 0 0 0,0-1 0 0 0,0 1 0 0 0,0-1 1 0 0,-1 0-1 0 0,1 0 0 0 0,-1 0 0 0 0,0-1 0 0 0,0 1 0 0 0,0 0 0 0 0,0-1 0 0 0,0 1 0 0 0,-1-1 0 0 0,0 0 0 0 0,0 1 0 0 0,0-1 0 0 0,0 0 0 0 0,0 0 0 0 0,-1 0 1 0 0,0 0-1 0 0,0 1 0 0 0,0-8 0 0 0,0 1 16 0 0,0-8-27 0 0,0-1-1 0 0,-2 1 1 0 0,-4-22 0 0 0,0-5 448 0 0,5 43-334 0 0,0-2 34 0 0,0 0-176 0 0,0 7 1703 0 0,6 53-1050 0 0,-2-27-262 0 0,1 0-1 0 0,1-1 0 0 0,12 40 0 0 0,-15-63-1946 0 0,5 14 4608 0 0,-4-12-4790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4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3764 0 0,'0'0'7909'0'0,"26"-10"-7329"0"0,-9 10-856 0 0,0-3-3236 0 0,1 1-1165 0 0,2 1 909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1:1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33 4348 0 0,'0'0'1476'0'0,"0"-2"-90"0"0,11-28 12875 0 0,-11 30-13877 0 0,1 0 0 0 0,11 36 1222 0 0,-2 1-1 0 0,7 55 1 0 0,7 24-7 0 0,0-10-640 0 0,-14-54-323 0 0,25 71 1 0 0,-34-121-600 0 0,1 0-170 0 0,1 3 281 0 0,-1-8-1821 0 0,-2-5 1499 0 0,-1 1 0 0 0,0-1 0 0 0,0 0-1 0 0,0 1 1 0 0,-1-1 0 0 0,-1 1 0 0 0,1 0 0 0 0,-1-1 0 0 0,0 1 0 0 0,-7-10 0 0 0,5 9 84 0 0,0 0 1 0 0,-1 1 0 0 0,0 0 0 0 0,0 0 0 0 0,0 0 0 0 0,-1 1 0 0 0,0 0 0 0 0,-1 0 0 0 0,0 1 0 0 0,1 0 0 0 0,-1 0 0 0 0,-1 1 0 0 0,1 0-1 0 0,-10-3 1 0 0,14 5 112 0 0,-1 1-1 0 0,1 0 0 0 0,-1 1 0 0 0,0-1 1 0 0,1 1-1 0 0,-1 0 0 0 0,0 0 0 0 0,1 0 1 0 0,-1 1-1 0 0,1 0 0 0 0,-1 0 0 0 0,0 0 1 0 0,1 0-1 0 0,0 1 0 0 0,-6 2 0 0 0,5-2 56 0 0,0 0-1 0 0,0 0 1 0 0,1 1-1 0 0,-1 0 1 0 0,0 0 0 0 0,1 0-1 0 0,0 1 1 0 0,0-1-1 0 0,0 1 1 0 0,0 0-1 0 0,1 0 1 0 0,-1 0-1 0 0,1 1 1 0 0,0-1-1 0 0,0 1 1 0 0,1 0-1 0 0,-1 0 1 0 0,1 0-1 0 0,0 0 1 0 0,1 0-1 0 0,-1 0 1 0 0,1 1-1 0 0,0-1 1 0 0,0 0-1 0 0,0 10 1 0 0,1-12-74 0 0,1 1 0 0 0,-1-1 1 0 0,1 0-1 0 0,0 0 0 0 0,0 0 0 0 0,0 1 1 0 0,0-1-1 0 0,1 0 0 0 0,-1 0 0 0 0,1 0 1 0 0,0-1-1 0 0,-1 1 0 0 0,1 0 0 0 0,1-1 1 0 0,3 5-1 0 0,0-1-401 0 0,0-1 0 0 0,0 0 0 0 0,1 0 1 0 0,13 7-1 0 0,12 1-2141 0 0,-24-10 815 0 0,0-1 1 0 0,0-1-1 0 0,0 0 0 0 0,0 0 1 0 0,0 0-1 0 0,1-1 1 0 0,-1 0-1 0 0,0-1 0 0 0,14-2 1 0 0,19-10-2731 0 0,-22 6 2588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4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4768 0 0,'0'0'4234'0'0,"12"-6"6736"0"0,-4 6-10312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4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 3368 0 0,'-12'7'17302'0'0,"0"-19"-17320"0"0,8 9 511 0 0,6 3-476 0 0,0 0 0 0 0,0 0-1 0 0,0 1 1 0 0,0-1 0 0 0,0 1 0 0 0,0-1-1 0 0,-1 1 1 0 0,1 0 0 0 0,0 0 0 0 0,0 0-1 0 0,-1 0 1 0 0,2 1 0 0 0,2 1 31 0 0,1-1 267 0 0,-6 1-151 0 0,0 8-3 0 0,0-9 79 0 0,-1 1-98 0 0,0 3-36 0 0,0 0 0 0 0,0 0-1 0 0,-1-1 1 0 0,0 1-1 0 0,0-1 1 0 0,0 0 0 0 0,-1 1-1 0 0,1-1 1 0 0,-1 0 0 0 0,0 0-1 0 0,-8 8 1 0 0,8-10-529 0 0,0 0 0 0 0,-1-1 1 0 0,1 1-1 0 0,-1-1 0 0 0,0 1 1 0 0,-7 2-1 0 0,-10 3-7766 0 0,-31 1-351 0 0,50-9 8239 0 0,-14 3-1723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5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3092 0 0,'0'0'4629'0'0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5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35 3368 0 0,'-2'-3'978'0'0,"-9"-13"3948"0"0,11 17-4570 0 0,-1-1 1 0 0,1 1-1 0 0,-1-1 1 0 0,1 0-1 0 0,-1 1 1 0 0,1-1 0 0 0,-1 1-1 0 0,1-1 1 0 0,-1 1-1 0 0,1-1 1 0 0,0 1 0 0 0,-1-1-1 0 0,1 1 1 0 0,0-1-1 0 0,0 1 1 0 0,-1 0 0 0 0,1-1-1 0 0,0 1 1 0 0,0-1-1 0 0,0 1 1 0 0,0 0 0 0 0,0-1-1 0 0,0 1 1 0 0,0 0-1 0 0,0 0 1 0 0,-1 35 1476 0 0,2-19-1921 0 0,1 1 1 0 0,5 24-1 0 0,12 22 344 0 0,-17-60-243 0 0,0 0-1 0 0,0 0 0 0 0,0 0 1 0 0,0-1-1 0 0,1 1 0 0 0,0-1 1 0 0,0 1-1 0 0,0-1 1 0 0,0 0-1 0 0,0 0 0 0 0,1-1 1 0 0,-1 1-1 0 0,8 4 1 0 0,-9-7-5 0 0,0 1 0 0 0,0 0 0 0 0,0-1 0 0 0,0 1 0 0 0,0-1 1 0 0,0 0-1 0 0,0 0 0 0 0,0 0 0 0 0,0 0 0 0 0,0 0 1 0 0,0 0-1 0 0,0 0 0 0 0,0-1 0 0 0,0 1 0 0 0,0-1 1 0 0,0 1-1 0 0,3-2 0 0 0,-3 1 3 0 0,0-1 0 0 0,0 1 0 0 0,1 0 1 0 0,-1-1-1 0 0,0 0 0 0 0,0 0 0 0 0,0 1 0 0 0,0-1 1 0 0,-1 0-1 0 0,1 0 0 0 0,0-1 0 0 0,-1 1 0 0 0,0 0 1 0 0,1 0-1 0 0,-1-1 0 0 0,0 1 0 0 0,1-6 0 0 0,1-1 19 0 0,0 0 0 0 0,-1 0-1 0 0,2-19 1 0 0,5-33 82 0 0,-9 59 87 0 0,3 7-153 0 0,1 0-41 0 0,8 27 9 0 0,-10-24-8 0 0,1-1-1 0 0,0 0 1 0 0,0 0 0 0 0,9 13 0 0 0,-10-17-3 0 0,0-1 1 0 0,0 1-1 0 0,0 0 1 0 0,1-1-1 0 0,-1 1 1 0 0,1-1-1 0 0,0 0 1 0 0,-1 0-1 0 0,1 0 1 0 0,0 0-1 0 0,0 0 0 0 0,6 2 1 0 0,-4-4-14 0 0,6 1 2 0 0,-4 0 8 0 0,-5-1 2 0 0,0 1 0 0 0,0-1-1 0 0,0 0 1 0 0,0 0-1 0 0,0-1 1 0 0,0 1-1 0 0,1 0 1 0 0,-1-1-1 0 0,0 1 1 0 0,0-1 0 0 0,0 0-1 0 0,0 1 1 0 0,-1-1-1 0 0,1 0 1 0 0,0 0-1 0 0,0 0 1 0 0,0-1-1 0 0,-1 1 1 0 0,1 0 0 0 0,-1-1-1 0 0,3-1 1 0 0,0-1 11 0 0,1 0 1 0 0,-1-1 0 0 0,1 1 0 0 0,-1-1 0 0 0,0 0 0 0 0,-1 0-1 0 0,1-1 1 0 0,-1 1 0 0 0,4-12 0 0 0,1-2-35 0 0,6-35 1 0 0,0 4-609 0 0,-10 41 470 0 0,6-7-6910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3448 0 0,'0'0'9417'0'0,"3"2"-8676"0"0,-1 1-425 0 0,1 1 0 0 0,-1-1 0 0 0,0 0 0 0 0,0 1 0 0 0,0 0 0 0 0,-1 0 0 0 0,1-1 0 0 0,-1 1 0 0 0,0 0 0 0 0,0 0 0 0 0,0 0 0 0 0,0 6 0 0 0,5 20 1102 0 0,3 61 0 0 0,-9-89-1345 0 0,0 6 1533 0 0,-1-4-4855 0 0,-26-20-15435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5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3336 0 0,'0'0'8823'0'0,"2"5"-8207"0"0,4 18 558 0 0,-1 1 1 0 0,-1 0-1 0 0,0 1 0 0 0,-2-1 0 0 0,-2 33 0 0 0,0-55-990 0 0,0 1-1 0 0,-2 8-25 0 0,2-8-16 0 0,0 12 896 0 0,7-51 2179 0 0,-2 16-3698 0 0,0 1 1 0 0,1 0 0 0 0,10-23-1 0 0,-5 26-538 0 0,-5 7-3743 0 0,0 2-1 0 0,1-1 0 0 0,11-10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4:5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59 3296 0 0,'-4'3'614'0'0,"-10"5"6199"0"0,14-5-5810 0 0,0-2-865 0 0,0 0 1 0 0,0-1-1 0 0,0 1 0 0 0,0 0 0 0 0,0-1 0 0 0,0 1 0 0 0,0 0 1 0 0,0-1-1 0 0,0 1 0 0 0,0 0 0 0 0,0-1 0 0 0,0 1 0 0 0,0-1 1 0 0,1 1-1 0 0,-1 0 0 0 0,0-1 0 0 0,0 1 0 0 0,1 0 0 0 0,1 1 32 0 0,0-1-1 0 0,0 1 0 0 0,0-1 1 0 0,0 0-1 0 0,1 0 0 0 0,-1 0 1 0 0,0 0-1 0 0,3 1 0 0 0,-2-2 152 0 0,34-4 1026 0 0,-34 3-1287 0 0,-1 1-1 0 0,0-1 1 0 0,1 0 0 0 0,-1 0-1 0 0,1 0 1 0 0,-1 0 0 0 0,0 0-1 0 0,0-1 1 0 0,0 1 0 0 0,0-1-1 0 0,0 1 1 0 0,0-1 0 0 0,0 0-1 0 0,0 0 1 0 0,-1 0 0 0 0,1 0-1 0 0,-1 0 1 0 0,1 0 0 0 0,-1 0-1 0 0,2-4 1 0 0,-1 2 64 0 0,-1 0 1 0 0,0 0 0 0 0,1 0-1 0 0,-2-1 1 0 0,1 1-1 0 0,0-1 1 0 0,-1 1 0 0 0,0-9-1 0 0,0 11 87 0 0,-5-2 65 0 0,5 4-252 0 0,0 0 0 0 0,0-1 0 0 0,0 1 0 0 0,0 0 0 0 0,-1-1 0 0 0,1 1 0 0 0,0 0-1 0 0,0 0 1 0 0,-1-1 0 0 0,1 1 0 0 0,0 0 0 0 0,0 0 0 0 0,-1-1 0 0 0,1 1-1 0 0,0 0 1 0 0,-1 0 0 0 0,1 0 0 0 0,0 0 0 0 0,0-1 0 0 0,-1 1 0 0 0,1 0 0 0 0,-1 0-1 0 0,1 0 1 0 0,0 0 0 0 0,-1 0 0 0 0,1 0 0 0 0,0 0 0 0 0,-1 0 0 0 0,-2 0 75 0 0,0 1 0 0 0,0-1 1 0 0,0 1-1 0 0,0 0 0 0 0,0 0 1 0 0,1 0-1 0 0,-1 0 1 0 0,0 0-1 0 0,0 0 0 0 0,1 1 1 0 0,-1 0-1 0 0,1-1 0 0 0,0 1 1 0 0,-1 0-1 0 0,1 0 1 0 0,0 0-1 0 0,0 0 0 0 0,0 1 1 0 0,0-1-1 0 0,1 0 0 0 0,-1 1 1 0 0,0 0-1 0 0,0 2 1 0 0,-6 9 372 0 0,1 0 0 0 0,1 0 1 0 0,-5 16-1 0 0,8-21-310 0 0,1 0-1 0 0,0-1 1 0 0,0 1-1 0 0,1 0 1 0 0,0 0 0 0 0,1 0-1 0 0,0 9 1 0 0,0-15-126 0 0,0 0 1 0 0,1 0-1 0 0,-1-1 1 0 0,1 1-1 0 0,-1 0 0 0 0,1 0 1 0 0,0 0-1 0 0,0-1 1 0 0,0 1-1 0 0,1 0 1 0 0,-1-1-1 0 0,1 1 0 0 0,-1-1 1 0 0,1 1-1 0 0,0-1 1 0 0,0 0-1 0 0,0 0 1 0 0,0 0-1 0 0,0 0 1 0 0,1 0-1 0 0,-1-1 0 0 0,1 1 1 0 0,2 1-1 0 0,4 1-155 0 0,1 0 0 0 0,-1-1 0 0 0,1 0 0 0 0,0-1 0 0 0,11 2-1 0 0,-4-1-741 0 0,0-2-436 0 0,11-5-6725 0 0,-17 3 4538 0 0,17-7-5153 0 0,-23 6 7303 0 0,-3 2-606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5:5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4544 0 0,'0'0'4908'0'0,"-2"0"-3908"0"0,-11 10 9779 0 0,13-9-10187 0 0,0-1 0 0 0,0 1-1 0 0,0 0 1 0 0,0-1 0 0 0,0 2 0 0 0,1 4 536 0 0,-1-2-3440 0 0,0 2 2640 0 0,4 13 685 0 0,8 128 1477 0 0,-9-84-2125 0 0,5 45 110 0 0,-8-106-470 0 0,0 2-6 0 0,0 1-1707 0 0,0 16 5273 0 0,0-10-5219 0 0,0-1-5009 0 0,-8-34-13790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5:5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3744 0 0,'1'-2'622'0'0,"1"-1"0"0"0,-1 0 0 0 0,1 1 0 0 0,0-1 0 0 0,0 1 0 0 0,0 0 0 0 0,0-1 0 0 0,1 1 0 0 0,-1 0 0 0 0,0 0 0 0 0,1 1 0 0 0,-1-1 0 0 0,1 0 0 0 0,0 1 0 0 0,0 0 0 0 0,0-1 0 0 0,4 0 0 0 0,-5 1 43 0 0,18 1 1096 0 0,-16 1-1268 0 0,11 0 262 0 0,1 1 1 0 0,-1 0-1 0 0,0 2 1 0 0,0 0-1 0 0,24 9 0 0 0,-38-12-686 0 0,0 0 0 0 0,0 0 0 0 0,1 0-1 0 0,-1 0 1 0 0,0 1 0 0 0,0-1-1 0 0,0 0 1 0 0,0 0 0 0 0,0 1-1 0 0,0-1 1 0 0,-1 0 0 0 0,1 1 0 0 0,0-1-1 0 0,-1 1 1 0 0,1-1 0 0 0,-1 1-1 0 0,1 0 1 0 0,-1-1 0 0 0,0 1 0 0 0,0-1-1 0 0,0 1 1 0 0,0 0 0 0 0,0 2-1 0 0,0 1 40 0 0,-1 0 0 0 0,1 1 0 0 0,-1-1 0 0 0,0 0 0 0 0,-3 6 0 0 0,-2 7 146 0 0,-2-1 0 0 0,-14 24-1 0 0,-8 3-7421 0 0,25-35 1814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25:5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3716 0 0,'-3'4'1455'0'0,"1"-1"-520"0"0,1 0-1 0 0,-1 1 1 0 0,1-1-1 0 0,-1 0 1 0 0,1 0-1 0 0,-1 6 0 0 0,2-7-764 0 0,0-1 0 0 0,0 0 0 0 0,0 1-1 0 0,0-1 1 0 0,0 1 0 0 0,1-1-1 0 0,-1 1 1 0 0,0-1 0 0 0,1 0 0 0 0,-1 1-1 0 0,1-1 1 0 0,0 1 0 0 0,-1-1-1 0 0,1 0 1 0 0,0 0 0 0 0,0 0 0 0 0,0 1-1 0 0,-1-1 1 0 0,1 0 0 0 0,1 0-1 0 0,0 1 1 0 0,1 1 116 0 0,1 0-1 0 0,0 0 1 0 0,0 0-1 0 0,0 0 1 0 0,1-1-1 0 0,-1 1 1 0 0,1-1-1 0 0,-1 0 1 0 0,9 2-1 0 0,-11-4-72 0 0,1 0-41 0 0,2 1-47 0 0,0-2 0 0 0,0 1 0 0 0,0-1 0 0 0,0 1 0 0 0,-1-1 0 0 0,8-3 0 0 0,-10 3-93 0 0,0 1-1 0 0,0-1 0 0 0,0 0 1 0 0,0 0-1 0 0,-1-1 1 0 0,1 1-1 0 0,0 0 0 0 0,-1-1 1 0 0,1 1-1 0 0,-1 0 0 0 0,1-1 1 0 0,-1 0-1 0 0,0 1 0 0 0,0-1 1 0 0,0 0-1 0 0,0 0 0 0 0,1-2 1 0 0,-1 2 46 0 0,-1 0-51 0 0,0 0-1 0 0,0 0 1 0 0,-1 0 0 0 0,1 0 0 0 0,-1 1 0 0 0,1-1-1 0 0,-1 0 1 0 0,0 0 0 0 0,1 0 0 0 0,-1 0-1 0 0,-2-2 1 0 0,1 2 0 0 0,0-1 0 0 0,-1 1 0 0 0,1 0 0 0 0,-1 0 0 0 0,1 0 0 0 0,-1 0-1 0 0,0 0 1 0 0,0 0 0 0 0,0 1 0 0 0,0-1 0 0 0,0 1 0 0 0,0 0 0 0 0,0 0 0 0 0,-6-1 0 0 0,-22-1-2922 0 0,21 0-5022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5.xml"/><Relationship Id="rId21" Type="http://schemas.openxmlformats.org/officeDocument/2006/relationships/image" Target="../media/image659.png"/><Relationship Id="rId42" Type="http://schemas.openxmlformats.org/officeDocument/2006/relationships/image" Target="../media/image670.png"/><Relationship Id="rId63" Type="http://schemas.openxmlformats.org/officeDocument/2006/relationships/customXml" Target="../ink/ink678.xml"/><Relationship Id="rId84" Type="http://schemas.openxmlformats.org/officeDocument/2006/relationships/image" Target="../media/image691.png"/><Relationship Id="rId138" Type="http://schemas.openxmlformats.org/officeDocument/2006/relationships/image" Target="../media/image718.png"/><Relationship Id="rId159" Type="http://schemas.openxmlformats.org/officeDocument/2006/relationships/customXml" Target="../ink/ink726.xml"/><Relationship Id="rId107" Type="http://schemas.openxmlformats.org/officeDocument/2006/relationships/customXml" Target="../ink/ink700.xml"/><Relationship Id="rId11" Type="http://schemas.openxmlformats.org/officeDocument/2006/relationships/image" Target="../media/image654.png"/><Relationship Id="rId32" Type="http://schemas.openxmlformats.org/officeDocument/2006/relationships/customXml" Target="../ink/ink663.xml"/><Relationship Id="rId53" Type="http://schemas.openxmlformats.org/officeDocument/2006/relationships/customXml" Target="../ink/ink673.xml"/><Relationship Id="rId74" Type="http://schemas.openxmlformats.org/officeDocument/2006/relationships/image" Target="../media/image686.png"/><Relationship Id="rId128" Type="http://schemas.openxmlformats.org/officeDocument/2006/relationships/image" Target="../media/image713.png"/><Relationship Id="rId149" Type="http://schemas.openxmlformats.org/officeDocument/2006/relationships/customXml" Target="../ink/ink721.xml"/><Relationship Id="rId5" Type="http://schemas.openxmlformats.org/officeDocument/2006/relationships/image" Target="../media/image651.png"/><Relationship Id="rId95" Type="http://schemas.openxmlformats.org/officeDocument/2006/relationships/customXml" Target="../ink/ink694.xml"/><Relationship Id="rId160" Type="http://schemas.openxmlformats.org/officeDocument/2006/relationships/image" Target="../media/image729.png"/><Relationship Id="rId22" Type="http://schemas.openxmlformats.org/officeDocument/2006/relationships/customXml" Target="../ink/ink658.xml"/><Relationship Id="rId43" Type="http://schemas.openxmlformats.org/officeDocument/2006/relationships/customXml" Target="../ink/ink668.xml"/><Relationship Id="rId64" Type="http://schemas.openxmlformats.org/officeDocument/2006/relationships/image" Target="../media/image681.png"/><Relationship Id="rId118" Type="http://schemas.openxmlformats.org/officeDocument/2006/relationships/image" Target="../media/image708.png"/><Relationship Id="rId139" Type="http://schemas.openxmlformats.org/officeDocument/2006/relationships/customXml" Target="../ink/ink716.xml"/><Relationship Id="rId85" Type="http://schemas.openxmlformats.org/officeDocument/2006/relationships/customXml" Target="../ink/ink689.xml"/><Relationship Id="rId150" Type="http://schemas.openxmlformats.org/officeDocument/2006/relationships/image" Target="../media/image724.png"/><Relationship Id="rId12" Type="http://schemas.openxmlformats.org/officeDocument/2006/relationships/customXml" Target="../ink/ink653.xml"/><Relationship Id="rId17" Type="http://schemas.openxmlformats.org/officeDocument/2006/relationships/image" Target="../media/image657.png"/><Relationship Id="rId33" Type="http://schemas.openxmlformats.org/officeDocument/2006/relationships/image" Target="../media/image665.png"/><Relationship Id="rId38" Type="http://schemas.openxmlformats.org/officeDocument/2006/relationships/image" Target="../media/image668.png"/><Relationship Id="rId59" Type="http://schemas.openxmlformats.org/officeDocument/2006/relationships/customXml" Target="../ink/ink676.xml"/><Relationship Id="rId103" Type="http://schemas.openxmlformats.org/officeDocument/2006/relationships/customXml" Target="../ink/ink698.xml"/><Relationship Id="rId108" Type="http://schemas.openxmlformats.org/officeDocument/2006/relationships/image" Target="../media/image703.png"/><Relationship Id="rId124" Type="http://schemas.openxmlformats.org/officeDocument/2006/relationships/image" Target="../media/image711.png"/><Relationship Id="rId129" Type="http://schemas.openxmlformats.org/officeDocument/2006/relationships/customXml" Target="../ink/ink711.xml"/><Relationship Id="rId54" Type="http://schemas.openxmlformats.org/officeDocument/2006/relationships/image" Target="../media/image676.png"/><Relationship Id="rId70" Type="http://schemas.openxmlformats.org/officeDocument/2006/relationships/image" Target="../media/image684.png"/><Relationship Id="rId75" Type="http://schemas.openxmlformats.org/officeDocument/2006/relationships/customXml" Target="../ink/ink684.xml"/><Relationship Id="rId91" Type="http://schemas.openxmlformats.org/officeDocument/2006/relationships/customXml" Target="../ink/ink692.xml"/><Relationship Id="rId96" Type="http://schemas.openxmlformats.org/officeDocument/2006/relationships/image" Target="../media/image697.png"/><Relationship Id="rId140" Type="http://schemas.openxmlformats.org/officeDocument/2006/relationships/image" Target="../media/image719.png"/><Relationship Id="rId145" Type="http://schemas.openxmlformats.org/officeDocument/2006/relationships/customXml" Target="../ink/ink719.xml"/><Relationship Id="rId161" Type="http://schemas.openxmlformats.org/officeDocument/2006/relationships/customXml" Target="../ink/ink727.xml"/><Relationship Id="rId166" Type="http://schemas.openxmlformats.org/officeDocument/2006/relationships/image" Target="../media/image7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0.xml"/><Relationship Id="rId23" Type="http://schemas.openxmlformats.org/officeDocument/2006/relationships/image" Target="../media/image660.png"/><Relationship Id="rId28" Type="http://schemas.openxmlformats.org/officeDocument/2006/relationships/customXml" Target="../ink/ink661.xml"/><Relationship Id="rId49" Type="http://schemas.openxmlformats.org/officeDocument/2006/relationships/customXml" Target="../ink/ink671.xml"/><Relationship Id="rId114" Type="http://schemas.openxmlformats.org/officeDocument/2006/relationships/image" Target="../media/image706.png"/><Relationship Id="rId119" Type="http://schemas.openxmlformats.org/officeDocument/2006/relationships/customXml" Target="../ink/ink706.xml"/><Relationship Id="rId44" Type="http://schemas.openxmlformats.org/officeDocument/2006/relationships/image" Target="../media/image671.png"/><Relationship Id="rId60" Type="http://schemas.openxmlformats.org/officeDocument/2006/relationships/image" Target="../media/image679.png"/><Relationship Id="rId65" Type="http://schemas.openxmlformats.org/officeDocument/2006/relationships/customXml" Target="../ink/ink679.xml"/><Relationship Id="rId81" Type="http://schemas.openxmlformats.org/officeDocument/2006/relationships/customXml" Target="../ink/ink687.xml"/><Relationship Id="rId86" Type="http://schemas.openxmlformats.org/officeDocument/2006/relationships/image" Target="../media/image692.png"/><Relationship Id="rId130" Type="http://schemas.openxmlformats.org/officeDocument/2006/relationships/image" Target="../media/image714.png"/><Relationship Id="rId135" Type="http://schemas.openxmlformats.org/officeDocument/2006/relationships/customXml" Target="../ink/ink714.xml"/><Relationship Id="rId151" Type="http://schemas.openxmlformats.org/officeDocument/2006/relationships/customXml" Target="../ink/ink722.xml"/><Relationship Id="rId156" Type="http://schemas.openxmlformats.org/officeDocument/2006/relationships/image" Target="../media/image727.png"/><Relationship Id="rId13" Type="http://schemas.openxmlformats.org/officeDocument/2006/relationships/image" Target="../media/image655.png"/><Relationship Id="rId18" Type="http://schemas.openxmlformats.org/officeDocument/2006/relationships/customXml" Target="../ink/ink656.xml"/><Relationship Id="rId39" Type="http://schemas.openxmlformats.org/officeDocument/2006/relationships/customXml" Target="../ink/ink666.xml"/><Relationship Id="rId109" Type="http://schemas.openxmlformats.org/officeDocument/2006/relationships/customXml" Target="../ink/ink701.xml"/><Relationship Id="rId34" Type="http://schemas.openxmlformats.org/officeDocument/2006/relationships/image" Target="../media/image666.png"/><Relationship Id="rId50" Type="http://schemas.openxmlformats.org/officeDocument/2006/relationships/image" Target="../media/image674.png"/><Relationship Id="rId55" Type="http://schemas.openxmlformats.org/officeDocument/2006/relationships/customXml" Target="../ink/ink674.xml"/><Relationship Id="rId76" Type="http://schemas.openxmlformats.org/officeDocument/2006/relationships/image" Target="../media/image687.png"/><Relationship Id="rId97" Type="http://schemas.openxmlformats.org/officeDocument/2006/relationships/customXml" Target="../ink/ink695.xml"/><Relationship Id="rId104" Type="http://schemas.openxmlformats.org/officeDocument/2006/relationships/image" Target="../media/image701.png"/><Relationship Id="rId120" Type="http://schemas.openxmlformats.org/officeDocument/2006/relationships/image" Target="../media/image709.png"/><Relationship Id="rId125" Type="http://schemas.openxmlformats.org/officeDocument/2006/relationships/customXml" Target="../ink/ink709.xml"/><Relationship Id="rId141" Type="http://schemas.openxmlformats.org/officeDocument/2006/relationships/customXml" Target="../ink/ink717.xml"/><Relationship Id="rId146" Type="http://schemas.openxmlformats.org/officeDocument/2006/relationships/image" Target="../media/image722.png"/><Relationship Id="rId167" Type="http://schemas.openxmlformats.org/officeDocument/2006/relationships/customXml" Target="../ink/ink730.xml"/><Relationship Id="rId7" Type="http://schemas.openxmlformats.org/officeDocument/2006/relationships/image" Target="../media/image652.png"/><Relationship Id="rId71" Type="http://schemas.openxmlformats.org/officeDocument/2006/relationships/customXml" Target="../ink/ink682.xml"/><Relationship Id="rId92" Type="http://schemas.openxmlformats.org/officeDocument/2006/relationships/image" Target="../media/image695.png"/><Relationship Id="rId162" Type="http://schemas.openxmlformats.org/officeDocument/2006/relationships/image" Target="../media/image730.png"/><Relationship Id="rId2" Type="http://schemas.openxmlformats.org/officeDocument/2006/relationships/customXml" Target="../ink/ink649.xml"/><Relationship Id="rId29" Type="http://schemas.openxmlformats.org/officeDocument/2006/relationships/image" Target="../media/image663.png"/><Relationship Id="rId24" Type="http://schemas.openxmlformats.org/officeDocument/2006/relationships/customXml" Target="../ink/ink659.xml"/><Relationship Id="rId40" Type="http://schemas.openxmlformats.org/officeDocument/2006/relationships/image" Target="../media/image669.png"/><Relationship Id="rId45" Type="http://schemas.openxmlformats.org/officeDocument/2006/relationships/customXml" Target="../ink/ink669.xml"/><Relationship Id="rId66" Type="http://schemas.openxmlformats.org/officeDocument/2006/relationships/image" Target="../media/image682.png"/><Relationship Id="rId87" Type="http://schemas.openxmlformats.org/officeDocument/2006/relationships/customXml" Target="../ink/ink690.xml"/><Relationship Id="rId110" Type="http://schemas.openxmlformats.org/officeDocument/2006/relationships/image" Target="../media/image704.png"/><Relationship Id="rId115" Type="http://schemas.openxmlformats.org/officeDocument/2006/relationships/customXml" Target="../ink/ink704.xml"/><Relationship Id="rId131" Type="http://schemas.openxmlformats.org/officeDocument/2006/relationships/customXml" Target="../ink/ink712.xml"/><Relationship Id="rId136" Type="http://schemas.openxmlformats.org/officeDocument/2006/relationships/image" Target="../media/image717.png"/><Relationship Id="rId157" Type="http://schemas.openxmlformats.org/officeDocument/2006/relationships/customXml" Target="../ink/ink725.xml"/><Relationship Id="rId61" Type="http://schemas.openxmlformats.org/officeDocument/2006/relationships/customXml" Target="../ink/ink677.xml"/><Relationship Id="rId82" Type="http://schemas.openxmlformats.org/officeDocument/2006/relationships/image" Target="../media/image690.png"/><Relationship Id="rId152" Type="http://schemas.openxmlformats.org/officeDocument/2006/relationships/image" Target="../media/image725.png"/><Relationship Id="rId19" Type="http://schemas.openxmlformats.org/officeDocument/2006/relationships/image" Target="../media/image658.png"/><Relationship Id="rId14" Type="http://schemas.openxmlformats.org/officeDocument/2006/relationships/customXml" Target="../ink/ink654.xml"/><Relationship Id="rId30" Type="http://schemas.openxmlformats.org/officeDocument/2006/relationships/customXml" Target="../ink/ink662.xml"/><Relationship Id="rId35" Type="http://schemas.openxmlformats.org/officeDocument/2006/relationships/customXml" Target="../ink/ink664.xml"/><Relationship Id="rId56" Type="http://schemas.openxmlformats.org/officeDocument/2006/relationships/image" Target="../media/image677.png"/><Relationship Id="rId77" Type="http://schemas.openxmlformats.org/officeDocument/2006/relationships/customXml" Target="../ink/ink685.xml"/><Relationship Id="rId100" Type="http://schemas.openxmlformats.org/officeDocument/2006/relationships/image" Target="../media/image699.png"/><Relationship Id="rId105" Type="http://schemas.openxmlformats.org/officeDocument/2006/relationships/customXml" Target="../ink/ink699.xml"/><Relationship Id="rId126" Type="http://schemas.openxmlformats.org/officeDocument/2006/relationships/image" Target="../media/image712.png"/><Relationship Id="rId147" Type="http://schemas.openxmlformats.org/officeDocument/2006/relationships/customXml" Target="../ink/ink720.xml"/><Relationship Id="rId168" Type="http://schemas.openxmlformats.org/officeDocument/2006/relationships/image" Target="../media/image733.png"/><Relationship Id="rId8" Type="http://schemas.openxmlformats.org/officeDocument/2006/relationships/customXml" Target="../ink/ink651.xml"/><Relationship Id="rId51" Type="http://schemas.openxmlformats.org/officeDocument/2006/relationships/customXml" Target="../ink/ink672.xml"/><Relationship Id="rId72" Type="http://schemas.openxmlformats.org/officeDocument/2006/relationships/image" Target="../media/image685.png"/><Relationship Id="rId93" Type="http://schemas.openxmlformats.org/officeDocument/2006/relationships/customXml" Target="../ink/ink693.xml"/><Relationship Id="rId98" Type="http://schemas.openxmlformats.org/officeDocument/2006/relationships/image" Target="../media/image698.png"/><Relationship Id="rId121" Type="http://schemas.openxmlformats.org/officeDocument/2006/relationships/customXml" Target="../ink/ink707.xml"/><Relationship Id="rId142" Type="http://schemas.openxmlformats.org/officeDocument/2006/relationships/image" Target="../media/image720.png"/><Relationship Id="rId163" Type="http://schemas.openxmlformats.org/officeDocument/2006/relationships/customXml" Target="../ink/ink728.xml"/><Relationship Id="rId3" Type="http://schemas.openxmlformats.org/officeDocument/2006/relationships/image" Target="../media/image1.png"/><Relationship Id="rId25" Type="http://schemas.openxmlformats.org/officeDocument/2006/relationships/image" Target="../media/image661.png"/><Relationship Id="rId46" Type="http://schemas.openxmlformats.org/officeDocument/2006/relationships/image" Target="../media/image672.png"/><Relationship Id="rId67" Type="http://schemas.openxmlformats.org/officeDocument/2006/relationships/customXml" Target="../ink/ink680.xml"/><Relationship Id="rId116" Type="http://schemas.openxmlformats.org/officeDocument/2006/relationships/image" Target="../media/image707.png"/><Relationship Id="rId137" Type="http://schemas.openxmlformats.org/officeDocument/2006/relationships/customXml" Target="../ink/ink715.xml"/><Relationship Id="rId158" Type="http://schemas.openxmlformats.org/officeDocument/2006/relationships/image" Target="../media/image728.png"/><Relationship Id="rId20" Type="http://schemas.openxmlformats.org/officeDocument/2006/relationships/customXml" Target="../ink/ink657.xml"/><Relationship Id="rId41" Type="http://schemas.openxmlformats.org/officeDocument/2006/relationships/customXml" Target="../ink/ink667.xml"/><Relationship Id="rId62" Type="http://schemas.openxmlformats.org/officeDocument/2006/relationships/image" Target="../media/image680.png"/><Relationship Id="rId83" Type="http://schemas.openxmlformats.org/officeDocument/2006/relationships/customXml" Target="../ink/ink688.xml"/><Relationship Id="rId88" Type="http://schemas.openxmlformats.org/officeDocument/2006/relationships/image" Target="../media/image693.png"/><Relationship Id="rId111" Type="http://schemas.openxmlformats.org/officeDocument/2006/relationships/customXml" Target="../ink/ink702.xml"/><Relationship Id="rId132" Type="http://schemas.openxmlformats.org/officeDocument/2006/relationships/image" Target="../media/image715.png"/><Relationship Id="rId153" Type="http://schemas.openxmlformats.org/officeDocument/2006/relationships/customXml" Target="../ink/ink723.xml"/><Relationship Id="rId15" Type="http://schemas.openxmlformats.org/officeDocument/2006/relationships/image" Target="../media/image656.png"/><Relationship Id="rId36" Type="http://schemas.openxmlformats.org/officeDocument/2006/relationships/image" Target="../media/image667.png"/><Relationship Id="rId57" Type="http://schemas.openxmlformats.org/officeDocument/2006/relationships/customXml" Target="../ink/ink675.xml"/><Relationship Id="rId106" Type="http://schemas.openxmlformats.org/officeDocument/2006/relationships/image" Target="../media/image702.png"/><Relationship Id="rId127" Type="http://schemas.openxmlformats.org/officeDocument/2006/relationships/customXml" Target="../ink/ink710.xml"/><Relationship Id="rId10" Type="http://schemas.openxmlformats.org/officeDocument/2006/relationships/customXml" Target="../ink/ink652.xml"/><Relationship Id="rId31" Type="http://schemas.openxmlformats.org/officeDocument/2006/relationships/image" Target="../media/image664.png"/><Relationship Id="rId52" Type="http://schemas.openxmlformats.org/officeDocument/2006/relationships/image" Target="../media/image675.png"/><Relationship Id="rId73" Type="http://schemas.openxmlformats.org/officeDocument/2006/relationships/customXml" Target="../ink/ink683.xml"/><Relationship Id="rId78" Type="http://schemas.openxmlformats.org/officeDocument/2006/relationships/image" Target="../media/image688.png"/><Relationship Id="rId94" Type="http://schemas.openxmlformats.org/officeDocument/2006/relationships/image" Target="../media/image696.png"/><Relationship Id="rId99" Type="http://schemas.openxmlformats.org/officeDocument/2006/relationships/customXml" Target="../ink/ink696.xml"/><Relationship Id="rId101" Type="http://schemas.openxmlformats.org/officeDocument/2006/relationships/customXml" Target="../ink/ink697.xml"/><Relationship Id="rId122" Type="http://schemas.openxmlformats.org/officeDocument/2006/relationships/image" Target="../media/image710.png"/><Relationship Id="rId143" Type="http://schemas.openxmlformats.org/officeDocument/2006/relationships/customXml" Target="../ink/ink718.xml"/><Relationship Id="rId148" Type="http://schemas.openxmlformats.org/officeDocument/2006/relationships/image" Target="../media/image723.png"/><Relationship Id="rId164" Type="http://schemas.openxmlformats.org/officeDocument/2006/relationships/image" Target="../media/image731.png"/><Relationship Id="rId4" Type="http://schemas.openxmlformats.org/officeDocument/2006/relationships/image" Target="../media/image650.png"/><Relationship Id="rId9" Type="http://schemas.openxmlformats.org/officeDocument/2006/relationships/image" Target="../media/image653.png"/><Relationship Id="rId26" Type="http://schemas.openxmlformats.org/officeDocument/2006/relationships/customXml" Target="../ink/ink660.xml"/><Relationship Id="rId47" Type="http://schemas.openxmlformats.org/officeDocument/2006/relationships/customXml" Target="../ink/ink670.xml"/><Relationship Id="rId68" Type="http://schemas.openxmlformats.org/officeDocument/2006/relationships/image" Target="../media/image683.png"/><Relationship Id="rId89" Type="http://schemas.openxmlformats.org/officeDocument/2006/relationships/customXml" Target="../ink/ink691.xml"/><Relationship Id="rId112" Type="http://schemas.openxmlformats.org/officeDocument/2006/relationships/image" Target="../media/image705.png"/><Relationship Id="rId133" Type="http://schemas.openxmlformats.org/officeDocument/2006/relationships/customXml" Target="../ink/ink713.xml"/><Relationship Id="rId154" Type="http://schemas.openxmlformats.org/officeDocument/2006/relationships/image" Target="../media/image726.png"/><Relationship Id="rId16" Type="http://schemas.openxmlformats.org/officeDocument/2006/relationships/customXml" Target="../ink/ink655.xml"/><Relationship Id="rId37" Type="http://schemas.openxmlformats.org/officeDocument/2006/relationships/customXml" Target="../ink/ink665.xml"/><Relationship Id="rId58" Type="http://schemas.openxmlformats.org/officeDocument/2006/relationships/image" Target="../media/image678.png"/><Relationship Id="rId79" Type="http://schemas.openxmlformats.org/officeDocument/2006/relationships/customXml" Target="../ink/ink686.xml"/><Relationship Id="rId102" Type="http://schemas.openxmlformats.org/officeDocument/2006/relationships/image" Target="../media/image700.png"/><Relationship Id="rId123" Type="http://schemas.openxmlformats.org/officeDocument/2006/relationships/customXml" Target="../ink/ink708.xml"/><Relationship Id="rId144" Type="http://schemas.openxmlformats.org/officeDocument/2006/relationships/image" Target="../media/image721.png"/><Relationship Id="rId90" Type="http://schemas.openxmlformats.org/officeDocument/2006/relationships/image" Target="../media/image694.png"/><Relationship Id="rId165" Type="http://schemas.openxmlformats.org/officeDocument/2006/relationships/customXml" Target="../ink/ink729.xml"/><Relationship Id="rId27" Type="http://schemas.openxmlformats.org/officeDocument/2006/relationships/image" Target="../media/image662.png"/><Relationship Id="rId48" Type="http://schemas.openxmlformats.org/officeDocument/2006/relationships/image" Target="../media/image673.png"/><Relationship Id="rId69" Type="http://schemas.openxmlformats.org/officeDocument/2006/relationships/customXml" Target="../ink/ink681.xml"/><Relationship Id="rId113" Type="http://schemas.openxmlformats.org/officeDocument/2006/relationships/customXml" Target="../ink/ink703.xml"/><Relationship Id="rId134" Type="http://schemas.openxmlformats.org/officeDocument/2006/relationships/image" Target="../media/image716.png"/><Relationship Id="rId80" Type="http://schemas.openxmlformats.org/officeDocument/2006/relationships/image" Target="../media/image689.png"/><Relationship Id="rId155" Type="http://schemas.openxmlformats.org/officeDocument/2006/relationships/customXml" Target="../ink/ink7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5.png"/><Relationship Id="rId4" Type="http://schemas.openxmlformats.org/officeDocument/2006/relationships/image" Target="../media/image73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6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customXml" Target="../ink/ink81.xml"/><Relationship Id="rId170" Type="http://schemas.openxmlformats.org/officeDocument/2006/relationships/image" Target="../media/image83.png"/><Relationship Id="rId226" Type="http://schemas.openxmlformats.org/officeDocument/2006/relationships/customXml" Target="../ink/ink115.xml"/><Relationship Id="rId268" Type="http://schemas.openxmlformats.org/officeDocument/2006/relationships/customXml" Target="../ink/ink136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image" Target="../media/image63.png"/><Relationship Id="rId5" Type="http://schemas.openxmlformats.org/officeDocument/2006/relationships/image" Target="../media/image3.png"/><Relationship Id="rId181" Type="http://schemas.openxmlformats.org/officeDocument/2006/relationships/customXml" Target="../ink/ink92.xml"/><Relationship Id="rId237" Type="http://schemas.openxmlformats.org/officeDocument/2006/relationships/image" Target="../media/image116.png"/><Relationship Id="rId279" Type="http://schemas.openxmlformats.org/officeDocument/2006/relationships/image" Target="../media/image137.png"/><Relationship Id="rId43" Type="http://schemas.openxmlformats.org/officeDocument/2006/relationships/image" Target="../media/image22.png"/><Relationship Id="rId139" Type="http://schemas.openxmlformats.org/officeDocument/2006/relationships/customXml" Target="../ink/ink70.xml"/><Relationship Id="rId290" Type="http://schemas.openxmlformats.org/officeDocument/2006/relationships/customXml" Target="../ink/ink148.xml"/><Relationship Id="rId304" Type="http://schemas.openxmlformats.org/officeDocument/2006/relationships/customXml" Target="../ink/ink155.xml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48" Type="http://schemas.openxmlformats.org/officeDocument/2006/relationships/customXml" Target="../ink/ink126.xml"/><Relationship Id="rId12" Type="http://schemas.openxmlformats.org/officeDocument/2006/relationships/customXml" Target="../ink/ink5.xml"/><Relationship Id="rId108" Type="http://schemas.openxmlformats.org/officeDocument/2006/relationships/customXml" Target="../ink/ink54.xml"/><Relationship Id="rId315" Type="http://schemas.openxmlformats.org/officeDocument/2006/relationships/image" Target="../media/image154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customXml" Target="../ink/ink82.xml"/><Relationship Id="rId217" Type="http://schemas.openxmlformats.org/officeDocument/2006/relationships/image" Target="../media/image106.png"/><Relationship Id="rId259" Type="http://schemas.openxmlformats.org/officeDocument/2006/relationships/image" Target="../media/image127.png"/><Relationship Id="rId23" Type="http://schemas.openxmlformats.org/officeDocument/2006/relationships/image" Target="../media/image12.png"/><Relationship Id="rId119" Type="http://schemas.openxmlformats.org/officeDocument/2006/relationships/image" Target="../media/image59.png"/><Relationship Id="rId270" Type="http://schemas.openxmlformats.org/officeDocument/2006/relationships/customXml" Target="../ink/ink137.xml"/><Relationship Id="rId65" Type="http://schemas.openxmlformats.org/officeDocument/2006/relationships/image" Target="../media/image33.png"/><Relationship Id="rId130" Type="http://schemas.openxmlformats.org/officeDocument/2006/relationships/image" Target="../media/image64.png"/><Relationship Id="rId172" Type="http://schemas.openxmlformats.org/officeDocument/2006/relationships/image" Target="../media/image84.png"/><Relationship Id="rId228" Type="http://schemas.openxmlformats.org/officeDocument/2006/relationships/customXml" Target="../ink/ink116.xml"/><Relationship Id="rId13" Type="http://schemas.openxmlformats.org/officeDocument/2006/relationships/image" Target="../media/image7.png"/><Relationship Id="rId109" Type="http://schemas.openxmlformats.org/officeDocument/2006/relationships/image" Target="../media/image54.png"/><Relationship Id="rId260" Type="http://schemas.openxmlformats.org/officeDocument/2006/relationships/customXml" Target="../ink/ink132.xml"/><Relationship Id="rId281" Type="http://schemas.openxmlformats.org/officeDocument/2006/relationships/image" Target="../media/image138.png"/><Relationship Id="rId316" Type="http://schemas.openxmlformats.org/officeDocument/2006/relationships/customXml" Target="../ink/ink161.xml"/><Relationship Id="rId34" Type="http://schemas.openxmlformats.org/officeDocument/2006/relationships/customXml" Target="../ink/ink16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141" Type="http://schemas.openxmlformats.org/officeDocument/2006/relationships/customXml" Target="../ink/ink71.xml"/><Relationship Id="rId7" Type="http://schemas.openxmlformats.org/officeDocument/2006/relationships/image" Target="../media/image4.png"/><Relationship Id="rId162" Type="http://schemas.openxmlformats.org/officeDocument/2006/relationships/image" Target="../media/image79.png"/><Relationship Id="rId183" Type="http://schemas.openxmlformats.org/officeDocument/2006/relationships/image" Target="../media/image89.png"/><Relationship Id="rId218" Type="http://schemas.openxmlformats.org/officeDocument/2006/relationships/customXml" Target="../ink/ink111.xml"/><Relationship Id="rId239" Type="http://schemas.openxmlformats.org/officeDocument/2006/relationships/image" Target="../media/image117.png"/><Relationship Id="rId250" Type="http://schemas.openxmlformats.org/officeDocument/2006/relationships/customXml" Target="../ink/ink127.xml"/><Relationship Id="rId271" Type="http://schemas.openxmlformats.org/officeDocument/2006/relationships/image" Target="../media/image133.png"/><Relationship Id="rId292" Type="http://schemas.openxmlformats.org/officeDocument/2006/relationships/customXml" Target="../ink/ink149.xml"/><Relationship Id="rId306" Type="http://schemas.openxmlformats.org/officeDocument/2006/relationships/customXml" Target="../ink/ink156.xml"/><Relationship Id="rId24" Type="http://schemas.openxmlformats.org/officeDocument/2006/relationships/customXml" Target="../ink/ink11.xml"/><Relationship Id="rId45" Type="http://schemas.openxmlformats.org/officeDocument/2006/relationships/image" Target="../media/image23.png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31" Type="http://schemas.openxmlformats.org/officeDocument/2006/relationships/customXml" Target="../ink/ink66.xml"/><Relationship Id="rId152" Type="http://schemas.openxmlformats.org/officeDocument/2006/relationships/customXml" Target="../ink/ink77.xml"/><Relationship Id="rId173" Type="http://schemas.openxmlformats.org/officeDocument/2006/relationships/customXml" Target="../ink/ink88.xml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29" Type="http://schemas.openxmlformats.org/officeDocument/2006/relationships/image" Target="../media/image112.png"/><Relationship Id="rId240" Type="http://schemas.openxmlformats.org/officeDocument/2006/relationships/customXml" Target="../ink/ink122.xml"/><Relationship Id="rId261" Type="http://schemas.openxmlformats.org/officeDocument/2006/relationships/image" Target="../media/image128.png"/><Relationship Id="rId14" Type="http://schemas.openxmlformats.org/officeDocument/2006/relationships/customXml" Target="../ink/ink6.xml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282" Type="http://schemas.openxmlformats.org/officeDocument/2006/relationships/customXml" Target="../ink/ink143.xml"/><Relationship Id="rId317" Type="http://schemas.openxmlformats.org/officeDocument/2006/relationships/customXml" Target="../ink/ink162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customXml" Target="../ink/ink61.xml"/><Relationship Id="rId142" Type="http://schemas.openxmlformats.org/officeDocument/2006/relationships/customXml" Target="../ink/ink72.xml"/><Relationship Id="rId163" Type="http://schemas.openxmlformats.org/officeDocument/2006/relationships/customXml" Target="../ink/ink83.xml"/><Relationship Id="rId184" Type="http://schemas.openxmlformats.org/officeDocument/2006/relationships/customXml" Target="../ink/ink94.xml"/><Relationship Id="rId219" Type="http://schemas.openxmlformats.org/officeDocument/2006/relationships/image" Target="../media/image107.png"/><Relationship Id="rId230" Type="http://schemas.openxmlformats.org/officeDocument/2006/relationships/customXml" Target="../ink/ink117.xml"/><Relationship Id="rId251" Type="http://schemas.openxmlformats.org/officeDocument/2006/relationships/image" Target="../media/image123.png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272" Type="http://schemas.openxmlformats.org/officeDocument/2006/relationships/customXml" Target="../ink/ink138.xml"/><Relationship Id="rId293" Type="http://schemas.openxmlformats.org/officeDocument/2006/relationships/image" Target="../media/image143.png"/><Relationship Id="rId307" Type="http://schemas.openxmlformats.org/officeDocument/2006/relationships/image" Target="../media/image150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53" Type="http://schemas.openxmlformats.org/officeDocument/2006/relationships/customXml" Target="../ink/ink78.xml"/><Relationship Id="rId174" Type="http://schemas.openxmlformats.org/officeDocument/2006/relationships/image" Target="../media/image85.png"/><Relationship Id="rId195" Type="http://schemas.openxmlformats.org/officeDocument/2006/relationships/image" Target="../media/image95.png"/><Relationship Id="rId209" Type="http://schemas.openxmlformats.org/officeDocument/2006/relationships/image" Target="../media/image102.png"/><Relationship Id="rId220" Type="http://schemas.openxmlformats.org/officeDocument/2006/relationships/customXml" Target="../ink/ink112.xml"/><Relationship Id="rId241" Type="http://schemas.openxmlformats.org/officeDocument/2006/relationships/image" Target="../media/image118.png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image" Target="../media/image29.png"/><Relationship Id="rId262" Type="http://schemas.openxmlformats.org/officeDocument/2006/relationships/customXml" Target="../ink/ink133.xml"/><Relationship Id="rId283" Type="http://schemas.openxmlformats.org/officeDocument/2006/relationships/customXml" Target="../ink/ink144.xml"/><Relationship Id="rId318" Type="http://schemas.openxmlformats.org/officeDocument/2006/relationships/customXml" Target="../ink/ink163.xml"/><Relationship Id="rId78" Type="http://schemas.openxmlformats.org/officeDocument/2006/relationships/customXml" Target="../ink/ink38.xml"/><Relationship Id="rId99" Type="http://schemas.openxmlformats.org/officeDocument/2006/relationships/image" Target="../media/image50.png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image" Target="../media/image70.png"/><Relationship Id="rId164" Type="http://schemas.openxmlformats.org/officeDocument/2006/relationships/image" Target="../media/image80.png"/><Relationship Id="rId185" Type="http://schemas.openxmlformats.org/officeDocument/2006/relationships/image" Target="../media/image90.png"/><Relationship Id="rId9" Type="http://schemas.openxmlformats.org/officeDocument/2006/relationships/image" Target="../media/image5.png"/><Relationship Id="rId210" Type="http://schemas.openxmlformats.org/officeDocument/2006/relationships/customXml" Target="../ink/ink107.xml"/><Relationship Id="rId26" Type="http://schemas.openxmlformats.org/officeDocument/2006/relationships/customXml" Target="../ink/ink12.xml"/><Relationship Id="rId231" Type="http://schemas.openxmlformats.org/officeDocument/2006/relationships/image" Target="../media/image113.png"/><Relationship Id="rId252" Type="http://schemas.openxmlformats.org/officeDocument/2006/relationships/customXml" Target="../ink/ink128.xml"/><Relationship Id="rId273" Type="http://schemas.openxmlformats.org/officeDocument/2006/relationships/image" Target="../media/image134.png"/><Relationship Id="rId294" Type="http://schemas.openxmlformats.org/officeDocument/2006/relationships/customXml" Target="../ink/ink150.xml"/><Relationship Id="rId308" Type="http://schemas.openxmlformats.org/officeDocument/2006/relationships/customXml" Target="../ink/ink157.xml"/><Relationship Id="rId47" Type="http://schemas.openxmlformats.org/officeDocument/2006/relationships/image" Target="../media/image24.png"/><Relationship Id="rId68" Type="http://schemas.openxmlformats.org/officeDocument/2006/relationships/customXml" Target="../ink/ink33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customXml" Target="../ink/ink7.xml"/><Relationship Id="rId221" Type="http://schemas.openxmlformats.org/officeDocument/2006/relationships/image" Target="../media/image108.png"/><Relationship Id="rId242" Type="http://schemas.openxmlformats.org/officeDocument/2006/relationships/customXml" Target="../ink/ink123.xml"/><Relationship Id="rId263" Type="http://schemas.openxmlformats.org/officeDocument/2006/relationships/image" Target="../media/image129.png"/><Relationship Id="rId284" Type="http://schemas.openxmlformats.org/officeDocument/2006/relationships/image" Target="../media/image139.png"/><Relationship Id="rId319" Type="http://schemas.openxmlformats.org/officeDocument/2006/relationships/image" Target="../media/image155.png"/><Relationship Id="rId37" Type="http://schemas.openxmlformats.org/officeDocument/2006/relationships/image" Target="../media/image19.png"/><Relationship Id="rId58" Type="http://schemas.openxmlformats.org/officeDocument/2006/relationships/customXml" Target="../ink/ink28.xml"/><Relationship Id="rId79" Type="http://schemas.openxmlformats.org/officeDocument/2006/relationships/image" Target="../media/image40.png"/><Relationship Id="rId102" Type="http://schemas.openxmlformats.org/officeDocument/2006/relationships/image" Target="../media/image51.png"/><Relationship Id="rId123" Type="http://schemas.openxmlformats.org/officeDocument/2006/relationships/customXml" Target="../ink/ink62.xml"/><Relationship Id="rId144" Type="http://schemas.openxmlformats.org/officeDocument/2006/relationships/customXml" Target="../ink/ink73.xml"/><Relationship Id="rId90" Type="http://schemas.openxmlformats.org/officeDocument/2006/relationships/customXml" Target="../ink/ink44.xml"/><Relationship Id="rId165" Type="http://schemas.openxmlformats.org/officeDocument/2006/relationships/customXml" Target="../ink/ink84.xml"/><Relationship Id="rId186" Type="http://schemas.openxmlformats.org/officeDocument/2006/relationships/customXml" Target="../ink/ink95.xml"/><Relationship Id="rId211" Type="http://schemas.openxmlformats.org/officeDocument/2006/relationships/image" Target="../media/image103.png"/><Relationship Id="rId232" Type="http://schemas.openxmlformats.org/officeDocument/2006/relationships/customXml" Target="../ink/ink118.xml"/><Relationship Id="rId253" Type="http://schemas.openxmlformats.org/officeDocument/2006/relationships/image" Target="../media/image124.png"/><Relationship Id="rId274" Type="http://schemas.openxmlformats.org/officeDocument/2006/relationships/customXml" Target="../ink/ink139.xml"/><Relationship Id="rId295" Type="http://schemas.openxmlformats.org/officeDocument/2006/relationships/image" Target="../media/image144.png"/><Relationship Id="rId309" Type="http://schemas.openxmlformats.org/officeDocument/2006/relationships/image" Target="../media/image151.png"/><Relationship Id="rId27" Type="http://schemas.openxmlformats.org/officeDocument/2006/relationships/image" Target="../media/image14.png"/><Relationship Id="rId48" Type="http://schemas.openxmlformats.org/officeDocument/2006/relationships/customXml" Target="../ink/ink23.xml"/><Relationship Id="rId69" Type="http://schemas.openxmlformats.org/officeDocument/2006/relationships/image" Target="../media/image35.png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80" Type="http://schemas.openxmlformats.org/officeDocument/2006/relationships/customXml" Target="../ink/ink39.xml"/><Relationship Id="rId155" Type="http://schemas.openxmlformats.org/officeDocument/2006/relationships/customXml" Target="../ink/ink79.xml"/><Relationship Id="rId176" Type="http://schemas.openxmlformats.org/officeDocument/2006/relationships/image" Target="../media/image86.png"/><Relationship Id="rId197" Type="http://schemas.openxmlformats.org/officeDocument/2006/relationships/image" Target="../media/image96.png"/><Relationship Id="rId201" Type="http://schemas.openxmlformats.org/officeDocument/2006/relationships/image" Target="../media/image98.png"/><Relationship Id="rId222" Type="http://schemas.openxmlformats.org/officeDocument/2006/relationships/customXml" Target="../ink/ink113.xml"/><Relationship Id="rId243" Type="http://schemas.openxmlformats.org/officeDocument/2006/relationships/image" Target="../media/image119.png"/><Relationship Id="rId264" Type="http://schemas.openxmlformats.org/officeDocument/2006/relationships/customXml" Target="../ink/ink134.xml"/><Relationship Id="rId285" Type="http://schemas.openxmlformats.org/officeDocument/2006/relationships/customXml" Target="../ink/ink145.xml"/><Relationship Id="rId17" Type="http://schemas.openxmlformats.org/officeDocument/2006/relationships/image" Target="../media/image9.png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310" Type="http://schemas.openxmlformats.org/officeDocument/2006/relationships/customXml" Target="../ink/ink158.xml"/><Relationship Id="rId70" Type="http://schemas.openxmlformats.org/officeDocument/2006/relationships/customXml" Target="../ink/ink34.xml"/><Relationship Id="rId91" Type="http://schemas.openxmlformats.org/officeDocument/2006/relationships/image" Target="../media/image46.png"/><Relationship Id="rId145" Type="http://schemas.openxmlformats.org/officeDocument/2006/relationships/image" Target="../media/image71.png"/><Relationship Id="rId166" Type="http://schemas.openxmlformats.org/officeDocument/2006/relationships/image" Target="../media/image81.png"/><Relationship Id="rId187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8.xml"/><Relationship Id="rId233" Type="http://schemas.openxmlformats.org/officeDocument/2006/relationships/image" Target="../media/image114.png"/><Relationship Id="rId254" Type="http://schemas.openxmlformats.org/officeDocument/2006/relationships/customXml" Target="../ink/ink129.xml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75" Type="http://schemas.openxmlformats.org/officeDocument/2006/relationships/image" Target="../media/image135.png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60" Type="http://schemas.openxmlformats.org/officeDocument/2006/relationships/customXml" Target="../ink/ink29.xml"/><Relationship Id="rId81" Type="http://schemas.openxmlformats.org/officeDocument/2006/relationships/image" Target="../media/image41.png"/><Relationship Id="rId135" Type="http://schemas.openxmlformats.org/officeDocument/2006/relationships/customXml" Target="../ink/ink68.xml"/><Relationship Id="rId156" Type="http://schemas.openxmlformats.org/officeDocument/2006/relationships/image" Target="../media/image76.png"/><Relationship Id="rId177" Type="http://schemas.openxmlformats.org/officeDocument/2006/relationships/customXml" Target="../ink/ink90.xml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223" Type="http://schemas.openxmlformats.org/officeDocument/2006/relationships/image" Target="../media/image109.png"/><Relationship Id="rId244" Type="http://schemas.openxmlformats.org/officeDocument/2006/relationships/customXml" Target="../ink/ink124.xml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265" Type="http://schemas.openxmlformats.org/officeDocument/2006/relationships/image" Target="../media/image130.png"/><Relationship Id="rId286" Type="http://schemas.openxmlformats.org/officeDocument/2006/relationships/customXml" Target="../ink/ink146.xml"/><Relationship Id="rId50" Type="http://schemas.openxmlformats.org/officeDocument/2006/relationships/customXml" Target="../ink/ink24.xml"/><Relationship Id="rId104" Type="http://schemas.openxmlformats.org/officeDocument/2006/relationships/image" Target="../media/image52.png"/><Relationship Id="rId125" Type="http://schemas.openxmlformats.org/officeDocument/2006/relationships/customXml" Target="../ink/ink63.xml"/><Relationship Id="rId146" Type="http://schemas.openxmlformats.org/officeDocument/2006/relationships/customXml" Target="../ink/ink74.xml"/><Relationship Id="rId167" Type="http://schemas.openxmlformats.org/officeDocument/2006/relationships/customXml" Target="../ink/ink85.xml"/><Relationship Id="rId188" Type="http://schemas.openxmlformats.org/officeDocument/2006/relationships/customXml" Target="../ink/ink96.xml"/><Relationship Id="rId311" Type="http://schemas.openxmlformats.org/officeDocument/2006/relationships/image" Target="../media/image152.png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213" Type="http://schemas.openxmlformats.org/officeDocument/2006/relationships/image" Target="../media/image104.png"/><Relationship Id="rId234" Type="http://schemas.openxmlformats.org/officeDocument/2006/relationships/customXml" Target="../ink/ink119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5.png"/><Relationship Id="rId276" Type="http://schemas.openxmlformats.org/officeDocument/2006/relationships/customXml" Target="../ink/ink140.xml"/><Relationship Id="rId297" Type="http://schemas.openxmlformats.org/officeDocument/2006/relationships/image" Target="../media/image145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image" Target="../media/image67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301" Type="http://schemas.openxmlformats.org/officeDocument/2006/relationships/image" Target="../media/image147.png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99" Type="http://schemas.openxmlformats.org/officeDocument/2006/relationships/image" Target="../media/image97.png"/><Relationship Id="rId203" Type="http://schemas.openxmlformats.org/officeDocument/2006/relationships/image" Target="../media/image99.png"/><Relationship Id="rId19" Type="http://schemas.openxmlformats.org/officeDocument/2006/relationships/image" Target="../media/image10.png"/><Relationship Id="rId224" Type="http://schemas.openxmlformats.org/officeDocument/2006/relationships/customXml" Target="../ink/ink114.xml"/><Relationship Id="rId245" Type="http://schemas.openxmlformats.org/officeDocument/2006/relationships/image" Target="../media/image120.png"/><Relationship Id="rId266" Type="http://schemas.openxmlformats.org/officeDocument/2006/relationships/customXml" Target="../ink/ink135.xml"/><Relationship Id="rId287" Type="http://schemas.openxmlformats.org/officeDocument/2006/relationships/image" Target="../media/image140.png"/><Relationship Id="rId30" Type="http://schemas.openxmlformats.org/officeDocument/2006/relationships/customXml" Target="../ink/ink14.xml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image" Target="../media/image72.png"/><Relationship Id="rId168" Type="http://schemas.openxmlformats.org/officeDocument/2006/relationships/image" Target="../media/image82.png"/><Relationship Id="rId312" Type="http://schemas.openxmlformats.org/officeDocument/2006/relationships/customXml" Target="../ink/ink159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189" Type="http://schemas.openxmlformats.org/officeDocument/2006/relationships/image" Target="../media/image92.png"/><Relationship Id="rId3" Type="http://schemas.openxmlformats.org/officeDocument/2006/relationships/image" Target="../media/image1.png"/><Relationship Id="rId214" Type="http://schemas.openxmlformats.org/officeDocument/2006/relationships/customXml" Target="../ink/ink109.xml"/><Relationship Id="rId235" Type="http://schemas.openxmlformats.org/officeDocument/2006/relationships/image" Target="../media/image115.png"/><Relationship Id="rId256" Type="http://schemas.openxmlformats.org/officeDocument/2006/relationships/customXml" Target="../ink/ink130.xml"/><Relationship Id="rId277" Type="http://schemas.openxmlformats.org/officeDocument/2006/relationships/image" Target="../media/image136.png"/><Relationship Id="rId298" Type="http://schemas.openxmlformats.org/officeDocument/2006/relationships/customXml" Target="../ink/ink152.xml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77.png"/><Relationship Id="rId302" Type="http://schemas.openxmlformats.org/officeDocument/2006/relationships/customXml" Target="../ink/ink154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179" Type="http://schemas.openxmlformats.org/officeDocument/2006/relationships/customXml" Target="../ink/ink91.xml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0.png"/><Relationship Id="rId246" Type="http://schemas.openxmlformats.org/officeDocument/2006/relationships/customXml" Target="../ink/ink125.xml"/><Relationship Id="rId267" Type="http://schemas.openxmlformats.org/officeDocument/2006/relationships/image" Target="../media/image131.png"/><Relationship Id="rId288" Type="http://schemas.openxmlformats.org/officeDocument/2006/relationships/customXml" Target="../ink/ink147.xml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313" Type="http://schemas.openxmlformats.org/officeDocument/2006/relationships/image" Target="../media/image153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7.png"/><Relationship Id="rId94" Type="http://schemas.openxmlformats.org/officeDocument/2006/relationships/customXml" Target="../ink/ink46.xml"/><Relationship Id="rId148" Type="http://schemas.openxmlformats.org/officeDocument/2006/relationships/customXml" Target="../ink/ink75.xml"/><Relationship Id="rId169" Type="http://schemas.openxmlformats.org/officeDocument/2006/relationships/customXml" Target="../ink/ink86.xml"/><Relationship Id="rId4" Type="http://schemas.openxmlformats.org/officeDocument/2006/relationships/image" Target="../media/image2.png"/><Relationship Id="rId180" Type="http://schemas.openxmlformats.org/officeDocument/2006/relationships/image" Target="../media/image88.png"/><Relationship Id="rId215" Type="http://schemas.openxmlformats.org/officeDocument/2006/relationships/image" Target="../media/image105.png"/><Relationship Id="rId236" Type="http://schemas.openxmlformats.org/officeDocument/2006/relationships/customXml" Target="../ink/ink120.xml"/><Relationship Id="rId257" Type="http://schemas.openxmlformats.org/officeDocument/2006/relationships/image" Target="../media/image126.png"/><Relationship Id="rId278" Type="http://schemas.openxmlformats.org/officeDocument/2006/relationships/customXml" Target="../ink/ink141.xml"/><Relationship Id="rId303" Type="http://schemas.openxmlformats.org/officeDocument/2006/relationships/image" Target="../media/image148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image" Target="../media/image68.png"/><Relationship Id="rId191" Type="http://schemas.openxmlformats.org/officeDocument/2006/relationships/image" Target="../media/image93.png"/><Relationship Id="rId205" Type="http://schemas.openxmlformats.org/officeDocument/2006/relationships/image" Target="../media/image100.png"/><Relationship Id="rId247" Type="http://schemas.openxmlformats.org/officeDocument/2006/relationships/image" Target="../media/image121.png"/><Relationship Id="rId107" Type="http://schemas.openxmlformats.org/officeDocument/2006/relationships/image" Target="../media/image53.png"/><Relationship Id="rId289" Type="http://schemas.openxmlformats.org/officeDocument/2006/relationships/image" Target="../media/image141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3.png"/><Relationship Id="rId314" Type="http://schemas.openxmlformats.org/officeDocument/2006/relationships/customXml" Target="../ink/ink160.xml"/><Relationship Id="rId95" Type="http://schemas.openxmlformats.org/officeDocument/2006/relationships/image" Target="../media/image48.png"/><Relationship Id="rId160" Type="http://schemas.openxmlformats.org/officeDocument/2006/relationships/image" Target="../media/image78.png"/><Relationship Id="rId216" Type="http://schemas.openxmlformats.org/officeDocument/2006/relationships/customXml" Target="../ink/ink110.xml"/><Relationship Id="rId258" Type="http://schemas.openxmlformats.org/officeDocument/2006/relationships/customXml" Target="../ink/ink131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9.xml"/><Relationship Id="rId171" Type="http://schemas.openxmlformats.org/officeDocument/2006/relationships/customXml" Target="../ink/ink87.xml"/><Relationship Id="rId227" Type="http://schemas.openxmlformats.org/officeDocument/2006/relationships/image" Target="../media/image111.png"/><Relationship Id="rId269" Type="http://schemas.openxmlformats.org/officeDocument/2006/relationships/image" Target="../media/image132.png"/><Relationship Id="rId33" Type="http://schemas.openxmlformats.org/officeDocument/2006/relationships/image" Target="../media/image17.png"/><Relationship Id="rId129" Type="http://schemas.openxmlformats.org/officeDocument/2006/relationships/customXml" Target="../ink/ink65.xml"/><Relationship Id="rId280" Type="http://schemas.openxmlformats.org/officeDocument/2006/relationships/customXml" Target="../ink/ink142.xml"/><Relationship Id="rId75" Type="http://schemas.openxmlformats.org/officeDocument/2006/relationships/image" Target="../media/image38.png"/><Relationship Id="rId140" Type="http://schemas.openxmlformats.org/officeDocument/2006/relationships/image" Target="../media/image69.png"/><Relationship Id="rId182" Type="http://schemas.openxmlformats.org/officeDocument/2006/relationships/customXml" Target="../ink/ink93.xml"/><Relationship Id="rId6" Type="http://schemas.openxmlformats.org/officeDocument/2006/relationships/customXml" Target="../ink/ink2.xml"/><Relationship Id="rId238" Type="http://schemas.openxmlformats.org/officeDocument/2006/relationships/customXml" Target="../ink/ink121.xml"/><Relationship Id="rId291" Type="http://schemas.openxmlformats.org/officeDocument/2006/relationships/image" Target="../media/image142.png"/><Relationship Id="rId305" Type="http://schemas.openxmlformats.org/officeDocument/2006/relationships/image" Target="../media/image149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4.png"/><Relationship Id="rId193" Type="http://schemas.openxmlformats.org/officeDocument/2006/relationships/image" Target="../media/image94.png"/><Relationship Id="rId207" Type="http://schemas.openxmlformats.org/officeDocument/2006/relationships/image" Target="../media/image101.png"/><Relationship Id="rId249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1.xml"/><Relationship Id="rId21" Type="http://schemas.openxmlformats.org/officeDocument/2006/relationships/customXml" Target="../ink/ink173.xml"/><Relationship Id="rId42" Type="http://schemas.openxmlformats.org/officeDocument/2006/relationships/image" Target="../media/image175.png"/><Relationship Id="rId63" Type="http://schemas.openxmlformats.org/officeDocument/2006/relationships/customXml" Target="../ink/ink194.xml"/><Relationship Id="rId84" Type="http://schemas.openxmlformats.org/officeDocument/2006/relationships/image" Target="../media/image196.png"/><Relationship Id="rId138" Type="http://schemas.openxmlformats.org/officeDocument/2006/relationships/image" Target="../media/image223.png"/><Relationship Id="rId159" Type="http://schemas.openxmlformats.org/officeDocument/2006/relationships/customXml" Target="../ink/ink242.xml"/><Relationship Id="rId170" Type="http://schemas.openxmlformats.org/officeDocument/2006/relationships/image" Target="../media/image238.png"/><Relationship Id="rId107" Type="http://schemas.openxmlformats.org/officeDocument/2006/relationships/customXml" Target="../ink/ink216.xml"/><Relationship Id="rId11" Type="http://schemas.openxmlformats.org/officeDocument/2006/relationships/customXml" Target="../ink/ink168.xml"/><Relationship Id="rId32" Type="http://schemas.openxmlformats.org/officeDocument/2006/relationships/image" Target="../media/image170.png"/><Relationship Id="rId53" Type="http://schemas.openxmlformats.org/officeDocument/2006/relationships/customXml" Target="../ink/ink189.xml"/><Relationship Id="rId74" Type="http://schemas.openxmlformats.org/officeDocument/2006/relationships/image" Target="../media/image191.png"/><Relationship Id="rId128" Type="http://schemas.openxmlformats.org/officeDocument/2006/relationships/image" Target="../media/image218.png"/><Relationship Id="rId149" Type="http://schemas.openxmlformats.org/officeDocument/2006/relationships/customXml" Target="../ink/ink237.xml"/><Relationship Id="rId5" Type="http://schemas.openxmlformats.org/officeDocument/2006/relationships/customXml" Target="../ink/ink165.xml"/><Relationship Id="rId95" Type="http://schemas.openxmlformats.org/officeDocument/2006/relationships/customXml" Target="../ink/ink210.xml"/><Relationship Id="rId160" Type="http://schemas.openxmlformats.org/officeDocument/2006/relationships/image" Target="../media/image233.png"/><Relationship Id="rId22" Type="http://schemas.openxmlformats.org/officeDocument/2006/relationships/image" Target="../media/image165.png"/><Relationship Id="rId43" Type="http://schemas.openxmlformats.org/officeDocument/2006/relationships/customXml" Target="../ink/ink184.xml"/><Relationship Id="rId64" Type="http://schemas.openxmlformats.org/officeDocument/2006/relationships/image" Target="../media/image186.png"/><Relationship Id="rId118" Type="http://schemas.openxmlformats.org/officeDocument/2006/relationships/image" Target="../media/image213.png"/><Relationship Id="rId139" Type="http://schemas.openxmlformats.org/officeDocument/2006/relationships/customXml" Target="../ink/ink232.xml"/><Relationship Id="rId85" Type="http://schemas.openxmlformats.org/officeDocument/2006/relationships/customXml" Target="../ink/ink205.xml"/><Relationship Id="rId150" Type="http://schemas.openxmlformats.org/officeDocument/2006/relationships/image" Target="../media/image228.png"/><Relationship Id="rId171" Type="http://schemas.openxmlformats.org/officeDocument/2006/relationships/customXml" Target="../ink/ink248.xml"/><Relationship Id="rId12" Type="http://schemas.openxmlformats.org/officeDocument/2006/relationships/image" Target="../media/image160.png"/><Relationship Id="rId33" Type="http://schemas.openxmlformats.org/officeDocument/2006/relationships/customXml" Target="../ink/ink179.xml"/><Relationship Id="rId108" Type="http://schemas.openxmlformats.org/officeDocument/2006/relationships/image" Target="../media/image208.png"/><Relationship Id="rId129" Type="http://schemas.openxmlformats.org/officeDocument/2006/relationships/customXml" Target="../ink/ink227.xml"/><Relationship Id="rId54" Type="http://schemas.openxmlformats.org/officeDocument/2006/relationships/image" Target="../media/image181.png"/><Relationship Id="rId70" Type="http://schemas.openxmlformats.org/officeDocument/2006/relationships/image" Target="../media/image189.png"/><Relationship Id="rId75" Type="http://schemas.openxmlformats.org/officeDocument/2006/relationships/customXml" Target="../ink/ink200.xml"/><Relationship Id="rId91" Type="http://schemas.openxmlformats.org/officeDocument/2006/relationships/customXml" Target="../ink/ink208.xml"/><Relationship Id="rId96" Type="http://schemas.openxmlformats.org/officeDocument/2006/relationships/image" Target="../media/image202.png"/><Relationship Id="rId140" Type="http://schemas.openxmlformats.org/officeDocument/2006/relationships/image" Target="../media/image35.png"/><Relationship Id="rId145" Type="http://schemas.openxmlformats.org/officeDocument/2006/relationships/customXml" Target="../ink/ink235.xml"/><Relationship Id="rId161" Type="http://schemas.openxmlformats.org/officeDocument/2006/relationships/customXml" Target="../ink/ink243.xml"/><Relationship Id="rId166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23" Type="http://schemas.openxmlformats.org/officeDocument/2006/relationships/customXml" Target="../ink/ink174.xml"/><Relationship Id="rId28" Type="http://schemas.openxmlformats.org/officeDocument/2006/relationships/image" Target="../media/image168.png"/><Relationship Id="rId49" Type="http://schemas.openxmlformats.org/officeDocument/2006/relationships/customXml" Target="../ink/ink187.xml"/><Relationship Id="rId114" Type="http://schemas.openxmlformats.org/officeDocument/2006/relationships/image" Target="../media/image211.png"/><Relationship Id="rId119" Type="http://schemas.openxmlformats.org/officeDocument/2006/relationships/customXml" Target="../ink/ink222.xml"/><Relationship Id="rId44" Type="http://schemas.openxmlformats.org/officeDocument/2006/relationships/image" Target="../media/image176.png"/><Relationship Id="rId60" Type="http://schemas.openxmlformats.org/officeDocument/2006/relationships/image" Target="../media/image184.png"/><Relationship Id="rId65" Type="http://schemas.openxmlformats.org/officeDocument/2006/relationships/customXml" Target="../ink/ink195.xml"/><Relationship Id="rId81" Type="http://schemas.openxmlformats.org/officeDocument/2006/relationships/customXml" Target="../ink/ink203.xml"/><Relationship Id="rId86" Type="http://schemas.openxmlformats.org/officeDocument/2006/relationships/image" Target="../media/image197.png"/><Relationship Id="rId130" Type="http://schemas.openxmlformats.org/officeDocument/2006/relationships/image" Target="../media/image219.png"/><Relationship Id="rId135" Type="http://schemas.openxmlformats.org/officeDocument/2006/relationships/customXml" Target="../ink/ink230.xml"/><Relationship Id="rId151" Type="http://schemas.openxmlformats.org/officeDocument/2006/relationships/customXml" Target="../ink/ink238.xml"/><Relationship Id="rId156" Type="http://schemas.openxmlformats.org/officeDocument/2006/relationships/image" Target="../media/image231.png"/><Relationship Id="rId172" Type="http://schemas.openxmlformats.org/officeDocument/2006/relationships/image" Target="../media/image239.png"/><Relationship Id="rId13" Type="http://schemas.openxmlformats.org/officeDocument/2006/relationships/customXml" Target="../ink/ink169.xml"/><Relationship Id="rId18" Type="http://schemas.openxmlformats.org/officeDocument/2006/relationships/image" Target="../media/image163.png"/><Relationship Id="rId39" Type="http://schemas.openxmlformats.org/officeDocument/2006/relationships/customXml" Target="../ink/ink182.xml"/><Relationship Id="rId109" Type="http://schemas.openxmlformats.org/officeDocument/2006/relationships/customXml" Target="../ink/ink217.xml"/><Relationship Id="rId34" Type="http://schemas.openxmlformats.org/officeDocument/2006/relationships/image" Target="../media/image171.png"/><Relationship Id="rId50" Type="http://schemas.openxmlformats.org/officeDocument/2006/relationships/image" Target="../media/image179.png"/><Relationship Id="rId55" Type="http://schemas.openxmlformats.org/officeDocument/2006/relationships/customXml" Target="../ink/ink190.xml"/><Relationship Id="rId76" Type="http://schemas.openxmlformats.org/officeDocument/2006/relationships/image" Target="../media/image192.png"/><Relationship Id="rId97" Type="http://schemas.openxmlformats.org/officeDocument/2006/relationships/customXml" Target="../ink/ink211.xml"/><Relationship Id="rId104" Type="http://schemas.openxmlformats.org/officeDocument/2006/relationships/image" Target="../media/image206.png"/><Relationship Id="rId120" Type="http://schemas.openxmlformats.org/officeDocument/2006/relationships/image" Target="../media/image214.png"/><Relationship Id="rId125" Type="http://schemas.openxmlformats.org/officeDocument/2006/relationships/customXml" Target="../ink/ink225.xml"/><Relationship Id="rId141" Type="http://schemas.openxmlformats.org/officeDocument/2006/relationships/customXml" Target="../ink/ink233.xml"/><Relationship Id="rId146" Type="http://schemas.openxmlformats.org/officeDocument/2006/relationships/image" Target="../media/image226.png"/><Relationship Id="rId167" Type="http://schemas.openxmlformats.org/officeDocument/2006/relationships/customXml" Target="../ink/ink246.xml"/><Relationship Id="rId7" Type="http://schemas.openxmlformats.org/officeDocument/2006/relationships/customXml" Target="../ink/ink166.xml"/><Relationship Id="rId71" Type="http://schemas.openxmlformats.org/officeDocument/2006/relationships/customXml" Target="../ink/ink198.xml"/><Relationship Id="rId92" Type="http://schemas.openxmlformats.org/officeDocument/2006/relationships/image" Target="../media/image200.png"/><Relationship Id="rId162" Type="http://schemas.openxmlformats.org/officeDocument/2006/relationships/image" Target="../media/image234.png"/><Relationship Id="rId2" Type="http://schemas.openxmlformats.org/officeDocument/2006/relationships/customXml" Target="../ink/ink164.xml"/><Relationship Id="rId29" Type="http://schemas.openxmlformats.org/officeDocument/2006/relationships/customXml" Target="../ink/ink177.xml"/><Relationship Id="rId24" Type="http://schemas.openxmlformats.org/officeDocument/2006/relationships/image" Target="../media/image166.png"/><Relationship Id="rId40" Type="http://schemas.openxmlformats.org/officeDocument/2006/relationships/image" Target="../media/image174.png"/><Relationship Id="rId45" Type="http://schemas.openxmlformats.org/officeDocument/2006/relationships/customXml" Target="../ink/ink185.xml"/><Relationship Id="rId66" Type="http://schemas.openxmlformats.org/officeDocument/2006/relationships/image" Target="../media/image187.png"/><Relationship Id="rId87" Type="http://schemas.openxmlformats.org/officeDocument/2006/relationships/customXml" Target="../ink/ink206.xml"/><Relationship Id="rId110" Type="http://schemas.openxmlformats.org/officeDocument/2006/relationships/image" Target="../media/image209.png"/><Relationship Id="rId115" Type="http://schemas.openxmlformats.org/officeDocument/2006/relationships/customXml" Target="../ink/ink220.xml"/><Relationship Id="rId131" Type="http://schemas.openxmlformats.org/officeDocument/2006/relationships/customXml" Target="../ink/ink228.xml"/><Relationship Id="rId136" Type="http://schemas.openxmlformats.org/officeDocument/2006/relationships/image" Target="../media/image222.png"/><Relationship Id="rId157" Type="http://schemas.openxmlformats.org/officeDocument/2006/relationships/customXml" Target="../ink/ink241.xml"/><Relationship Id="rId61" Type="http://schemas.openxmlformats.org/officeDocument/2006/relationships/customXml" Target="../ink/ink193.xml"/><Relationship Id="rId82" Type="http://schemas.openxmlformats.org/officeDocument/2006/relationships/image" Target="../media/image195.png"/><Relationship Id="rId152" Type="http://schemas.openxmlformats.org/officeDocument/2006/relationships/image" Target="../media/image229.png"/><Relationship Id="rId19" Type="http://schemas.openxmlformats.org/officeDocument/2006/relationships/customXml" Target="../ink/ink172.xml"/><Relationship Id="rId14" Type="http://schemas.openxmlformats.org/officeDocument/2006/relationships/image" Target="../media/image161.png"/><Relationship Id="rId30" Type="http://schemas.openxmlformats.org/officeDocument/2006/relationships/image" Target="../media/image169.png"/><Relationship Id="rId35" Type="http://schemas.openxmlformats.org/officeDocument/2006/relationships/customXml" Target="../ink/ink180.xml"/><Relationship Id="rId56" Type="http://schemas.openxmlformats.org/officeDocument/2006/relationships/image" Target="../media/image182.png"/><Relationship Id="rId77" Type="http://schemas.openxmlformats.org/officeDocument/2006/relationships/customXml" Target="../ink/ink201.xml"/><Relationship Id="rId100" Type="http://schemas.openxmlformats.org/officeDocument/2006/relationships/image" Target="../media/image204.png"/><Relationship Id="rId105" Type="http://schemas.openxmlformats.org/officeDocument/2006/relationships/customXml" Target="../ink/ink215.xml"/><Relationship Id="rId126" Type="http://schemas.openxmlformats.org/officeDocument/2006/relationships/image" Target="../media/image217.png"/><Relationship Id="rId147" Type="http://schemas.openxmlformats.org/officeDocument/2006/relationships/customXml" Target="../ink/ink236.xml"/><Relationship Id="rId168" Type="http://schemas.openxmlformats.org/officeDocument/2006/relationships/image" Target="../media/image237.png"/><Relationship Id="rId8" Type="http://schemas.openxmlformats.org/officeDocument/2006/relationships/image" Target="../media/image158.png"/><Relationship Id="rId51" Type="http://schemas.openxmlformats.org/officeDocument/2006/relationships/customXml" Target="../ink/ink188.xml"/><Relationship Id="rId72" Type="http://schemas.openxmlformats.org/officeDocument/2006/relationships/image" Target="../media/image190.png"/><Relationship Id="rId93" Type="http://schemas.openxmlformats.org/officeDocument/2006/relationships/customXml" Target="../ink/ink209.xml"/><Relationship Id="rId98" Type="http://schemas.openxmlformats.org/officeDocument/2006/relationships/image" Target="../media/image203.png"/><Relationship Id="rId121" Type="http://schemas.openxmlformats.org/officeDocument/2006/relationships/customXml" Target="../ink/ink223.xml"/><Relationship Id="rId142" Type="http://schemas.openxmlformats.org/officeDocument/2006/relationships/image" Target="../media/image224.png"/><Relationship Id="rId163" Type="http://schemas.openxmlformats.org/officeDocument/2006/relationships/customXml" Target="../ink/ink244.xml"/><Relationship Id="rId3" Type="http://schemas.openxmlformats.org/officeDocument/2006/relationships/image" Target="../media/image1.png"/><Relationship Id="rId25" Type="http://schemas.openxmlformats.org/officeDocument/2006/relationships/customXml" Target="../ink/ink175.xml"/><Relationship Id="rId46" Type="http://schemas.openxmlformats.org/officeDocument/2006/relationships/image" Target="../media/image177.png"/><Relationship Id="rId67" Type="http://schemas.openxmlformats.org/officeDocument/2006/relationships/customXml" Target="../ink/ink196.xml"/><Relationship Id="rId116" Type="http://schemas.openxmlformats.org/officeDocument/2006/relationships/image" Target="../media/image212.png"/><Relationship Id="rId137" Type="http://schemas.openxmlformats.org/officeDocument/2006/relationships/customXml" Target="../ink/ink231.xml"/><Relationship Id="rId158" Type="http://schemas.openxmlformats.org/officeDocument/2006/relationships/image" Target="../media/image232.png"/><Relationship Id="rId20" Type="http://schemas.openxmlformats.org/officeDocument/2006/relationships/image" Target="../media/image164.png"/><Relationship Id="rId41" Type="http://schemas.openxmlformats.org/officeDocument/2006/relationships/customXml" Target="../ink/ink183.xml"/><Relationship Id="rId62" Type="http://schemas.openxmlformats.org/officeDocument/2006/relationships/image" Target="../media/image185.png"/><Relationship Id="rId83" Type="http://schemas.openxmlformats.org/officeDocument/2006/relationships/customXml" Target="../ink/ink204.xml"/><Relationship Id="rId88" Type="http://schemas.openxmlformats.org/officeDocument/2006/relationships/image" Target="../media/image198.png"/><Relationship Id="rId111" Type="http://schemas.openxmlformats.org/officeDocument/2006/relationships/customXml" Target="../ink/ink218.xml"/><Relationship Id="rId132" Type="http://schemas.openxmlformats.org/officeDocument/2006/relationships/image" Target="../media/image220.png"/><Relationship Id="rId153" Type="http://schemas.openxmlformats.org/officeDocument/2006/relationships/customXml" Target="../ink/ink239.xml"/><Relationship Id="rId15" Type="http://schemas.openxmlformats.org/officeDocument/2006/relationships/customXml" Target="../ink/ink170.xml"/><Relationship Id="rId36" Type="http://schemas.openxmlformats.org/officeDocument/2006/relationships/image" Target="../media/image172.png"/><Relationship Id="rId57" Type="http://schemas.openxmlformats.org/officeDocument/2006/relationships/customXml" Target="../ink/ink191.xml"/><Relationship Id="rId106" Type="http://schemas.openxmlformats.org/officeDocument/2006/relationships/image" Target="../media/image207.png"/><Relationship Id="rId127" Type="http://schemas.openxmlformats.org/officeDocument/2006/relationships/customXml" Target="../ink/ink226.xml"/><Relationship Id="rId10" Type="http://schemas.openxmlformats.org/officeDocument/2006/relationships/image" Target="../media/image159.png"/><Relationship Id="rId31" Type="http://schemas.openxmlformats.org/officeDocument/2006/relationships/customXml" Target="../ink/ink178.xml"/><Relationship Id="rId52" Type="http://schemas.openxmlformats.org/officeDocument/2006/relationships/image" Target="../media/image180.png"/><Relationship Id="rId73" Type="http://schemas.openxmlformats.org/officeDocument/2006/relationships/customXml" Target="../ink/ink199.xml"/><Relationship Id="rId78" Type="http://schemas.openxmlformats.org/officeDocument/2006/relationships/image" Target="../media/image193.png"/><Relationship Id="rId94" Type="http://schemas.openxmlformats.org/officeDocument/2006/relationships/image" Target="../media/image201.png"/><Relationship Id="rId99" Type="http://schemas.openxmlformats.org/officeDocument/2006/relationships/customXml" Target="../ink/ink212.xml"/><Relationship Id="rId101" Type="http://schemas.openxmlformats.org/officeDocument/2006/relationships/customXml" Target="../ink/ink213.xml"/><Relationship Id="rId122" Type="http://schemas.openxmlformats.org/officeDocument/2006/relationships/image" Target="../media/image215.png"/><Relationship Id="rId143" Type="http://schemas.openxmlformats.org/officeDocument/2006/relationships/customXml" Target="../ink/ink234.xml"/><Relationship Id="rId148" Type="http://schemas.openxmlformats.org/officeDocument/2006/relationships/image" Target="../media/image227.png"/><Relationship Id="rId164" Type="http://schemas.openxmlformats.org/officeDocument/2006/relationships/image" Target="../media/image235.png"/><Relationship Id="rId169" Type="http://schemas.openxmlformats.org/officeDocument/2006/relationships/customXml" Target="../ink/ink247.xml"/><Relationship Id="rId4" Type="http://schemas.openxmlformats.org/officeDocument/2006/relationships/image" Target="../media/image156.png"/><Relationship Id="rId9" Type="http://schemas.openxmlformats.org/officeDocument/2006/relationships/customXml" Target="../ink/ink167.xml"/><Relationship Id="rId26" Type="http://schemas.openxmlformats.org/officeDocument/2006/relationships/image" Target="../media/image167.png"/><Relationship Id="rId47" Type="http://schemas.openxmlformats.org/officeDocument/2006/relationships/customXml" Target="../ink/ink186.xml"/><Relationship Id="rId68" Type="http://schemas.openxmlformats.org/officeDocument/2006/relationships/image" Target="../media/image188.png"/><Relationship Id="rId89" Type="http://schemas.openxmlformats.org/officeDocument/2006/relationships/customXml" Target="../ink/ink207.xml"/><Relationship Id="rId112" Type="http://schemas.openxmlformats.org/officeDocument/2006/relationships/image" Target="../media/image210.png"/><Relationship Id="rId133" Type="http://schemas.openxmlformats.org/officeDocument/2006/relationships/customXml" Target="../ink/ink229.xml"/><Relationship Id="rId154" Type="http://schemas.openxmlformats.org/officeDocument/2006/relationships/image" Target="../media/image230.png"/><Relationship Id="rId16" Type="http://schemas.openxmlformats.org/officeDocument/2006/relationships/image" Target="../media/image162.png"/><Relationship Id="rId37" Type="http://schemas.openxmlformats.org/officeDocument/2006/relationships/customXml" Target="../ink/ink181.xml"/><Relationship Id="rId58" Type="http://schemas.openxmlformats.org/officeDocument/2006/relationships/image" Target="../media/image183.png"/><Relationship Id="rId79" Type="http://schemas.openxmlformats.org/officeDocument/2006/relationships/customXml" Target="../ink/ink202.xml"/><Relationship Id="rId102" Type="http://schemas.openxmlformats.org/officeDocument/2006/relationships/image" Target="../media/image205.png"/><Relationship Id="rId123" Type="http://schemas.openxmlformats.org/officeDocument/2006/relationships/customXml" Target="../ink/ink224.xml"/><Relationship Id="rId144" Type="http://schemas.openxmlformats.org/officeDocument/2006/relationships/image" Target="../media/image225.png"/><Relationship Id="rId90" Type="http://schemas.openxmlformats.org/officeDocument/2006/relationships/image" Target="../media/image199.png"/><Relationship Id="rId165" Type="http://schemas.openxmlformats.org/officeDocument/2006/relationships/customXml" Target="../ink/ink245.xml"/><Relationship Id="rId27" Type="http://schemas.openxmlformats.org/officeDocument/2006/relationships/customXml" Target="../ink/ink176.xml"/><Relationship Id="rId48" Type="http://schemas.openxmlformats.org/officeDocument/2006/relationships/image" Target="../media/image178.png"/><Relationship Id="rId69" Type="http://schemas.openxmlformats.org/officeDocument/2006/relationships/customXml" Target="../ink/ink197.xml"/><Relationship Id="rId113" Type="http://schemas.openxmlformats.org/officeDocument/2006/relationships/customXml" Target="../ink/ink219.xml"/><Relationship Id="rId134" Type="http://schemas.openxmlformats.org/officeDocument/2006/relationships/image" Target="../media/image221.png"/><Relationship Id="rId80" Type="http://schemas.openxmlformats.org/officeDocument/2006/relationships/image" Target="../media/image194.png"/><Relationship Id="rId155" Type="http://schemas.openxmlformats.org/officeDocument/2006/relationships/customXml" Target="../ink/ink240.xml"/><Relationship Id="rId17" Type="http://schemas.openxmlformats.org/officeDocument/2006/relationships/customXml" Target="../ink/ink171.xml"/><Relationship Id="rId38" Type="http://schemas.openxmlformats.org/officeDocument/2006/relationships/image" Target="../media/image173.png"/><Relationship Id="rId59" Type="http://schemas.openxmlformats.org/officeDocument/2006/relationships/customXml" Target="../ink/ink192.xml"/><Relationship Id="rId103" Type="http://schemas.openxmlformats.org/officeDocument/2006/relationships/customXml" Target="../ink/ink214.xml"/><Relationship Id="rId124" Type="http://schemas.openxmlformats.org/officeDocument/2006/relationships/image" Target="../media/image2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1.xml"/><Relationship Id="rId13" Type="http://schemas.openxmlformats.org/officeDocument/2006/relationships/image" Target="../media/image245.png"/><Relationship Id="rId18" Type="http://schemas.openxmlformats.org/officeDocument/2006/relationships/customXml" Target="../ink/ink256.xml"/><Relationship Id="rId3" Type="http://schemas.openxmlformats.org/officeDocument/2006/relationships/image" Target="../media/image1.png"/><Relationship Id="rId7" Type="http://schemas.openxmlformats.org/officeDocument/2006/relationships/image" Target="../media/image242.png"/><Relationship Id="rId12" Type="http://schemas.openxmlformats.org/officeDocument/2006/relationships/customXml" Target="../ink/ink253.xml"/><Relationship Id="rId17" Type="http://schemas.openxmlformats.org/officeDocument/2006/relationships/image" Target="../media/image247.png"/><Relationship Id="rId2" Type="http://schemas.openxmlformats.org/officeDocument/2006/relationships/customXml" Target="../ink/ink249.xml"/><Relationship Id="rId16" Type="http://schemas.openxmlformats.org/officeDocument/2006/relationships/customXml" Target="../ink/ink2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0.xml"/><Relationship Id="rId11" Type="http://schemas.openxmlformats.org/officeDocument/2006/relationships/image" Target="../media/image244.png"/><Relationship Id="rId5" Type="http://schemas.openxmlformats.org/officeDocument/2006/relationships/image" Target="../media/image241.jpg"/><Relationship Id="rId15" Type="http://schemas.openxmlformats.org/officeDocument/2006/relationships/image" Target="../media/image246.png"/><Relationship Id="rId10" Type="http://schemas.openxmlformats.org/officeDocument/2006/relationships/customXml" Target="../ink/ink252.xml"/><Relationship Id="rId19" Type="http://schemas.openxmlformats.org/officeDocument/2006/relationships/image" Target="../media/image248.png"/><Relationship Id="rId4" Type="http://schemas.openxmlformats.org/officeDocument/2006/relationships/image" Target="../media/image240.png"/><Relationship Id="rId9" Type="http://schemas.openxmlformats.org/officeDocument/2006/relationships/image" Target="../media/image243.png"/><Relationship Id="rId14" Type="http://schemas.openxmlformats.org/officeDocument/2006/relationships/customXml" Target="../ink/ink2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1.png"/><Relationship Id="rId2" Type="http://schemas.openxmlformats.org/officeDocument/2006/relationships/customXml" Target="../ink/ink2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8.xml"/><Relationship Id="rId5" Type="http://schemas.openxmlformats.org/officeDocument/2006/relationships/image" Target="../media/image250.jpg"/><Relationship Id="rId4" Type="http://schemas.openxmlformats.org/officeDocument/2006/relationships/image" Target="../media/image24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0.png"/><Relationship Id="rId299" Type="http://schemas.openxmlformats.org/officeDocument/2006/relationships/image" Target="../media/image401.png"/><Relationship Id="rId21" Type="http://schemas.openxmlformats.org/officeDocument/2006/relationships/image" Target="../media/image262.png"/><Relationship Id="rId63" Type="http://schemas.openxmlformats.org/officeDocument/2006/relationships/image" Target="../media/image283.png"/><Relationship Id="rId159" Type="http://schemas.openxmlformats.org/officeDocument/2006/relationships/image" Target="../media/image331.png"/><Relationship Id="rId324" Type="http://schemas.openxmlformats.org/officeDocument/2006/relationships/customXml" Target="../ink/ink419.xml"/><Relationship Id="rId170" Type="http://schemas.openxmlformats.org/officeDocument/2006/relationships/customXml" Target="../ink/ink342.xml"/><Relationship Id="rId226" Type="http://schemas.openxmlformats.org/officeDocument/2006/relationships/customXml" Target="../ink/ink370.xml"/><Relationship Id="rId268" Type="http://schemas.openxmlformats.org/officeDocument/2006/relationships/customXml" Target="../ink/ink391.xml"/><Relationship Id="rId32" Type="http://schemas.openxmlformats.org/officeDocument/2006/relationships/customXml" Target="../ink/ink273.xml"/><Relationship Id="rId74" Type="http://schemas.openxmlformats.org/officeDocument/2006/relationships/customXml" Target="../ink/ink294.xml"/><Relationship Id="rId128" Type="http://schemas.openxmlformats.org/officeDocument/2006/relationships/customXml" Target="../ink/ink321.xml"/><Relationship Id="rId5" Type="http://schemas.openxmlformats.org/officeDocument/2006/relationships/image" Target="../media/image254.png"/><Relationship Id="rId181" Type="http://schemas.openxmlformats.org/officeDocument/2006/relationships/image" Target="../media/image342.png"/><Relationship Id="rId237" Type="http://schemas.openxmlformats.org/officeDocument/2006/relationships/image" Target="../media/image370.png"/><Relationship Id="rId279" Type="http://schemas.openxmlformats.org/officeDocument/2006/relationships/image" Target="../media/image391.png"/><Relationship Id="rId43" Type="http://schemas.openxmlformats.org/officeDocument/2006/relationships/image" Target="../media/image273.png"/><Relationship Id="rId139" Type="http://schemas.openxmlformats.org/officeDocument/2006/relationships/image" Target="../media/image321.png"/><Relationship Id="rId290" Type="http://schemas.openxmlformats.org/officeDocument/2006/relationships/customXml" Target="../ink/ink402.xml"/><Relationship Id="rId304" Type="http://schemas.openxmlformats.org/officeDocument/2006/relationships/customXml" Target="../ink/ink409.xml"/><Relationship Id="rId85" Type="http://schemas.openxmlformats.org/officeDocument/2006/relationships/image" Target="../media/image294.png"/><Relationship Id="rId150" Type="http://schemas.openxmlformats.org/officeDocument/2006/relationships/customXml" Target="../ink/ink332.xml"/><Relationship Id="rId192" Type="http://schemas.openxmlformats.org/officeDocument/2006/relationships/customXml" Target="../ink/ink353.xml"/><Relationship Id="rId206" Type="http://schemas.openxmlformats.org/officeDocument/2006/relationships/customXml" Target="../ink/ink360.xml"/><Relationship Id="rId248" Type="http://schemas.openxmlformats.org/officeDocument/2006/relationships/customXml" Target="../ink/ink381.xml"/><Relationship Id="rId12" Type="http://schemas.openxmlformats.org/officeDocument/2006/relationships/customXml" Target="../ink/ink263.xml"/><Relationship Id="rId108" Type="http://schemas.openxmlformats.org/officeDocument/2006/relationships/customXml" Target="../ink/ink311.xml"/><Relationship Id="rId315" Type="http://schemas.openxmlformats.org/officeDocument/2006/relationships/image" Target="../media/image409.png"/><Relationship Id="rId54" Type="http://schemas.openxmlformats.org/officeDocument/2006/relationships/customXml" Target="../ink/ink284.xml"/><Relationship Id="rId96" Type="http://schemas.openxmlformats.org/officeDocument/2006/relationships/customXml" Target="../ink/ink305.xml"/><Relationship Id="rId161" Type="http://schemas.openxmlformats.org/officeDocument/2006/relationships/image" Target="../media/image332.png"/><Relationship Id="rId217" Type="http://schemas.openxmlformats.org/officeDocument/2006/relationships/image" Target="../media/image360.png"/><Relationship Id="rId259" Type="http://schemas.openxmlformats.org/officeDocument/2006/relationships/image" Target="../media/image381.png"/><Relationship Id="rId23" Type="http://schemas.openxmlformats.org/officeDocument/2006/relationships/image" Target="../media/image263.png"/><Relationship Id="rId119" Type="http://schemas.openxmlformats.org/officeDocument/2006/relationships/image" Target="../media/image311.png"/><Relationship Id="rId270" Type="http://schemas.openxmlformats.org/officeDocument/2006/relationships/customXml" Target="../ink/ink392.xml"/><Relationship Id="rId326" Type="http://schemas.openxmlformats.org/officeDocument/2006/relationships/customXml" Target="../ink/ink420.xml"/><Relationship Id="rId65" Type="http://schemas.openxmlformats.org/officeDocument/2006/relationships/image" Target="../media/image284.png"/><Relationship Id="rId130" Type="http://schemas.openxmlformats.org/officeDocument/2006/relationships/customXml" Target="../ink/ink322.xml"/><Relationship Id="rId172" Type="http://schemas.openxmlformats.org/officeDocument/2006/relationships/customXml" Target="../ink/ink343.xml"/><Relationship Id="rId228" Type="http://schemas.openxmlformats.org/officeDocument/2006/relationships/customXml" Target="../ink/ink371.xml"/><Relationship Id="rId281" Type="http://schemas.openxmlformats.org/officeDocument/2006/relationships/image" Target="../media/image392.png"/><Relationship Id="rId34" Type="http://schemas.openxmlformats.org/officeDocument/2006/relationships/customXml" Target="../ink/ink274.xml"/><Relationship Id="rId76" Type="http://schemas.openxmlformats.org/officeDocument/2006/relationships/customXml" Target="../ink/ink295.xml"/><Relationship Id="rId141" Type="http://schemas.openxmlformats.org/officeDocument/2006/relationships/image" Target="../media/image322.png"/><Relationship Id="rId7" Type="http://schemas.openxmlformats.org/officeDocument/2006/relationships/image" Target="../media/image255.png"/><Relationship Id="rId162" Type="http://schemas.openxmlformats.org/officeDocument/2006/relationships/customXml" Target="../ink/ink338.xml"/><Relationship Id="rId183" Type="http://schemas.openxmlformats.org/officeDocument/2006/relationships/image" Target="../media/image343.png"/><Relationship Id="rId218" Type="http://schemas.openxmlformats.org/officeDocument/2006/relationships/customXml" Target="../ink/ink366.xml"/><Relationship Id="rId239" Type="http://schemas.openxmlformats.org/officeDocument/2006/relationships/image" Target="../media/image371.png"/><Relationship Id="rId250" Type="http://schemas.openxmlformats.org/officeDocument/2006/relationships/customXml" Target="../ink/ink382.xml"/><Relationship Id="rId271" Type="http://schemas.openxmlformats.org/officeDocument/2006/relationships/image" Target="../media/image387.png"/><Relationship Id="rId292" Type="http://schemas.openxmlformats.org/officeDocument/2006/relationships/customXml" Target="../ink/ink403.xml"/><Relationship Id="rId306" Type="http://schemas.openxmlformats.org/officeDocument/2006/relationships/customXml" Target="../ink/ink410.xml"/><Relationship Id="rId24" Type="http://schemas.openxmlformats.org/officeDocument/2006/relationships/customXml" Target="../ink/ink269.xml"/><Relationship Id="rId45" Type="http://schemas.openxmlformats.org/officeDocument/2006/relationships/image" Target="../media/image274.png"/><Relationship Id="rId66" Type="http://schemas.openxmlformats.org/officeDocument/2006/relationships/customXml" Target="../ink/ink290.xml"/><Relationship Id="rId87" Type="http://schemas.openxmlformats.org/officeDocument/2006/relationships/image" Target="../media/image295.png"/><Relationship Id="rId110" Type="http://schemas.openxmlformats.org/officeDocument/2006/relationships/customXml" Target="../ink/ink312.xml"/><Relationship Id="rId131" Type="http://schemas.openxmlformats.org/officeDocument/2006/relationships/image" Target="../media/image317.png"/><Relationship Id="rId327" Type="http://schemas.openxmlformats.org/officeDocument/2006/relationships/image" Target="../media/image415.png"/><Relationship Id="rId152" Type="http://schemas.openxmlformats.org/officeDocument/2006/relationships/customXml" Target="../ink/ink333.xml"/><Relationship Id="rId173" Type="http://schemas.openxmlformats.org/officeDocument/2006/relationships/image" Target="../media/image338.png"/><Relationship Id="rId194" Type="http://schemas.openxmlformats.org/officeDocument/2006/relationships/customXml" Target="../ink/ink354.xml"/><Relationship Id="rId208" Type="http://schemas.openxmlformats.org/officeDocument/2006/relationships/customXml" Target="../ink/ink361.xml"/><Relationship Id="rId229" Type="http://schemas.openxmlformats.org/officeDocument/2006/relationships/image" Target="../media/image366.png"/><Relationship Id="rId240" Type="http://schemas.openxmlformats.org/officeDocument/2006/relationships/customXml" Target="../ink/ink377.xml"/><Relationship Id="rId261" Type="http://schemas.openxmlformats.org/officeDocument/2006/relationships/image" Target="../media/image382.png"/><Relationship Id="rId14" Type="http://schemas.openxmlformats.org/officeDocument/2006/relationships/customXml" Target="../ink/ink264.xml"/><Relationship Id="rId35" Type="http://schemas.openxmlformats.org/officeDocument/2006/relationships/image" Target="../media/image269.png"/><Relationship Id="rId56" Type="http://schemas.openxmlformats.org/officeDocument/2006/relationships/customXml" Target="../ink/ink285.xml"/><Relationship Id="rId77" Type="http://schemas.openxmlformats.org/officeDocument/2006/relationships/image" Target="../media/image290.png"/><Relationship Id="rId100" Type="http://schemas.openxmlformats.org/officeDocument/2006/relationships/customXml" Target="../ink/ink307.xml"/><Relationship Id="rId282" Type="http://schemas.openxmlformats.org/officeDocument/2006/relationships/customXml" Target="../ink/ink398.xml"/><Relationship Id="rId317" Type="http://schemas.openxmlformats.org/officeDocument/2006/relationships/image" Target="../media/image410.png"/><Relationship Id="rId8" Type="http://schemas.openxmlformats.org/officeDocument/2006/relationships/customXml" Target="../ink/ink261.xml"/><Relationship Id="rId98" Type="http://schemas.openxmlformats.org/officeDocument/2006/relationships/customXml" Target="../ink/ink306.xml"/><Relationship Id="rId121" Type="http://schemas.openxmlformats.org/officeDocument/2006/relationships/image" Target="../media/image312.png"/><Relationship Id="rId142" Type="http://schemas.openxmlformats.org/officeDocument/2006/relationships/customXml" Target="../ink/ink328.xml"/><Relationship Id="rId163" Type="http://schemas.openxmlformats.org/officeDocument/2006/relationships/image" Target="../media/image333.png"/><Relationship Id="rId184" Type="http://schemas.openxmlformats.org/officeDocument/2006/relationships/customXml" Target="../ink/ink349.xml"/><Relationship Id="rId219" Type="http://schemas.openxmlformats.org/officeDocument/2006/relationships/image" Target="../media/image361.png"/><Relationship Id="rId230" Type="http://schemas.openxmlformats.org/officeDocument/2006/relationships/customXml" Target="../ink/ink372.xml"/><Relationship Id="rId251" Type="http://schemas.openxmlformats.org/officeDocument/2006/relationships/image" Target="../media/image377.png"/><Relationship Id="rId25" Type="http://schemas.openxmlformats.org/officeDocument/2006/relationships/image" Target="../media/image264.png"/><Relationship Id="rId46" Type="http://schemas.openxmlformats.org/officeDocument/2006/relationships/customXml" Target="../ink/ink280.xml"/><Relationship Id="rId67" Type="http://schemas.openxmlformats.org/officeDocument/2006/relationships/image" Target="../media/image285.png"/><Relationship Id="rId272" Type="http://schemas.openxmlformats.org/officeDocument/2006/relationships/customXml" Target="../ink/ink393.xml"/><Relationship Id="rId293" Type="http://schemas.openxmlformats.org/officeDocument/2006/relationships/image" Target="../media/image398.png"/><Relationship Id="rId307" Type="http://schemas.openxmlformats.org/officeDocument/2006/relationships/image" Target="../media/image405.png"/><Relationship Id="rId88" Type="http://schemas.openxmlformats.org/officeDocument/2006/relationships/customXml" Target="../ink/ink301.xml"/><Relationship Id="rId111" Type="http://schemas.openxmlformats.org/officeDocument/2006/relationships/image" Target="../media/image307.png"/><Relationship Id="rId132" Type="http://schemas.openxmlformats.org/officeDocument/2006/relationships/customXml" Target="../ink/ink323.xml"/><Relationship Id="rId153" Type="http://schemas.openxmlformats.org/officeDocument/2006/relationships/image" Target="../media/image328.png"/><Relationship Id="rId174" Type="http://schemas.openxmlformats.org/officeDocument/2006/relationships/customXml" Target="../ink/ink344.xml"/><Relationship Id="rId195" Type="http://schemas.openxmlformats.org/officeDocument/2006/relationships/image" Target="../media/image349.png"/><Relationship Id="rId209" Type="http://schemas.openxmlformats.org/officeDocument/2006/relationships/image" Target="../media/image356.png"/><Relationship Id="rId220" Type="http://schemas.openxmlformats.org/officeDocument/2006/relationships/customXml" Target="../ink/ink367.xml"/><Relationship Id="rId241" Type="http://schemas.openxmlformats.org/officeDocument/2006/relationships/image" Target="../media/image372.png"/><Relationship Id="rId15" Type="http://schemas.openxmlformats.org/officeDocument/2006/relationships/image" Target="../media/image259.png"/><Relationship Id="rId36" Type="http://schemas.openxmlformats.org/officeDocument/2006/relationships/customXml" Target="../ink/ink275.xml"/><Relationship Id="rId57" Type="http://schemas.openxmlformats.org/officeDocument/2006/relationships/image" Target="../media/image280.png"/><Relationship Id="rId262" Type="http://schemas.openxmlformats.org/officeDocument/2006/relationships/customXml" Target="../ink/ink388.xml"/><Relationship Id="rId283" Type="http://schemas.openxmlformats.org/officeDocument/2006/relationships/image" Target="../media/image393.png"/><Relationship Id="rId318" Type="http://schemas.openxmlformats.org/officeDocument/2006/relationships/customXml" Target="../ink/ink416.xml"/><Relationship Id="rId78" Type="http://schemas.openxmlformats.org/officeDocument/2006/relationships/customXml" Target="../ink/ink296.xml"/><Relationship Id="rId99" Type="http://schemas.openxmlformats.org/officeDocument/2006/relationships/image" Target="../media/image301.png"/><Relationship Id="rId101" Type="http://schemas.openxmlformats.org/officeDocument/2006/relationships/image" Target="../media/image302.png"/><Relationship Id="rId122" Type="http://schemas.openxmlformats.org/officeDocument/2006/relationships/customXml" Target="../ink/ink318.xml"/><Relationship Id="rId143" Type="http://schemas.openxmlformats.org/officeDocument/2006/relationships/image" Target="../media/image323.png"/><Relationship Id="rId164" Type="http://schemas.openxmlformats.org/officeDocument/2006/relationships/customXml" Target="../ink/ink339.xml"/><Relationship Id="rId185" Type="http://schemas.openxmlformats.org/officeDocument/2006/relationships/image" Target="../media/image344.png"/><Relationship Id="rId9" Type="http://schemas.openxmlformats.org/officeDocument/2006/relationships/image" Target="../media/image256.png"/><Relationship Id="rId210" Type="http://schemas.openxmlformats.org/officeDocument/2006/relationships/customXml" Target="../ink/ink362.xml"/><Relationship Id="rId26" Type="http://schemas.openxmlformats.org/officeDocument/2006/relationships/customXml" Target="../ink/ink270.xml"/><Relationship Id="rId231" Type="http://schemas.openxmlformats.org/officeDocument/2006/relationships/image" Target="../media/image367.png"/><Relationship Id="rId252" Type="http://schemas.openxmlformats.org/officeDocument/2006/relationships/customXml" Target="../ink/ink383.xml"/><Relationship Id="rId273" Type="http://schemas.openxmlformats.org/officeDocument/2006/relationships/image" Target="../media/image388.png"/><Relationship Id="rId294" Type="http://schemas.openxmlformats.org/officeDocument/2006/relationships/customXml" Target="../ink/ink404.xml"/><Relationship Id="rId308" Type="http://schemas.openxmlformats.org/officeDocument/2006/relationships/customXml" Target="../ink/ink411.xml"/><Relationship Id="rId47" Type="http://schemas.openxmlformats.org/officeDocument/2006/relationships/image" Target="../media/image275.png"/><Relationship Id="rId68" Type="http://schemas.openxmlformats.org/officeDocument/2006/relationships/customXml" Target="../ink/ink291.xml"/><Relationship Id="rId89" Type="http://schemas.openxmlformats.org/officeDocument/2006/relationships/image" Target="../media/image296.png"/><Relationship Id="rId112" Type="http://schemas.openxmlformats.org/officeDocument/2006/relationships/customXml" Target="../ink/ink313.xml"/><Relationship Id="rId133" Type="http://schemas.openxmlformats.org/officeDocument/2006/relationships/image" Target="../media/image318.png"/><Relationship Id="rId154" Type="http://schemas.openxmlformats.org/officeDocument/2006/relationships/customXml" Target="../ink/ink334.xml"/><Relationship Id="rId175" Type="http://schemas.openxmlformats.org/officeDocument/2006/relationships/image" Target="../media/image339.png"/><Relationship Id="rId196" Type="http://schemas.openxmlformats.org/officeDocument/2006/relationships/customXml" Target="../ink/ink355.xml"/><Relationship Id="rId200" Type="http://schemas.openxmlformats.org/officeDocument/2006/relationships/customXml" Target="../ink/ink357.xml"/><Relationship Id="rId16" Type="http://schemas.openxmlformats.org/officeDocument/2006/relationships/customXml" Target="../ink/ink265.xml"/><Relationship Id="rId221" Type="http://schemas.openxmlformats.org/officeDocument/2006/relationships/image" Target="../media/image362.png"/><Relationship Id="rId242" Type="http://schemas.openxmlformats.org/officeDocument/2006/relationships/customXml" Target="../ink/ink378.xml"/><Relationship Id="rId263" Type="http://schemas.openxmlformats.org/officeDocument/2006/relationships/image" Target="../media/image383.png"/><Relationship Id="rId284" Type="http://schemas.openxmlformats.org/officeDocument/2006/relationships/customXml" Target="../ink/ink399.xml"/><Relationship Id="rId319" Type="http://schemas.openxmlformats.org/officeDocument/2006/relationships/image" Target="../media/image411.png"/><Relationship Id="rId37" Type="http://schemas.openxmlformats.org/officeDocument/2006/relationships/image" Target="../media/image270.png"/><Relationship Id="rId58" Type="http://schemas.openxmlformats.org/officeDocument/2006/relationships/customXml" Target="../ink/ink286.xml"/><Relationship Id="rId79" Type="http://schemas.openxmlformats.org/officeDocument/2006/relationships/image" Target="../media/image291.png"/><Relationship Id="rId102" Type="http://schemas.openxmlformats.org/officeDocument/2006/relationships/customXml" Target="../ink/ink308.xml"/><Relationship Id="rId123" Type="http://schemas.openxmlformats.org/officeDocument/2006/relationships/image" Target="../media/image313.png"/><Relationship Id="rId144" Type="http://schemas.openxmlformats.org/officeDocument/2006/relationships/customXml" Target="../ink/ink329.xml"/><Relationship Id="rId90" Type="http://schemas.openxmlformats.org/officeDocument/2006/relationships/customXml" Target="../ink/ink302.xml"/><Relationship Id="rId165" Type="http://schemas.openxmlformats.org/officeDocument/2006/relationships/image" Target="../media/image334.png"/><Relationship Id="rId186" Type="http://schemas.openxmlformats.org/officeDocument/2006/relationships/customXml" Target="../ink/ink350.xml"/><Relationship Id="rId211" Type="http://schemas.openxmlformats.org/officeDocument/2006/relationships/image" Target="../media/image357.png"/><Relationship Id="rId232" Type="http://schemas.openxmlformats.org/officeDocument/2006/relationships/customXml" Target="../ink/ink373.xml"/><Relationship Id="rId253" Type="http://schemas.openxmlformats.org/officeDocument/2006/relationships/image" Target="../media/image378.png"/><Relationship Id="rId274" Type="http://schemas.openxmlformats.org/officeDocument/2006/relationships/customXml" Target="../ink/ink394.xml"/><Relationship Id="rId295" Type="http://schemas.openxmlformats.org/officeDocument/2006/relationships/image" Target="../media/image399.png"/><Relationship Id="rId309" Type="http://schemas.openxmlformats.org/officeDocument/2006/relationships/image" Target="../media/image406.png"/><Relationship Id="rId27" Type="http://schemas.openxmlformats.org/officeDocument/2006/relationships/image" Target="../media/image265.png"/><Relationship Id="rId48" Type="http://schemas.openxmlformats.org/officeDocument/2006/relationships/customXml" Target="../ink/ink281.xml"/><Relationship Id="rId69" Type="http://schemas.openxmlformats.org/officeDocument/2006/relationships/image" Target="../media/image286.png"/><Relationship Id="rId113" Type="http://schemas.openxmlformats.org/officeDocument/2006/relationships/image" Target="../media/image308.png"/><Relationship Id="rId134" Type="http://schemas.openxmlformats.org/officeDocument/2006/relationships/customXml" Target="../ink/ink324.xml"/><Relationship Id="rId320" Type="http://schemas.openxmlformats.org/officeDocument/2006/relationships/customXml" Target="../ink/ink417.xml"/><Relationship Id="rId80" Type="http://schemas.openxmlformats.org/officeDocument/2006/relationships/customXml" Target="../ink/ink297.xml"/><Relationship Id="rId155" Type="http://schemas.openxmlformats.org/officeDocument/2006/relationships/image" Target="../media/image329.png"/><Relationship Id="rId176" Type="http://schemas.openxmlformats.org/officeDocument/2006/relationships/customXml" Target="../ink/ink345.xml"/><Relationship Id="rId197" Type="http://schemas.openxmlformats.org/officeDocument/2006/relationships/image" Target="../media/image350.png"/><Relationship Id="rId201" Type="http://schemas.openxmlformats.org/officeDocument/2006/relationships/image" Target="../media/image352.png"/><Relationship Id="rId222" Type="http://schemas.openxmlformats.org/officeDocument/2006/relationships/customXml" Target="../ink/ink368.xml"/><Relationship Id="rId243" Type="http://schemas.openxmlformats.org/officeDocument/2006/relationships/image" Target="../media/image373.png"/><Relationship Id="rId264" Type="http://schemas.openxmlformats.org/officeDocument/2006/relationships/customXml" Target="../ink/ink389.xml"/><Relationship Id="rId285" Type="http://schemas.openxmlformats.org/officeDocument/2006/relationships/image" Target="../media/image394.png"/><Relationship Id="rId17" Type="http://schemas.openxmlformats.org/officeDocument/2006/relationships/image" Target="../media/image260.png"/><Relationship Id="rId38" Type="http://schemas.openxmlformats.org/officeDocument/2006/relationships/customXml" Target="../ink/ink276.xml"/><Relationship Id="rId59" Type="http://schemas.openxmlformats.org/officeDocument/2006/relationships/image" Target="../media/image281.png"/><Relationship Id="rId103" Type="http://schemas.openxmlformats.org/officeDocument/2006/relationships/image" Target="../media/image303.png"/><Relationship Id="rId124" Type="http://schemas.openxmlformats.org/officeDocument/2006/relationships/customXml" Target="../ink/ink319.xml"/><Relationship Id="rId310" Type="http://schemas.openxmlformats.org/officeDocument/2006/relationships/customXml" Target="../ink/ink412.xml"/><Relationship Id="rId70" Type="http://schemas.openxmlformats.org/officeDocument/2006/relationships/customXml" Target="../ink/ink292.xml"/><Relationship Id="rId91" Type="http://schemas.openxmlformats.org/officeDocument/2006/relationships/image" Target="../media/image297.png"/><Relationship Id="rId145" Type="http://schemas.openxmlformats.org/officeDocument/2006/relationships/image" Target="../media/image324.png"/><Relationship Id="rId166" Type="http://schemas.openxmlformats.org/officeDocument/2006/relationships/customXml" Target="../ink/ink340.xml"/><Relationship Id="rId187" Type="http://schemas.openxmlformats.org/officeDocument/2006/relationships/image" Target="../media/image34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63.xml"/><Relationship Id="rId233" Type="http://schemas.openxmlformats.org/officeDocument/2006/relationships/image" Target="../media/image368.png"/><Relationship Id="rId254" Type="http://schemas.openxmlformats.org/officeDocument/2006/relationships/customXml" Target="../ink/ink384.xml"/><Relationship Id="rId28" Type="http://schemas.openxmlformats.org/officeDocument/2006/relationships/customXml" Target="../ink/ink271.xml"/><Relationship Id="rId49" Type="http://schemas.openxmlformats.org/officeDocument/2006/relationships/image" Target="../media/image276.png"/><Relationship Id="rId114" Type="http://schemas.openxmlformats.org/officeDocument/2006/relationships/customXml" Target="../ink/ink314.xml"/><Relationship Id="rId275" Type="http://schemas.openxmlformats.org/officeDocument/2006/relationships/image" Target="../media/image389.png"/><Relationship Id="rId296" Type="http://schemas.openxmlformats.org/officeDocument/2006/relationships/customXml" Target="../ink/ink405.xml"/><Relationship Id="rId300" Type="http://schemas.openxmlformats.org/officeDocument/2006/relationships/customXml" Target="../ink/ink407.xml"/><Relationship Id="rId60" Type="http://schemas.openxmlformats.org/officeDocument/2006/relationships/customXml" Target="../ink/ink287.xml"/><Relationship Id="rId81" Type="http://schemas.openxmlformats.org/officeDocument/2006/relationships/image" Target="../media/image292.png"/><Relationship Id="rId135" Type="http://schemas.openxmlformats.org/officeDocument/2006/relationships/image" Target="../media/image319.png"/><Relationship Id="rId156" Type="http://schemas.openxmlformats.org/officeDocument/2006/relationships/customXml" Target="../ink/ink335.xml"/><Relationship Id="rId177" Type="http://schemas.openxmlformats.org/officeDocument/2006/relationships/image" Target="../media/image340.png"/><Relationship Id="rId198" Type="http://schemas.openxmlformats.org/officeDocument/2006/relationships/customXml" Target="../ink/ink356.xml"/><Relationship Id="rId321" Type="http://schemas.openxmlformats.org/officeDocument/2006/relationships/image" Target="../media/image412.png"/><Relationship Id="rId202" Type="http://schemas.openxmlformats.org/officeDocument/2006/relationships/customXml" Target="../ink/ink358.xml"/><Relationship Id="rId223" Type="http://schemas.openxmlformats.org/officeDocument/2006/relationships/image" Target="../media/image363.png"/><Relationship Id="rId244" Type="http://schemas.openxmlformats.org/officeDocument/2006/relationships/customXml" Target="../ink/ink379.xml"/><Relationship Id="rId18" Type="http://schemas.openxmlformats.org/officeDocument/2006/relationships/customXml" Target="../ink/ink266.xml"/><Relationship Id="rId39" Type="http://schemas.openxmlformats.org/officeDocument/2006/relationships/image" Target="../media/image271.png"/><Relationship Id="rId265" Type="http://schemas.openxmlformats.org/officeDocument/2006/relationships/image" Target="../media/image384.png"/><Relationship Id="rId286" Type="http://schemas.openxmlformats.org/officeDocument/2006/relationships/customXml" Target="../ink/ink400.xml"/><Relationship Id="rId50" Type="http://schemas.openxmlformats.org/officeDocument/2006/relationships/customXml" Target="../ink/ink282.xml"/><Relationship Id="rId104" Type="http://schemas.openxmlformats.org/officeDocument/2006/relationships/customXml" Target="../ink/ink309.xml"/><Relationship Id="rId125" Type="http://schemas.openxmlformats.org/officeDocument/2006/relationships/image" Target="../media/image314.png"/><Relationship Id="rId146" Type="http://schemas.openxmlformats.org/officeDocument/2006/relationships/customXml" Target="../ink/ink330.xml"/><Relationship Id="rId167" Type="http://schemas.openxmlformats.org/officeDocument/2006/relationships/image" Target="../media/image335.png"/><Relationship Id="rId188" Type="http://schemas.openxmlformats.org/officeDocument/2006/relationships/customXml" Target="../ink/ink351.xml"/><Relationship Id="rId311" Type="http://schemas.openxmlformats.org/officeDocument/2006/relationships/image" Target="../media/image407.png"/><Relationship Id="rId71" Type="http://schemas.openxmlformats.org/officeDocument/2006/relationships/image" Target="../media/image287.png"/><Relationship Id="rId92" Type="http://schemas.openxmlformats.org/officeDocument/2006/relationships/customXml" Target="../ink/ink303.xml"/><Relationship Id="rId213" Type="http://schemas.openxmlformats.org/officeDocument/2006/relationships/image" Target="../media/image358.png"/><Relationship Id="rId234" Type="http://schemas.openxmlformats.org/officeDocument/2006/relationships/customXml" Target="../ink/ink374.xml"/><Relationship Id="rId2" Type="http://schemas.openxmlformats.org/officeDocument/2006/relationships/image" Target="../media/image252.png"/><Relationship Id="rId29" Type="http://schemas.openxmlformats.org/officeDocument/2006/relationships/image" Target="../media/image266.png"/><Relationship Id="rId255" Type="http://schemas.openxmlformats.org/officeDocument/2006/relationships/image" Target="../media/image379.png"/><Relationship Id="rId276" Type="http://schemas.openxmlformats.org/officeDocument/2006/relationships/customXml" Target="../ink/ink395.xml"/><Relationship Id="rId297" Type="http://schemas.openxmlformats.org/officeDocument/2006/relationships/image" Target="../media/image400.png"/><Relationship Id="rId40" Type="http://schemas.openxmlformats.org/officeDocument/2006/relationships/customXml" Target="../ink/ink277.xml"/><Relationship Id="rId115" Type="http://schemas.openxmlformats.org/officeDocument/2006/relationships/image" Target="../media/image309.png"/><Relationship Id="rId136" Type="http://schemas.openxmlformats.org/officeDocument/2006/relationships/customXml" Target="../ink/ink325.xml"/><Relationship Id="rId157" Type="http://schemas.openxmlformats.org/officeDocument/2006/relationships/image" Target="../media/image330.png"/><Relationship Id="rId178" Type="http://schemas.openxmlformats.org/officeDocument/2006/relationships/customXml" Target="../ink/ink346.xml"/><Relationship Id="rId301" Type="http://schemas.openxmlformats.org/officeDocument/2006/relationships/image" Target="../media/image402.png"/><Relationship Id="rId322" Type="http://schemas.openxmlformats.org/officeDocument/2006/relationships/customXml" Target="../ink/ink418.xml"/><Relationship Id="rId61" Type="http://schemas.openxmlformats.org/officeDocument/2006/relationships/image" Target="../media/image282.png"/><Relationship Id="rId82" Type="http://schemas.openxmlformats.org/officeDocument/2006/relationships/customXml" Target="../ink/ink298.xml"/><Relationship Id="rId199" Type="http://schemas.openxmlformats.org/officeDocument/2006/relationships/image" Target="../media/image351.png"/><Relationship Id="rId203" Type="http://schemas.openxmlformats.org/officeDocument/2006/relationships/image" Target="../media/image353.png"/><Relationship Id="rId19" Type="http://schemas.openxmlformats.org/officeDocument/2006/relationships/image" Target="../media/image261.png"/><Relationship Id="rId224" Type="http://schemas.openxmlformats.org/officeDocument/2006/relationships/customXml" Target="../ink/ink369.xml"/><Relationship Id="rId245" Type="http://schemas.openxmlformats.org/officeDocument/2006/relationships/image" Target="../media/image374.png"/><Relationship Id="rId266" Type="http://schemas.openxmlformats.org/officeDocument/2006/relationships/customXml" Target="../ink/ink390.xml"/><Relationship Id="rId287" Type="http://schemas.openxmlformats.org/officeDocument/2006/relationships/image" Target="../media/image395.png"/><Relationship Id="rId30" Type="http://schemas.openxmlformats.org/officeDocument/2006/relationships/customXml" Target="../ink/ink272.xml"/><Relationship Id="rId105" Type="http://schemas.openxmlformats.org/officeDocument/2006/relationships/image" Target="../media/image304.png"/><Relationship Id="rId126" Type="http://schemas.openxmlformats.org/officeDocument/2006/relationships/customXml" Target="../ink/ink320.xml"/><Relationship Id="rId147" Type="http://schemas.openxmlformats.org/officeDocument/2006/relationships/image" Target="../media/image325.png"/><Relationship Id="rId168" Type="http://schemas.openxmlformats.org/officeDocument/2006/relationships/customXml" Target="../ink/ink341.xml"/><Relationship Id="rId312" Type="http://schemas.openxmlformats.org/officeDocument/2006/relationships/customXml" Target="../ink/ink413.xml"/><Relationship Id="rId51" Type="http://schemas.openxmlformats.org/officeDocument/2006/relationships/image" Target="../media/image277.png"/><Relationship Id="rId72" Type="http://schemas.openxmlformats.org/officeDocument/2006/relationships/customXml" Target="../ink/ink293.xml"/><Relationship Id="rId93" Type="http://schemas.openxmlformats.org/officeDocument/2006/relationships/image" Target="../media/image298.png"/><Relationship Id="rId189" Type="http://schemas.openxmlformats.org/officeDocument/2006/relationships/image" Target="../media/image346.png"/><Relationship Id="rId3" Type="http://schemas.openxmlformats.org/officeDocument/2006/relationships/image" Target="../media/image253.png"/><Relationship Id="rId214" Type="http://schemas.openxmlformats.org/officeDocument/2006/relationships/customXml" Target="../ink/ink364.xml"/><Relationship Id="rId235" Type="http://schemas.openxmlformats.org/officeDocument/2006/relationships/image" Target="../media/image369.png"/><Relationship Id="rId256" Type="http://schemas.openxmlformats.org/officeDocument/2006/relationships/customXml" Target="../ink/ink385.xml"/><Relationship Id="rId277" Type="http://schemas.openxmlformats.org/officeDocument/2006/relationships/image" Target="../media/image390.png"/><Relationship Id="rId298" Type="http://schemas.openxmlformats.org/officeDocument/2006/relationships/customXml" Target="../ink/ink406.xml"/><Relationship Id="rId116" Type="http://schemas.openxmlformats.org/officeDocument/2006/relationships/customXml" Target="../ink/ink315.xml"/><Relationship Id="rId137" Type="http://schemas.openxmlformats.org/officeDocument/2006/relationships/image" Target="../media/image320.png"/><Relationship Id="rId158" Type="http://schemas.openxmlformats.org/officeDocument/2006/relationships/customXml" Target="../ink/ink336.xml"/><Relationship Id="rId302" Type="http://schemas.openxmlformats.org/officeDocument/2006/relationships/customXml" Target="../ink/ink408.xml"/><Relationship Id="rId323" Type="http://schemas.openxmlformats.org/officeDocument/2006/relationships/image" Target="../media/image413.png"/><Relationship Id="rId20" Type="http://schemas.openxmlformats.org/officeDocument/2006/relationships/customXml" Target="../ink/ink267.xml"/><Relationship Id="rId41" Type="http://schemas.openxmlformats.org/officeDocument/2006/relationships/image" Target="../media/image272.png"/><Relationship Id="rId62" Type="http://schemas.openxmlformats.org/officeDocument/2006/relationships/customXml" Target="../ink/ink288.xml"/><Relationship Id="rId83" Type="http://schemas.openxmlformats.org/officeDocument/2006/relationships/image" Target="../media/image293.png"/><Relationship Id="rId179" Type="http://schemas.openxmlformats.org/officeDocument/2006/relationships/image" Target="../media/image341.png"/><Relationship Id="rId190" Type="http://schemas.openxmlformats.org/officeDocument/2006/relationships/customXml" Target="../ink/ink352.xml"/><Relationship Id="rId204" Type="http://schemas.openxmlformats.org/officeDocument/2006/relationships/customXml" Target="../ink/ink359.xml"/><Relationship Id="rId225" Type="http://schemas.openxmlformats.org/officeDocument/2006/relationships/image" Target="../media/image364.png"/><Relationship Id="rId246" Type="http://schemas.openxmlformats.org/officeDocument/2006/relationships/customXml" Target="../ink/ink380.xml"/><Relationship Id="rId267" Type="http://schemas.openxmlformats.org/officeDocument/2006/relationships/image" Target="../media/image385.png"/><Relationship Id="rId288" Type="http://schemas.openxmlformats.org/officeDocument/2006/relationships/customXml" Target="../ink/ink401.xml"/><Relationship Id="rId106" Type="http://schemas.openxmlformats.org/officeDocument/2006/relationships/customXml" Target="../ink/ink310.xml"/><Relationship Id="rId127" Type="http://schemas.openxmlformats.org/officeDocument/2006/relationships/image" Target="../media/image315.png"/><Relationship Id="rId313" Type="http://schemas.openxmlformats.org/officeDocument/2006/relationships/image" Target="../media/image408.png"/><Relationship Id="rId10" Type="http://schemas.openxmlformats.org/officeDocument/2006/relationships/customXml" Target="../ink/ink262.xml"/><Relationship Id="rId31" Type="http://schemas.openxmlformats.org/officeDocument/2006/relationships/image" Target="../media/image267.png"/><Relationship Id="rId52" Type="http://schemas.openxmlformats.org/officeDocument/2006/relationships/customXml" Target="../ink/ink283.xml"/><Relationship Id="rId73" Type="http://schemas.openxmlformats.org/officeDocument/2006/relationships/image" Target="../media/image288.png"/><Relationship Id="rId94" Type="http://schemas.openxmlformats.org/officeDocument/2006/relationships/customXml" Target="../ink/ink304.xml"/><Relationship Id="rId148" Type="http://schemas.openxmlformats.org/officeDocument/2006/relationships/customXml" Target="../ink/ink331.xml"/><Relationship Id="rId169" Type="http://schemas.openxmlformats.org/officeDocument/2006/relationships/image" Target="../media/image336.png"/><Relationship Id="rId4" Type="http://schemas.openxmlformats.org/officeDocument/2006/relationships/customXml" Target="../ink/ink259.xml"/><Relationship Id="rId180" Type="http://schemas.openxmlformats.org/officeDocument/2006/relationships/customXml" Target="../ink/ink347.xml"/><Relationship Id="rId215" Type="http://schemas.openxmlformats.org/officeDocument/2006/relationships/image" Target="../media/image359.png"/><Relationship Id="rId236" Type="http://schemas.openxmlformats.org/officeDocument/2006/relationships/customXml" Target="../ink/ink375.xml"/><Relationship Id="rId257" Type="http://schemas.openxmlformats.org/officeDocument/2006/relationships/image" Target="../media/image380.png"/><Relationship Id="rId278" Type="http://schemas.openxmlformats.org/officeDocument/2006/relationships/customXml" Target="../ink/ink396.xml"/><Relationship Id="rId303" Type="http://schemas.openxmlformats.org/officeDocument/2006/relationships/image" Target="../media/image403.png"/><Relationship Id="rId42" Type="http://schemas.openxmlformats.org/officeDocument/2006/relationships/customXml" Target="../ink/ink278.xml"/><Relationship Id="rId84" Type="http://schemas.openxmlformats.org/officeDocument/2006/relationships/customXml" Target="../ink/ink299.xml"/><Relationship Id="rId138" Type="http://schemas.openxmlformats.org/officeDocument/2006/relationships/customXml" Target="../ink/ink326.xml"/><Relationship Id="rId191" Type="http://schemas.openxmlformats.org/officeDocument/2006/relationships/image" Target="../media/image347.png"/><Relationship Id="rId205" Type="http://schemas.openxmlformats.org/officeDocument/2006/relationships/image" Target="../media/image354.png"/><Relationship Id="rId247" Type="http://schemas.openxmlformats.org/officeDocument/2006/relationships/image" Target="../media/image375.png"/><Relationship Id="rId107" Type="http://schemas.openxmlformats.org/officeDocument/2006/relationships/image" Target="../media/image305.png"/><Relationship Id="rId289" Type="http://schemas.openxmlformats.org/officeDocument/2006/relationships/image" Target="../media/image396.png"/><Relationship Id="rId11" Type="http://schemas.openxmlformats.org/officeDocument/2006/relationships/image" Target="../media/image257.png"/><Relationship Id="rId53" Type="http://schemas.openxmlformats.org/officeDocument/2006/relationships/image" Target="../media/image278.png"/><Relationship Id="rId149" Type="http://schemas.openxmlformats.org/officeDocument/2006/relationships/image" Target="../media/image326.png"/><Relationship Id="rId314" Type="http://schemas.openxmlformats.org/officeDocument/2006/relationships/customXml" Target="../ink/ink414.xml"/><Relationship Id="rId95" Type="http://schemas.openxmlformats.org/officeDocument/2006/relationships/image" Target="../media/image299.png"/><Relationship Id="rId160" Type="http://schemas.openxmlformats.org/officeDocument/2006/relationships/customXml" Target="../ink/ink337.xml"/><Relationship Id="rId216" Type="http://schemas.openxmlformats.org/officeDocument/2006/relationships/customXml" Target="../ink/ink365.xml"/><Relationship Id="rId258" Type="http://schemas.openxmlformats.org/officeDocument/2006/relationships/customXml" Target="../ink/ink386.xml"/><Relationship Id="rId22" Type="http://schemas.openxmlformats.org/officeDocument/2006/relationships/customXml" Target="../ink/ink268.xml"/><Relationship Id="rId64" Type="http://schemas.openxmlformats.org/officeDocument/2006/relationships/customXml" Target="../ink/ink289.xml"/><Relationship Id="rId118" Type="http://schemas.openxmlformats.org/officeDocument/2006/relationships/customXml" Target="../ink/ink316.xml"/><Relationship Id="rId325" Type="http://schemas.openxmlformats.org/officeDocument/2006/relationships/image" Target="../media/image414.png"/><Relationship Id="rId171" Type="http://schemas.openxmlformats.org/officeDocument/2006/relationships/image" Target="../media/image337.png"/><Relationship Id="rId227" Type="http://schemas.openxmlformats.org/officeDocument/2006/relationships/image" Target="../media/image365.png"/><Relationship Id="rId269" Type="http://schemas.openxmlformats.org/officeDocument/2006/relationships/image" Target="../media/image386.png"/><Relationship Id="rId33" Type="http://schemas.openxmlformats.org/officeDocument/2006/relationships/image" Target="../media/image268.png"/><Relationship Id="rId129" Type="http://schemas.openxmlformats.org/officeDocument/2006/relationships/image" Target="../media/image316.png"/><Relationship Id="rId280" Type="http://schemas.openxmlformats.org/officeDocument/2006/relationships/customXml" Target="../ink/ink397.xml"/><Relationship Id="rId75" Type="http://schemas.openxmlformats.org/officeDocument/2006/relationships/image" Target="../media/image289.png"/><Relationship Id="rId140" Type="http://schemas.openxmlformats.org/officeDocument/2006/relationships/customXml" Target="../ink/ink327.xml"/><Relationship Id="rId182" Type="http://schemas.openxmlformats.org/officeDocument/2006/relationships/customXml" Target="../ink/ink348.xml"/><Relationship Id="rId6" Type="http://schemas.openxmlformats.org/officeDocument/2006/relationships/customXml" Target="../ink/ink260.xml"/><Relationship Id="rId238" Type="http://schemas.openxmlformats.org/officeDocument/2006/relationships/customXml" Target="../ink/ink376.xml"/><Relationship Id="rId291" Type="http://schemas.openxmlformats.org/officeDocument/2006/relationships/image" Target="../media/image397.png"/><Relationship Id="rId305" Type="http://schemas.openxmlformats.org/officeDocument/2006/relationships/image" Target="../media/image404.png"/><Relationship Id="rId44" Type="http://schemas.openxmlformats.org/officeDocument/2006/relationships/customXml" Target="../ink/ink279.xml"/><Relationship Id="rId86" Type="http://schemas.openxmlformats.org/officeDocument/2006/relationships/customXml" Target="../ink/ink300.xml"/><Relationship Id="rId151" Type="http://schemas.openxmlformats.org/officeDocument/2006/relationships/image" Target="../media/image327.png"/><Relationship Id="rId193" Type="http://schemas.openxmlformats.org/officeDocument/2006/relationships/image" Target="../media/image348.png"/><Relationship Id="rId207" Type="http://schemas.openxmlformats.org/officeDocument/2006/relationships/image" Target="../media/image355.png"/><Relationship Id="rId249" Type="http://schemas.openxmlformats.org/officeDocument/2006/relationships/image" Target="../media/image376.png"/><Relationship Id="rId13" Type="http://schemas.openxmlformats.org/officeDocument/2006/relationships/image" Target="../media/image258.png"/><Relationship Id="rId109" Type="http://schemas.openxmlformats.org/officeDocument/2006/relationships/image" Target="../media/image306.png"/><Relationship Id="rId260" Type="http://schemas.openxmlformats.org/officeDocument/2006/relationships/customXml" Target="../ink/ink387.xml"/><Relationship Id="rId316" Type="http://schemas.openxmlformats.org/officeDocument/2006/relationships/customXml" Target="../ink/ink415.xml"/><Relationship Id="rId55" Type="http://schemas.openxmlformats.org/officeDocument/2006/relationships/image" Target="../media/image279.png"/><Relationship Id="rId97" Type="http://schemas.openxmlformats.org/officeDocument/2006/relationships/image" Target="../media/image300.png"/><Relationship Id="rId120" Type="http://schemas.openxmlformats.org/officeDocument/2006/relationships/customXml" Target="../ink/ink31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3.png"/><Relationship Id="rId21" Type="http://schemas.openxmlformats.org/officeDocument/2006/relationships/image" Target="../media/image425.png"/><Relationship Id="rId42" Type="http://schemas.openxmlformats.org/officeDocument/2006/relationships/customXml" Target="../ink/ink440.xml"/><Relationship Id="rId63" Type="http://schemas.openxmlformats.org/officeDocument/2006/relationships/image" Target="../media/image446.png"/><Relationship Id="rId84" Type="http://schemas.openxmlformats.org/officeDocument/2006/relationships/customXml" Target="../ink/ink461.xml"/><Relationship Id="rId138" Type="http://schemas.openxmlformats.org/officeDocument/2006/relationships/customXml" Target="../ink/ink488.xml"/><Relationship Id="rId159" Type="http://schemas.openxmlformats.org/officeDocument/2006/relationships/image" Target="../media/image494.png"/><Relationship Id="rId107" Type="http://schemas.openxmlformats.org/officeDocument/2006/relationships/image" Target="../media/image468.png"/><Relationship Id="rId11" Type="http://schemas.openxmlformats.org/officeDocument/2006/relationships/image" Target="../media/image420.png"/><Relationship Id="rId32" Type="http://schemas.openxmlformats.org/officeDocument/2006/relationships/customXml" Target="../ink/ink435.xml"/><Relationship Id="rId53" Type="http://schemas.openxmlformats.org/officeDocument/2006/relationships/image" Target="../media/image441.png"/><Relationship Id="rId74" Type="http://schemas.openxmlformats.org/officeDocument/2006/relationships/customXml" Target="../ink/ink456.xml"/><Relationship Id="rId128" Type="http://schemas.openxmlformats.org/officeDocument/2006/relationships/customXml" Target="../ink/ink483.xml"/><Relationship Id="rId149" Type="http://schemas.openxmlformats.org/officeDocument/2006/relationships/image" Target="../media/image489.png"/><Relationship Id="rId5" Type="http://schemas.openxmlformats.org/officeDocument/2006/relationships/image" Target="../media/image417.png"/><Relationship Id="rId95" Type="http://schemas.openxmlformats.org/officeDocument/2006/relationships/image" Target="../media/image462.png"/><Relationship Id="rId160" Type="http://schemas.openxmlformats.org/officeDocument/2006/relationships/customXml" Target="../ink/ink499.xml"/><Relationship Id="rId22" Type="http://schemas.openxmlformats.org/officeDocument/2006/relationships/customXml" Target="../ink/ink430.xml"/><Relationship Id="rId43" Type="http://schemas.openxmlformats.org/officeDocument/2006/relationships/image" Target="../media/image436.png"/><Relationship Id="rId64" Type="http://schemas.openxmlformats.org/officeDocument/2006/relationships/customXml" Target="../ink/ink451.xml"/><Relationship Id="rId118" Type="http://schemas.openxmlformats.org/officeDocument/2006/relationships/customXml" Target="../ink/ink478.xml"/><Relationship Id="rId139" Type="http://schemas.openxmlformats.org/officeDocument/2006/relationships/image" Target="../media/image484.png"/><Relationship Id="rId85" Type="http://schemas.openxmlformats.org/officeDocument/2006/relationships/image" Target="../media/image457.png"/><Relationship Id="rId150" Type="http://schemas.openxmlformats.org/officeDocument/2006/relationships/customXml" Target="../ink/ink494.xml"/><Relationship Id="rId12" Type="http://schemas.openxmlformats.org/officeDocument/2006/relationships/customXml" Target="../ink/ink425.xml"/><Relationship Id="rId17" Type="http://schemas.openxmlformats.org/officeDocument/2006/relationships/image" Target="../media/image423.png"/><Relationship Id="rId33" Type="http://schemas.openxmlformats.org/officeDocument/2006/relationships/image" Target="../media/image431.png"/><Relationship Id="rId38" Type="http://schemas.openxmlformats.org/officeDocument/2006/relationships/customXml" Target="../ink/ink438.xml"/><Relationship Id="rId59" Type="http://schemas.openxmlformats.org/officeDocument/2006/relationships/image" Target="../media/image444.png"/><Relationship Id="rId103" Type="http://schemas.openxmlformats.org/officeDocument/2006/relationships/image" Target="../media/image466.png"/><Relationship Id="rId108" Type="http://schemas.openxmlformats.org/officeDocument/2006/relationships/customXml" Target="../ink/ink473.xml"/><Relationship Id="rId124" Type="http://schemas.openxmlformats.org/officeDocument/2006/relationships/customXml" Target="../ink/ink481.xml"/><Relationship Id="rId129" Type="http://schemas.openxmlformats.org/officeDocument/2006/relationships/image" Target="../media/image479.png"/><Relationship Id="rId54" Type="http://schemas.openxmlformats.org/officeDocument/2006/relationships/customXml" Target="../ink/ink446.xml"/><Relationship Id="rId70" Type="http://schemas.openxmlformats.org/officeDocument/2006/relationships/customXml" Target="../ink/ink454.xml"/><Relationship Id="rId75" Type="http://schemas.openxmlformats.org/officeDocument/2006/relationships/image" Target="../media/image452.png"/><Relationship Id="rId91" Type="http://schemas.openxmlformats.org/officeDocument/2006/relationships/image" Target="../media/image460.png"/><Relationship Id="rId96" Type="http://schemas.openxmlformats.org/officeDocument/2006/relationships/customXml" Target="../ink/ink467.xml"/><Relationship Id="rId140" Type="http://schemas.openxmlformats.org/officeDocument/2006/relationships/customXml" Target="../ink/ink489.xml"/><Relationship Id="rId145" Type="http://schemas.openxmlformats.org/officeDocument/2006/relationships/image" Target="../media/image487.png"/><Relationship Id="rId161" Type="http://schemas.openxmlformats.org/officeDocument/2006/relationships/image" Target="../media/image495.png"/><Relationship Id="rId166" Type="http://schemas.openxmlformats.org/officeDocument/2006/relationships/customXml" Target="../ink/ink5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2.xml"/><Relationship Id="rId23" Type="http://schemas.openxmlformats.org/officeDocument/2006/relationships/image" Target="../media/image426.png"/><Relationship Id="rId28" Type="http://schemas.openxmlformats.org/officeDocument/2006/relationships/customXml" Target="../ink/ink433.xml"/><Relationship Id="rId49" Type="http://schemas.openxmlformats.org/officeDocument/2006/relationships/image" Target="../media/image439.png"/><Relationship Id="rId114" Type="http://schemas.openxmlformats.org/officeDocument/2006/relationships/customXml" Target="../ink/ink476.xml"/><Relationship Id="rId119" Type="http://schemas.openxmlformats.org/officeDocument/2006/relationships/image" Target="../media/image474.png"/><Relationship Id="rId44" Type="http://schemas.openxmlformats.org/officeDocument/2006/relationships/customXml" Target="../ink/ink441.xml"/><Relationship Id="rId60" Type="http://schemas.openxmlformats.org/officeDocument/2006/relationships/customXml" Target="../ink/ink449.xml"/><Relationship Id="rId65" Type="http://schemas.openxmlformats.org/officeDocument/2006/relationships/image" Target="../media/image447.png"/><Relationship Id="rId81" Type="http://schemas.openxmlformats.org/officeDocument/2006/relationships/image" Target="../media/image455.png"/><Relationship Id="rId86" Type="http://schemas.openxmlformats.org/officeDocument/2006/relationships/customXml" Target="../ink/ink462.xml"/><Relationship Id="rId130" Type="http://schemas.openxmlformats.org/officeDocument/2006/relationships/customXml" Target="../ink/ink484.xml"/><Relationship Id="rId135" Type="http://schemas.openxmlformats.org/officeDocument/2006/relationships/image" Target="../media/image482.png"/><Relationship Id="rId151" Type="http://schemas.openxmlformats.org/officeDocument/2006/relationships/image" Target="../media/image490.png"/><Relationship Id="rId156" Type="http://schemas.openxmlformats.org/officeDocument/2006/relationships/customXml" Target="../ink/ink497.xml"/><Relationship Id="rId13" Type="http://schemas.openxmlformats.org/officeDocument/2006/relationships/image" Target="../media/image421.png"/><Relationship Id="rId18" Type="http://schemas.openxmlformats.org/officeDocument/2006/relationships/customXml" Target="../ink/ink428.xml"/><Relationship Id="rId39" Type="http://schemas.openxmlformats.org/officeDocument/2006/relationships/image" Target="../media/image434.png"/><Relationship Id="rId109" Type="http://schemas.openxmlformats.org/officeDocument/2006/relationships/image" Target="../media/image469.png"/><Relationship Id="rId34" Type="http://schemas.openxmlformats.org/officeDocument/2006/relationships/customXml" Target="../ink/ink436.xml"/><Relationship Id="rId50" Type="http://schemas.openxmlformats.org/officeDocument/2006/relationships/customXml" Target="../ink/ink444.xml"/><Relationship Id="rId55" Type="http://schemas.openxmlformats.org/officeDocument/2006/relationships/image" Target="../media/image442.png"/><Relationship Id="rId76" Type="http://schemas.openxmlformats.org/officeDocument/2006/relationships/customXml" Target="../ink/ink457.xml"/><Relationship Id="rId97" Type="http://schemas.openxmlformats.org/officeDocument/2006/relationships/image" Target="../media/image463.png"/><Relationship Id="rId104" Type="http://schemas.openxmlformats.org/officeDocument/2006/relationships/customXml" Target="../ink/ink471.xml"/><Relationship Id="rId120" Type="http://schemas.openxmlformats.org/officeDocument/2006/relationships/customXml" Target="../ink/ink479.xml"/><Relationship Id="rId125" Type="http://schemas.openxmlformats.org/officeDocument/2006/relationships/image" Target="../media/image477.png"/><Relationship Id="rId141" Type="http://schemas.openxmlformats.org/officeDocument/2006/relationships/image" Target="../media/image485.png"/><Relationship Id="rId146" Type="http://schemas.openxmlformats.org/officeDocument/2006/relationships/customXml" Target="../ink/ink492.xml"/><Relationship Id="rId167" Type="http://schemas.openxmlformats.org/officeDocument/2006/relationships/image" Target="../media/image498.png"/><Relationship Id="rId7" Type="http://schemas.openxmlformats.org/officeDocument/2006/relationships/image" Target="../media/image418.png"/><Relationship Id="rId71" Type="http://schemas.openxmlformats.org/officeDocument/2006/relationships/image" Target="../media/image450.png"/><Relationship Id="rId92" Type="http://schemas.openxmlformats.org/officeDocument/2006/relationships/customXml" Target="../ink/ink465.xml"/><Relationship Id="rId162" Type="http://schemas.openxmlformats.org/officeDocument/2006/relationships/customXml" Target="../ink/ink500.xml"/><Relationship Id="rId2" Type="http://schemas.openxmlformats.org/officeDocument/2006/relationships/customXml" Target="../ink/ink421.xml"/><Relationship Id="rId29" Type="http://schemas.openxmlformats.org/officeDocument/2006/relationships/image" Target="../media/image429.png"/><Relationship Id="rId24" Type="http://schemas.openxmlformats.org/officeDocument/2006/relationships/customXml" Target="../ink/ink431.xml"/><Relationship Id="rId40" Type="http://schemas.openxmlformats.org/officeDocument/2006/relationships/customXml" Target="../ink/ink439.xml"/><Relationship Id="rId45" Type="http://schemas.openxmlformats.org/officeDocument/2006/relationships/image" Target="../media/image437.png"/><Relationship Id="rId66" Type="http://schemas.openxmlformats.org/officeDocument/2006/relationships/customXml" Target="../ink/ink452.xml"/><Relationship Id="rId87" Type="http://schemas.openxmlformats.org/officeDocument/2006/relationships/image" Target="../media/image458.png"/><Relationship Id="rId110" Type="http://schemas.openxmlformats.org/officeDocument/2006/relationships/customXml" Target="../ink/ink474.xml"/><Relationship Id="rId115" Type="http://schemas.openxmlformats.org/officeDocument/2006/relationships/image" Target="../media/image472.png"/><Relationship Id="rId131" Type="http://schemas.openxmlformats.org/officeDocument/2006/relationships/image" Target="../media/image480.png"/><Relationship Id="rId136" Type="http://schemas.openxmlformats.org/officeDocument/2006/relationships/customXml" Target="../ink/ink487.xml"/><Relationship Id="rId157" Type="http://schemas.openxmlformats.org/officeDocument/2006/relationships/image" Target="../media/image493.png"/><Relationship Id="rId61" Type="http://schemas.openxmlformats.org/officeDocument/2006/relationships/image" Target="../media/image445.png"/><Relationship Id="rId82" Type="http://schemas.openxmlformats.org/officeDocument/2006/relationships/customXml" Target="../ink/ink460.xml"/><Relationship Id="rId152" Type="http://schemas.openxmlformats.org/officeDocument/2006/relationships/customXml" Target="../ink/ink495.xml"/><Relationship Id="rId19" Type="http://schemas.openxmlformats.org/officeDocument/2006/relationships/image" Target="../media/image424.png"/><Relationship Id="rId14" Type="http://schemas.openxmlformats.org/officeDocument/2006/relationships/customXml" Target="../ink/ink426.xml"/><Relationship Id="rId30" Type="http://schemas.openxmlformats.org/officeDocument/2006/relationships/customXml" Target="../ink/ink434.xml"/><Relationship Id="rId35" Type="http://schemas.openxmlformats.org/officeDocument/2006/relationships/image" Target="../media/image432.png"/><Relationship Id="rId56" Type="http://schemas.openxmlformats.org/officeDocument/2006/relationships/customXml" Target="../ink/ink447.xml"/><Relationship Id="rId77" Type="http://schemas.openxmlformats.org/officeDocument/2006/relationships/image" Target="../media/image453.png"/><Relationship Id="rId100" Type="http://schemas.openxmlformats.org/officeDocument/2006/relationships/customXml" Target="../ink/ink469.xml"/><Relationship Id="rId105" Type="http://schemas.openxmlformats.org/officeDocument/2006/relationships/image" Target="../media/image467.png"/><Relationship Id="rId126" Type="http://schemas.openxmlformats.org/officeDocument/2006/relationships/customXml" Target="../ink/ink482.xml"/><Relationship Id="rId147" Type="http://schemas.openxmlformats.org/officeDocument/2006/relationships/image" Target="../media/image488.png"/><Relationship Id="rId8" Type="http://schemas.openxmlformats.org/officeDocument/2006/relationships/customXml" Target="../ink/ink423.xml"/><Relationship Id="rId51" Type="http://schemas.openxmlformats.org/officeDocument/2006/relationships/image" Target="../media/image440.png"/><Relationship Id="rId72" Type="http://schemas.openxmlformats.org/officeDocument/2006/relationships/customXml" Target="../ink/ink455.xml"/><Relationship Id="rId93" Type="http://schemas.openxmlformats.org/officeDocument/2006/relationships/image" Target="../media/image461.png"/><Relationship Id="rId98" Type="http://schemas.openxmlformats.org/officeDocument/2006/relationships/customXml" Target="../ink/ink468.xml"/><Relationship Id="rId121" Type="http://schemas.openxmlformats.org/officeDocument/2006/relationships/image" Target="../media/image475.png"/><Relationship Id="rId142" Type="http://schemas.openxmlformats.org/officeDocument/2006/relationships/customXml" Target="../ink/ink490.xml"/><Relationship Id="rId163" Type="http://schemas.openxmlformats.org/officeDocument/2006/relationships/image" Target="../media/image496.png"/><Relationship Id="rId3" Type="http://schemas.openxmlformats.org/officeDocument/2006/relationships/image" Target="../media/image1.png"/><Relationship Id="rId25" Type="http://schemas.openxmlformats.org/officeDocument/2006/relationships/image" Target="../media/image427.png"/><Relationship Id="rId46" Type="http://schemas.openxmlformats.org/officeDocument/2006/relationships/customXml" Target="../ink/ink442.xml"/><Relationship Id="rId67" Type="http://schemas.openxmlformats.org/officeDocument/2006/relationships/image" Target="../media/image448.png"/><Relationship Id="rId116" Type="http://schemas.openxmlformats.org/officeDocument/2006/relationships/customXml" Target="../ink/ink477.xml"/><Relationship Id="rId137" Type="http://schemas.openxmlformats.org/officeDocument/2006/relationships/image" Target="../media/image483.png"/><Relationship Id="rId158" Type="http://schemas.openxmlformats.org/officeDocument/2006/relationships/customXml" Target="../ink/ink498.xml"/><Relationship Id="rId20" Type="http://schemas.openxmlformats.org/officeDocument/2006/relationships/customXml" Target="../ink/ink429.xml"/><Relationship Id="rId41" Type="http://schemas.openxmlformats.org/officeDocument/2006/relationships/image" Target="../media/image435.png"/><Relationship Id="rId62" Type="http://schemas.openxmlformats.org/officeDocument/2006/relationships/customXml" Target="../ink/ink450.xml"/><Relationship Id="rId83" Type="http://schemas.openxmlformats.org/officeDocument/2006/relationships/image" Target="../media/image456.png"/><Relationship Id="rId88" Type="http://schemas.openxmlformats.org/officeDocument/2006/relationships/customXml" Target="../ink/ink463.xml"/><Relationship Id="rId111" Type="http://schemas.openxmlformats.org/officeDocument/2006/relationships/image" Target="../media/image470.png"/><Relationship Id="rId132" Type="http://schemas.openxmlformats.org/officeDocument/2006/relationships/customXml" Target="../ink/ink485.xml"/><Relationship Id="rId153" Type="http://schemas.openxmlformats.org/officeDocument/2006/relationships/image" Target="../media/image491.png"/><Relationship Id="rId15" Type="http://schemas.openxmlformats.org/officeDocument/2006/relationships/image" Target="../media/image422.png"/><Relationship Id="rId36" Type="http://schemas.openxmlformats.org/officeDocument/2006/relationships/customXml" Target="../ink/ink437.xml"/><Relationship Id="rId57" Type="http://schemas.openxmlformats.org/officeDocument/2006/relationships/image" Target="../media/image443.png"/><Relationship Id="rId106" Type="http://schemas.openxmlformats.org/officeDocument/2006/relationships/customXml" Target="../ink/ink472.xml"/><Relationship Id="rId127" Type="http://schemas.openxmlformats.org/officeDocument/2006/relationships/image" Target="../media/image478.png"/><Relationship Id="rId10" Type="http://schemas.openxmlformats.org/officeDocument/2006/relationships/customXml" Target="../ink/ink424.xml"/><Relationship Id="rId31" Type="http://schemas.openxmlformats.org/officeDocument/2006/relationships/image" Target="../media/image430.png"/><Relationship Id="rId52" Type="http://schemas.openxmlformats.org/officeDocument/2006/relationships/customXml" Target="../ink/ink445.xml"/><Relationship Id="rId73" Type="http://schemas.openxmlformats.org/officeDocument/2006/relationships/image" Target="../media/image451.png"/><Relationship Id="rId78" Type="http://schemas.openxmlformats.org/officeDocument/2006/relationships/customXml" Target="../ink/ink458.xml"/><Relationship Id="rId94" Type="http://schemas.openxmlformats.org/officeDocument/2006/relationships/customXml" Target="../ink/ink466.xml"/><Relationship Id="rId99" Type="http://schemas.openxmlformats.org/officeDocument/2006/relationships/image" Target="../media/image464.png"/><Relationship Id="rId101" Type="http://schemas.openxmlformats.org/officeDocument/2006/relationships/image" Target="../media/image465.png"/><Relationship Id="rId122" Type="http://schemas.openxmlformats.org/officeDocument/2006/relationships/customXml" Target="../ink/ink480.xml"/><Relationship Id="rId143" Type="http://schemas.openxmlformats.org/officeDocument/2006/relationships/image" Target="../media/image486.png"/><Relationship Id="rId148" Type="http://schemas.openxmlformats.org/officeDocument/2006/relationships/customXml" Target="../ink/ink493.xml"/><Relationship Id="rId164" Type="http://schemas.openxmlformats.org/officeDocument/2006/relationships/customXml" Target="../ink/ink501.xml"/><Relationship Id="rId4" Type="http://schemas.openxmlformats.org/officeDocument/2006/relationships/image" Target="../media/image416.png"/><Relationship Id="rId9" Type="http://schemas.openxmlformats.org/officeDocument/2006/relationships/image" Target="../media/image419.png"/><Relationship Id="rId26" Type="http://schemas.openxmlformats.org/officeDocument/2006/relationships/customXml" Target="../ink/ink432.xml"/><Relationship Id="rId47" Type="http://schemas.openxmlformats.org/officeDocument/2006/relationships/image" Target="../media/image438.png"/><Relationship Id="rId68" Type="http://schemas.openxmlformats.org/officeDocument/2006/relationships/customXml" Target="../ink/ink453.xml"/><Relationship Id="rId89" Type="http://schemas.openxmlformats.org/officeDocument/2006/relationships/image" Target="../media/image459.png"/><Relationship Id="rId112" Type="http://schemas.openxmlformats.org/officeDocument/2006/relationships/customXml" Target="../ink/ink475.xml"/><Relationship Id="rId133" Type="http://schemas.openxmlformats.org/officeDocument/2006/relationships/image" Target="../media/image481.png"/><Relationship Id="rId154" Type="http://schemas.openxmlformats.org/officeDocument/2006/relationships/customXml" Target="../ink/ink496.xml"/><Relationship Id="rId16" Type="http://schemas.openxmlformats.org/officeDocument/2006/relationships/customXml" Target="../ink/ink427.xml"/><Relationship Id="rId37" Type="http://schemas.openxmlformats.org/officeDocument/2006/relationships/image" Target="../media/image433.png"/><Relationship Id="rId58" Type="http://schemas.openxmlformats.org/officeDocument/2006/relationships/customXml" Target="../ink/ink448.xml"/><Relationship Id="rId79" Type="http://schemas.openxmlformats.org/officeDocument/2006/relationships/image" Target="../media/image454.png"/><Relationship Id="rId102" Type="http://schemas.openxmlformats.org/officeDocument/2006/relationships/customXml" Target="../ink/ink470.xml"/><Relationship Id="rId123" Type="http://schemas.openxmlformats.org/officeDocument/2006/relationships/image" Target="../media/image476.png"/><Relationship Id="rId144" Type="http://schemas.openxmlformats.org/officeDocument/2006/relationships/customXml" Target="../ink/ink491.xml"/><Relationship Id="rId90" Type="http://schemas.openxmlformats.org/officeDocument/2006/relationships/customXml" Target="../ink/ink464.xml"/><Relationship Id="rId165" Type="http://schemas.openxmlformats.org/officeDocument/2006/relationships/image" Target="../media/image497.png"/><Relationship Id="rId27" Type="http://schemas.openxmlformats.org/officeDocument/2006/relationships/image" Target="../media/image428.png"/><Relationship Id="rId48" Type="http://schemas.openxmlformats.org/officeDocument/2006/relationships/customXml" Target="../ink/ink443.xml"/><Relationship Id="rId69" Type="http://schemas.openxmlformats.org/officeDocument/2006/relationships/image" Target="../media/image449.png"/><Relationship Id="rId113" Type="http://schemas.openxmlformats.org/officeDocument/2006/relationships/image" Target="../media/image471.png"/><Relationship Id="rId134" Type="http://schemas.openxmlformats.org/officeDocument/2006/relationships/customXml" Target="../ink/ink486.xml"/><Relationship Id="rId80" Type="http://schemas.openxmlformats.org/officeDocument/2006/relationships/customXml" Target="../ink/ink459.xml"/><Relationship Id="rId155" Type="http://schemas.openxmlformats.org/officeDocument/2006/relationships/image" Target="../media/image49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6.png"/><Relationship Id="rId18" Type="http://schemas.openxmlformats.org/officeDocument/2006/relationships/customXml" Target="../ink/ink509.xml"/><Relationship Id="rId26" Type="http://schemas.openxmlformats.org/officeDocument/2006/relationships/customXml" Target="../ink/ink513.xml"/><Relationship Id="rId21" Type="http://schemas.openxmlformats.org/officeDocument/2006/relationships/image" Target="../media/image510.png"/><Relationship Id="rId34" Type="http://schemas.openxmlformats.org/officeDocument/2006/relationships/customXml" Target="../ink/ink517.xml"/><Relationship Id="rId7" Type="http://schemas.openxmlformats.org/officeDocument/2006/relationships/image" Target="../media/image503.png"/><Relationship Id="rId12" Type="http://schemas.openxmlformats.org/officeDocument/2006/relationships/customXml" Target="../ink/ink506.xml"/><Relationship Id="rId17" Type="http://schemas.openxmlformats.org/officeDocument/2006/relationships/image" Target="../media/image508.png"/><Relationship Id="rId25" Type="http://schemas.openxmlformats.org/officeDocument/2006/relationships/image" Target="../media/image512.png"/><Relationship Id="rId33" Type="http://schemas.openxmlformats.org/officeDocument/2006/relationships/image" Target="../media/image516.png"/><Relationship Id="rId2" Type="http://schemas.openxmlformats.org/officeDocument/2006/relationships/image" Target="../media/image499.png"/><Relationship Id="rId16" Type="http://schemas.openxmlformats.org/officeDocument/2006/relationships/customXml" Target="../ink/ink508.xml"/><Relationship Id="rId20" Type="http://schemas.openxmlformats.org/officeDocument/2006/relationships/customXml" Target="../ink/ink510.xml"/><Relationship Id="rId29" Type="http://schemas.openxmlformats.org/officeDocument/2006/relationships/image" Target="../media/image5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3.xml"/><Relationship Id="rId11" Type="http://schemas.openxmlformats.org/officeDocument/2006/relationships/image" Target="../media/image505.png"/><Relationship Id="rId24" Type="http://schemas.openxmlformats.org/officeDocument/2006/relationships/customXml" Target="../ink/ink512.xml"/><Relationship Id="rId32" Type="http://schemas.openxmlformats.org/officeDocument/2006/relationships/customXml" Target="../ink/ink516.xml"/><Relationship Id="rId37" Type="http://schemas.openxmlformats.org/officeDocument/2006/relationships/image" Target="../media/image518.png"/><Relationship Id="rId5" Type="http://schemas.openxmlformats.org/officeDocument/2006/relationships/image" Target="../media/image502.png"/><Relationship Id="rId15" Type="http://schemas.openxmlformats.org/officeDocument/2006/relationships/image" Target="../media/image507.png"/><Relationship Id="rId23" Type="http://schemas.openxmlformats.org/officeDocument/2006/relationships/image" Target="../media/image511.png"/><Relationship Id="rId28" Type="http://schemas.openxmlformats.org/officeDocument/2006/relationships/customXml" Target="../ink/ink514.xml"/><Relationship Id="rId36" Type="http://schemas.openxmlformats.org/officeDocument/2006/relationships/customXml" Target="../ink/ink518.xml"/><Relationship Id="rId10" Type="http://schemas.openxmlformats.org/officeDocument/2006/relationships/customXml" Target="../ink/ink505.xml"/><Relationship Id="rId19" Type="http://schemas.openxmlformats.org/officeDocument/2006/relationships/image" Target="../media/image509.png"/><Relationship Id="rId31" Type="http://schemas.openxmlformats.org/officeDocument/2006/relationships/image" Target="../media/image515.png"/><Relationship Id="rId4" Type="http://schemas.openxmlformats.org/officeDocument/2006/relationships/image" Target="../media/image501.png"/><Relationship Id="rId9" Type="http://schemas.openxmlformats.org/officeDocument/2006/relationships/image" Target="../media/image504.png"/><Relationship Id="rId14" Type="http://schemas.openxmlformats.org/officeDocument/2006/relationships/customXml" Target="../ink/ink507.xml"/><Relationship Id="rId22" Type="http://schemas.openxmlformats.org/officeDocument/2006/relationships/customXml" Target="../ink/ink511.xml"/><Relationship Id="rId27" Type="http://schemas.openxmlformats.org/officeDocument/2006/relationships/image" Target="../media/image513.png"/><Relationship Id="rId30" Type="http://schemas.openxmlformats.org/officeDocument/2006/relationships/customXml" Target="../ink/ink515.xml"/><Relationship Id="rId35" Type="http://schemas.openxmlformats.org/officeDocument/2006/relationships/image" Target="../media/image517.png"/><Relationship Id="rId8" Type="http://schemas.openxmlformats.org/officeDocument/2006/relationships/customXml" Target="../ink/ink504.xml"/><Relationship Id="rId3" Type="http://schemas.openxmlformats.org/officeDocument/2006/relationships/image" Target="../media/image50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6.png"/><Relationship Id="rId21" Type="http://schemas.openxmlformats.org/officeDocument/2006/relationships/image" Target="../media/image528.png"/><Relationship Id="rId63" Type="http://schemas.openxmlformats.org/officeDocument/2006/relationships/image" Target="../media/image549.png"/><Relationship Id="rId159" Type="http://schemas.openxmlformats.org/officeDocument/2006/relationships/image" Target="../media/image597.png"/><Relationship Id="rId170" Type="http://schemas.openxmlformats.org/officeDocument/2006/relationships/customXml" Target="../ink/ink602.xml"/><Relationship Id="rId191" Type="http://schemas.openxmlformats.org/officeDocument/2006/relationships/image" Target="../media/image613.png"/><Relationship Id="rId205" Type="http://schemas.openxmlformats.org/officeDocument/2006/relationships/image" Target="../media/image620.png"/><Relationship Id="rId226" Type="http://schemas.openxmlformats.org/officeDocument/2006/relationships/customXml" Target="../ink/ink630.xml"/><Relationship Id="rId247" Type="http://schemas.openxmlformats.org/officeDocument/2006/relationships/image" Target="../media/image641.png"/><Relationship Id="rId107" Type="http://schemas.openxmlformats.org/officeDocument/2006/relationships/image" Target="../media/image571.png"/><Relationship Id="rId11" Type="http://schemas.openxmlformats.org/officeDocument/2006/relationships/image" Target="../media/image523.png"/><Relationship Id="rId32" Type="http://schemas.openxmlformats.org/officeDocument/2006/relationships/customXml" Target="../ink/ink533.xml"/><Relationship Id="rId53" Type="http://schemas.openxmlformats.org/officeDocument/2006/relationships/image" Target="../media/image544.png"/><Relationship Id="rId74" Type="http://schemas.openxmlformats.org/officeDocument/2006/relationships/customXml" Target="../ink/ink554.xml"/><Relationship Id="rId128" Type="http://schemas.openxmlformats.org/officeDocument/2006/relationships/customXml" Target="../ink/ink581.xml"/><Relationship Id="rId149" Type="http://schemas.openxmlformats.org/officeDocument/2006/relationships/image" Target="../media/image592.png"/><Relationship Id="rId5" Type="http://schemas.openxmlformats.org/officeDocument/2006/relationships/image" Target="../media/image520.png"/><Relationship Id="rId95" Type="http://schemas.openxmlformats.org/officeDocument/2006/relationships/image" Target="../media/image565.png"/><Relationship Id="rId160" Type="http://schemas.openxmlformats.org/officeDocument/2006/relationships/customXml" Target="../ink/ink597.xml"/><Relationship Id="rId181" Type="http://schemas.openxmlformats.org/officeDocument/2006/relationships/image" Target="../media/image608.png"/><Relationship Id="rId216" Type="http://schemas.openxmlformats.org/officeDocument/2006/relationships/customXml" Target="../ink/ink625.xml"/><Relationship Id="rId237" Type="http://schemas.openxmlformats.org/officeDocument/2006/relationships/image" Target="../media/image636.png"/><Relationship Id="rId258" Type="http://schemas.openxmlformats.org/officeDocument/2006/relationships/customXml" Target="../ink/ink646.xml"/><Relationship Id="rId22" Type="http://schemas.openxmlformats.org/officeDocument/2006/relationships/customXml" Target="../ink/ink528.xml"/><Relationship Id="rId43" Type="http://schemas.openxmlformats.org/officeDocument/2006/relationships/image" Target="../media/image539.png"/><Relationship Id="rId64" Type="http://schemas.openxmlformats.org/officeDocument/2006/relationships/customXml" Target="../ink/ink549.xml"/><Relationship Id="rId118" Type="http://schemas.openxmlformats.org/officeDocument/2006/relationships/customXml" Target="../ink/ink576.xml"/><Relationship Id="rId139" Type="http://schemas.openxmlformats.org/officeDocument/2006/relationships/image" Target="../media/image587.png"/><Relationship Id="rId85" Type="http://schemas.openxmlformats.org/officeDocument/2006/relationships/image" Target="../media/image560.png"/><Relationship Id="rId150" Type="http://schemas.openxmlformats.org/officeDocument/2006/relationships/customXml" Target="../ink/ink592.xml"/><Relationship Id="rId171" Type="http://schemas.openxmlformats.org/officeDocument/2006/relationships/image" Target="../media/image603.png"/><Relationship Id="rId192" Type="http://schemas.openxmlformats.org/officeDocument/2006/relationships/customXml" Target="../ink/ink613.xml"/><Relationship Id="rId206" Type="http://schemas.openxmlformats.org/officeDocument/2006/relationships/customXml" Target="../ink/ink620.xml"/><Relationship Id="rId227" Type="http://schemas.openxmlformats.org/officeDocument/2006/relationships/image" Target="../media/image631.png"/><Relationship Id="rId248" Type="http://schemas.openxmlformats.org/officeDocument/2006/relationships/customXml" Target="../ink/ink641.xml"/><Relationship Id="rId12" Type="http://schemas.openxmlformats.org/officeDocument/2006/relationships/customXml" Target="../ink/ink523.xml"/><Relationship Id="rId33" Type="http://schemas.openxmlformats.org/officeDocument/2006/relationships/image" Target="../media/image534.png"/><Relationship Id="rId108" Type="http://schemas.openxmlformats.org/officeDocument/2006/relationships/customXml" Target="../ink/ink571.xml"/><Relationship Id="rId129" Type="http://schemas.openxmlformats.org/officeDocument/2006/relationships/image" Target="../media/image582.png"/><Relationship Id="rId54" Type="http://schemas.openxmlformats.org/officeDocument/2006/relationships/customXml" Target="../ink/ink544.xml"/><Relationship Id="rId75" Type="http://schemas.openxmlformats.org/officeDocument/2006/relationships/image" Target="../media/image555.png"/><Relationship Id="rId96" Type="http://schemas.openxmlformats.org/officeDocument/2006/relationships/customXml" Target="../ink/ink565.xml"/><Relationship Id="rId140" Type="http://schemas.openxmlformats.org/officeDocument/2006/relationships/customXml" Target="../ink/ink587.xml"/><Relationship Id="rId161" Type="http://schemas.openxmlformats.org/officeDocument/2006/relationships/image" Target="../media/image598.png"/><Relationship Id="rId182" Type="http://schemas.openxmlformats.org/officeDocument/2006/relationships/customXml" Target="../ink/ink608.xml"/><Relationship Id="rId217" Type="http://schemas.openxmlformats.org/officeDocument/2006/relationships/image" Target="../media/image626.png"/><Relationship Id="rId6" Type="http://schemas.openxmlformats.org/officeDocument/2006/relationships/customXml" Target="../ink/ink520.xml"/><Relationship Id="rId238" Type="http://schemas.openxmlformats.org/officeDocument/2006/relationships/customXml" Target="../ink/ink636.xml"/><Relationship Id="rId259" Type="http://schemas.openxmlformats.org/officeDocument/2006/relationships/image" Target="../media/image647.png"/><Relationship Id="rId23" Type="http://schemas.openxmlformats.org/officeDocument/2006/relationships/image" Target="../media/image529.png"/><Relationship Id="rId119" Type="http://schemas.openxmlformats.org/officeDocument/2006/relationships/image" Target="../media/image577.png"/><Relationship Id="rId44" Type="http://schemas.openxmlformats.org/officeDocument/2006/relationships/customXml" Target="../ink/ink539.xml"/><Relationship Id="rId65" Type="http://schemas.openxmlformats.org/officeDocument/2006/relationships/image" Target="../media/image550.png"/><Relationship Id="rId86" Type="http://schemas.openxmlformats.org/officeDocument/2006/relationships/customXml" Target="../ink/ink560.xml"/><Relationship Id="rId130" Type="http://schemas.openxmlformats.org/officeDocument/2006/relationships/customXml" Target="../ink/ink582.xml"/><Relationship Id="rId151" Type="http://schemas.openxmlformats.org/officeDocument/2006/relationships/image" Target="../media/image593.png"/><Relationship Id="rId172" Type="http://schemas.openxmlformats.org/officeDocument/2006/relationships/customXml" Target="../ink/ink603.xml"/><Relationship Id="rId193" Type="http://schemas.openxmlformats.org/officeDocument/2006/relationships/image" Target="../media/image614.png"/><Relationship Id="rId207" Type="http://schemas.openxmlformats.org/officeDocument/2006/relationships/image" Target="../media/image621.png"/><Relationship Id="rId228" Type="http://schemas.openxmlformats.org/officeDocument/2006/relationships/customXml" Target="../ink/ink631.xml"/><Relationship Id="rId249" Type="http://schemas.openxmlformats.org/officeDocument/2006/relationships/image" Target="../media/image642.png"/><Relationship Id="rId13" Type="http://schemas.openxmlformats.org/officeDocument/2006/relationships/image" Target="../media/image524.png"/><Relationship Id="rId109" Type="http://schemas.openxmlformats.org/officeDocument/2006/relationships/image" Target="../media/image572.png"/><Relationship Id="rId260" Type="http://schemas.openxmlformats.org/officeDocument/2006/relationships/customXml" Target="../ink/ink647.xml"/><Relationship Id="rId34" Type="http://schemas.openxmlformats.org/officeDocument/2006/relationships/customXml" Target="../ink/ink534.xml"/><Relationship Id="rId55" Type="http://schemas.openxmlformats.org/officeDocument/2006/relationships/image" Target="../media/image545.png"/><Relationship Id="rId76" Type="http://schemas.openxmlformats.org/officeDocument/2006/relationships/customXml" Target="../ink/ink555.xml"/><Relationship Id="rId97" Type="http://schemas.openxmlformats.org/officeDocument/2006/relationships/image" Target="../media/image566.png"/><Relationship Id="rId120" Type="http://schemas.openxmlformats.org/officeDocument/2006/relationships/customXml" Target="../ink/ink577.xml"/><Relationship Id="rId141" Type="http://schemas.openxmlformats.org/officeDocument/2006/relationships/image" Target="../media/image588.png"/><Relationship Id="rId7" Type="http://schemas.openxmlformats.org/officeDocument/2006/relationships/image" Target="../media/image521.png"/><Relationship Id="rId162" Type="http://schemas.openxmlformats.org/officeDocument/2006/relationships/customXml" Target="../ink/ink598.xml"/><Relationship Id="rId183" Type="http://schemas.openxmlformats.org/officeDocument/2006/relationships/image" Target="../media/image609.png"/><Relationship Id="rId218" Type="http://schemas.openxmlformats.org/officeDocument/2006/relationships/customXml" Target="../ink/ink626.xml"/><Relationship Id="rId239" Type="http://schemas.openxmlformats.org/officeDocument/2006/relationships/image" Target="../media/image637.png"/><Relationship Id="rId250" Type="http://schemas.openxmlformats.org/officeDocument/2006/relationships/customXml" Target="../ink/ink642.xml"/><Relationship Id="rId24" Type="http://schemas.openxmlformats.org/officeDocument/2006/relationships/customXml" Target="../ink/ink529.xml"/><Relationship Id="rId45" Type="http://schemas.openxmlformats.org/officeDocument/2006/relationships/image" Target="../media/image540.png"/><Relationship Id="rId66" Type="http://schemas.openxmlformats.org/officeDocument/2006/relationships/customXml" Target="../ink/ink550.xml"/><Relationship Id="rId87" Type="http://schemas.openxmlformats.org/officeDocument/2006/relationships/image" Target="../media/image561.png"/><Relationship Id="rId110" Type="http://schemas.openxmlformats.org/officeDocument/2006/relationships/customXml" Target="../ink/ink572.xml"/><Relationship Id="rId131" Type="http://schemas.openxmlformats.org/officeDocument/2006/relationships/image" Target="../media/image583.png"/><Relationship Id="rId152" Type="http://schemas.openxmlformats.org/officeDocument/2006/relationships/customXml" Target="../ink/ink593.xml"/><Relationship Id="rId173" Type="http://schemas.openxmlformats.org/officeDocument/2006/relationships/image" Target="../media/image604.png"/><Relationship Id="rId194" Type="http://schemas.openxmlformats.org/officeDocument/2006/relationships/customXml" Target="../ink/ink614.xml"/><Relationship Id="rId208" Type="http://schemas.openxmlformats.org/officeDocument/2006/relationships/customXml" Target="../ink/ink621.xml"/><Relationship Id="rId229" Type="http://schemas.openxmlformats.org/officeDocument/2006/relationships/image" Target="../media/image632.png"/><Relationship Id="rId240" Type="http://schemas.openxmlformats.org/officeDocument/2006/relationships/customXml" Target="../ink/ink637.xml"/><Relationship Id="rId261" Type="http://schemas.openxmlformats.org/officeDocument/2006/relationships/image" Target="../media/image648.png"/><Relationship Id="rId14" Type="http://schemas.openxmlformats.org/officeDocument/2006/relationships/customXml" Target="../ink/ink524.xml"/><Relationship Id="rId35" Type="http://schemas.openxmlformats.org/officeDocument/2006/relationships/image" Target="../media/image535.png"/><Relationship Id="rId56" Type="http://schemas.openxmlformats.org/officeDocument/2006/relationships/customXml" Target="../ink/ink545.xml"/><Relationship Id="rId77" Type="http://schemas.openxmlformats.org/officeDocument/2006/relationships/image" Target="../media/image556.png"/><Relationship Id="rId100" Type="http://schemas.openxmlformats.org/officeDocument/2006/relationships/customXml" Target="../ink/ink567.xml"/><Relationship Id="rId8" Type="http://schemas.openxmlformats.org/officeDocument/2006/relationships/customXml" Target="../ink/ink521.xml"/><Relationship Id="rId98" Type="http://schemas.openxmlformats.org/officeDocument/2006/relationships/customXml" Target="../ink/ink566.xml"/><Relationship Id="rId121" Type="http://schemas.openxmlformats.org/officeDocument/2006/relationships/image" Target="../media/image578.png"/><Relationship Id="rId142" Type="http://schemas.openxmlformats.org/officeDocument/2006/relationships/customXml" Target="../ink/ink588.xml"/><Relationship Id="rId163" Type="http://schemas.openxmlformats.org/officeDocument/2006/relationships/image" Target="../media/image599.png"/><Relationship Id="rId184" Type="http://schemas.openxmlformats.org/officeDocument/2006/relationships/customXml" Target="../ink/ink609.xml"/><Relationship Id="rId219" Type="http://schemas.openxmlformats.org/officeDocument/2006/relationships/image" Target="../media/image627.png"/><Relationship Id="rId230" Type="http://schemas.openxmlformats.org/officeDocument/2006/relationships/customXml" Target="../ink/ink632.xml"/><Relationship Id="rId251" Type="http://schemas.openxmlformats.org/officeDocument/2006/relationships/image" Target="../media/image643.png"/><Relationship Id="rId25" Type="http://schemas.openxmlformats.org/officeDocument/2006/relationships/image" Target="../media/image530.png"/><Relationship Id="rId46" Type="http://schemas.openxmlformats.org/officeDocument/2006/relationships/customXml" Target="../ink/ink540.xml"/><Relationship Id="rId67" Type="http://schemas.openxmlformats.org/officeDocument/2006/relationships/image" Target="../media/image551.png"/><Relationship Id="rId88" Type="http://schemas.openxmlformats.org/officeDocument/2006/relationships/customXml" Target="../ink/ink561.xml"/><Relationship Id="rId111" Type="http://schemas.openxmlformats.org/officeDocument/2006/relationships/image" Target="../media/image573.png"/><Relationship Id="rId132" Type="http://schemas.openxmlformats.org/officeDocument/2006/relationships/customXml" Target="../ink/ink583.xml"/><Relationship Id="rId153" Type="http://schemas.openxmlformats.org/officeDocument/2006/relationships/image" Target="../media/image594.png"/><Relationship Id="rId174" Type="http://schemas.openxmlformats.org/officeDocument/2006/relationships/customXml" Target="../ink/ink604.xml"/><Relationship Id="rId195" Type="http://schemas.openxmlformats.org/officeDocument/2006/relationships/image" Target="../media/image615.png"/><Relationship Id="rId209" Type="http://schemas.openxmlformats.org/officeDocument/2006/relationships/image" Target="../media/image622.png"/><Relationship Id="rId220" Type="http://schemas.openxmlformats.org/officeDocument/2006/relationships/customXml" Target="../ink/ink627.xml"/><Relationship Id="rId241" Type="http://schemas.openxmlformats.org/officeDocument/2006/relationships/image" Target="../media/image638.png"/><Relationship Id="rId15" Type="http://schemas.openxmlformats.org/officeDocument/2006/relationships/image" Target="../media/image525.png"/><Relationship Id="rId36" Type="http://schemas.openxmlformats.org/officeDocument/2006/relationships/customXml" Target="../ink/ink535.xml"/><Relationship Id="rId57" Type="http://schemas.openxmlformats.org/officeDocument/2006/relationships/image" Target="../media/image546.png"/><Relationship Id="rId262" Type="http://schemas.openxmlformats.org/officeDocument/2006/relationships/customXml" Target="../ink/ink648.xml"/><Relationship Id="rId78" Type="http://schemas.openxmlformats.org/officeDocument/2006/relationships/customXml" Target="../ink/ink556.xml"/><Relationship Id="rId99" Type="http://schemas.openxmlformats.org/officeDocument/2006/relationships/image" Target="../media/image567.png"/><Relationship Id="rId101" Type="http://schemas.openxmlformats.org/officeDocument/2006/relationships/image" Target="../media/image568.png"/><Relationship Id="rId122" Type="http://schemas.openxmlformats.org/officeDocument/2006/relationships/customXml" Target="../ink/ink578.xml"/><Relationship Id="rId143" Type="http://schemas.openxmlformats.org/officeDocument/2006/relationships/image" Target="../media/image589.png"/><Relationship Id="rId164" Type="http://schemas.openxmlformats.org/officeDocument/2006/relationships/customXml" Target="../ink/ink599.xml"/><Relationship Id="rId185" Type="http://schemas.openxmlformats.org/officeDocument/2006/relationships/image" Target="../media/image610.png"/><Relationship Id="rId9" Type="http://schemas.openxmlformats.org/officeDocument/2006/relationships/image" Target="../media/image522.png"/><Relationship Id="rId210" Type="http://schemas.openxmlformats.org/officeDocument/2006/relationships/customXml" Target="../ink/ink622.xml"/><Relationship Id="rId26" Type="http://schemas.openxmlformats.org/officeDocument/2006/relationships/customXml" Target="../ink/ink530.xml"/><Relationship Id="rId231" Type="http://schemas.openxmlformats.org/officeDocument/2006/relationships/image" Target="../media/image633.png"/><Relationship Id="rId252" Type="http://schemas.openxmlformats.org/officeDocument/2006/relationships/customXml" Target="../ink/ink643.xml"/><Relationship Id="rId47" Type="http://schemas.openxmlformats.org/officeDocument/2006/relationships/image" Target="../media/image541.png"/><Relationship Id="rId68" Type="http://schemas.openxmlformats.org/officeDocument/2006/relationships/customXml" Target="../ink/ink551.xml"/><Relationship Id="rId89" Type="http://schemas.openxmlformats.org/officeDocument/2006/relationships/image" Target="../media/image562.png"/><Relationship Id="rId112" Type="http://schemas.openxmlformats.org/officeDocument/2006/relationships/customXml" Target="../ink/ink573.xml"/><Relationship Id="rId133" Type="http://schemas.openxmlformats.org/officeDocument/2006/relationships/image" Target="../media/image584.png"/><Relationship Id="rId154" Type="http://schemas.openxmlformats.org/officeDocument/2006/relationships/customXml" Target="../ink/ink594.xml"/><Relationship Id="rId175" Type="http://schemas.openxmlformats.org/officeDocument/2006/relationships/image" Target="../media/image605.png"/><Relationship Id="rId196" Type="http://schemas.openxmlformats.org/officeDocument/2006/relationships/customXml" Target="../ink/ink615.xml"/><Relationship Id="rId200" Type="http://schemas.openxmlformats.org/officeDocument/2006/relationships/customXml" Target="../ink/ink617.xml"/><Relationship Id="rId16" Type="http://schemas.openxmlformats.org/officeDocument/2006/relationships/customXml" Target="../ink/ink525.xml"/><Relationship Id="rId221" Type="http://schemas.openxmlformats.org/officeDocument/2006/relationships/image" Target="../media/image628.png"/><Relationship Id="rId242" Type="http://schemas.openxmlformats.org/officeDocument/2006/relationships/customXml" Target="../ink/ink638.xml"/><Relationship Id="rId263" Type="http://schemas.openxmlformats.org/officeDocument/2006/relationships/image" Target="../media/image649.png"/><Relationship Id="rId37" Type="http://schemas.openxmlformats.org/officeDocument/2006/relationships/image" Target="../media/image536.png"/><Relationship Id="rId58" Type="http://schemas.openxmlformats.org/officeDocument/2006/relationships/customXml" Target="../ink/ink546.xml"/><Relationship Id="rId79" Type="http://schemas.openxmlformats.org/officeDocument/2006/relationships/image" Target="../media/image557.png"/><Relationship Id="rId102" Type="http://schemas.openxmlformats.org/officeDocument/2006/relationships/customXml" Target="../ink/ink568.xml"/><Relationship Id="rId123" Type="http://schemas.openxmlformats.org/officeDocument/2006/relationships/image" Target="../media/image579.png"/><Relationship Id="rId144" Type="http://schemas.openxmlformats.org/officeDocument/2006/relationships/customXml" Target="../ink/ink589.xml"/><Relationship Id="rId90" Type="http://schemas.openxmlformats.org/officeDocument/2006/relationships/customXml" Target="../ink/ink562.xml"/><Relationship Id="rId165" Type="http://schemas.openxmlformats.org/officeDocument/2006/relationships/image" Target="../media/image600.png"/><Relationship Id="rId186" Type="http://schemas.openxmlformats.org/officeDocument/2006/relationships/customXml" Target="../ink/ink610.xml"/><Relationship Id="rId211" Type="http://schemas.openxmlformats.org/officeDocument/2006/relationships/image" Target="../media/image623.png"/><Relationship Id="rId232" Type="http://schemas.openxmlformats.org/officeDocument/2006/relationships/customXml" Target="../ink/ink633.xml"/><Relationship Id="rId253" Type="http://schemas.openxmlformats.org/officeDocument/2006/relationships/image" Target="../media/image644.png"/><Relationship Id="rId27" Type="http://schemas.openxmlformats.org/officeDocument/2006/relationships/image" Target="../media/image531.png"/><Relationship Id="rId48" Type="http://schemas.openxmlformats.org/officeDocument/2006/relationships/customXml" Target="../ink/ink541.xml"/><Relationship Id="rId69" Type="http://schemas.openxmlformats.org/officeDocument/2006/relationships/image" Target="../media/image552.png"/><Relationship Id="rId113" Type="http://schemas.openxmlformats.org/officeDocument/2006/relationships/image" Target="../media/image574.png"/><Relationship Id="rId134" Type="http://schemas.openxmlformats.org/officeDocument/2006/relationships/customXml" Target="../ink/ink584.xml"/><Relationship Id="rId80" Type="http://schemas.openxmlformats.org/officeDocument/2006/relationships/customXml" Target="../ink/ink557.xml"/><Relationship Id="rId155" Type="http://schemas.openxmlformats.org/officeDocument/2006/relationships/image" Target="../media/image595.png"/><Relationship Id="rId176" Type="http://schemas.openxmlformats.org/officeDocument/2006/relationships/customXml" Target="../ink/ink605.xml"/><Relationship Id="rId197" Type="http://schemas.openxmlformats.org/officeDocument/2006/relationships/image" Target="../media/image616.png"/><Relationship Id="rId201" Type="http://schemas.openxmlformats.org/officeDocument/2006/relationships/image" Target="../media/image618.png"/><Relationship Id="rId222" Type="http://schemas.openxmlformats.org/officeDocument/2006/relationships/customXml" Target="../ink/ink628.xml"/><Relationship Id="rId243" Type="http://schemas.openxmlformats.org/officeDocument/2006/relationships/image" Target="../media/image639.png"/><Relationship Id="rId17" Type="http://schemas.openxmlformats.org/officeDocument/2006/relationships/image" Target="../media/image526.png"/><Relationship Id="rId38" Type="http://schemas.openxmlformats.org/officeDocument/2006/relationships/customXml" Target="../ink/ink536.xml"/><Relationship Id="rId59" Type="http://schemas.openxmlformats.org/officeDocument/2006/relationships/image" Target="../media/image547.png"/><Relationship Id="rId103" Type="http://schemas.openxmlformats.org/officeDocument/2006/relationships/image" Target="../media/image569.png"/><Relationship Id="rId124" Type="http://schemas.openxmlformats.org/officeDocument/2006/relationships/customXml" Target="../ink/ink579.xml"/><Relationship Id="rId70" Type="http://schemas.openxmlformats.org/officeDocument/2006/relationships/customXml" Target="../ink/ink552.xml"/><Relationship Id="rId91" Type="http://schemas.openxmlformats.org/officeDocument/2006/relationships/image" Target="../media/image563.png"/><Relationship Id="rId145" Type="http://schemas.openxmlformats.org/officeDocument/2006/relationships/image" Target="../media/image590.png"/><Relationship Id="rId166" Type="http://schemas.openxmlformats.org/officeDocument/2006/relationships/customXml" Target="../ink/ink600.xml"/><Relationship Id="rId187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23.xml"/><Relationship Id="rId233" Type="http://schemas.openxmlformats.org/officeDocument/2006/relationships/image" Target="../media/image634.png"/><Relationship Id="rId254" Type="http://schemas.openxmlformats.org/officeDocument/2006/relationships/customXml" Target="../ink/ink644.xml"/><Relationship Id="rId28" Type="http://schemas.openxmlformats.org/officeDocument/2006/relationships/customXml" Target="../ink/ink531.xml"/><Relationship Id="rId49" Type="http://schemas.openxmlformats.org/officeDocument/2006/relationships/image" Target="../media/image542.png"/><Relationship Id="rId114" Type="http://schemas.openxmlformats.org/officeDocument/2006/relationships/customXml" Target="../ink/ink574.xml"/><Relationship Id="rId60" Type="http://schemas.openxmlformats.org/officeDocument/2006/relationships/customXml" Target="../ink/ink547.xml"/><Relationship Id="rId81" Type="http://schemas.openxmlformats.org/officeDocument/2006/relationships/image" Target="../media/image558.png"/><Relationship Id="rId135" Type="http://schemas.openxmlformats.org/officeDocument/2006/relationships/image" Target="../media/image585.png"/><Relationship Id="rId156" Type="http://schemas.openxmlformats.org/officeDocument/2006/relationships/customXml" Target="../ink/ink595.xml"/><Relationship Id="rId177" Type="http://schemas.openxmlformats.org/officeDocument/2006/relationships/image" Target="../media/image606.png"/><Relationship Id="rId198" Type="http://schemas.openxmlformats.org/officeDocument/2006/relationships/customXml" Target="../ink/ink616.xml"/><Relationship Id="rId202" Type="http://schemas.openxmlformats.org/officeDocument/2006/relationships/customXml" Target="../ink/ink618.xml"/><Relationship Id="rId223" Type="http://schemas.openxmlformats.org/officeDocument/2006/relationships/image" Target="../media/image629.png"/><Relationship Id="rId244" Type="http://schemas.openxmlformats.org/officeDocument/2006/relationships/customXml" Target="../ink/ink639.xml"/><Relationship Id="rId18" Type="http://schemas.openxmlformats.org/officeDocument/2006/relationships/customXml" Target="../ink/ink526.xml"/><Relationship Id="rId39" Type="http://schemas.openxmlformats.org/officeDocument/2006/relationships/image" Target="../media/image537.png"/><Relationship Id="rId50" Type="http://schemas.openxmlformats.org/officeDocument/2006/relationships/customXml" Target="../ink/ink542.xml"/><Relationship Id="rId104" Type="http://schemas.openxmlformats.org/officeDocument/2006/relationships/customXml" Target="../ink/ink569.xml"/><Relationship Id="rId125" Type="http://schemas.openxmlformats.org/officeDocument/2006/relationships/image" Target="../media/image580.png"/><Relationship Id="rId146" Type="http://schemas.openxmlformats.org/officeDocument/2006/relationships/customXml" Target="../ink/ink590.xml"/><Relationship Id="rId167" Type="http://schemas.openxmlformats.org/officeDocument/2006/relationships/image" Target="../media/image601.png"/><Relationship Id="rId188" Type="http://schemas.openxmlformats.org/officeDocument/2006/relationships/customXml" Target="../ink/ink611.xml"/><Relationship Id="rId71" Type="http://schemas.openxmlformats.org/officeDocument/2006/relationships/image" Target="../media/image553.png"/><Relationship Id="rId92" Type="http://schemas.openxmlformats.org/officeDocument/2006/relationships/customXml" Target="../ink/ink563.xml"/><Relationship Id="rId213" Type="http://schemas.openxmlformats.org/officeDocument/2006/relationships/image" Target="../media/image624.png"/><Relationship Id="rId234" Type="http://schemas.openxmlformats.org/officeDocument/2006/relationships/customXml" Target="../ink/ink634.xml"/><Relationship Id="rId2" Type="http://schemas.openxmlformats.org/officeDocument/2006/relationships/customXml" Target="../ink/ink519.xml"/><Relationship Id="rId29" Type="http://schemas.openxmlformats.org/officeDocument/2006/relationships/image" Target="../media/image532.png"/><Relationship Id="rId255" Type="http://schemas.openxmlformats.org/officeDocument/2006/relationships/image" Target="../media/image645.png"/><Relationship Id="rId40" Type="http://schemas.openxmlformats.org/officeDocument/2006/relationships/customXml" Target="../ink/ink537.xml"/><Relationship Id="rId115" Type="http://schemas.openxmlformats.org/officeDocument/2006/relationships/image" Target="../media/image575.png"/><Relationship Id="rId136" Type="http://schemas.openxmlformats.org/officeDocument/2006/relationships/customXml" Target="../ink/ink585.xml"/><Relationship Id="rId157" Type="http://schemas.openxmlformats.org/officeDocument/2006/relationships/image" Target="../media/image596.png"/><Relationship Id="rId178" Type="http://schemas.openxmlformats.org/officeDocument/2006/relationships/customXml" Target="../ink/ink606.xml"/><Relationship Id="rId61" Type="http://schemas.openxmlformats.org/officeDocument/2006/relationships/image" Target="../media/image548.png"/><Relationship Id="rId82" Type="http://schemas.openxmlformats.org/officeDocument/2006/relationships/customXml" Target="../ink/ink558.xml"/><Relationship Id="rId199" Type="http://schemas.openxmlformats.org/officeDocument/2006/relationships/image" Target="../media/image617.png"/><Relationship Id="rId203" Type="http://schemas.openxmlformats.org/officeDocument/2006/relationships/image" Target="../media/image619.png"/><Relationship Id="rId19" Type="http://schemas.openxmlformats.org/officeDocument/2006/relationships/image" Target="../media/image527.png"/><Relationship Id="rId224" Type="http://schemas.openxmlformats.org/officeDocument/2006/relationships/customXml" Target="../ink/ink629.xml"/><Relationship Id="rId245" Type="http://schemas.openxmlformats.org/officeDocument/2006/relationships/image" Target="../media/image640.png"/><Relationship Id="rId30" Type="http://schemas.openxmlformats.org/officeDocument/2006/relationships/customXml" Target="../ink/ink532.xml"/><Relationship Id="rId105" Type="http://schemas.openxmlformats.org/officeDocument/2006/relationships/image" Target="../media/image570.png"/><Relationship Id="rId126" Type="http://schemas.openxmlformats.org/officeDocument/2006/relationships/customXml" Target="../ink/ink580.xml"/><Relationship Id="rId147" Type="http://schemas.openxmlformats.org/officeDocument/2006/relationships/image" Target="../media/image591.png"/><Relationship Id="rId168" Type="http://schemas.openxmlformats.org/officeDocument/2006/relationships/customXml" Target="../ink/ink601.xml"/><Relationship Id="rId51" Type="http://schemas.openxmlformats.org/officeDocument/2006/relationships/image" Target="../media/image543.png"/><Relationship Id="rId72" Type="http://schemas.openxmlformats.org/officeDocument/2006/relationships/customXml" Target="../ink/ink553.xml"/><Relationship Id="rId93" Type="http://schemas.openxmlformats.org/officeDocument/2006/relationships/image" Target="../media/image564.png"/><Relationship Id="rId189" Type="http://schemas.openxmlformats.org/officeDocument/2006/relationships/image" Target="../media/image612.png"/><Relationship Id="rId3" Type="http://schemas.openxmlformats.org/officeDocument/2006/relationships/image" Target="../media/image1.png"/><Relationship Id="rId214" Type="http://schemas.openxmlformats.org/officeDocument/2006/relationships/customXml" Target="../ink/ink624.xml"/><Relationship Id="rId235" Type="http://schemas.openxmlformats.org/officeDocument/2006/relationships/image" Target="../media/image635.png"/><Relationship Id="rId256" Type="http://schemas.openxmlformats.org/officeDocument/2006/relationships/customXml" Target="../ink/ink645.xml"/><Relationship Id="rId116" Type="http://schemas.openxmlformats.org/officeDocument/2006/relationships/customXml" Target="../ink/ink575.xml"/><Relationship Id="rId137" Type="http://schemas.openxmlformats.org/officeDocument/2006/relationships/image" Target="../media/image586.png"/><Relationship Id="rId158" Type="http://schemas.openxmlformats.org/officeDocument/2006/relationships/customXml" Target="../ink/ink596.xml"/><Relationship Id="rId20" Type="http://schemas.openxmlformats.org/officeDocument/2006/relationships/customXml" Target="../ink/ink527.xml"/><Relationship Id="rId41" Type="http://schemas.openxmlformats.org/officeDocument/2006/relationships/image" Target="../media/image538.png"/><Relationship Id="rId62" Type="http://schemas.openxmlformats.org/officeDocument/2006/relationships/customXml" Target="../ink/ink548.xml"/><Relationship Id="rId83" Type="http://schemas.openxmlformats.org/officeDocument/2006/relationships/image" Target="../media/image559.png"/><Relationship Id="rId179" Type="http://schemas.openxmlformats.org/officeDocument/2006/relationships/image" Target="../media/image607.png"/><Relationship Id="rId190" Type="http://schemas.openxmlformats.org/officeDocument/2006/relationships/customXml" Target="../ink/ink612.xml"/><Relationship Id="rId204" Type="http://schemas.openxmlformats.org/officeDocument/2006/relationships/customXml" Target="../ink/ink619.xml"/><Relationship Id="rId225" Type="http://schemas.openxmlformats.org/officeDocument/2006/relationships/image" Target="../media/image630.png"/><Relationship Id="rId246" Type="http://schemas.openxmlformats.org/officeDocument/2006/relationships/customXml" Target="../ink/ink640.xml"/><Relationship Id="rId106" Type="http://schemas.openxmlformats.org/officeDocument/2006/relationships/customXml" Target="../ink/ink570.xml"/><Relationship Id="rId127" Type="http://schemas.openxmlformats.org/officeDocument/2006/relationships/image" Target="../media/image581.png"/><Relationship Id="rId10" Type="http://schemas.openxmlformats.org/officeDocument/2006/relationships/customXml" Target="../ink/ink522.xml"/><Relationship Id="rId31" Type="http://schemas.openxmlformats.org/officeDocument/2006/relationships/image" Target="../media/image533.png"/><Relationship Id="rId52" Type="http://schemas.openxmlformats.org/officeDocument/2006/relationships/customXml" Target="../ink/ink543.xml"/><Relationship Id="rId73" Type="http://schemas.openxmlformats.org/officeDocument/2006/relationships/image" Target="../media/image554.png"/><Relationship Id="rId94" Type="http://schemas.openxmlformats.org/officeDocument/2006/relationships/customXml" Target="../ink/ink564.xml"/><Relationship Id="rId148" Type="http://schemas.openxmlformats.org/officeDocument/2006/relationships/customXml" Target="../ink/ink591.xml"/><Relationship Id="rId169" Type="http://schemas.openxmlformats.org/officeDocument/2006/relationships/image" Target="../media/image602.png"/><Relationship Id="rId4" Type="http://schemas.openxmlformats.org/officeDocument/2006/relationships/image" Target="../media/image519.png"/><Relationship Id="rId180" Type="http://schemas.openxmlformats.org/officeDocument/2006/relationships/customXml" Target="../ink/ink607.xml"/><Relationship Id="rId215" Type="http://schemas.openxmlformats.org/officeDocument/2006/relationships/image" Target="../media/image625.png"/><Relationship Id="rId236" Type="http://schemas.openxmlformats.org/officeDocument/2006/relationships/customXml" Target="../ink/ink635.xml"/><Relationship Id="rId257" Type="http://schemas.openxmlformats.org/officeDocument/2006/relationships/image" Target="../media/image646.png"/><Relationship Id="rId42" Type="http://schemas.openxmlformats.org/officeDocument/2006/relationships/customXml" Target="../ink/ink538.xml"/><Relationship Id="rId84" Type="http://schemas.openxmlformats.org/officeDocument/2006/relationships/customXml" Target="../ink/ink559.xml"/><Relationship Id="rId138" Type="http://schemas.openxmlformats.org/officeDocument/2006/relationships/customXml" Target="../ink/ink5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811138" y="1927047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highlight>
                  <a:srgbClr val="FFCD00"/>
                </a:highlight>
                <a:cs typeface="B Nazanin" panose="00000400000000000000" pitchFamily="2" charset="-78"/>
              </a:rPr>
              <a:t>تمرین پنجم مدار منطقی</a:t>
            </a:r>
            <a:r>
              <a:rPr lang="en-US" dirty="0">
                <a:cs typeface="B Nazanin" panose="00000400000000000000" pitchFamily="2" charset="-78"/>
              </a:rPr>
              <a:t> 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7274FC2-57F4-48C6-8BC2-DF34E9D48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51" y="386872"/>
            <a:ext cx="5907574" cy="33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B0095-D314-49AE-9543-FA061EA68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851" y="1319531"/>
            <a:ext cx="2124905" cy="1228725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1589AEC-1F68-4631-B408-740945D63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37993"/>
              </p:ext>
            </p:extLst>
          </p:nvPr>
        </p:nvGraphicFramePr>
        <p:xfrm>
          <a:off x="4631837" y="1262317"/>
          <a:ext cx="1590371" cy="3627120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274793">
                  <a:extLst>
                    <a:ext uri="{9D8B030D-6E8A-4147-A177-3AD203B41FA5}">
                      <a16:colId xmlns:a16="http://schemas.microsoft.com/office/drawing/2014/main" val="3350612982"/>
                    </a:ext>
                  </a:extLst>
                </a:gridCol>
                <a:gridCol w="216406">
                  <a:extLst>
                    <a:ext uri="{9D8B030D-6E8A-4147-A177-3AD203B41FA5}">
                      <a16:colId xmlns:a16="http://schemas.microsoft.com/office/drawing/2014/main" val="2609239247"/>
                    </a:ext>
                  </a:extLst>
                </a:gridCol>
                <a:gridCol w="274793">
                  <a:extLst>
                    <a:ext uri="{9D8B030D-6E8A-4147-A177-3AD203B41FA5}">
                      <a16:colId xmlns:a16="http://schemas.microsoft.com/office/drawing/2014/main" val="3004812160"/>
                    </a:ext>
                  </a:extLst>
                </a:gridCol>
                <a:gridCol w="274793">
                  <a:extLst>
                    <a:ext uri="{9D8B030D-6E8A-4147-A177-3AD203B41FA5}">
                      <a16:colId xmlns:a16="http://schemas.microsoft.com/office/drawing/2014/main" val="536414931"/>
                    </a:ext>
                  </a:extLst>
                </a:gridCol>
                <a:gridCol w="274793">
                  <a:extLst>
                    <a:ext uri="{9D8B030D-6E8A-4147-A177-3AD203B41FA5}">
                      <a16:colId xmlns:a16="http://schemas.microsoft.com/office/drawing/2014/main" val="4098678247"/>
                    </a:ext>
                  </a:extLst>
                </a:gridCol>
                <a:gridCol w="274793">
                  <a:extLst>
                    <a:ext uri="{9D8B030D-6E8A-4147-A177-3AD203B41FA5}">
                      <a16:colId xmlns:a16="http://schemas.microsoft.com/office/drawing/2014/main" val="2288783803"/>
                    </a:ext>
                  </a:extLst>
                </a:gridCol>
              </a:tblGrid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P+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4524445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67410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310429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13237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24797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4868946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15197099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3133847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1017279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75554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73746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1715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055963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4871339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4824679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2013666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18248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6EADC6-ABD2-4742-A2BD-E27CF8476C35}"/>
                  </a:ext>
                </a:extLst>
              </p14:cNvPr>
              <p14:cNvContentPartPr/>
              <p14:nvPr/>
            </p14:nvContentPartPr>
            <p14:xfrm>
              <a:off x="6262616" y="1495395"/>
              <a:ext cx="61920" cy="79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6EADC6-ABD2-4742-A2BD-E27CF8476C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3616" y="1486755"/>
                <a:ext cx="79560" cy="80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C0E329A-20F1-43BB-A659-248F97D78CD4}"/>
              </a:ext>
            </a:extLst>
          </p:cNvPr>
          <p:cNvGrpSpPr/>
          <p:nvPr/>
        </p:nvGrpSpPr>
        <p:grpSpPr>
          <a:xfrm>
            <a:off x="6278096" y="4031595"/>
            <a:ext cx="488520" cy="811800"/>
            <a:chOff x="6278096" y="4031595"/>
            <a:chExt cx="48852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5AEBB7-BB3E-4A65-A68F-778311F35499}"/>
                    </a:ext>
                  </a:extLst>
                </p14:cNvPr>
                <p14:cNvContentPartPr/>
                <p14:nvPr/>
              </p14:nvContentPartPr>
              <p14:xfrm>
                <a:off x="6278096" y="4031595"/>
                <a:ext cx="164520" cy="81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5AEBB7-BB3E-4A65-A68F-778311F354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69096" y="4022955"/>
                  <a:ext cx="18216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E35454-24EB-45B7-A43D-F8AA96727978}"/>
                    </a:ext>
                  </a:extLst>
                </p14:cNvPr>
                <p14:cNvContentPartPr/>
                <p14:nvPr/>
              </p14:nvContentPartPr>
              <p14:xfrm>
                <a:off x="6467096" y="4177395"/>
                <a:ext cx="90360" cy="120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E35454-24EB-45B7-A43D-F8AA967279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58456" y="4168395"/>
                  <a:ext cx="108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E62438-CD10-4E37-BA22-FF5B62E06059}"/>
                    </a:ext>
                  </a:extLst>
                </p14:cNvPr>
                <p14:cNvContentPartPr/>
                <p14:nvPr/>
              </p14:nvContentPartPr>
              <p14:xfrm>
                <a:off x="6587696" y="4149675"/>
                <a:ext cx="178920" cy="147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E62438-CD10-4E37-BA22-FF5B62E060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9056" y="4141035"/>
                  <a:ext cx="1965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183026-6A9D-4B07-9660-9D57B151B068}"/>
              </a:ext>
            </a:extLst>
          </p:cNvPr>
          <p:cNvGrpSpPr/>
          <p:nvPr/>
        </p:nvGrpSpPr>
        <p:grpSpPr>
          <a:xfrm>
            <a:off x="6383216" y="1588995"/>
            <a:ext cx="431640" cy="136800"/>
            <a:chOff x="6383216" y="1588995"/>
            <a:chExt cx="43164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604D8D-C1C7-4CD5-8DB9-8A00F08B9598}"/>
                    </a:ext>
                  </a:extLst>
                </p14:cNvPr>
                <p14:cNvContentPartPr/>
                <p14:nvPr/>
              </p14:nvContentPartPr>
              <p14:xfrm>
                <a:off x="6383216" y="1635075"/>
                <a:ext cx="65160" cy="81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604D8D-C1C7-4CD5-8DB9-8A00F08B95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4216" y="1626075"/>
                  <a:ext cx="82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291CC9-C9DF-4415-B26A-8E6627DA0F2D}"/>
                    </a:ext>
                  </a:extLst>
                </p14:cNvPr>
                <p14:cNvContentPartPr/>
                <p14:nvPr/>
              </p14:nvContentPartPr>
              <p14:xfrm>
                <a:off x="6450536" y="1648755"/>
                <a:ext cx="82800" cy="7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291CC9-C9DF-4415-B26A-8E6627DA0F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1536" y="1640115"/>
                  <a:ext cx="100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CBAA28-0C55-49F6-BF98-B9847BE54091}"/>
                    </a:ext>
                  </a:extLst>
                </p14:cNvPr>
                <p14:cNvContentPartPr/>
                <p14:nvPr/>
              </p14:nvContentPartPr>
              <p14:xfrm>
                <a:off x="6555296" y="1639035"/>
                <a:ext cx="79200" cy="8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CBAA28-0C55-49F6-BF98-B9847BE540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46656" y="1630035"/>
                  <a:ext cx="96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63C012-1170-41B8-ACCD-F0AC9D8BD912}"/>
                    </a:ext>
                  </a:extLst>
                </p14:cNvPr>
                <p14:cNvContentPartPr/>
                <p14:nvPr/>
              </p14:nvContentPartPr>
              <p14:xfrm>
                <a:off x="6669776" y="1588995"/>
                <a:ext cx="145080" cy="129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63C012-1170-41B8-ACCD-F0AC9D8BD9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61136" y="1579995"/>
                  <a:ext cx="1627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1011AFD-DD58-43EA-92CF-F51B134E086A}"/>
              </a:ext>
            </a:extLst>
          </p:cNvPr>
          <p:cNvGrpSpPr/>
          <p:nvPr/>
        </p:nvGrpSpPr>
        <p:grpSpPr>
          <a:xfrm>
            <a:off x="6266576" y="2371275"/>
            <a:ext cx="557640" cy="743040"/>
            <a:chOff x="6266576" y="2371275"/>
            <a:chExt cx="557640" cy="74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B976BD-7996-4692-9416-0FAA09EA782A}"/>
                    </a:ext>
                  </a:extLst>
                </p14:cNvPr>
                <p14:cNvContentPartPr/>
                <p14:nvPr/>
              </p14:nvContentPartPr>
              <p14:xfrm>
                <a:off x="6266576" y="2371275"/>
                <a:ext cx="84240" cy="743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B976BD-7996-4692-9416-0FAA09EA78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7936" y="2362275"/>
                  <a:ext cx="10188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510AAAD-811D-4A2D-B1A4-2C9CE11EC478}"/>
                    </a:ext>
                  </a:extLst>
                </p14:cNvPr>
                <p14:cNvContentPartPr/>
                <p14:nvPr/>
              </p14:nvContentPartPr>
              <p14:xfrm>
                <a:off x="6416696" y="2502315"/>
                <a:ext cx="46080" cy="16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510AAAD-811D-4A2D-B1A4-2C9CE11EC4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7696" y="2493675"/>
                  <a:ext cx="63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1856E3-1FA6-4A68-B782-B7FF340D78AC}"/>
                    </a:ext>
                  </a:extLst>
                </p14:cNvPr>
                <p14:cNvContentPartPr/>
                <p14:nvPr/>
              </p14:nvContentPartPr>
              <p14:xfrm>
                <a:off x="6439736" y="2518515"/>
                <a:ext cx="110880" cy="178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1856E3-1FA6-4A68-B782-B7FF340D78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30736" y="2509515"/>
                  <a:ext cx="128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BF7967-8023-48F5-8BE8-415B880A2372}"/>
                    </a:ext>
                  </a:extLst>
                </p14:cNvPr>
                <p14:cNvContentPartPr/>
                <p14:nvPr/>
              </p14:nvContentPartPr>
              <p14:xfrm>
                <a:off x="6551336" y="2616435"/>
                <a:ext cx="54720" cy="68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BF7967-8023-48F5-8BE8-415B880A23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42336" y="2607435"/>
                  <a:ext cx="72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0D1449-C0DF-4262-A970-6F98546EEF78}"/>
                    </a:ext>
                  </a:extLst>
                </p14:cNvPr>
                <p14:cNvContentPartPr/>
                <p14:nvPr/>
              </p14:nvContentPartPr>
              <p14:xfrm>
                <a:off x="6651056" y="2538315"/>
                <a:ext cx="45720" cy="17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0D1449-C0DF-4262-A970-6F98546EEF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42056" y="2529315"/>
                  <a:ext cx="63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DC45961-3F12-4715-8779-9DEB76E50A97}"/>
                    </a:ext>
                  </a:extLst>
                </p14:cNvPr>
                <p14:cNvContentPartPr/>
                <p14:nvPr/>
              </p14:nvContentPartPr>
              <p14:xfrm>
                <a:off x="6707576" y="2571795"/>
                <a:ext cx="116640" cy="14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DC45961-3F12-4715-8779-9DEB76E50A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98576" y="2563155"/>
                  <a:ext cx="134280" cy="164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6888033A-5E5C-40DD-8CEB-684CDDF327F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40544" y="1659301"/>
            <a:ext cx="4087572" cy="29100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3C1B85B-A310-4222-9918-4041E3DDAE31}"/>
                  </a:ext>
                </a:extLst>
              </p14:cNvPr>
              <p14:cNvContentPartPr/>
              <p14:nvPr/>
            </p14:nvContentPartPr>
            <p14:xfrm>
              <a:off x="774416" y="3336435"/>
              <a:ext cx="753480" cy="36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3C1B85B-A310-4222-9918-4041E3DDAE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5776" y="3327795"/>
                <a:ext cx="771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28865E6-BC3B-40EC-AEF6-D92AC5086CCA}"/>
                  </a:ext>
                </a:extLst>
              </p14:cNvPr>
              <p14:cNvContentPartPr/>
              <p14:nvPr/>
            </p14:nvContentPartPr>
            <p14:xfrm>
              <a:off x="775856" y="4221675"/>
              <a:ext cx="800640" cy="37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28865E6-BC3B-40EC-AEF6-D92AC5086C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6856" y="4212675"/>
                <a:ext cx="818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D8840A8-DA35-4DB0-B110-00A69D391CFA}"/>
                  </a:ext>
                </a:extLst>
              </p14:cNvPr>
              <p14:cNvContentPartPr/>
              <p14:nvPr/>
            </p14:nvContentPartPr>
            <p14:xfrm>
              <a:off x="1454456" y="3334275"/>
              <a:ext cx="133200" cy="36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D8840A8-DA35-4DB0-B110-00A69D391CF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45456" y="3325275"/>
                <a:ext cx="15084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D98AD466-5E93-4DB4-AAE7-C78BBB98E7DA}"/>
              </a:ext>
            </a:extLst>
          </p:cNvPr>
          <p:cNvGrpSpPr/>
          <p:nvPr/>
        </p:nvGrpSpPr>
        <p:grpSpPr>
          <a:xfrm>
            <a:off x="959456" y="1719315"/>
            <a:ext cx="323640" cy="133200"/>
            <a:chOff x="959456" y="1719315"/>
            <a:chExt cx="323640" cy="1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E65ED3-F0AB-4CB4-9712-7E79D0189B52}"/>
                    </a:ext>
                  </a:extLst>
                </p14:cNvPr>
                <p14:cNvContentPartPr/>
                <p14:nvPr/>
              </p14:nvContentPartPr>
              <p14:xfrm>
                <a:off x="963776" y="1737315"/>
                <a:ext cx="8280" cy="11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E65ED3-F0AB-4CB4-9712-7E79D0189B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5136" y="1728315"/>
                  <a:ext cx="25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FB7525-96DF-47BB-8A5A-C1B2207575EE}"/>
                    </a:ext>
                  </a:extLst>
                </p14:cNvPr>
                <p14:cNvContentPartPr/>
                <p14:nvPr/>
              </p14:nvContentPartPr>
              <p14:xfrm>
                <a:off x="959456" y="1719315"/>
                <a:ext cx="100800" cy="120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FB7525-96DF-47BB-8A5A-C1B2207575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0456" y="1710675"/>
                  <a:ext cx="118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6FFE7CA-A943-46F7-BD03-F175EC5B80AA}"/>
                    </a:ext>
                  </a:extLst>
                </p14:cNvPr>
                <p14:cNvContentPartPr/>
                <p14:nvPr/>
              </p14:nvContentPartPr>
              <p14:xfrm>
                <a:off x="1134416" y="1803555"/>
                <a:ext cx="64080" cy="3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6FFE7CA-A943-46F7-BD03-F175EC5B80A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5776" y="1794915"/>
                  <a:ext cx="81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EACC1A-A680-4822-98C5-0DAF1AD812CD}"/>
                    </a:ext>
                  </a:extLst>
                </p14:cNvPr>
                <p14:cNvContentPartPr/>
                <p14:nvPr/>
              </p14:nvContentPartPr>
              <p14:xfrm>
                <a:off x="1278776" y="1728675"/>
                <a:ext cx="4320" cy="117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EACC1A-A680-4822-98C5-0DAF1AD812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69776" y="1719675"/>
                  <a:ext cx="219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7A1BB3E-FEED-47DE-B4ED-B6076635C3DF}"/>
              </a:ext>
            </a:extLst>
          </p:cNvPr>
          <p:cNvGrpSpPr/>
          <p:nvPr/>
        </p:nvGrpSpPr>
        <p:grpSpPr>
          <a:xfrm>
            <a:off x="1820936" y="2123235"/>
            <a:ext cx="316800" cy="140400"/>
            <a:chOff x="1820936" y="2123235"/>
            <a:chExt cx="31680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BFC1AD-9AD1-4B17-A7CB-B47C2975FAFF}"/>
                    </a:ext>
                  </a:extLst>
                </p14:cNvPr>
                <p14:cNvContentPartPr/>
                <p14:nvPr/>
              </p14:nvContentPartPr>
              <p14:xfrm>
                <a:off x="1820936" y="2123235"/>
                <a:ext cx="137520" cy="140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BFC1AD-9AD1-4B17-A7CB-B47C2975FA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12296" y="2114595"/>
                  <a:ext cx="155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0F41F2C-CC1F-4AD7-A7C2-A9579A41FE4C}"/>
                    </a:ext>
                  </a:extLst>
                </p14:cNvPr>
                <p14:cNvContentPartPr/>
                <p14:nvPr/>
              </p14:nvContentPartPr>
              <p14:xfrm>
                <a:off x="1995176" y="2207475"/>
                <a:ext cx="42120" cy="47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0F41F2C-CC1F-4AD7-A7C2-A9579A41FE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86176" y="2198475"/>
                  <a:ext cx="59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43E458-1D32-45F2-A1C0-3D7629E4F967}"/>
                    </a:ext>
                  </a:extLst>
                </p14:cNvPr>
                <p14:cNvContentPartPr/>
                <p14:nvPr/>
              </p14:nvContentPartPr>
              <p14:xfrm>
                <a:off x="2086616" y="2193435"/>
                <a:ext cx="51120" cy="30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43E458-1D32-45F2-A1C0-3D7629E4F96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77976" y="2184795"/>
                  <a:ext cx="687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2802CC2-AD57-45E4-A64C-F77385839DFB}"/>
              </a:ext>
            </a:extLst>
          </p:cNvPr>
          <p:cNvGrpSpPr/>
          <p:nvPr/>
        </p:nvGrpSpPr>
        <p:grpSpPr>
          <a:xfrm>
            <a:off x="1791776" y="2466315"/>
            <a:ext cx="322920" cy="137880"/>
            <a:chOff x="1791776" y="2466315"/>
            <a:chExt cx="32292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D724A6-8E00-446A-AC5C-637CA4C94DCB}"/>
                    </a:ext>
                  </a:extLst>
                </p14:cNvPr>
                <p14:cNvContentPartPr/>
                <p14:nvPr/>
              </p14:nvContentPartPr>
              <p14:xfrm>
                <a:off x="1791776" y="2466315"/>
                <a:ext cx="18720" cy="135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D724A6-8E00-446A-AC5C-637CA4C94D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83136" y="2457315"/>
                  <a:ext cx="36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5D094CB-CB04-4EFD-859E-7651D5862F77}"/>
                    </a:ext>
                  </a:extLst>
                </p14:cNvPr>
                <p14:cNvContentPartPr/>
                <p14:nvPr/>
              </p14:nvContentPartPr>
              <p14:xfrm>
                <a:off x="1795376" y="2485755"/>
                <a:ext cx="109080" cy="118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5D094CB-CB04-4EFD-859E-7651D5862F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86736" y="2477115"/>
                  <a:ext cx="126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58FD61-200F-4A4F-8F65-44B585CC52DF}"/>
                    </a:ext>
                  </a:extLst>
                </p14:cNvPr>
                <p14:cNvContentPartPr/>
                <p14:nvPr/>
              </p14:nvContentPartPr>
              <p14:xfrm>
                <a:off x="1995896" y="2554155"/>
                <a:ext cx="34560" cy="33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58FD61-200F-4A4F-8F65-44B585CC52D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87256" y="2545515"/>
                  <a:ext cx="52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7E8FE0D-BD38-4ADE-BB7E-551A6E2EE3B3}"/>
                    </a:ext>
                  </a:extLst>
                </p14:cNvPr>
                <p14:cNvContentPartPr/>
                <p14:nvPr/>
              </p14:nvContentPartPr>
              <p14:xfrm>
                <a:off x="2072216" y="2476755"/>
                <a:ext cx="42480" cy="113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7E8FE0D-BD38-4ADE-BB7E-551A6E2EE3B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63216" y="2468115"/>
                  <a:ext cx="601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19D15BE-7C91-4920-B272-9EF78223C784}"/>
              </a:ext>
            </a:extLst>
          </p:cNvPr>
          <p:cNvGrpSpPr/>
          <p:nvPr/>
        </p:nvGrpSpPr>
        <p:grpSpPr>
          <a:xfrm>
            <a:off x="955496" y="2470275"/>
            <a:ext cx="365760" cy="129600"/>
            <a:chOff x="955496" y="2470275"/>
            <a:chExt cx="36576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8AC09BC-065F-40EC-91B6-5A7778CFA92B}"/>
                    </a:ext>
                  </a:extLst>
                </p14:cNvPr>
                <p14:cNvContentPartPr/>
                <p14:nvPr/>
              </p14:nvContentPartPr>
              <p14:xfrm>
                <a:off x="955496" y="2471355"/>
                <a:ext cx="6480" cy="128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8AC09BC-065F-40EC-91B6-5A7778CFA92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6496" y="2462355"/>
                  <a:ext cx="24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5A35019-F010-4129-B3DD-E0C7D21EA621}"/>
                    </a:ext>
                  </a:extLst>
                </p14:cNvPr>
                <p14:cNvContentPartPr/>
                <p14:nvPr/>
              </p14:nvContentPartPr>
              <p14:xfrm>
                <a:off x="986096" y="2470275"/>
                <a:ext cx="86760" cy="120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5A35019-F010-4129-B3DD-E0C7D21EA62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7456" y="2461275"/>
                  <a:ext cx="104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4497C2-2A98-423F-8A4A-09EB5E0828F0}"/>
                    </a:ext>
                  </a:extLst>
                </p14:cNvPr>
                <p14:cNvContentPartPr/>
                <p14:nvPr/>
              </p14:nvContentPartPr>
              <p14:xfrm>
                <a:off x="1166816" y="2537595"/>
                <a:ext cx="69120" cy="46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4497C2-2A98-423F-8A4A-09EB5E0828F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7816" y="2528595"/>
                  <a:ext cx="86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6A05A90-EAEF-4207-AB39-E434518674DA}"/>
                    </a:ext>
                  </a:extLst>
                </p14:cNvPr>
                <p14:cNvContentPartPr/>
                <p14:nvPr/>
              </p14:nvContentPartPr>
              <p14:xfrm>
                <a:off x="1308296" y="2474955"/>
                <a:ext cx="12960" cy="124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6A05A90-EAEF-4207-AB39-E434518674D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99656" y="2465955"/>
                  <a:ext cx="306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02175E7-3167-4494-8A83-64015D1DF0C7}"/>
                  </a:ext>
                </a:extLst>
              </p14:cNvPr>
              <p14:cNvContentPartPr/>
              <p14:nvPr/>
            </p14:nvContentPartPr>
            <p14:xfrm>
              <a:off x="1509896" y="3330675"/>
              <a:ext cx="646560" cy="46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02175E7-3167-4494-8A83-64015D1DF0C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01256" y="3322035"/>
                <a:ext cx="664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0F67141-C27D-492A-9284-40EAE812EBA6}"/>
                  </a:ext>
                </a:extLst>
              </p14:cNvPr>
              <p14:cNvContentPartPr/>
              <p14:nvPr/>
            </p14:nvContentPartPr>
            <p14:xfrm>
              <a:off x="1462016" y="4221675"/>
              <a:ext cx="698040" cy="37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0F67141-C27D-492A-9284-40EAE812EBA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453016" y="4213035"/>
                <a:ext cx="715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EF12F08-3BE4-4A9C-AF8C-0B8F1DD77675}"/>
                  </a:ext>
                </a:extLst>
              </p14:cNvPr>
              <p14:cNvContentPartPr/>
              <p14:nvPr/>
            </p14:nvContentPartPr>
            <p14:xfrm>
              <a:off x="1945136" y="3323475"/>
              <a:ext cx="75960" cy="15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EF12F08-3BE4-4A9C-AF8C-0B8F1DD776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36136" y="3314475"/>
                <a:ext cx="9360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6FF248-A083-4FF7-8A9C-7B9064622B2E}"/>
              </a:ext>
            </a:extLst>
          </p:cNvPr>
          <p:cNvGrpSpPr/>
          <p:nvPr/>
        </p:nvGrpSpPr>
        <p:grpSpPr>
          <a:xfrm>
            <a:off x="2565056" y="2150595"/>
            <a:ext cx="249840" cy="124920"/>
            <a:chOff x="2565056" y="2150595"/>
            <a:chExt cx="249840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E33EE6-CB78-47F4-93BA-4365F00F44C2}"/>
                    </a:ext>
                  </a:extLst>
                </p14:cNvPr>
                <p14:cNvContentPartPr/>
                <p14:nvPr/>
              </p14:nvContentPartPr>
              <p14:xfrm>
                <a:off x="2565056" y="2150595"/>
                <a:ext cx="93600" cy="122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E33EE6-CB78-47F4-93BA-4365F00F44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56416" y="2141595"/>
                  <a:ext cx="111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C2DBB26-4359-42F9-A74C-F55562A8D573}"/>
                    </a:ext>
                  </a:extLst>
                </p14:cNvPr>
                <p14:cNvContentPartPr/>
                <p14:nvPr/>
              </p14:nvContentPartPr>
              <p14:xfrm>
                <a:off x="2709776" y="2245635"/>
                <a:ext cx="43920" cy="29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C2DBB26-4359-42F9-A74C-F55562A8D57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00776" y="2236635"/>
                  <a:ext cx="61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B08B47-8F3A-48C6-A280-E8592D6DB65F}"/>
                    </a:ext>
                  </a:extLst>
                </p14:cNvPr>
                <p14:cNvContentPartPr/>
                <p14:nvPr/>
              </p14:nvContentPartPr>
              <p14:xfrm>
                <a:off x="2765576" y="2233755"/>
                <a:ext cx="49320" cy="25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B08B47-8F3A-48C6-A280-E8592D6DB65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56936" y="2225115"/>
                  <a:ext cx="6696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CDF4A9-67CF-4E10-95D7-4A661C826EEA}"/>
              </a:ext>
            </a:extLst>
          </p:cNvPr>
          <p:cNvGrpSpPr/>
          <p:nvPr/>
        </p:nvGrpSpPr>
        <p:grpSpPr>
          <a:xfrm>
            <a:off x="2538776" y="2802195"/>
            <a:ext cx="306360" cy="117360"/>
            <a:chOff x="2538776" y="2802195"/>
            <a:chExt cx="30636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C115E3E-9D42-4D14-9A0D-2B67F5B934DE}"/>
                    </a:ext>
                  </a:extLst>
                </p14:cNvPr>
                <p14:cNvContentPartPr/>
                <p14:nvPr/>
              </p14:nvContentPartPr>
              <p14:xfrm>
                <a:off x="2538776" y="2802195"/>
                <a:ext cx="92520" cy="117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C115E3E-9D42-4D14-9A0D-2B67F5B934D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29776" y="2793195"/>
                  <a:ext cx="110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7A8713-BB1A-4D22-B1C6-FD7935A07DF1}"/>
                    </a:ext>
                  </a:extLst>
                </p14:cNvPr>
                <p14:cNvContentPartPr/>
                <p14:nvPr/>
              </p14:nvContentPartPr>
              <p14:xfrm>
                <a:off x="2705096" y="2885355"/>
                <a:ext cx="29160" cy="30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7A8713-BB1A-4D22-B1C6-FD7935A07D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96456" y="2876355"/>
                  <a:ext cx="46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F742FA-761C-487C-992E-09463E9C9DD6}"/>
                    </a:ext>
                  </a:extLst>
                </p14:cNvPr>
                <p14:cNvContentPartPr/>
                <p14:nvPr/>
              </p14:nvContentPartPr>
              <p14:xfrm>
                <a:off x="2797616" y="2887155"/>
                <a:ext cx="47520" cy="20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F742FA-761C-487C-992E-09463E9C9DD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788616" y="2878515"/>
                  <a:ext cx="651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B5A9645-1EB8-4EE7-8DD9-762ACB814599}"/>
              </a:ext>
            </a:extLst>
          </p:cNvPr>
          <p:cNvGrpSpPr/>
          <p:nvPr/>
        </p:nvGrpSpPr>
        <p:grpSpPr>
          <a:xfrm>
            <a:off x="2033696" y="3968235"/>
            <a:ext cx="186840" cy="279720"/>
            <a:chOff x="2033696" y="3968235"/>
            <a:chExt cx="18684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378A42-B65F-418A-9D9E-24A424FADD67}"/>
                    </a:ext>
                  </a:extLst>
                </p14:cNvPr>
                <p14:cNvContentPartPr/>
                <p14:nvPr/>
              </p14:nvContentPartPr>
              <p14:xfrm>
                <a:off x="2033696" y="4222395"/>
                <a:ext cx="126720" cy="22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9378A42-B65F-418A-9D9E-24A424FADD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24696" y="4213755"/>
                  <a:ext cx="144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FDC76A-F711-44FC-9B4A-7242D7B77922}"/>
                    </a:ext>
                  </a:extLst>
                </p14:cNvPr>
                <p14:cNvContentPartPr/>
                <p14:nvPr/>
              </p14:nvContentPartPr>
              <p14:xfrm>
                <a:off x="2194616" y="3994155"/>
                <a:ext cx="10080" cy="243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FDC76A-F711-44FC-9B4A-7242D7B779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85976" y="3985155"/>
                  <a:ext cx="27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A7EEF69-DAC2-4407-940E-40F9541B9CE4}"/>
                    </a:ext>
                  </a:extLst>
                </p14:cNvPr>
                <p14:cNvContentPartPr/>
                <p14:nvPr/>
              </p14:nvContentPartPr>
              <p14:xfrm>
                <a:off x="2130176" y="4219875"/>
                <a:ext cx="82080" cy="4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A7EEF69-DAC2-4407-940E-40F9541B9CE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21536" y="4211235"/>
                  <a:ext cx="99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2A10E1F-D725-4938-91B2-A8CFD346A411}"/>
                    </a:ext>
                  </a:extLst>
                </p14:cNvPr>
                <p14:cNvContentPartPr/>
                <p14:nvPr/>
              </p14:nvContentPartPr>
              <p14:xfrm>
                <a:off x="2141336" y="3968235"/>
                <a:ext cx="79200" cy="279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2A10E1F-D725-4938-91B2-A8CFD346A41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32696" y="3959235"/>
                  <a:ext cx="9684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06731E5-4934-4E77-A3DE-5FDF7BBD7BE8}"/>
                  </a:ext>
                </a:extLst>
              </p14:cNvPr>
              <p14:cNvContentPartPr/>
              <p14:nvPr/>
            </p14:nvContentPartPr>
            <p14:xfrm>
              <a:off x="2191376" y="3956715"/>
              <a:ext cx="279000" cy="56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06731E5-4934-4E77-A3DE-5FDF7BBD7BE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182376" y="3948075"/>
                <a:ext cx="296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9A5E1EB-9D6E-467F-AD9A-7583015EC7AA}"/>
                  </a:ext>
                </a:extLst>
              </p14:cNvPr>
              <p14:cNvContentPartPr/>
              <p14:nvPr/>
            </p14:nvContentPartPr>
            <p14:xfrm>
              <a:off x="2204336" y="3975795"/>
              <a:ext cx="427680" cy="19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9A5E1EB-9D6E-467F-AD9A-7583015EC7A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195336" y="3966795"/>
                <a:ext cx="4453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9B04715-5515-47B8-A29E-9045009879D7}"/>
                  </a:ext>
                </a:extLst>
              </p14:cNvPr>
              <p14:cNvContentPartPr/>
              <p14:nvPr/>
            </p14:nvContentPartPr>
            <p14:xfrm>
              <a:off x="2210816" y="3955635"/>
              <a:ext cx="714600" cy="39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9B04715-5515-47B8-A29E-9045009879D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201816" y="3946635"/>
                <a:ext cx="73224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CD63965-3970-4DED-A751-2FE3B10C4BB6}"/>
              </a:ext>
            </a:extLst>
          </p:cNvPr>
          <p:cNvGrpSpPr/>
          <p:nvPr/>
        </p:nvGrpSpPr>
        <p:grpSpPr>
          <a:xfrm>
            <a:off x="2106416" y="3336075"/>
            <a:ext cx="1017360" cy="284040"/>
            <a:chOff x="2106416" y="3336075"/>
            <a:chExt cx="101736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9BA96F5-A7C9-495E-A191-32ECA9E373FF}"/>
                    </a:ext>
                  </a:extLst>
                </p14:cNvPr>
                <p14:cNvContentPartPr/>
                <p14:nvPr/>
              </p14:nvContentPartPr>
              <p14:xfrm>
                <a:off x="2106416" y="3336075"/>
                <a:ext cx="216720" cy="268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9BA96F5-A7C9-495E-A191-32ECA9E373F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97416" y="3327075"/>
                  <a:ext cx="234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053C9D-6A99-4F17-BD47-095495502C3D}"/>
                    </a:ext>
                  </a:extLst>
                </p14:cNvPr>
                <p14:cNvContentPartPr/>
                <p14:nvPr/>
              </p14:nvContentPartPr>
              <p14:xfrm>
                <a:off x="2283896" y="3543075"/>
                <a:ext cx="15480" cy="77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053C9D-6A99-4F17-BD47-095495502C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74896" y="3534435"/>
                  <a:ext cx="33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9A11B68-1806-4210-B98F-84808A209B3D}"/>
                    </a:ext>
                  </a:extLst>
                </p14:cNvPr>
                <p14:cNvContentPartPr/>
                <p14:nvPr/>
              </p14:nvContentPartPr>
              <p14:xfrm>
                <a:off x="2290016" y="3578355"/>
                <a:ext cx="179280" cy="25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9A11B68-1806-4210-B98F-84808A209B3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281376" y="3569715"/>
                  <a:ext cx="196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0C10EE-42AF-4113-BEDD-003D7B40E15F}"/>
                    </a:ext>
                  </a:extLst>
                </p14:cNvPr>
                <p14:cNvContentPartPr/>
                <p14:nvPr/>
              </p14:nvContentPartPr>
              <p14:xfrm>
                <a:off x="2400896" y="3577995"/>
                <a:ext cx="722880" cy="37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0C10EE-42AF-4113-BEDD-003D7B40E1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92256" y="3568995"/>
                  <a:ext cx="7405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E2EDD0D-6450-497A-904D-32F7ABD2787B}"/>
              </a:ext>
            </a:extLst>
          </p:cNvPr>
          <p:cNvGrpSpPr/>
          <p:nvPr/>
        </p:nvGrpSpPr>
        <p:grpSpPr>
          <a:xfrm>
            <a:off x="3461816" y="2097315"/>
            <a:ext cx="309240" cy="141840"/>
            <a:chOff x="3461816" y="2097315"/>
            <a:chExt cx="30924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9A98AF4-1D9B-4CA6-9A89-7E520C639A36}"/>
                    </a:ext>
                  </a:extLst>
                </p14:cNvPr>
                <p14:cNvContentPartPr/>
                <p14:nvPr/>
              </p14:nvContentPartPr>
              <p14:xfrm>
                <a:off x="3461816" y="2097315"/>
                <a:ext cx="159480" cy="141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9A98AF4-1D9B-4CA6-9A89-7E520C639A3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52816" y="2088315"/>
                  <a:ext cx="177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8BD33F-59E1-4493-B195-B400217CD411}"/>
                    </a:ext>
                  </a:extLst>
                </p14:cNvPr>
                <p14:cNvContentPartPr/>
                <p14:nvPr/>
              </p14:nvContentPartPr>
              <p14:xfrm>
                <a:off x="3668096" y="2195235"/>
                <a:ext cx="41760" cy="30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8BD33F-59E1-4493-B195-B400217CD41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59456" y="2186595"/>
                  <a:ext cx="59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665DF5B-5906-42B1-B3EA-197977500E0E}"/>
                    </a:ext>
                  </a:extLst>
                </p14:cNvPr>
                <p14:cNvContentPartPr/>
                <p14:nvPr/>
              </p14:nvContentPartPr>
              <p14:xfrm>
                <a:off x="3738296" y="2189835"/>
                <a:ext cx="32760" cy="19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665DF5B-5906-42B1-B3EA-197977500E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29656" y="2180835"/>
                  <a:ext cx="504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E6B50B4-DED8-4598-92DA-46BC7D3F1AD0}"/>
              </a:ext>
            </a:extLst>
          </p:cNvPr>
          <p:cNvGrpSpPr/>
          <p:nvPr/>
        </p:nvGrpSpPr>
        <p:grpSpPr>
          <a:xfrm>
            <a:off x="3506456" y="2486475"/>
            <a:ext cx="344880" cy="106560"/>
            <a:chOff x="3506456" y="2486475"/>
            <a:chExt cx="34488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B70391D-B48E-44DD-B554-C9F92D9C8204}"/>
                    </a:ext>
                  </a:extLst>
                </p14:cNvPr>
                <p14:cNvContentPartPr/>
                <p14:nvPr/>
              </p14:nvContentPartPr>
              <p14:xfrm>
                <a:off x="3506456" y="2505915"/>
                <a:ext cx="25920" cy="84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B70391D-B48E-44DD-B554-C9F92D9C820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497816" y="2496915"/>
                  <a:ext cx="43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8BC9B5B-427A-4D74-84BF-B65BDC185311}"/>
                    </a:ext>
                  </a:extLst>
                </p14:cNvPr>
                <p14:cNvContentPartPr/>
                <p14:nvPr/>
              </p14:nvContentPartPr>
              <p14:xfrm>
                <a:off x="3528056" y="2500155"/>
                <a:ext cx="106920" cy="83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8BC9B5B-427A-4D74-84BF-B65BDC18531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19056" y="2491515"/>
                  <a:ext cx="124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4ACAD21-CD75-4FE3-83E6-41B21230DA0E}"/>
                    </a:ext>
                  </a:extLst>
                </p14:cNvPr>
                <p14:cNvContentPartPr/>
                <p14:nvPr/>
              </p14:nvContentPartPr>
              <p14:xfrm>
                <a:off x="3728576" y="2558115"/>
                <a:ext cx="48240" cy="34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4ACAD21-CD75-4FE3-83E6-41B21230DA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19576" y="2549475"/>
                  <a:ext cx="65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591D8FB-F28A-402C-AB6E-23B96019ED73}"/>
                    </a:ext>
                  </a:extLst>
                </p14:cNvPr>
                <p14:cNvContentPartPr/>
                <p14:nvPr/>
              </p14:nvContentPartPr>
              <p14:xfrm>
                <a:off x="3845576" y="2486475"/>
                <a:ext cx="5760" cy="90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591D8FB-F28A-402C-AB6E-23B96019ED7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36936" y="2477835"/>
                  <a:ext cx="234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5BB03D9-C33C-41E8-A915-13EF4714E49F}"/>
                  </a:ext>
                </a:extLst>
              </p14:cNvPr>
              <p14:cNvContentPartPr/>
              <p14:nvPr/>
            </p14:nvContentPartPr>
            <p14:xfrm>
              <a:off x="2972936" y="3584835"/>
              <a:ext cx="115560" cy="38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5BB03D9-C33C-41E8-A915-13EF4714E49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963936" y="3576195"/>
                <a:ext cx="133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B4C265C-1E8E-4111-BDA6-90BA176565F1}"/>
                  </a:ext>
                </a:extLst>
              </p14:cNvPr>
              <p14:cNvContentPartPr/>
              <p14:nvPr/>
            </p14:nvContentPartPr>
            <p14:xfrm>
              <a:off x="3068336" y="3570795"/>
              <a:ext cx="986400" cy="45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B4C265C-1E8E-4111-BDA6-90BA176565F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059336" y="3562155"/>
                <a:ext cx="10040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55BB766-13AD-40DA-9C4D-69BFE9A8AAC6}"/>
                  </a:ext>
                </a:extLst>
              </p14:cNvPr>
              <p14:cNvContentPartPr/>
              <p14:nvPr/>
            </p14:nvContentPartPr>
            <p14:xfrm>
              <a:off x="2834336" y="3946995"/>
              <a:ext cx="268200" cy="34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55BB766-13AD-40DA-9C4D-69BFE9A8AAC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825336" y="3937995"/>
                <a:ext cx="2858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1AF751F-2A34-4809-9AF6-D3933F1DB540}"/>
                  </a:ext>
                </a:extLst>
              </p14:cNvPr>
              <p14:cNvContentPartPr/>
              <p14:nvPr/>
            </p14:nvContentPartPr>
            <p14:xfrm>
              <a:off x="2948096" y="3952755"/>
              <a:ext cx="1098720" cy="41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1AF751F-2A34-4809-9AF6-D3933F1DB54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939096" y="3943755"/>
                <a:ext cx="11163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46DDDF1-128A-451D-BC78-6E65312DFF0D}"/>
              </a:ext>
            </a:extLst>
          </p:cNvPr>
          <p:cNvGrpSpPr/>
          <p:nvPr/>
        </p:nvGrpSpPr>
        <p:grpSpPr>
          <a:xfrm>
            <a:off x="6244616" y="3217275"/>
            <a:ext cx="1591920" cy="705600"/>
            <a:chOff x="6244616" y="3217275"/>
            <a:chExt cx="1591920" cy="7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7885F7-A436-4901-B55A-27C833AAF032}"/>
                    </a:ext>
                  </a:extLst>
                </p14:cNvPr>
                <p14:cNvContentPartPr/>
                <p14:nvPr/>
              </p14:nvContentPartPr>
              <p14:xfrm>
                <a:off x="6244616" y="3217275"/>
                <a:ext cx="144720" cy="705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7885F7-A436-4901-B55A-27C833AAF0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35616" y="3208635"/>
                  <a:ext cx="16236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3B3DD3-0EB6-442C-9736-3BF1C3093B30}"/>
                    </a:ext>
                  </a:extLst>
                </p14:cNvPr>
                <p14:cNvContentPartPr/>
                <p14:nvPr/>
              </p14:nvContentPartPr>
              <p14:xfrm>
                <a:off x="6511376" y="3289995"/>
                <a:ext cx="19296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3B3DD3-0EB6-442C-9736-3BF1C3093B3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502736" y="3280995"/>
                  <a:ext cx="210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DA2CE4-B044-4C96-8127-AAA7FE706B8E}"/>
                    </a:ext>
                  </a:extLst>
                </p14:cNvPr>
                <p14:cNvContentPartPr/>
                <p14:nvPr/>
              </p14:nvContentPartPr>
              <p14:xfrm>
                <a:off x="6727016" y="3372795"/>
                <a:ext cx="54000" cy="59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DA2CE4-B044-4C96-8127-AAA7FE706B8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18016" y="3364155"/>
                  <a:ext cx="71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1A0E8E-B39E-4468-AA5B-D2C1AEA4BB7B}"/>
                    </a:ext>
                  </a:extLst>
                </p14:cNvPr>
                <p14:cNvContentPartPr/>
                <p14:nvPr/>
              </p14:nvContentPartPr>
              <p14:xfrm>
                <a:off x="6777776" y="3351555"/>
                <a:ext cx="88560" cy="8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1A0E8E-B39E-4468-AA5B-D2C1AEA4BB7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69136" y="3342915"/>
                  <a:ext cx="106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AB652E-386E-4A85-9FC3-0172CAB46FFC}"/>
                    </a:ext>
                  </a:extLst>
                </p14:cNvPr>
                <p14:cNvContentPartPr/>
                <p14:nvPr/>
              </p14:nvContentPartPr>
              <p14:xfrm>
                <a:off x="7047776" y="3322755"/>
                <a:ext cx="122760" cy="184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AB652E-386E-4A85-9FC3-0172CAB46F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38776" y="3314115"/>
                  <a:ext cx="140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95048C-7C42-47CB-8E2A-2DC6413DB58C}"/>
                    </a:ext>
                  </a:extLst>
                </p14:cNvPr>
                <p14:cNvContentPartPr/>
                <p14:nvPr/>
              </p14:nvContentPartPr>
              <p14:xfrm>
                <a:off x="7087376" y="3301875"/>
                <a:ext cx="203760" cy="187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95048C-7C42-47CB-8E2A-2DC6413DB58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078736" y="3293235"/>
                  <a:ext cx="221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BAF54B-8E3C-4102-9934-E4129835B5E5}"/>
                    </a:ext>
                  </a:extLst>
                </p14:cNvPr>
                <p14:cNvContentPartPr/>
                <p14:nvPr/>
              </p14:nvContentPartPr>
              <p14:xfrm>
                <a:off x="7327496" y="3421035"/>
                <a:ext cx="54360" cy="70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BAF54B-8E3C-4102-9934-E4129835B5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18856" y="3412395"/>
                  <a:ext cx="72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AAA397-B901-41D0-A9E6-87B51743D1B9}"/>
                    </a:ext>
                  </a:extLst>
                </p14:cNvPr>
                <p14:cNvContentPartPr/>
                <p14:nvPr/>
              </p14:nvContentPartPr>
              <p14:xfrm>
                <a:off x="7431896" y="3401235"/>
                <a:ext cx="146160" cy="8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AAA397-B901-41D0-A9E6-87B51743D1B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423256" y="3392235"/>
                  <a:ext cx="163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A2CAC3-8032-4ECA-B37D-8AF5A471CDBE}"/>
                    </a:ext>
                  </a:extLst>
                </p14:cNvPr>
                <p14:cNvContentPartPr/>
                <p14:nvPr/>
              </p14:nvContentPartPr>
              <p14:xfrm>
                <a:off x="7582376" y="3403395"/>
                <a:ext cx="117720" cy="79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A2CAC3-8032-4ECA-B37D-8AF5A471CDB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73376" y="3394395"/>
                  <a:ext cx="135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713CC1-A732-451A-9A48-A7CEF0679B3A}"/>
                    </a:ext>
                  </a:extLst>
                </p14:cNvPr>
                <p14:cNvContentPartPr/>
                <p14:nvPr/>
              </p14:nvContentPartPr>
              <p14:xfrm>
                <a:off x="7702256" y="3257955"/>
                <a:ext cx="134280" cy="243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713CC1-A732-451A-9A48-A7CEF0679B3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93256" y="3248955"/>
                  <a:ext cx="151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430350C-D1EE-4C35-A37A-B8834B21D032}"/>
                    </a:ext>
                  </a:extLst>
                </p14:cNvPr>
                <p14:cNvContentPartPr/>
                <p14:nvPr/>
              </p14:nvContentPartPr>
              <p14:xfrm>
                <a:off x="6548456" y="3623715"/>
                <a:ext cx="177120" cy="167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430350C-D1EE-4C35-A37A-B8834B21D03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39816" y="3614715"/>
                  <a:ext cx="194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BF87F6-1ABF-4913-8158-82FFFD474A19}"/>
                    </a:ext>
                  </a:extLst>
                </p14:cNvPr>
                <p14:cNvContentPartPr/>
                <p14:nvPr/>
              </p14:nvContentPartPr>
              <p14:xfrm>
                <a:off x="6629456" y="3729195"/>
                <a:ext cx="141840" cy="61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BF87F6-1ABF-4913-8158-82FFFD474A1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620816" y="3720555"/>
                  <a:ext cx="159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6CAE9CA-0AFA-4422-B126-CF4D4533C5D8}"/>
                    </a:ext>
                  </a:extLst>
                </p14:cNvPr>
                <p14:cNvContentPartPr/>
                <p14:nvPr/>
              </p14:nvContentPartPr>
              <p14:xfrm>
                <a:off x="6892616" y="3758355"/>
                <a:ext cx="41760" cy="49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6CAE9CA-0AFA-4422-B126-CF4D4533C5D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83616" y="3749355"/>
                  <a:ext cx="59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D6CC6A5-9030-4809-B900-F1F173F05F7E}"/>
                    </a:ext>
                  </a:extLst>
                </p14:cNvPr>
                <p14:cNvContentPartPr/>
                <p14:nvPr/>
              </p14:nvContentPartPr>
              <p14:xfrm>
                <a:off x="7561496" y="3615435"/>
                <a:ext cx="16200" cy="173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D6CC6A5-9030-4809-B900-F1F173F05F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52496" y="3606795"/>
                  <a:ext cx="33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3CBEE47-8C99-46E1-8087-75909FE3F712}"/>
                    </a:ext>
                  </a:extLst>
                </p14:cNvPr>
                <p14:cNvContentPartPr/>
                <p14:nvPr/>
              </p14:nvContentPartPr>
              <p14:xfrm>
                <a:off x="7539896" y="3606795"/>
                <a:ext cx="115560" cy="105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3CBEE47-8C99-46E1-8087-75909FE3F71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31256" y="3597795"/>
                  <a:ext cx="133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183E79B-11B7-4E8D-8484-65136C9911D3}"/>
                    </a:ext>
                  </a:extLst>
                </p14:cNvPr>
                <p14:cNvContentPartPr/>
                <p14:nvPr/>
              </p14:nvContentPartPr>
              <p14:xfrm>
                <a:off x="7720616" y="3747195"/>
                <a:ext cx="98280" cy="44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183E79B-11B7-4E8D-8484-65136C9911D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711976" y="3738555"/>
                  <a:ext cx="11592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138366D-1F1D-441B-94D3-29A4B17CA50D}"/>
                  </a:ext>
                </a:extLst>
              </p14:cNvPr>
              <p14:cNvContentPartPr/>
              <p14:nvPr/>
            </p14:nvContentPartPr>
            <p14:xfrm>
              <a:off x="7027256" y="3649275"/>
              <a:ext cx="31680" cy="146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138366D-1F1D-441B-94D3-29A4B17CA50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018616" y="3640635"/>
                <a:ext cx="493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D452AD-C718-4A02-8918-CECD8E16D6D6}"/>
                  </a:ext>
                </a:extLst>
              </p14:cNvPr>
              <p14:cNvContentPartPr/>
              <p14:nvPr/>
            </p14:nvContentPartPr>
            <p14:xfrm>
              <a:off x="7873976" y="3615435"/>
              <a:ext cx="21240" cy="171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D452AD-C718-4A02-8918-CECD8E16D6D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865336" y="3606795"/>
                <a:ext cx="3888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55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DB1173-7428-4D9F-B8F8-3CFE4C61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068" y="1773315"/>
            <a:ext cx="5354150" cy="2191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93327-7459-40FD-ACFF-68D778F8D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306" y="323851"/>
            <a:ext cx="6479381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31CAE7A-C592-4B42-8BFE-2FBE0C68A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394" y="290512"/>
            <a:ext cx="6607183" cy="646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07ADF-70AF-4EAB-B3EA-1EF644AAC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052" y="1177448"/>
            <a:ext cx="3822875" cy="139430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EFE6E1A-D84C-43B5-9CCB-51F95B9C16C0}"/>
              </a:ext>
            </a:extLst>
          </p:cNvPr>
          <p:cNvGrpSpPr/>
          <p:nvPr/>
        </p:nvGrpSpPr>
        <p:grpSpPr>
          <a:xfrm>
            <a:off x="396776" y="1283355"/>
            <a:ext cx="905040" cy="274680"/>
            <a:chOff x="396776" y="1283355"/>
            <a:chExt cx="90504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727692-3F79-4D29-AD86-6AECFCB6037E}"/>
                    </a:ext>
                  </a:extLst>
                </p14:cNvPr>
                <p14:cNvContentPartPr/>
                <p14:nvPr/>
              </p14:nvContentPartPr>
              <p14:xfrm>
                <a:off x="396776" y="1438875"/>
                <a:ext cx="156960" cy="10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727692-3F79-4D29-AD86-6AECFCB603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136" y="1430235"/>
                  <a:ext cx="174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1CFC9A-B1B0-4841-96D9-4DBA0C2D92BD}"/>
                    </a:ext>
                  </a:extLst>
                </p14:cNvPr>
                <p14:cNvContentPartPr/>
                <p14:nvPr/>
              </p14:nvContentPartPr>
              <p14:xfrm>
                <a:off x="593336" y="1437795"/>
                <a:ext cx="98640" cy="9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1CFC9A-B1B0-4841-96D9-4DBA0C2D92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4336" y="1428795"/>
                  <a:ext cx="116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61D70F-3EE1-4486-B998-21122FB586BA}"/>
                    </a:ext>
                  </a:extLst>
                </p14:cNvPr>
                <p14:cNvContentPartPr/>
                <p14:nvPr/>
              </p14:nvContentPartPr>
              <p14:xfrm>
                <a:off x="800336" y="1283355"/>
                <a:ext cx="108720" cy="239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61D70F-3EE1-4486-B998-21122FB586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1696" y="1274715"/>
                  <a:ext cx="126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21A470-1130-4C9B-8C70-26C8548BDE7C}"/>
                    </a:ext>
                  </a:extLst>
                </p14:cNvPr>
                <p14:cNvContentPartPr/>
                <p14:nvPr/>
              </p14:nvContentPartPr>
              <p14:xfrm>
                <a:off x="969176" y="1304595"/>
                <a:ext cx="179640" cy="21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21A470-1130-4C9B-8C70-26C8548BDE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0176" y="1295955"/>
                  <a:ext cx="197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87FF28-9158-44DF-AC93-6C56368F4A2B}"/>
                    </a:ext>
                  </a:extLst>
                </p14:cNvPr>
                <p14:cNvContentPartPr/>
                <p14:nvPr/>
              </p14:nvContentPartPr>
              <p14:xfrm>
                <a:off x="1201016" y="1426275"/>
                <a:ext cx="100800" cy="13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87FF28-9158-44DF-AC93-6C56368F4A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2016" y="1417635"/>
                  <a:ext cx="1184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2AA6F-41E1-4A73-B74E-26B55EA309D2}"/>
              </a:ext>
            </a:extLst>
          </p:cNvPr>
          <p:cNvGrpSpPr/>
          <p:nvPr/>
        </p:nvGrpSpPr>
        <p:grpSpPr>
          <a:xfrm>
            <a:off x="1706456" y="1266795"/>
            <a:ext cx="991800" cy="302400"/>
            <a:chOff x="1706456" y="1266795"/>
            <a:chExt cx="99180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5E3E1F-1E9C-4DF7-A35D-AFE6A89BD44B}"/>
                    </a:ext>
                  </a:extLst>
                </p14:cNvPr>
                <p14:cNvContentPartPr/>
                <p14:nvPr/>
              </p14:nvContentPartPr>
              <p14:xfrm>
                <a:off x="1706456" y="1425195"/>
                <a:ext cx="178920" cy="8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5E3E1F-1E9C-4DF7-A35D-AFE6A89BD4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97456" y="1416555"/>
                  <a:ext cx="196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8670B4-13C0-422B-BE87-385BB2B2D568}"/>
                    </a:ext>
                  </a:extLst>
                </p14:cNvPr>
                <p14:cNvContentPartPr/>
                <p14:nvPr/>
              </p14:nvContentPartPr>
              <p14:xfrm>
                <a:off x="1933616" y="1279395"/>
                <a:ext cx="132840" cy="22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8670B4-13C0-422B-BE87-385BB2B2D5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24976" y="1270755"/>
                  <a:ext cx="150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437C55-BA92-4ABB-B7C5-D3D8276BDF40}"/>
                    </a:ext>
                  </a:extLst>
                </p14:cNvPr>
                <p14:cNvContentPartPr/>
                <p14:nvPr/>
              </p14:nvContentPartPr>
              <p14:xfrm>
                <a:off x="2107856" y="1266795"/>
                <a:ext cx="108360" cy="221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437C55-BA92-4ABB-B7C5-D3D8276BDF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98856" y="1258155"/>
                  <a:ext cx="126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75AA40-871A-4A19-B81C-7B560F14E98E}"/>
                    </a:ext>
                  </a:extLst>
                </p14:cNvPr>
                <p14:cNvContentPartPr/>
                <p14:nvPr/>
              </p14:nvContentPartPr>
              <p14:xfrm>
                <a:off x="2273816" y="1373355"/>
                <a:ext cx="208800" cy="13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75AA40-871A-4A19-B81C-7B560F14E9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65176" y="1364355"/>
                  <a:ext cx="226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1AA064-265A-41F0-AAD2-E069B9AA26E7}"/>
                    </a:ext>
                  </a:extLst>
                </p14:cNvPr>
                <p14:cNvContentPartPr/>
                <p14:nvPr/>
              </p14:nvContentPartPr>
              <p14:xfrm>
                <a:off x="2632736" y="1346715"/>
                <a:ext cx="65520" cy="222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1AA064-265A-41F0-AAD2-E069B9AA26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3736" y="1338075"/>
                  <a:ext cx="831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CA00EF-080F-4AD0-A857-88F3699818FC}"/>
              </a:ext>
            </a:extLst>
          </p:cNvPr>
          <p:cNvGrpSpPr/>
          <p:nvPr/>
        </p:nvGrpSpPr>
        <p:grpSpPr>
          <a:xfrm>
            <a:off x="2784296" y="1257795"/>
            <a:ext cx="2496240" cy="306000"/>
            <a:chOff x="2784296" y="1257795"/>
            <a:chExt cx="24962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C966FC-CA26-42D1-A9D1-1A01413792B3}"/>
                    </a:ext>
                  </a:extLst>
                </p14:cNvPr>
                <p14:cNvContentPartPr/>
                <p14:nvPr/>
              </p14:nvContentPartPr>
              <p14:xfrm>
                <a:off x="2810216" y="1278675"/>
                <a:ext cx="147240" cy="13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C966FC-CA26-42D1-A9D1-1A01413792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01216" y="1269675"/>
                  <a:ext cx="164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F8CC7B-49C7-4ACD-9B58-74C1BC2D9996}"/>
                    </a:ext>
                  </a:extLst>
                </p14:cNvPr>
                <p14:cNvContentPartPr/>
                <p14:nvPr/>
              </p14:nvContentPartPr>
              <p14:xfrm>
                <a:off x="2784296" y="1337715"/>
                <a:ext cx="45000" cy="10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F8CC7B-49C7-4ACD-9B58-74C1BC2D99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75296" y="1328715"/>
                  <a:ext cx="62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D8CA23-FAC1-441A-8F79-CE5D1E056C62}"/>
                    </a:ext>
                  </a:extLst>
                </p14:cNvPr>
                <p14:cNvContentPartPr/>
                <p14:nvPr/>
              </p14:nvContentPartPr>
              <p14:xfrm>
                <a:off x="2828936" y="1350315"/>
                <a:ext cx="101880" cy="6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D8CA23-FAC1-441A-8F79-CE5D1E056C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9936" y="1341675"/>
                  <a:ext cx="119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BD4333-0F5D-40F7-B891-0FD9562FFA16}"/>
                    </a:ext>
                  </a:extLst>
                </p14:cNvPr>
                <p14:cNvContentPartPr/>
                <p14:nvPr/>
              </p14:nvContentPartPr>
              <p14:xfrm>
                <a:off x="2985536" y="1399995"/>
                <a:ext cx="69480" cy="84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BD4333-0F5D-40F7-B891-0FD9562FFA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76536" y="1390995"/>
                  <a:ext cx="87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B73E1A-3C8C-41B1-91B5-C67C0A57908F}"/>
                    </a:ext>
                  </a:extLst>
                </p14:cNvPr>
                <p14:cNvContentPartPr/>
                <p14:nvPr/>
              </p14:nvContentPartPr>
              <p14:xfrm>
                <a:off x="3129536" y="1277955"/>
                <a:ext cx="200160" cy="19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B73E1A-3C8C-41B1-91B5-C67C0A5790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0536" y="1268955"/>
                  <a:ext cx="217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5476EF-9A11-41E2-8A63-8AF64F4F5D6F}"/>
                    </a:ext>
                  </a:extLst>
                </p14:cNvPr>
                <p14:cNvContentPartPr/>
                <p14:nvPr/>
              </p14:nvContentPartPr>
              <p14:xfrm>
                <a:off x="3379016" y="1399995"/>
                <a:ext cx="76320" cy="72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5476EF-9A11-41E2-8A63-8AF64F4F5D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70016" y="1391355"/>
                  <a:ext cx="93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27934B-4E5B-476A-839F-A9FAC7E7C4EB}"/>
                    </a:ext>
                  </a:extLst>
                </p14:cNvPr>
                <p14:cNvContentPartPr/>
                <p14:nvPr/>
              </p14:nvContentPartPr>
              <p14:xfrm>
                <a:off x="3564416" y="1257795"/>
                <a:ext cx="204840" cy="18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27934B-4E5B-476A-839F-A9FAC7E7C4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55776" y="1249155"/>
                  <a:ext cx="222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5ED876-FC3E-4B6E-9B6E-3A591BB75961}"/>
                    </a:ext>
                  </a:extLst>
                </p14:cNvPr>
                <p14:cNvContentPartPr/>
                <p14:nvPr/>
              </p14:nvContentPartPr>
              <p14:xfrm>
                <a:off x="3752336" y="1289115"/>
                <a:ext cx="360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5ED876-FC3E-4B6E-9B6E-3A591BB759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43336" y="1280475"/>
                  <a:ext cx="21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C70736-C6D4-4D4D-B300-41403FD0C9BF}"/>
                    </a:ext>
                  </a:extLst>
                </p14:cNvPr>
                <p14:cNvContentPartPr/>
                <p14:nvPr/>
              </p14:nvContentPartPr>
              <p14:xfrm>
                <a:off x="3807416" y="1383795"/>
                <a:ext cx="82440" cy="8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C70736-C6D4-4D4D-B300-41403FD0C9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98776" y="1374795"/>
                  <a:ext cx="100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560B9D-700D-47E3-9105-90ABA0F71EC1}"/>
                    </a:ext>
                  </a:extLst>
                </p14:cNvPr>
                <p14:cNvContentPartPr/>
                <p14:nvPr/>
              </p14:nvContentPartPr>
              <p14:xfrm>
                <a:off x="3972656" y="1394955"/>
                <a:ext cx="50040" cy="54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560B9D-700D-47E3-9105-90ABA0F71E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64016" y="1385955"/>
                  <a:ext cx="67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2D0B50-DC97-4C1C-8E8E-D5A44CF1D337}"/>
                    </a:ext>
                  </a:extLst>
                </p14:cNvPr>
                <p14:cNvContentPartPr/>
                <p14:nvPr/>
              </p14:nvContentPartPr>
              <p14:xfrm>
                <a:off x="4083896" y="1258875"/>
                <a:ext cx="126000" cy="179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2D0B50-DC97-4C1C-8E8E-D5A44CF1D3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75256" y="1249875"/>
                  <a:ext cx="143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C834B7-BC53-462A-8720-B2564562CDA3}"/>
                    </a:ext>
                  </a:extLst>
                </p14:cNvPr>
                <p14:cNvContentPartPr/>
                <p14:nvPr/>
              </p14:nvContentPartPr>
              <p14:xfrm>
                <a:off x="4243376" y="1363995"/>
                <a:ext cx="270720" cy="9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C834B7-BC53-462A-8720-B2564562CD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34736" y="1355355"/>
                  <a:ext cx="288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980343-620E-4542-83A0-13175B92E41D}"/>
                    </a:ext>
                  </a:extLst>
                </p14:cNvPr>
                <p14:cNvContentPartPr/>
                <p14:nvPr/>
              </p14:nvContentPartPr>
              <p14:xfrm>
                <a:off x="4583576" y="1463355"/>
                <a:ext cx="74520" cy="60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980343-620E-4542-83A0-13175B92E4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4576" y="1454715"/>
                  <a:ext cx="92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F2362A-B7C5-4F2F-966C-BFD251312D4E}"/>
                    </a:ext>
                  </a:extLst>
                </p14:cNvPr>
                <p14:cNvContentPartPr/>
                <p14:nvPr/>
              </p14:nvContentPartPr>
              <p14:xfrm>
                <a:off x="4776536" y="1318995"/>
                <a:ext cx="117000" cy="183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F2362A-B7C5-4F2F-966C-BFD251312D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67896" y="1310355"/>
                  <a:ext cx="134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755E5A-3E82-42F5-8935-8CC29FEC8A63}"/>
                    </a:ext>
                  </a:extLst>
                </p14:cNvPr>
                <p14:cNvContentPartPr/>
                <p14:nvPr/>
              </p14:nvContentPartPr>
              <p14:xfrm>
                <a:off x="4897496" y="1421235"/>
                <a:ext cx="54000" cy="87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755E5A-3E82-42F5-8935-8CC29FEC8A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88496" y="1412595"/>
                  <a:ext cx="71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A1A998-DF1F-4045-B511-62B80DD2A1C6}"/>
                    </a:ext>
                  </a:extLst>
                </p14:cNvPr>
                <p14:cNvContentPartPr/>
                <p14:nvPr/>
              </p14:nvContentPartPr>
              <p14:xfrm>
                <a:off x="4978496" y="1399275"/>
                <a:ext cx="140400" cy="10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A1A998-DF1F-4045-B511-62B80DD2A1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69496" y="1390275"/>
                  <a:ext cx="158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B81395-1094-42AF-8BC9-CAE13FCB5B3F}"/>
                    </a:ext>
                  </a:extLst>
                </p14:cNvPr>
                <p14:cNvContentPartPr/>
                <p14:nvPr/>
              </p14:nvContentPartPr>
              <p14:xfrm>
                <a:off x="5082176" y="1432035"/>
                <a:ext cx="62280" cy="6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B81395-1094-42AF-8BC9-CAE13FCB5B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73176" y="1423395"/>
                  <a:ext cx="79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CCA921-1409-4E0B-AB3D-D29ED6D7DC19}"/>
                    </a:ext>
                  </a:extLst>
                </p14:cNvPr>
                <p14:cNvContentPartPr/>
                <p14:nvPr/>
              </p14:nvContentPartPr>
              <p14:xfrm>
                <a:off x="5152376" y="1298475"/>
                <a:ext cx="81360" cy="265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CCA921-1409-4E0B-AB3D-D29ED6D7DC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3376" y="1289475"/>
                  <a:ext cx="99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636E7C-5AA1-424C-88C4-D347F6795573}"/>
                    </a:ext>
                  </a:extLst>
                </p14:cNvPr>
                <p14:cNvContentPartPr/>
                <p14:nvPr/>
              </p14:nvContentPartPr>
              <p14:xfrm>
                <a:off x="5256416" y="1407555"/>
                <a:ext cx="18000" cy="1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636E7C-5AA1-424C-88C4-D347F67955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47416" y="1398915"/>
                  <a:ext cx="35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D2287B-1A9C-49B0-853C-B47E8BEF1D9E}"/>
                    </a:ext>
                  </a:extLst>
                </p14:cNvPr>
                <p14:cNvContentPartPr/>
                <p14:nvPr/>
              </p14:nvContentPartPr>
              <p14:xfrm>
                <a:off x="5194856" y="1477035"/>
                <a:ext cx="85680" cy="61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D2287B-1A9C-49B0-853C-B47E8BEF1D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85856" y="1468035"/>
                  <a:ext cx="1033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704D18-2FA6-4933-B9DE-71322E6515A1}"/>
              </a:ext>
            </a:extLst>
          </p:cNvPr>
          <p:cNvGrpSpPr/>
          <p:nvPr/>
        </p:nvGrpSpPr>
        <p:grpSpPr>
          <a:xfrm>
            <a:off x="937856" y="1668195"/>
            <a:ext cx="532440" cy="248040"/>
            <a:chOff x="937856" y="1668195"/>
            <a:chExt cx="53244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095980-BBA6-4484-A1D4-2B1727812ED7}"/>
                    </a:ext>
                  </a:extLst>
                </p14:cNvPr>
                <p14:cNvContentPartPr/>
                <p14:nvPr/>
              </p14:nvContentPartPr>
              <p14:xfrm>
                <a:off x="951176" y="1771515"/>
                <a:ext cx="8280" cy="91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095980-BBA6-4484-A1D4-2B1727812E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2176" y="1762875"/>
                  <a:ext cx="25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D7E709-470E-491C-B4D8-2AAD0D6626CA}"/>
                    </a:ext>
                  </a:extLst>
                </p14:cNvPr>
                <p14:cNvContentPartPr/>
                <p14:nvPr/>
              </p14:nvContentPartPr>
              <p14:xfrm>
                <a:off x="937856" y="1668195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D7E709-470E-491C-B4D8-2AAD0D6626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8856" y="16595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6409A5-CE5F-4194-9B4C-ED8F8DAC34E6}"/>
                    </a:ext>
                  </a:extLst>
                </p14:cNvPr>
                <p14:cNvContentPartPr/>
                <p14:nvPr/>
              </p14:nvContentPartPr>
              <p14:xfrm>
                <a:off x="1004816" y="1766475"/>
                <a:ext cx="74520" cy="80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6409A5-CE5F-4194-9B4C-ED8F8DAC34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5816" y="1757475"/>
                  <a:ext cx="92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0E0881-69E7-41E1-923B-FF2241008E9E}"/>
                    </a:ext>
                  </a:extLst>
                </p14:cNvPr>
                <p14:cNvContentPartPr/>
                <p14:nvPr/>
              </p14:nvContentPartPr>
              <p14:xfrm>
                <a:off x="1127576" y="1748835"/>
                <a:ext cx="19440" cy="167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0E0881-69E7-41E1-923B-FF2241008E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8936" y="1739835"/>
                  <a:ext cx="37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C902B2-0A4D-4337-A89B-83F6D42AD6E2}"/>
                    </a:ext>
                  </a:extLst>
                </p14:cNvPr>
                <p14:cNvContentPartPr/>
                <p14:nvPr/>
              </p14:nvContentPartPr>
              <p14:xfrm>
                <a:off x="1118936" y="1727595"/>
                <a:ext cx="71640" cy="84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C902B2-0A4D-4337-A89B-83F6D42AD6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9936" y="1718595"/>
                  <a:ext cx="89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DA6039-7826-4D52-AB9F-28828EDC660A}"/>
                    </a:ext>
                  </a:extLst>
                </p14:cNvPr>
                <p14:cNvContentPartPr/>
                <p14:nvPr/>
              </p14:nvContentPartPr>
              <p14:xfrm>
                <a:off x="1246736" y="1677555"/>
                <a:ext cx="183960" cy="133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DA6039-7826-4D52-AB9F-28828EDC660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37736" y="1668915"/>
                  <a:ext cx="201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79E3F4-2314-4CBC-A74E-40CBC050FBD7}"/>
                    </a:ext>
                  </a:extLst>
                </p14:cNvPr>
                <p14:cNvContentPartPr/>
                <p14:nvPr/>
              </p14:nvContentPartPr>
              <p14:xfrm>
                <a:off x="1411976" y="1725435"/>
                <a:ext cx="58320" cy="20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79E3F4-2314-4CBC-A74E-40CBC050FB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03336" y="1716795"/>
                  <a:ext cx="7596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80EBCFB-6C7E-43CD-8408-64D7B510740C}"/>
                  </a:ext>
                </a:extLst>
              </p14:cNvPr>
              <p14:cNvContentPartPr/>
              <p14:nvPr/>
            </p14:nvContentPartPr>
            <p14:xfrm>
              <a:off x="1676936" y="1690155"/>
              <a:ext cx="133560" cy="188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80EBCFB-6C7E-43CD-8408-64D7B510740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68296" y="1681155"/>
                <a:ext cx="15120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C693A292-9F94-4956-953F-1682F5CA9821}"/>
              </a:ext>
            </a:extLst>
          </p:cNvPr>
          <p:cNvGrpSpPr/>
          <p:nvPr/>
        </p:nvGrpSpPr>
        <p:grpSpPr>
          <a:xfrm>
            <a:off x="1778456" y="1686555"/>
            <a:ext cx="1261800" cy="194760"/>
            <a:chOff x="1778456" y="1686555"/>
            <a:chExt cx="126180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5FF4840-C266-4668-A624-8AB3D63DC35A}"/>
                    </a:ext>
                  </a:extLst>
                </p14:cNvPr>
                <p14:cNvContentPartPr/>
                <p14:nvPr/>
              </p14:nvContentPartPr>
              <p14:xfrm>
                <a:off x="1778456" y="1717155"/>
                <a:ext cx="130320" cy="119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5FF4840-C266-4668-A624-8AB3D63DC35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69816" y="1708155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188320-52BF-4707-8506-BB299376324B}"/>
                    </a:ext>
                  </a:extLst>
                </p14:cNvPr>
                <p14:cNvContentPartPr/>
                <p14:nvPr/>
              </p14:nvContentPartPr>
              <p14:xfrm>
                <a:off x="1985096" y="1754595"/>
                <a:ext cx="7920" cy="14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188320-52BF-4707-8506-BB29937632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76096" y="1745595"/>
                  <a:ext cx="25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369284D-CEA6-48F4-8894-110D7D766D08}"/>
                    </a:ext>
                  </a:extLst>
                </p14:cNvPr>
                <p14:cNvContentPartPr/>
                <p14:nvPr/>
              </p14:nvContentPartPr>
              <p14:xfrm>
                <a:off x="1989056" y="1798515"/>
                <a:ext cx="2160" cy="8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369284D-CEA6-48F4-8894-110D7D766D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80416" y="1789515"/>
                  <a:ext cx="19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147F820-49E7-4D0E-913A-C7BEABB97E76}"/>
                    </a:ext>
                  </a:extLst>
                </p14:cNvPr>
                <p14:cNvContentPartPr/>
                <p14:nvPr/>
              </p14:nvContentPartPr>
              <p14:xfrm>
                <a:off x="2065376" y="1698075"/>
                <a:ext cx="83880" cy="127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147F820-49E7-4D0E-913A-C7BEABB97E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56376" y="1689435"/>
                  <a:ext cx="101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30F0465-DC40-4550-AD1B-531CC9A9FCB5}"/>
                    </a:ext>
                  </a:extLst>
                </p14:cNvPr>
                <p14:cNvContentPartPr/>
                <p14:nvPr/>
              </p14:nvContentPartPr>
              <p14:xfrm>
                <a:off x="2188136" y="1686555"/>
                <a:ext cx="72720" cy="194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30F0465-DC40-4550-AD1B-531CC9A9FC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79136" y="1677915"/>
                  <a:ext cx="90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3717C74-C754-4E4D-971E-3E1B9BAC5592}"/>
                    </a:ext>
                  </a:extLst>
                </p14:cNvPr>
                <p14:cNvContentPartPr/>
                <p14:nvPr/>
              </p14:nvContentPartPr>
              <p14:xfrm>
                <a:off x="2402336" y="1692675"/>
                <a:ext cx="102960" cy="129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3717C74-C754-4E4D-971E-3E1B9BAC559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93696" y="1683675"/>
                  <a:ext cx="120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BCCD96-2AFD-47F2-8F54-589E2F1D0DE6}"/>
                    </a:ext>
                  </a:extLst>
                </p14:cNvPr>
                <p14:cNvContentPartPr/>
                <p14:nvPr/>
              </p14:nvContentPartPr>
              <p14:xfrm>
                <a:off x="2413496" y="1762515"/>
                <a:ext cx="30240" cy="6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BCCD96-2AFD-47F2-8F54-589E2F1D0D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04856" y="1753515"/>
                  <a:ext cx="47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2BECFD0-1A30-4A4A-B180-BF028573F1D3}"/>
                    </a:ext>
                  </a:extLst>
                </p14:cNvPr>
                <p14:cNvContentPartPr/>
                <p14:nvPr/>
              </p14:nvContentPartPr>
              <p14:xfrm>
                <a:off x="2593496" y="1777275"/>
                <a:ext cx="51840" cy="54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2BECFD0-1A30-4A4A-B180-BF028573F1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84496" y="1768275"/>
                  <a:ext cx="69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906B93-1F81-49D9-ACE0-4B66CD371D98}"/>
                    </a:ext>
                  </a:extLst>
                </p14:cNvPr>
                <p14:cNvContentPartPr/>
                <p14:nvPr/>
              </p14:nvContentPartPr>
              <p14:xfrm>
                <a:off x="2736416" y="1696275"/>
                <a:ext cx="116280" cy="13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906B93-1F81-49D9-ACE0-4B66CD371D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27776" y="1687635"/>
                  <a:ext cx="133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51A1E7-EFCC-4989-9A7C-02FB3E4608C9}"/>
                    </a:ext>
                  </a:extLst>
                </p14:cNvPr>
                <p14:cNvContentPartPr/>
                <p14:nvPr/>
              </p14:nvContentPartPr>
              <p14:xfrm>
                <a:off x="3014696" y="1746315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51A1E7-EFCC-4989-9A7C-02FB3E4608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06056" y="17376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61C3ED0-4B52-47B4-BA41-06ED2032FB6F}"/>
                    </a:ext>
                  </a:extLst>
                </p14:cNvPr>
                <p14:cNvContentPartPr/>
                <p14:nvPr/>
              </p14:nvContentPartPr>
              <p14:xfrm>
                <a:off x="2952776" y="1793115"/>
                <a:ext cx="87480" cy="58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61C3ED0-4B52-47B4-BA41-06ED2032FB6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44136" y="1784475"/>
                  <a:ext cx="1051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F8FE52F-B08B-4D3C-BEE7-32F746CBF7BD}"/>
              </a:ext>
            </a:extLst>
          </p:cNvPr>
          <p:cNvGrpSpPr/>
          <p:nvPr/>
        </p:nvGrpSpPr>
        <p:grpSpPr>
          <a:xfrm>
            <a:off x="1007696" y="2024235"/>
            <a:ext cx="497160" cy="229680"/>
            <a:chOff x="1007696" y="2024235"/>
            <a:chExt cx="4971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27FE03-97E8-4B5A-9166-B1E435472727}"/>
                    </a:ext>
                  </a:extLst>
                </p14:cNvPr>
                <p14:cNvContentPartPr/>
                <p14:nvPr/>
              </p14:nvContentPartPr>
              <p14:xfrm>
                <a:off x="1021016" y="2099835"/>
                <a:ext cx="8280" cy="61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27FE03-97E8-4B5A-9166-B1E43547272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2016" y="2090835"/>
                  <a:ext cx="25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00E607-9C23-44D9-9751-F01C93038863}"/>
                    </a:ext>
                  </a:extLst>
                </p14:cNvPr>
                <p14:cNvContentPartPr/>
                <p14:nvPr/>
              </p14:nvContentPartPr>
              <p14:xfrm>
                <a:off x="1007696" y="2024235"/>
                <a:ext cx="2160" cy="4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00E607-9C23-44D9-9751-F01C93038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8696" y="2015595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B7CF6D-5BAE-4E25-8E44-B524109E3D62}"/>
                    </a:ext>
                  </a:extLst>
                </p14:cNvPr>
                <p14:cNvContentPartPr/>
                <p14:nvPr/>
              </p14:nvContentPartPr>
              <p14:xfrm>
                <a:off x="1098416" y="2113515"/>
                <a:ext cx="91800" cy="58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B7CF6D-5BAE-4E25-8E44-B524109E3D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9776" y="2104875"/>
                  <a:ext cx="109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2230FB0-4671-42F8-A59C-3F799A97DED0}"/>
                    </a:ext>
                  </a:extLst>
                </p14:cNvPr>
                <p14:cNvContentPartPr/>
                <p14:nvPr/>
              </p14:nvContentPartPr>
              <p14:xfrm>
                <a:off x="1226216" y="2090115"/>
                <a:ext cx="57960" cy="163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2230FB0-4671-42F8-A59C-3F799A97DE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17576" y="2081115"/>
                  <a:ext cx="75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6BDEA1-E470-446C-A026-F4EBB0008066}"/>
                    </a:ext>
                  </a:extLst>
                </p14:cNvPr>
                <p14:cNvContentPartPr/>
                <p14:nvPr/>
              </p14:nvContentPartPr>
              <p14:xfrm>
                <a:off x="1254656" y="2076435"/>
                <a:ext cx="60480" cy="82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6BDEA1-E470-446C-A026-F4EBB00080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45656" y="2067435"/>
                  <a:ext cx="78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3C5813-D4E0-48E8-A791-E508B3CA47EC}"/>
                    </a:ext>
                  </a:extLst>
                </p14:cNvPr>
                <p14:cNvContentPartPr/>
                <p14:nvPr/>
              </p14:nvContentPartPr>
              <p14:xfrm>
                <a:off x="1345016" y="2026035"/>
                <a:ext cx="159840" cy="126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3C5813-D4E0-48E8-A791-E508B3CA47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36376" y="2017395"/>
                  <a:ext cx="177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7081F9-368E-4F45-A786-D716D47CD981}"/>
                    </a:ext>
                  </a:extLst>
                </p14:cNvPr>
                <p14:cNvContentPartPr/>
                <p14:nvPr/>
              </p14:nvContentPartPr>
              <p14:xfrm>
                <a:off x="1455536" y="2075355"/>
                <a:ext cx="44280" cy="12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7081F9-368E-4F45-A786-D716D47CD9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46536" y="2066715"/>
                  <a:ext cx="619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30F3D19-60D2-48A0-A2C4-E22FA52CFD3A}"/>
              </a:ext>
            </a:extLst>
          </p:cNvPr>
          <p:cNvGrpSpPr/>
          <p:nvPr/>
        </p:nvGrpSpPr>
        <p:grpSpPr>
          <a:xfrm>
            <a:off x="1786736" y="1982835"/>
            <a:ext cx="460440" cy="178200"/>
            <a:chOff x="1786736" y="1982835"/>
            <a:chExt cx="46044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0029A08-743B-4228-8E74-925DEE64EF99}"/>
                    </a:ext>
                  </a:extLst>
                </p14:cNvPr>
                <p14:cNvContentPartPr/>
                <p14:nvPr/>
              </p14:nvContentPartPr>
              <p14:xfrm>
                <a:off x="1786736" y="2023155"/>
                <a:ext cx="135000" cy="88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0029A08-743B-4228-8E74-925DEE64EF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7736" y="2014515"/>
                  <a:ext cx="152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D878315-2BA4-412E-8BD1-3CB4517A01AF}"/>
                    </a:ext>
                  </a:extLst>
                </p14:cNvPr>
                <p14:cNvContentPartPr/>
                <p14:nvPr/>
              </p14:nvContentPartPr>
              <p14:xfrm>
                <a:off x="1939016" y="2059515"/>
                <a:ext cx="12240" cy="65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D878315-2BA4-412E-8BD1-3CB4517A01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30016" y="2050515"/>
                  <a:ext cx="29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05ABA8-52D8-44D0-AB25-BDE588F4A642}"/>
                    </a:ext>
                  </a:extLst>
                </p14:cNvPr>
                <p14:cNvContentPartPr/>
                <p14:nvPr/>
              </p14:nvContentPartPr>
              <p14:xfrm>
                <a:off x="1940456" y="1982835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05ABA8-52D8-44D0-AB25-BDE588F4A6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31456" y="19741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551D9A9-4207-4612-81E8-CCFAA67A5456}"/>
                    </a:ext>
                  </a:extLst>
                </p14:cNvPr>
                <p14:cNvContentPartPr/>
                <p14:nvPr/>
              </p14:nvContentPartPr>
              <p14:xfrm>
                <a:off x="1994816" y="2056635"/>
                <a:ext cx="103320" cy="67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551D9A9-4207-4612-81E8-CCFAA67A545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85816" y="2047995"/>
                  <a:ext cx="120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A1EB12-5C42-4B3C-998E-82EBB539DAF0}"/>
                    </a:ext>
                  </a:extLst>
                </p14:cNvPr>
                <p14:cNvContentPartPr/>
                <p14:nvPr/>
              </p14:nvContentPartPr>
              <p14:xfrm>
                <a:off x="2222696" y="2071755"/>
                <a:ext cx="9360" cy="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A1EB12-5C42-4B3C-998E-82EBB539DAF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214056" y="2063115"/>
                  <a:ext cx="27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87C469-1E1B-42E1-9034-5C9E05954775}"/>
                    </a:ext>
                  </a:extLst>
                </p14:cNvPr>
                <p14:cNvContentPartPr/>
                <p14:nvPr/>
              </p14:nvContentPartPr>
              <p14:xfrm>
                <a:off x="2186336" y="2112795"/>
                <a:ext cx="60840" cy="48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87C469-1E1B-42E1-9034-5C9E0595477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177336" y="2104155"/>
                  <a:ext cx="7848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1E05F37-5F5C-4C3C-B62A-E0A450047C0E}"/>
              </a:ext>
            </a:extLst>
          </p:cNvPr>
          <p:cNvGrpSpPr/>
          <p:nvPr/>
        </p:nvGrpSpPr>
        <p:grpSpPr>
          <a:xfrm>
            <a:off x="997256" y="2277675"/>
            <a:ext cx="1415520" cy="234360"/>
            <a:chOff x="997256" y="2277675"/>
            <a:chExt cx="141552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D14C75A-0011-4D79-B4ED-52BDDB089471}"/>
                    </a:ext>
                  </a:extLst>
                </p14:cNvPr>
                <p14:cNvContentPartPr/>
                <p14:nvPr/>
              </p14:nvContentPartPr>
              <p14:xfrm>
                <a:off x="997256" y="2346075"/>
                <a:ext cx="105840" cy="97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D14C75A-0011-4D79-B4ED-52BDDB08947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88616" y="2337075"/>
                  <a:ext cx="123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8B63F-1A3B-407D-9CE2-DC15B2CEEF5E}"/>
                    </a:ext>
                  </a:extLst>
                </p14:cNvPr>
                <p14:cNvContentPartPr/>
                <p14:nvPr/>
              </p14:nvContentPartPr>
              <p14:xfrm>
                <a:off x="1176176" y="2298555"/>
                <a:ext cx="169200" cy="120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8B63F-1A3B-407D-9CE2-DC15B2CEEF5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67536" y="2289555"/>
                  <a:ext cx="186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39699AD-BB19-4FF9-8D55-947E0F6C2F76}"/>
                    </a:ext>
                  </a:extLst>
                </p14:cNvPr>
                <p14:cNvContentPartPr/>
                <p14:nvPr/>
              </p14:nvContentPartPr>
              <p14:xfrm>
                <a:off x="1411256" y="2353995"/>
                <a:ext cx="11520" cy="158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39699AD-BB19-4FF9-8D55-947E0F6C2F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402616" y="2344995"/>
                  <a:ext cx="29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79A9F49-F8A2-47FF-B563-55C129462439}"/>
                    </a:ext>
                  </a:extLst>
                </p14:cNvPr>
                <p14:cNvContentPartPr/>
                <p14:nvPr/>
              </p14:nvContentPartPr>
              <p14:xfrm>
                <a:off x="1418096" y="2323395"/>
                <a:ext cx="65880" cy="86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79A9F49-F8A2-47FF-B563-55C12946243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09456" y="2314755"/>
                  <a:ext cx="83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0E98CD-0791-465C-8843-5343FEB5D611}"/>
                    </a:ext>
                  </a:extLst>
                </p14:cNvPr>
                <p14:cNvContentPartPr/>
                <p14:nvPr/>
              </p14:nvContentPartPr>
              <p14:xfrm>
                <a:off x="1537256" y="2283075"/>
                <a:ext cx="202680" cy="122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0E98CD-0791-465C-8843-5343FEB5D61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28256" y="2274075"/>
                  <a:ext cx="220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AFA617-D6D3-4569-B644-AA1401F6D7B2}"/>
                    </a:ext>
                  </a:extLst>
                </p14:cNvPr>
                <p14:cNvContentPartPr/>
                <p14:nvPr/>
              </p14:nvContentPartPr>
              <p14:xfrm>
                <a:off x="1832096" y="2277675"/>
                <a:ext cx="141840" cy="163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AFA617-D6D3-4569-B644-AA1401F6D7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23456" y="2269035"/>
                  <a:ext cx="159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3AD0936-9E7C-4417-B701-BCA13A103C36}"/>
                    </a:ext>
                  </a:extLst>
                </p14:cNvPr>
                <p14:cNvContentPartPr/>
                <p14:nvPr/>
              </p14:nvContentPartPr>
              <p14:xfrm>
                <a:off x="1958096" y="2303595"/>
                <a:ext cx="102240" cy="122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3AD0936-9E7C-4417-B701-BCA13A103C3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49096" y="2294955"/>
                  <a:ext cx="119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BA2F83-9933-4AF5-8B18-7F0B1F217014}"/>
                    </a:ext>
                  </a:extLst>
                </p14:cNvPr>
                <p14:cNvContentPartPr/>
                <p14:nvPr/>
              </p14:nvContentPartPr>
              <p14:xfrm>
                <a:off x="2144936" y="2369475"/>
                <a:ext cx="1080" cy="3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BA2F83-9933-4AF5-8B18-7F0B1F2170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36296" y="2360835"/>
                  <a:ext cx="18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547C9CD-52DF-404F-8284-D8C0A289A7A3}"/>
                    </a:ext>
                  </a:extLst>
                </p14:cNvPr>
                <p14:cNvContentPartPr/>
                <p14:nvPr/>
              </p14:nvContentPartPr>
              <p14:xfrm>
                <a:off x="2153576" y="2397915"/>
                <a:ext cx="3960" cy="1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547C9CD-52DF-404F-8284-D8C0A289A7A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44936" y="2389275"/>
                  <a:ext cx="21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383C2AB-15CC-41E1-9FAC-AA7275B08F01}"/>
                    </a:ext>
                  </a:extLst>
                </p14:cNvPr>
                <p14:cNvContentPartPr/>
                <p14:nvPr/>
              </p14:nvContentPartPr>
              <p14:xfrm>
                <a:off x="2224136" y="2302155"/>
                <a:ext cx="73800" cy="128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383C2AB-15CC-41E1-9FAC-AA7275B08F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15496" y="2293155"/>
                  <a:ext cx="91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0E102BA-3DE5-4E51-8101-69688C596434}"/>
                    </a:ext>
                  </a:extLst>
                </p14:cNvPr>
                <p14:cNvContentPartPr/>
                <p14:nvPr/>
              </p14:nvContentPartPr>
              <p14:xfrm>
                <a:off x="2344376" y="2291355"/>
                <a:ext cx="68400" cy="166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0E102BA-3DE5-4E51-8101-69688C59643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35736" y="2282715"/>
                  <a:ext cx="860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DB3B4D-8ACD-4FD5-8D21-28F09532DD8E}"/>
              </a:ext>
            </a:extLst>
          </p:cNvPr>
          <p:cNvGrpSpPr/>
          <p:nvPr/>
        </p:nvGrpSpPr>
        <p:grpSpPr>
          <a:xfrm>
            <a:off x="2554616" y="2269755"/>
            <a:ext cx="537840" cy="167760"/>
            <a:chOff x="2554616" y="2269755"/>
            <a:chExt cx="53784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4BEBCC-3593-4F07-8490-C474367761AF}"/>
                    </a:ext>
                  </a:extLst>
                </p14:cNvPr>
                <p14:cNvContentPartPr/>
                <p14:nvPr/>
              </p14:nvContentPartPr>
              <p14:xfrm>
                <a:off x="2554616" y="2269755"/>
                <a:ext cx="127440" cy="108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4BEBCC-3593-4F07-8490-C474367761A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45976" y="2260755"/>
                  <a:ext cx="145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B0C60E9-3422-43DC-9231-11E1E4D4C762}"/>
                    </a:ext>
                  </a:extLst>
                </p14:cNvPr>
                <p14:cNvContentPartPr/>
                <p14:nvPr/>
              </p14:nvContentPartPr>
              <p14:xfrm>
                <a:off x="2718056" y="2322315"/>
                <a:ext cx="265680" cy="55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B0C60E9-3422-43DC-9231-11E1E4D4C7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09056" y="2313315"/>
                  <a:ext cx="28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F3D11F6-A2DB-4C5B-81D6-C0D20281E0E3}"/>
                    </a:ext>
                  </a:extLst>
                </p14:cNvPr>
                <p14:cNvContentPartPr/>
                <p14:nvPr/>
              </p14:nvContentPartPr>
              <p14:xfrm>
                <a:off x="3071216" y="2324475"/>
                <a:ext cx="2880" cy="3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F3D11F6-A2DB-4C5B-81D6-C0D20281E0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62576" y="2315475"/>
                  <a:ext cx="20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C306D0-C1F7-44DA-ABF4-C900FD4E1827}"/>
                    </a:ext>
                  </a:extLst>
                </p14:cNvPr>
                <p14:cNvContentPartPr/>
                <p14:nvPr/>
              </p14:nvContentPartPr>
              <p14:xfrm>
                <a:off x="3016496" y="2378475"/>
                <a:ext cx="75960" cy="59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C306D0-C1F7-44DA-ABF4-C900FD4E182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007496" y="2369835"/>
                  <a:ext cx="936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D4D0D4D-DC0B-4B48-B122-FB7AE943BCFA}"/>
              </a:ext>
            </a:extLst>
          </p:cNvPr>
          <p:cNvGrpSpPr/>
          <p:nvPr/>
        </p:nvGrpSpPr>
        <p:grpSpPr>
          <a:xfrm>
            <a:off x="988256" y="2550555"/>
            <a:ext cx="776160" cy="218520"/>
            <a:chOff x="988256" y="2550555"/>
            <a:chExt cx="77616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50C3CF7-56EB-4D7D-B540-CFA2AFB7BA02}"/>
                    </a:ext>
                  </a:extLst>
                </p14:cNvPr>
                <p14:cNvContentPartPr/>
                <p14:nvPr/>
              </p14:nvContentPartPr>
              <p14:xfrm>
                <a:off x="988256" y="2575395"/>
                <a:ext cx="137520" cy="101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50C3CF7-56EB-4D7D-B540-CFA2AFB7BA0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9256" y="2566395"/>
                  <a:ext cx="155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50EAF0C-44FB-4395-AEB3-3F947167437A}"/>
                    </a:ext>
                  </a:extLst>
                </p14:cNvPr>
                <p14:cNvContentPartPr/>
                <p14:nvPr/>
              </p14:nvContentPartPr>
              <p14:xfrm>
                <a:off x="1216496" y="2567115"/>
                <a:ext cx="145800" cy="99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50EAF0C-44FB-4395-AEB3-3F947167437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07496" y="2558115"/>
                  <a:ext cx="163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EB39D35-612C-4A34-B734-06CE202492F8}"/>
                    </a:ext>
                  </a:extLst>
                </p14:cNvPr>
                <p14:cNvContentPartPr/>
                <p14:nvPr/>
              </p14:nvContentPartPr>
              <p14:xfrm>
                <a:off x="1328816" y="2611755"/>
                <a:ext cx="33480" cy="9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EB39D35-612C-4A34-B734-06CE202492F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319816" y="2603115"/>
                  <a:ext cx="51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A30CEBE-0A71-43C3-BA65-4C63DCB490F3}"/>
                    </a:ext>
                  </a:extLst>
                </p14:cNvPr>
                <p14:cNvContentPartPr/>
                <p14:nvPr/>
              </p14:nvContentPartPr>
              <p14:xfrm>
                <a:off x="1489376" y="2616075"/>
                <a:ext cx="21600" cy="153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A30CEBE-0A71-43C3-BA65-4C63DCB490F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80736" y="2607075"/>
                  <a:ext cx="39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1417EAA-5FDA-44F9-ADE8-E140BBAD745B}"/>
                    </a:ext>
                  </a:extLst>
                </p14:cNvPr>
                <p14:cNvContentPartPr/>
                <p14:nvPr/>
              </p14:nvContentPartPr>
              <p14:xfrm>
                <a:off x="1499096" y="2596995"/>
                <a:ext cx="68760" cy="68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1417EAA-5FDA-44F9-ADE8-E140BBAD745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490456" y="2587995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8A22C8-F6C0-423B-B9AB-C9CC10600928}"/>
                    </a:ext>
                  </a:extLst>
                </p14:cNvPr>
                <p14:cNvContentPartPr/>
                <p14:nvPr/>
              </p14:nvContentPartPr>
              <p14:xfrm>
                <a:off x="1633376" y="2550555"/>
                <a:ext cx="131040" cy="99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8A22C8-F6C0-423B-B9AB-C9CC106009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24736" y="2541915"/>
                  <a:ext cx="148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8006C7-B7CC-4367-BD14-12840CD33732}"/>
                    </a:ext>
                  </a:extLst>
                </p14:cNvPr>
                <p14:cNvContentPartPr/>
                <p14:nvPr/>
              </p14:nvContentPartPr>
              <p14:xfrm>
                <a:off x="1724096" y="2597355"/>
                <a:ext cx="36360" cy="8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8006C7-B7CC-4367-BD14-12840CD3373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15456" y="2588355"/>
                  <a:ext cx="540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E0D8ED4-ABCB-4206-9775-F515BB2CBFD2}"/>
              </a:ext>
            </a:extLst>
          </p:cNvPr>
          <p:cNvGrpSpPr/>
          <p:nvPr/>
        </p:nvGrpSpPr>
        <p:grpSpPr>
          <a:xfrm>
            <a:off x="1953056" y="2559555"/>
            <a:ext cx="457200" cy="134640"/>
            <a:chOff x="1953056" y="2559555"/>
            <a:chExt cx="45720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78E902-087D-4BB7-8410-6A52A99775C9}"/>
                    </a:ext>
                  </a:extLst>
                </p14:cNvPr>
                <p14:cNvContentPartPr/>
                <p14:nvPr/>
              </p14:nvContentPartPr>
              <p14:xfrm>
                <a:off x="1953056" y="2559555"/>
                <a:ext cx="100800" cy="126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78E902-087D-4BB7-8410-6A52A99775C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44056" y="2550555"/>
                  <a:ext cx="118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C9445C6-4707-4FDB-AB33-809178EA6E42}"/>
                    </a:ext>
                  </a:extLst>
                </p14:cNvPr>
                <p14:cNvContentPartPr/>
                <p14:nvPr/>
              </p14:nvContentPartPr>
              <p14:xfrm>
                <a:off x="2045576" y="2617515"/>
                <a:ext cx="70560" cy="64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C9445C6-4707-4FDB-AB33-809178EA6E4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036936" y="2608875"/>
                  <a:ext cx="88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1A26C42-C6AA-474C-B3CD-67A52AB62521}"/>
                    </a:ext>
                  </a:extLst>
                </p14:cNvPr>
                <p14:cNvContentPartPr/>
                <p14:nvPr/>
              </p14:nvContentPartPr>
              <p14:xfrm>
                <a:off x="2146736" y="2581155"/>
                <a:ext cx="137520" cy="100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1A26C42-C6AA-474C-B3CD-67A52AB625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137736" y="2572515"/>
                  <a:ext cx="155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4F4F64-9E39-4288-BA15-B2811A6B32E7}"/>
                    </a:ext>
                  </a:extLst>
                </p14:cNvPr>
                <p14:cNvContentPartPr/>
                <p14:nvPr/>
              </p14:nvContentPartPr>
              <p14:xfrm>
                <a:off x="2247896" y="2611755"/>
                <a:ext cx="35640" cy="6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4F4F64-9E39-4288-BA15-B2811A6B32E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39256" y="2603115"/>
                  <a:ext cx="53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A22527F-09E5-45A0-BAAD-024B1C2C68E3}"/>
                    </a:ext>
                  </a:extLst>
                </p14:cNvPr>
                <p14:cNvContentPartPr/>
                <p14:nvPr/>
              </p14:nvContentPartPr>
              <p14:xfrm>
                <a:off x="2389016" y="2597715"/>
                <a:ext cx="7920" cy="2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A22527F-09E5-45A0-BAAD-024B1C2C68E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80376" y="2589075"/>
                  <a:ext cx="25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EC0BB5F-CC22-4887-B653-8C0F9444D531}"/>
                    </a:ext>
                  </a:extLst>
                </p14:cNvPr>
                <p14:cNvContentPartPr/>
                <p14:nvPr/>
              </p14:nvContentPartPr>
              <p14:xfrm>
                <a:off x="2353376" y="2640915"/>
                <a:ext cx="56880" cy="53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EC0BB5F-CC22-4887-B653-8C0F9444D53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344736" y="2632275"/>
                  <a:ext cx="7452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6D6571-E0F8-4374-B32B-060D64DECF3F}"/>
                  </a:ext>
                </a:extLst>
              </p14:cNvPr>
              <p14:cNvContentPartPr/>
              <p14:nvPr/>
            </p14:nvContentPartPr>
            <p14:xfrm>
              <a:off x="1222616" y="2802915"/>
              <a:ext cx="360" cy="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6D6571-E0F8-4374-B32B-060D64DECF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13976" y="279391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1CCFF1-B97F-4405-8EF1-5EAA454F1ED1}"/>
              </a:ext>
            </a:extLst>
          </p:cNvPr>
          <p:cNvGrpSpPr/>
          <p:nvPr/>
        </p:nvGrpSpPr>
        <p:grpSpPr>
          <a:xfrm>
            <a:off x="1037216" y="2875995"/>
            <a:ext cx="381240" cy="110880"/>
            <a:chOff x="1037216" y="2875995"/>
            <a:chExt cx="38124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3A6C848-175D-4268-BBE2-D15CEB076471}"/>
                    </a:ext>
                  </a:extLst>
                </p14:cNvPr>
                <p14:cNvContentPartPr/>
                <p14:nvPr/>
              </p14:nvContentPartPr>
              <p14:xfrm>
                <a:off x="1037216" y="2875995"/>
                <a:ext cx="147240" cy="94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3A6C848-175D-4268-BBE2-D15CEB0764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8576" y="2867355"/>
                  <a:ext cx="164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E77F78F-454F-4692-91A4-8E01FEA0419D}"/>
                    </a:ext>
                  </a:extLst>
                </p14:cNvPr>
                <p14:cNvContentPartPr/>
                <p14:nvPr/>
              </p14:nvContentPartPr>
              <p14:xfrm>
                <a:off x="1217936" y="2895435"/>
                <a:ext cx="14400" cy="69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E77F78F-454F-4692-91A4-8E01FEA0419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08936" y="2886795"/>
                  <a:ext cx="32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BDC7D07-0E83-4A19-AE37-55846C780B48}"/>
                    </a:ext>
                  </a:extLst>
                </p14:cNvPr>
                <p14:cNvContentPartPr/>
                <p14:nvPr/>
              </p14:nvContentPartPr>
              <p14:xfrm>
                <a:off x="1267256" y="2887515"/>
                <a:ext cx="39240" cy="78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BDC7D07-0E83-4A19-AE37-55846C780B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58256" y="2878515"/>
                  <a:ext cx="56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099AF42-D8BB-444E-B3B1-7C8F267BE2D1}"/>
                    </a:ext>
                  </a:extLst>
                </p14:cNvPr>
                <p14:cNvContentPartPr/>
                <p14:nvPr/>
              </p14:nvContentPartPr>
              <p14:xfrm>
                <a:off x="1340696" y="2887155"/>
                <a:ext cx="77760" cy="99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099AF42-D8BB-444E-B3B1-7C8F267BE2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332056" y="2878515"/>
                  <a:ext cx="954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B5DE60F-5B85-441D-9EF9-FFA00F9917CE}"/>
              </a:ext>
            </a:extLst>
          </p:cNvPr>
          <p:cNvGrpSpPr/>
          <p:nvPr/>
        </p:nvGrpSpPr>
        <p:grpSpPr>
          <a:xfrm>
            <a:off x="1568936" y="2813715"/>
            <a:ext cx="749880" cy="179280"/>
            <a:chOff x="1568936" y="2813715"/>
            <a:chExt cx="74988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B01EAC6-9022-4E78-9E91-5498AFC453AC}"/>
                    </a:ext>
                  </a:extLst>
                </p14:cNvPr>
                <p14:cNvContentPartPr/>
                <p14:nvPr/>
              </p14:nvContentPartPr>
              <p14:xfrm>
                <a:off x="1593056" y="2841075"/>
                <a:ext cx="10440" cy="151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B01EAC6-9022-4E78-9E91-5498AFC453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84056" y="2832435"/>
                  <a:ext cx="28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83F299D-EF67-44E8-86C3-1437F72AA684}"/>
                    </a:ext>
                  </a:extLst>
                </p14:cNvPr>
                <p14:cNvContentPartPr/>
                <p14:nvPr/>
              </p14:nvContentPartPr>
              <p14:xfrm>
                <a:off x="1568936" y="2834235"/>
                <a:ext cx="73440" cy="82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83F299D-EF67-44E8-86C3-1437F72AA6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60296" y="2825235"/>
                  <a:ext cx="91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4AB583B-5A5E-438A-A348-0B56A9B0CDAD}"/>
                    </a:ext>
                  </a:extLst>
                </p14:cNvPr>
                <p14:cNvContentPartPr/>
                <p14:nvPr/>
              </p14:nvContentPartPr>
              <p14:xfrm>
                <a:off x="1687376" y="2937555"/>
                <a:ext cx="50040" cy="33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4AB583B-5A5E-438A-A348-0B56A9B0CD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78736" y="2928555"/>
                  <a:ext cx="67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547F10-7FDD-4872-AB92-3C3E21298A04}"/>
                    </a:ext>
                  </a:extLst>
                </p14:cNvPr>
                <p14:cNvContentPartPr/>
                <p14:nvPr/>
              </p14:nvContentPartPr>
              <p14:xfrm>
                <a:off x="1852616" y="2923155"/>
                <a:ext cx="48960" cy="52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547F10-7FDD-4872-AB92-3C3E21298A0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43976" y="2914515"/>
                  <a:ext cx="66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23D50C-F39C-4352-8B78-D677519C797D}"/>
                    </a:ext>
                  </a:extLst>
                </p14:cNvPr>
                <p14:cNvContentPartPr/>
                <p14:nvPr/>
              </p14:nvContentPartPr>
              <p14:xfrm>
                <a:off x="1997696" y="2842155"/>
                <a:ext cx="15840" cy="116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23D50C-F39C-4352-8B78-D677519C79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88696" y="2833515"/>
                  <a:ext cx="33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72DB420-2B48-4CD5-85DF-44E3C7967F2C}"/>
                    </a:ext>
                  </a:extLst>
                </p14:cNvPr>
                <p14:cNvContentPartPr/>
                <p14:nvPr/>
              </p14:nvContentPartPr>
              <p14:xfrm>
                <a:off x="1996976" y="2813715"/>
                <a:ext cx="77400" cy="90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72DB420-2B48-4CD5-85DF-44E3C7967F2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88336" y="2805075"/>
                  <a:ext cx="95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219A65D-BFB0-4CA3-BEB8-D38D4FBF73C1}"/>
                    </a:ext>
                  </a:extLst>
                </p14:cNvPr>
                <p14:cNvContentPartPr/>
                <p14:nvPr/>
              </p14:nvContentPartPr>
              <p14:xfrm>
                <a:off x="2162936" y="2922795"/>
                <a:ext cx="6120" cy="57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219A65D-BFB0-4CA3-BEB8-D38D4FBF73C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53936" y="2913795"/>
                  <a:ext cx="23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F677D2B-53AD-4E5F-9F4F-77EC7DDB9FCA}"/>
                    </a:ext>
                  </a:extLst>
                </p14:cNvPr>
                <p14:cNvContentPartPr/>
                <p14:nvPr/>
              </p14:nvContentPartPr>
              <p14:xfrm>
                <a:off x="2266616" y="2924235"/>
                <a:ext cx="52200" cy="57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F677D2B-53AD-4E5F-9F4F-77EC7DDB9FC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57976" y="2915595"/>
                  <a:ext cx="69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A2FD6AA-61FD-4C3E-B41E-E7BC54CBB8FA}"/>
                  </a:ext>
                </a:extLst>
              </p14:cNvPr>
              <p14:cNvContentPartPr/>
              <p14:nvPr/>
            </p14:nvContentPartPr>
            <p14:xfrm>
              <a:off x="1936136" y="3219075"/>
              <a:ext cx="20880" cy="669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A2FD6AA-61FD-4C3E-B41E-E7BC54CBB8F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927136" y="3210075"/>
                <a:ext cx="38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25E66EE-9DB4-415C-98C9-5AD818C1DB46}"/>
                  </a:ext>
                </a:extLst>
              </p14:cNvPr>
              <p14:cNvContentPartPr/>
              <p14:nvPr/>
            </p14:nvContentPartPr>
            <p14:xfrm>
              <a:off x="2107856" y="3132315"/>
              <a:ext cx="54720" cy="181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25E66EE-9DB4-415C-98C9-5AD818C1DB4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099216" y="3123675"/>
                <a:ext cx="7236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282CAA3-D62C-4690-A518-3775A5793F33}"/>
              </a:ext>
            </a:extLst>
          </p:cNvPr>
          <p:cNvGrpSpPr/>
          <p:nvPr/>
        </p:nvGrpSpPr>
        <p:grpSpPr>
          <a:xfrm>
            <a:off x="2340776" y="3139875"/>
            <a:ext cx="191160" cy="151560"/>
            <a:chOff x="2340776" y="3139875"/>
            <a:chExt cx="19116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D70D1B6-358C-4A8B-B710-7C936E153F7F}"/>
                    </a:ext>
                  </a:extLst>
                </p14:cNvPr>
                <p14:cNvContentPartPr/>
                <p14:nvPr/>
              </p14:nvContentPartPr>
              <p14:xfrm>
                <a:off x="2343656" y="3160755"/>
                <a:ext cx="4680" cy="113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D70D1B6-358C-4A8B-B710-7C936E153F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34656" y="3152115"/>
                  <a:ext cx="22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AF1D1CA-1765-4DCE-8E14-2AA9DD5F8A01}"/>
                    </a:ext>
                  </a:extLst>
                </p14:cNvPr>
                <p14:cNvContentPartPr/>
                <p14:nvPr/>
              </p14:nvContentPartPr>
              <p14:xfrm>
                <a:off x="2340776" y="3139875"/>
                <a:ext cx="70920" cy="101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AF1D1CA-1765-4DCE-8E14-2AA9DD5F8A0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31776" y="3130875"/>
                  <a:ext cx="88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90BD9C8-7676-4F11-9ECB-E25C68B20547}"/>
                    </a:ext>
                  </a:extLst>
                </p14:cNvPr>
                <p14:cNvContentPartPr/>
                <p14:nvPr/>
              </p14:nvContentPartPr>
              <p14:xfrm>
                <a:off x="2468216" y="3245715"/>
                <a:ext cx="63720" cy="45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90BD9C8-7676-4F11-9ECB-E25C68B205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59216" y="3237075"/>
                  <a:ext cx="8136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ADEB8AD-39F9-46B1-8343-0FCEBD6AC150}"/>
              </a:ext>
            </a:extLst>
          </p:cNvPr>
          <p:cNvGrpSpPr/>
          <p:nvPr/>
        </p:nvGrpSpPr>
        <p:grpSpPr>
          <a:xfrm>
            <a:off x="2587016" y="3084795"/>
            <a:ext cx="1528920" cy="234360"/>
            <a:chOff x="2587016" y="3084795"/>
            <a:chExt cx="152892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2C8E132-A951-4F34-B305-C47113107687}"/>
                    </a:ext>
                  </a:extLst>
                </p14:cNvPr>
                <p14:cNvContentPartPr/>
                <p14:nvPr/>
              </p14:nvContentPartPr>
              <p14:xfrm>
                <a:off x="2587016" y="3247875"/>
                <a:ext cx="76320" cy="56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2C8E132-A951-4F34-B305-C4711310768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78016" y="3239235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DBA44B2-D92B-4EDF-95BA-CC1E921ABF9D}"/>
                    </a:ext>
                  </a:extLst>
                </p14:cNvPr>
                <p14:cNvContentPartPr/>
                <p14:nvPr/>
              </p14:nvContentPartPr>
              <p14:xfrm>
                <a:off x="2776736" y="3130155"/>
                <a:ext cx="115200" cy="159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DBA44B2-D92B-4EDF-95BA-CC1E921ABF9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67736" y="3121515"/>
                  <a:ext cx="132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0DFD6C2-B2AE-4463-86DE-50AF9F39B9D4}"/>
                    </a:ext>
                  </a:extLst>
                </p14:cNvPr>
                <p14:cNvContentPartPr/>
                <p14:nvPr/>
              </p14:nvContentPartPr>
              <p14:xfrm>
                <a:off x="2758376" y="3224115"/>
                <a:ext cx="68400" cy="6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0DFD6C2-B2AE-4463-86DE-50AF9F39B9D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49736" y="3215115"/>
                  <a:ext cx="86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D7BF4BB-CCD7-4B6E-8E09-C6E89F1FC9ED}"/>
                    </a:ext>
                  </a:extLst>
                </p14:cNvPr>
                <p14:cNvContentPartPr/>
                <p14:nvPr/>
              </p14:nvContentPartPr>
              <p14:xfrm>
                <a:off x="2955296" y="3106395"/>
                <a:ext cx="88560" cy="189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D7BF4BB-CCD7-4B6E-8E09-C6E89F1FC9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46296" y="3097395"/>
                  <a:ext cx="106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B4EA5D9-3001-44DE-8C9D-5B3C82F3582A}"/>
                    </a:ext>
                  </a:extLst>
                </p14:cNvPr>
                <p14:cNvContentPartPr/>
                <p14:nvPr/>
              </p14:nvContentPartPr>
              <p14:xfrm>
                <a:off x="3031616" y="3205035"/>
                <a:ext cx="64440" cy="43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B4EA5D9-3001-44DE-8C9D-5B3C82F3582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22976" y="3196395"/>
                  <a:ext cx="82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9389C9F-CF7E-4036-93D0-F59DFFFB1381}"/>
                    </a:ext>
                  </a:extLst>
                </p14:cNvPr>
                <p14:cNvContentPartPr/>
                <p14:nvPr/>
              </p14:nvContentPartPr>
              <p14:xfrm>
                <a:off x="3143936" y="3084795"/>
                <a:ext cx="75960" cy="212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9389C9F-CF7E-4036-93D0-F59DFFFB138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34936" y="3075795"/>
                  <a:ext cx="93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E2BA6E2-DEC3-45DB-A0CD-2B548EDAF864}"/>
                    </a:ext>
                  </a:extLst>
                </p14:cNvPr>
                <p14:cNvContentPartPr/>
                <p14:nvPr/>
              </p14:nvContentPartPr>
              <p14:xfrm>
                <a:off x="3354176" y="3267675"/>
                <a:ext cx="63720" cy="51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E2BA6E2-DEC3-45DB-A0CD-2B548EDAF8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45176" y="3258675"/>
                  <a:ext cx="81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D7820D-1DA9-4249-A71F-656F0B4F2CB1}"/>
                    </a:ext>
                  </a:extLst>
                </p14:cNvPr>
                <p14:cNvContentPartPr/>
                <p14:nvPr/>
              </p14:nvContentPartPr>
              <p14:xfrm>
                <a:off x="3496016" y="3117915"/>
                <a:ext cx="162360" cy="158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D7820D-1DA9-4249-A71F-656F0B4F2CB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87376" y="3108915"/>
                  <a:ext cx="180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F42E44A-DF9A-4416-AE4F-2A1C67041B07}"/>
                    </a:ext>
                  </a:extLst>
                </p14:cNvPr>
                <p14:cNvContentPartPr/>
                <p14:nvPr/>
              </p14:nvContentPartPr>
              <p14:xfrm>
                <a:off x="3750896" y="3112875"/>
                <a:ext cx="99000" cy="180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F42E44A-DF9A-4416-AE4F-2A1C67041B0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42256" y="3103875"/>
                  <a:ext cx="116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4923376-B769-46B0-8A12-EB5DDFA310AA}"/>
                    </a:ext>
                  </a:extLst>
                </p14:cNvPr>
                <p14:cNvContentPartPr/>
                <p14:nvPr/>
              </p14:nvContentPartPr>
              <p14:xfrm>
                <a:off x="3847376" y="3166515"/>
                <a:ext cx="47160" cy="48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4923376-B769-46B0-8A12-EB5DDFA310A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38376" y="3157515"/>
                  <a:ext cx="64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AD4D4D-CF81-4AF6-8524-ECEDE56C3112}"/>
                    </a:ext>
                  </a:extLst>
                </p14:cNvPr>
                <p14:cNvContentPartPr/>
                <p14:nvPr/>
              </p14:nvContentPartPr>
              <p14:xfrm>
                <a:off x="3902096" y="3092355"/>
                <a:ext cx="123840" cy="213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AD4D4D-CF81-4AF6-8524-ECEDE56C311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93096" y="3083355"/>
                  <a:ext cx="141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506550-D9F7-4CA8-81EA-070F8D9B0370}"/>
                    </a:ext>
                  </a:extLst>
                </p14:cNvPr>
                <p14:cNvContentPartPr/>
                <p14:nvPr/>
              </p14:nvContentPartPr>
              <p14:xfrm>
                <a:off x="4061576" y="3088395"/>
                <a:ext cx="54360" cy="214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506550-D9F7-4CA8-81EA-070F8D9B037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52576" y="3079395"/>
                  <a:ext cx="720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157ED35-A8A2-4B59-9577-8F2B4BCAD057}"/>
              </a:ext>
            </a:extLst>
          </p:cNvPr>
          <p:cNvGrpSpPr/>
          <p:nvPr/>
        </p:nvGrpSpPr>
        <p:grpSpPr>
          <a:xfrm>
            <a:off x="1067456" y="3167235"/>
            <a:ext cx="342360" cy="108000"/>
            <a:chOff x="1067456" y="3167235"/>
            <a:chExt cx="34236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DE00EE9-FBE0-419A-9654-1E9473DDA0C2}"/>
                    </a:ext>
                  </a:extLst>
                </p14:cNvPr>
                <p14:cNvContentPartPr/>
                <p14:nvPr/>
              </p14:nvContentPartPr>
              <p14:xfrm>
                <a:off x="1083656" y="3184515"/>
                <a:ext cx="98280" cy="70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DE00EE9-FBE0-419A-9654-1E9473DDA0C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5016" y="3175875"/>
                  <a:ext cx="115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5A689C3-379A-41CF-964D-AEBB5E2817F6}"/>
                    </a:ext>
                  </a:extLst>
                </p14:cNvPr>
                <p14:cNvContentPartPr/>
                <p14:nvPr/>
              </p14:nvContentPartPr>
              <p14:xfrm>
                <a:off x="1067456" y="3167235"/>
                <a:ext cx="73080" cy="108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5A689C3-379A-41CF-964D-AEBB5E2817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8456" y="3158595"/>
                  <a:ext cx="90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13DFFD6-FC58-49DE-83C2-A9E55EF28524}"/>
                    </a:ext>
                  </a:extLst>
                </p14:cNvPr>
                <p14:cNvContentPartPr/>
                <p14:nvPr/>
              </p14:nvContentPartPr>
              <p14:xfrm>
                <a:off x="1199936" y="3185235"/>
                <a:ext cx="66600" cy="57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13DFFD6-FC58-49DE-83C2-A9E55EF2852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90936" y="3176235"/>
                  <a:ext cx="84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7B4F471-54BA-4E93-81AB-60C90476CD4A}"/>
                    </a:ext>
                  </a:extLst>
                </p14:cNvPr>
                <p14:cNvContentPartPr/>
                <p14:nvPr/>
              </p14:nvContentPartPr>
              <p14:xfrm>
                <a:off x="1365536" y="3168675"/>
                <a:ext cx="44280" cy="83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7B4F471-54BA-4E93-81AB-60C90476CD4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356536" y="3160035"/>
                  <a:ext cx="619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A8D36F5-9D6F-4E8E-9C7E-F106B6BB0492}"/>
              </a:ext>
            </a:extLst>
          </p:cNvPr>
          <p:cNvGrpSpPr/>
          <p:nvPr/>
        </p:nvGrpSpPr>
        <p:grpSpPr>
          <a:xfrm>
            <a:off x="1716896" y="3152475"/>
            <a:ext cx="118800" cy="120240"/>
            <a:chOff x="1716896" y="3152475"/>
            <a:chExt cx="11880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DA3928E-CF73-4B95-AACC-93508C155F7A}"/>
                    </a:ext>
                  </a:extLst>
                </p14:cNvPr>
                <p14:cNvContentPartPr/>
                <p14:nvPr/>
              </p14:nvContentPartPr>
              <p14:xfrm>
                <a:off x="1717616" y="3190635"/>
                <a:ext cx="118080" cy="72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DA3928E-CF73-4B95-AACC-93508C155F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708616" y="3181635"/>
                  <a:ext cx="135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4EF92D-0FCC-4C94-B2CA-1BB51454743C}"/>
                    </a:ext>
                  </a:extLst>
                </p14:cNvPr>
                <p14:cNvContentPartPr/>
                <p14:nvPr/>
              </p14:nvContentPartPr>
              <p14:xfrm>
                <a:off x="1716896" y="3152475"/>
                <a:ext cx="69480" cy="120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4EF92D-0FCC-4C94-B2CA-1BB51454743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708256" y="3143835"/>
                  <a:ext cx="871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19CD960-584E-404F-BE93-7DA8F9D0632E}"/>
              </a:ext>
            </a:extLst>
          </p:cNvPr>
          <p:cNvGrpSpPr/>
          <p:nvPr/>
        </p:nvGrpSpPr>
        <p:grpSpPr>
          <a:xfrm>
            <a:off x="1226576" y="3422835"/>
            <a:ext cx="21960" cy="145440"/>
            <a:chOff x="1226576" y="3422835"/>
            <a:chExt cx="2196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C485613-6853-463A-A8EA-D8DC48836A3C}"/>
                    </a:ext>
                  </a:extLst>
                </p14:cNvPr>
                <p14:cNvContentPartPr/>
                <p14:nvPr/>
              </p14:nvContentPartPr>
              <p14:xfrm>
                <a:off x="1226576" y="3422835"/>
                <a:ext cx="9360" cy="12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C485613-6853-463A-A8EA-D8DC48836A3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17936" y="3413835"/>
                  <a:ext cx="27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6D675F-DDFB-4F37-B180-07355E7B5317}"/>
                    </a:ext>
                  </a:extLst>
                </p14:cNvPr>
                <p14:cNvContentPartPr/>
                <p14:nvPr/>
              </p14:nvContentPartPr>
              <p14:xfrm>
                <a:off x="1231976" y="3482595"/>
                <a:ext cx="5400" cy="18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6D675F-DDFB-4F37-B180-07355E7B531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23336" y="3473955"/>
                  <a:ext cx="2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4A6A72B-D066-4A86-B076-2C6BAA4E8A22}"/>
                    </a:ext>
                  </a:extLst>
                </p14:cNvPr>
                <p14:cNvContentPartPr/>
                <p14:nvPr/>
              </p14:nvContentPartPr>
              <p14:xfrm>
                <a:off x="1245656" y="3551715"/>
                <a:ext cx="2880" cy="16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4A6A72B-D066-4A86-B076-2C6BAA4E8A2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37016" y="3542715"/>
                  <a:ext cx="205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CB8E8E8-0605-487F-81D7-4862C8A5937F}"/>
              </a:ext>
            </a:extLst>
          </p:cNvPr>
          <p:cNvGrpSpPr/>
          <p:nvPr/>
        </p:nvGrpSpPr>
        <p:grpSpPr>
          <a:xfrm>
            <a:off x="1036496" y="3683835"/>
            <a:ext cx="413640" cy="180360"/>
            <a:chOff x="1036496" y="3683835"/>
            <a:chExt cx="41364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B9BA0B3-F1A1-44A0-A228-D06F521B9780}"/>
                    </a:ext>
                  </a:extLst>
                </p14:cNvPr>
                <p14:cNvContentPartPr/>
                <p14:nvPr/>
              </p14:nvContentPartPr>
              <p14:xfrm>
                <a:off x="1036496" y="3779235"/>
                <a:ext cx="150120" cy="69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B9BA0B3-F1A1-44A0-A228-D06F521B978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7856" y="3770595"/>
                  <a:ext cx="167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BD1A8D1-0A6B-4EEE-98FA-7B8F84922D14}"/>
                    </a:ext>
                  </a:extLst>
                </p14:cNvPr>
                <p14:cNvContentPartPr/>
                <p14:nvPr/>
              </p14:nvContentPartPr>
              <p14:xfrm>
                <a:off x="1228016" y="3777075"/>
                <a:ext cx="77040" cy="71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BD1A8D1-0A6B-4EEE-98FA-7B8F84922D1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19016" y="3768435"/>
                  <a:ext cx="94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803F5B3-813C-4311-BF64-9F3C6DA3F20D}"/>
                    </a:ext>
                  </a:extLst>
                </p14:cNvPr>
                <p14:cNvContentPartPr/>
                <p14:nvPr/>
              </p14:nvContentPartPr>
              <p14:xfrm>
                <a:off x="1351496" y="3683835"/>
                <a:ext cx="98640" cy="180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803F5B3-813C-4311-BF64-9F3C6DA3F20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42856" y="3674835"/>
                  <a:ext cx="116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1B70F8D-35F0-4C8E-84C6-E9E7096C0258}"/>
              </a:ext>
            </a:extLst>
          </p:cNvPr>
          <p:cNvGrpSpPr/>
          <p:nvPr/>
        </p:nvGrpSpPr>
        <p:grpSpPr>
          <a:xfrm>
            <a:off x="1799696" y="3702195"/>
            <a:ext cx="216000" cy="141120"/>
            <a:chOff x="1799696" y="3702195"/>
            <a:chExt cx="21600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F25A3AC-630E-47D0-B11E-EF9258BC1A15}"/>
                    </a:ext>
                  </a:extLst>
                </p14:cNvPr>
                <p14:cNvContentPartPr/>
                <p14:nvPr/>
              </p14:nvContentPartPr>
              <p14:xfrm>
                <a:off x="1799696" y="3702195"/>
                <a:ext cx="164520" cy="103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F25A3AC-630E-47D0-B11E-EF9258BC1A1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90696" y="3693555"/>
                  <a:ext cx="182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91DF0C-56D1-4703-8CAB-798F95A3D183}"/>
                    </a:ext>
                  </a:extLst>
                </p14:cNvPr>
                <p14:cNvContentPartPr/>
                <p14:nvPr/>
              </p14:nvContentPartPr>
              <p14:xfrm>
                <a:off x="2002736" y="3757635"/>
                <a:ext cx="12960" cy="85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91DF0C-56D1-4703-8CAB-798F95A3D18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993736" y="3748995"/>
                  <a:ext cx="306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8FA3A54-386F-472F-B297-441260E83D37}"/>
                  </a:ext>
                </a:extLst>
              </p14:cNvPr>
              <p14:cNvContentPartPr/>
              <p14:nvPr/>
            </p14:nvContentPartPr>
            <p14:xfrm>
              <a:off x="2204696" y="3689595"/>
              <a:ext cx="87480" cy="2131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8FA3A54-386F-472F-B297-441260E83D3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196056" y="3680595"/>
                <a:ext cx="10512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F7E5531-F513-46CE-BA13-FE90B14A5B9A}"/>
              </a:ext>
            </a:extLst>
          </p:cNvPr>
          <p:cNvGrpSpPr/>
          <p:nvPr/>
        </p:nvGrpSpPr>
        <p:grpSpPr>
          <a:xfrm>
            <a:off x="2401256" y="2918835"/>
            <a:ext cx="158400" cy="21240"/>
            <a:chOff x="2401256" y="2918835"/>
            <a:chExt cx="158400" cy="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12A1E84-9274-4F5F-B058-4D23EE0FA66A}"/>
                    </a:ext>
                  </a:extLst>
                </p14:cNvPr>
                <p14:cNvContentPartPr/>
                <p14:nvPr/>
              </p14:nvContentPartPr>
              <p14:xfrm>
                <a:off x="2401256" y="2932515"/>
                <a:ext cx="13320" cy="7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12A1E84-9274-4F5F-B058-4D23EE0FA66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92256" y="2923515"/>
                  <a:ext cx="30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797DCA7-5D86-47B5-B9AA-038AE315A1B1}"/>
                    </a:ext>
                  </a:extLst>
                </p14:cNvPr>
                <p14:cNvContentPartPr/>
                <p14:nvPr/>
              </p14:nvContentPartPr>
              <p14:xfrm>
                <a:off x="2505296" y="2918835"/>
                <a:ext cx="54360" cy="5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797DCA7-5D86-47B5-B9AA-038AE315A1B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96656" y="2909835"/>
                  <a:ext cx="720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84D256-33C1-4A10-8C2E-34AB15DEC4A5}"/>
              </a:ext>
            </a:extLst>
          </p:cNvPr>
          <p:cNvGrpSpPr/>
          <p:nvPr/>
        </p:nvGrpSpPr>
        <p:grpSpPr>
          <a:xfrm>
            <a:off x="2696456" y="2831355"/>
            <a:ext cx="755280" cy="192240"/>
            <a:chOff x="2696456" y="2831355"/>
            <a:chExt cx="75528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AFDDC0E-66CC-4424-8E2F-02B90FF0F12D}"/>
                    </a:ext>
                  </a:extLst>
                </p14:cNvPr>
                <p14:cNvContentPartPr/>
                <p14:nvPr/>
              </p14:nvContentPartPr>
              <p14:xfrm>
                <a:off x="2696456" y="2907675"/>
                <a:ext cx="39960" cy="59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AFDDC0E-66CC-4424-8E2F-02B90FF0F12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87816" y="2899035"/>
                  <a:ext cx="57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AA2B773-CE81-4D93-9A30-C3D9F68578DB}"/>
                    </a:ext>
                  </a:extLst>
                </p14:cNvPr>
                <p14:cNvContentPartPr/>
                <p14:nvPr/>
              </p14:nvContentPartPr>
              <p14:xfrm>
                <a:off x="2826056" y="2831355"/>
                <a:ext cx="97560" cy="192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AA2B773-CE81-4D93-9A30-C3D9F68578D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17416" y="2822715"/>
                  <a:ext cx="115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D09CF5A-32B8-404C-B781-4EF52AD96EC4}"/>
                    </a:ext>
                  </a:extLst>
                </p14:cNvPr>
                <p14:cNvContentPartPr/>
                <p14:nvPr/>
              </p14:nvContentPartPr>
              <p14:xfrm>
                <a:off x="3010376" y="2941515"/>
                <a:ext cx="54720" cy="43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D09CF5A-32B8-404C-B781-4EF52AD96EC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001736" y="2932875"/>
                  <a:ext cx="72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A60ADDB-5D3D-43FD-B64F-710ED06C56D5}"/>
                    </a:ext>
                  </a:extLst>
                </p14:cNvPr>
                <p14:cNvContentPartPr/>
                <p14:nvPr/>
              </p14:nvContentPartPr>
              <p14:xfrm>
                <a:off x="3133496" y="2893635"/>
                <a:ext cx="66240" cy="47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A60ADDB-5D3D-43FD-B64F-710ED06C56D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24856" y="2884635"/>
                  <a:ext cx="83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170A4EF-338E-4349-9049-791F91E9A073}"/>
                    </a:ext>
                  </a:extLst>
                </p14:cNvPr>
                <p14:cNvContentPartPr/>
                <p14:nvPr/>
              </p14:nvContentPartPr>
              <p14:xfrm>
                <a:off x="3308456" y="2902635"/>
                <a:ext cx="5760" cy="3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170A4EF-338E-4349-9049-791F91E9A0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99816" y="2893635"/>
                  <a:ext cx="23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CE85D53-826F-4379-9B9A-DBA040887B89}"/>
                    </a:ext>
                  </a:extLst>
                </p14:cNvPr>
                <p14:cNvContentPartPr/>
                <p14:nvPr/>
              </p14:nvContentPartPr>
              <p14:xfrm>
                <a:off x="3370736" y="2901555"/>
                <a:ext cx="25200" cy="1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CE85D53-826F-4379-9B9A-DBA040887B8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362096" y="2892915"/>
                  <a:ext cx="42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969439C-6AC8-46CE-A4CC-AF172C71D364}"/>
                    </a:ext>
                  </a:extLst>
                </p14:cNvPr>
                <p14:cNvContentPartPr/>
                <p14:nvPr/>
              </p14:nvContentPartPr>
              <p14:xfrm>
                <a:off x="3447416" y="2907315"/>
                <a:ext cx="4320" cy="18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969439C-6AC8-46CE-A4CC-AF172C71D3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38776" y="2898315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5A5A9E4-AC37-4702-8685-1E782AD7EDE6}"/>
              </a:ext>
            </a:extLst>
          </p:cNvPr>
          <p:cNvGrpSpPr/>
          <p:nvPr/>
        </p:nvGrpSpPr>
        <p:grpSpPr>
          <a:xfrm>
            <a:off x="2363456" y="3710475"/>
            <a:ext cx="220320" cy="197280"/>
            <a:chOff x="2363456" y="3710475"/>
            <a:chExt cx="22032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5E5720F-6475-4938-AB85-027DD1C0CB44}"/>
                    </a:ext>
                  </a:extLst>
                </p14:cNvPr>
                <p14:cNvContentPartPr/>
                <p14:nvPr/>
              </p14:nvContentPartPr>
              <p14:xfrm>
                <a:off x="2363456" y="3710475"/>
                <a:ext cx="94680" cy="197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5E5720F-6475-4938-AB85-027DD1C0CB4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54816" y="3701475"/>
                  <a:ext cx="112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965E02E-8E74-4075-A1D0-E07C29151A85}"/>
                    </a:ext>
                  </a:extLst>
                </p14:cNvPr>
                <p14:cNvContentPartPr/>
                <p14:nvPr/>
              </p14:nvContentPartPr>
              <p14:xfrm>
                <a:off x="2542016" y="3836115"/>
                <a:ext cx="41760" cy="37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965E02E-8E74-4075-A1D0-E07C29151A8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33376" y="3827475"/>
                  <a:ext cx="594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E33D5FD-4193-4129-AE04-3FDC9F42574D}"/>
              </a:ext>
            </a:extLst>
          </p:cNvPr>
          <p:cNvGrpSpPr/>
          <p:nvPr/>
        </p:nvGrpSpPr>
        <p:grpSpPr>
          <a:xfrm>
            <a:off x="2740736" y="3653235"/>
            <a:ext cx="1416960" cy="261000"/>
            <a:chOff x="2740736" y="3653235"/>
            <a:chExt cx="141696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A0FA6D3-1872-4DFE-927D-259E11726A5A}"/>
                    </a:ext>
                  </a:extLst>
                </p14:cNvPr>
                <p14:cNvContentPartPr/>
                <p14:nvPr/>
              </p14:nvContentPartPr>
              <p14:xfrm>
                <a:off x="2740736" y="3830355"/>
                <a:ext cx="38520" cy="49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A0FA6D3-1872-4DFE-927D-259E11726A5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732096" y="3821355"/>
                  <a:ext cx="56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D781489-4718-45E5-99DC-9CF198F517B7}"/>
                    </a:ext>
                  </a:extLst>
                </p14:cNvPr>
                <p14:cNvContentPartPr/>
                <p14:nvPr/>
              </p14:nvContentPartPr>
              <p14:xfrm>
                <a:off x="2896976" y="3711915"/>
                <a:ext cx="140040" cy="147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D781489-4718-45E5-99DC-9CF198F517B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888336" y="3703275"/>
                  <a:ext cx="157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A22E15B-25B1-44C5-957B-ED0AA96664A2}"/>
                    </a:ext>
                  </a:extLst>
                </p14:cNvPr>
                <p14:cNvContentPartPr/>
                <p14:nvPr/>
              </p14:nvContentPartPr>
              <p14:xfrm>
                <a:off x="2950616" y="3799035"/>
                <a:ext cx="54720" cy="3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A22E15B-25B1-44C5-957B-ED0AA96664A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41976" y="3790395"/>
                  <a:ext cx="72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4EF60DE-E585-41AE-96E2-F74B7B383DFD}"/>
                    </a:ext>
                  </a:extLst>
                </p14:cNvPr>
                <p14:cNvContentPartPr/>
                <p14:nvPr/>
              </p14:nvContentPartPr>
              <p14:xfrm>
                <a:off x="3085616" y="3732795"/>
                <a:ext cx="86040" cy="163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4EF60DE-E585-41AE-96E2-F74B7B383DF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76616" y="3723795"/>
                  <a:ext cx="103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45A45CD-EB90-4F9F-B5BD-C3924DD3707D}"/>
                    </a:ext>
                  </a:extLst>
                </p14:cNvPr>
                <p14:cNvContentPartPr/>
                <p14:nvPr/>
              </p14:nvContentPartPr>
              <p14:xfrm>
                <a:off x="3165176" y="3812715"/>
                <a:ext cx="43200" cy="38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45A45CD-EB90-4F9F-B5BD-C3924DD3707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56536" y="3804075"/>
                  <a:ext cx="60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6326058-C1D1-4DF0-8B43-4E63BBDE46DB}"/>
                    </a:ext>
                  </a:extLst>
                </p14:cNvPr>
                <p14:cNvContentPartPr/>
                <p14:nvPr/>
              </p14:nvContentPartPr>
              <p14:xfrm>
                <a:off x="3237896" y="3723795"/>
                <a:ext cx="65520" cy="185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6326058-C1D1-4DF0-8B43-4E63BBDE46D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29256" y="3714795"/>
                  <a:ext cx="83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E94CAAF-B87E-4A73-AE0B-B72C7E325CCE}"/>
                    </a:ext>
                  </a:extLst>
                </p14:cNvPr>
                <p14:cNvContentPartPr/>
                <p14:nvPr/>
              </p14:nvContentPartPr>
              <p14:xfrm>
                <a:off x="3415736" y="3791115"/>
                <a:ext cx="54360" cy="43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E94CAAF-B87E-4A73-AE0B-B72C7E325CC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06736" y="3782475"/>
                  <a:ext cx="72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3FEE166-4ADD-4000-ABA3-8767797EA33E}"/>
                    </a:ext>
                  </a:extLst>
                </p14:cNvPr>
                <p14:cNvContentPartPr/>
                <p14:nvPr/>
              </p14:nvContentPartPr>
              <p14:xfrm>
                <a:off x="3517256" y="3664395"/>
                <a:ext cx="161280" cy="162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3FEE166-4ADD-4000-ABA3-8767797EA33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08616" y="3655395"/>
                  <a:ext cx="178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4849A76-5EAA-4CB3-ACCB-86EB360B5B65}"/>
                    </a:ext>
                  </a:extLst>
                </p14:cNvPr>
                <p14:cNvContentPartPr/>
                <p14:nvPr/>
              </p14:nvContentPartPr>
              <p14:xfrm>
                <a:off x="3788336" y="3690675"/>
                <a:ext cx="71280" cy="169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4849A76-5EAA-4CB3-ACCB-86EB360B5B6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79696" y="3682035"/>
                  <a:ext cx="88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5FE59A2-4BC1-4E63-9179-215F66358166}"/>
                    </a:ext>
                  </a:extLst>
                </p14:cNvPr>
                <p14:cNvContentPartPr/>
                <p14:nvPr/>
              </p14:nvContentPartPr>
              <p14:xfrm>
                <a:off x="3867896" y="3766275"/>
                <a:ext cx="38880" cy="38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5FE59A2-4BC1-4E63-9179-215F663581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858896" y="3757275"/>
                  <a:ext cx="56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802B338-B174-45B1-96DD-5EB6D6FC4E7B}"/>
                    </a:ext>
                  </a:extLst>
                </p14:cNvPr>
                <p14:cNvContentPartPr/>
                <p14:nvPr/>
              </p14:nvContentPartPr>
              <p14:xfrm>
                <a:off x="3939176" y="3692835"/>
                <a:ext cx="94320" cy="160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802B338-B174-45B1-96DD-5EB6D6FC4E7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930536" y="3684195"/>
                  <a:ext cx="111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507976F-9A33-46AB-8497-76B716682CFE}"/>
                    </a:ext>
                  </a:extLst>
                </p14:cNvPr>
                <p14:cNvContentPartPr/>
                <p14:nvPr/>
              </p14:nvContentPartPr>
              <p14:xfrm>
                <a:off x="4090376" y="3653235"/>
                <a:ext cx="67320" cy="261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507976F-9A33-46AB-8497-76B716682CF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81736" y="3644235"/>
                  <a:ext cx="8496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4C01931-2AB2-428B-8E7B-FF98AC669708}"/>
              </a:ext>
            </a:extLst>
          </p:cNvPr>
          <p:cNvGrpSpPr/>
          <p:nvPr/>
        </p:nvGrpSpPr>
        <p:grpSpPr>
          <a:xfrm>
            <a:off x="1251416" y="3989115"/>
            <a:ext cx="5400" cy="117000"/>
            <a:chOff x="1251416" y="3989115"/>
            <a:chExt cx="540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0D1EC07-95BF-4F8D-B979-4171BA611205}"/>
                    </a:ext>
                  </a:extLst>
                </p14:cNvPr>
                <p14:cNvContentPartPr/>
                <p14:nvPr/>
              </p14:nvContentPartPr>
              <p14:xfrm>
                <a:off x="1251416" y="3989115"/>
                <a:ext cx="5400" cy="17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0D1EC07-95BF-4F8D-B979-4171BA61120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42416" y="3980475"/>
                  <a:ext cx="23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0D4E70F-9BC0-4C04-AAFF-336A57729EF7}"/>
                    </a:ext>
                  </a:extLst>
                </p14:cNvPr>
                <p14:cNvContentPartPr/>
                <p14:nvPr/>
              </p14:nvContentPartPr>
              <p14:xfrm>
                <a:off x="1252496" y="4048155"/>
                <a:ext cx="1080" cy="16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0D4E70F-9BC0-4C04-AAFF-336A57729EF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43856" y="4039515"/>
                  <a:ext cx="18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F66E4D1-97D5-4621-AF9F-3B493ECBD224}"/>
                    </a:ext>
                  </a:extLst>
                </p14:cNvPr>
                <p14:cNvContentPartPr/>
                <p14:nvPr/>
              </p14:nvContentPartPr>
              <p14:xfrm>
                <a:off x="1255376" y="4097115"/>
                <a:ext cx="1080" cy="9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F66E4D1-97D5-4621-AF9F-3B493ECBD2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6736" y="4088475"/>
                  <a:ext cx="187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11A88B5-EF29-40CA-B14B-0EE226B34E5D}"/>
                  </a:ext>
                </a:extLst>
              </p14:cNvPr>
              <p14:cNvContentPartPr/>
              <p14:nvPr/>
            </p14:nvContentPartPr>
            <p14:xfrm>
              <a:off x="6248160" y="864720"/>
              <a:ext cx="47520" cy="705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11A88B5-EF29-40CA-B14B-0EE226B34E5D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238800" y="855360"/>
                <a:ext cx="6624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8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662D2F-31EC-4C1C-86ED-37E828BF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731" y="161924"/>
            <a:ext cx="6530846" cy="7214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B0F323-F458-4791-8AA8-CB3474CE331F}"/>
              </a:ext>
            </a:extLst>
          </p:cNvPr>
          <p:cNvSpPr/>
          <p:nvPr/>
        </p:nvSpPr>
        <p:spPr>
          <a:xfrm>
            <a:off x="2194560" y="3501540"/>
            <a:ext cx="4754880" cy="73152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4E4AE-28CF-494A-B4F2-79A176910CFA}"/>
              </a:ext>
            </a:extLst>
          </p:cNvPr>
          <p:cNvSpPr/>
          <p:nvPr/>
        </p:nvSpPr>
        <p:spPr>
          <a:xfrm>
            <a:off x="2194560" y="2542283"/>
            <a:ext cx="2854136" cy="5486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852E9-C7FF-43CD-BF71-A5DCC282249D}"/>
              </a:ext>
            </a:extLst>
          </p:cNvPr>
          <p:cNvSpPr/>
          <p:nvPr/>
        </p:nvSpPr>
        <p:spPr>
          <a:xfrm>
            <a:off x="2161080" y="1602360"/>
            <a:ext cx="1549440" cy="5486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FC14AE-15C5-4F90-B178-970C21657410}"/>
              </a:ext>
            </a:extLst>
          </p:cNvPr>
          <p:cNvGrpSpPr/>
          <p:nvPr/>
        </p:nvGrpSpPr>
        <p:grpSpPr>
          <a:xfrm>
            <a:off x="3451016" y="3784635"/>
            <a:ext cx="159480" cy="198000"/>
            <a:chOff x="3451016" y="3784635"/>
            <a:chExt cx="15948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EBCD79-44DE-4BA5-8EBC-CAC81C8447D4}"/>
                    </a:ext>
                  </a:extLst>
                </p14:cNvPr>
                <p14:cNvContentPartPr/>
                <p14:nvPr/>
              </p14:nvContentPartPr>
              <p14:xfrm>
                <a:off x="3451016" y="3803715"/>
                <a:ext cx="31320" cy="15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EBCD79-44DE-4BA5-8EBC-CAC81C8447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42376" y="3794715"/>
                  <a:ext cx="48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B2B967-CA91-48BA-A49F-FD5EE24EDEA3}"/>
                    </a:ext>
                  </a:extLst>
                </p14:cNvPr>
                <p14:cNvContentPartPr/>
                <p14:nvPr/>
              </p14:nvContentPartPr>
              <p14:xfrm>
                <a:off x="3452816" y="3784635"/>
                <a:ext cx="157680" cy="198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B2B967-CA91-48BA-A49F-FD5EE24EDE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4176" y="3775635"/>
                  <a:ext cx="1753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B21D46-0A3E-4965-8E61-F4ED5FE86BA5}"/>
              </a:ext>
            </a:extLst>
          </p:cNvPr>
          <p:cNvGrpSpPr/>
          <p:nvPr/>
        </p:nvGrpSpPr>
        <p:grpSpPr>
          <a:xfrm>
            <a:off x="3669896" y="3758715"/>
            <a:ext cx="329400" cy="189000"/>
            <a:chOff x="3669896" y="3758715"/>
            <a:chExt cx="32940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AF949D-99A2-4F5E-828E-C7BA88D4A981}"/>
                    </a:ext>
                  </a:extLst>
                </p14:cNvPr>
                <p14:cNvContentPartPr/>
                <p14:nvPr/>
              </p14:nvContentPartPr>
              <p14:xfrm>
                <a:off x="3669896" y="3777075"/>
                <a:ext cx="124560" cy="14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AF949D-99A2-4F5E-828E-C7BA88D4A9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60896" y="3768075"/>
                  <a:ext cx="142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975777-E6E3-4984-9364-EA3FC5EAB83B}"/>
                    </a:ext>
                  </a:extLst>
                </p14:cNvPr>
                <p14:cNvContentPartPr/>
                <p14:nvPr/>
              </p14:nvContentPartPr>
              <p14:xfrm>
                <a:off x="3844136" y="3792195"/>
                <a:ext cx="30960" cy="151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975777-E6E3-4984-9364-EA3FC5EAB8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5136" y="3783195"/>
                  <a:ext cx="48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829FB8-C064-41BC-9B94-0E5356613958}"/>
                    </a:ext>
                  </a:extLst>
                </p14:cNvPr>
                <p14:cNvContentPartPr/>
                <p14:nvPr/>
              </p14:nvContentPartPr>
              <p14:xfrm>
                <a:off x="3847736" y="3758715"/>
                <a:ext cx="151560" cy="18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829FB8-C064-41BC-9B94-0E53566139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8736" y="3750075"/>
                  <a:ext cx="1692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5B647C-087E-44B1-AC76-94E4DBF3F0BC}"/>
              </a:ext>
            </a:extLst>
          </p:cNvPr>
          <p:cNvGrpSpPr/>
          <p:nvPr/>
        </p:nvGrpSpPr>
        <p:grpSpPr>
          <a:xfrm>
            <a:off x="4315016" y="3750075"/>
            <a:ext cx="733680" cy="244080"/>
            <a:chOff x="4315016" y="3750075"/>
            <a:chExt cx="73368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34E55E-F3C1-4F14-8FC4-9C72BA78BB78}"/>
                    </a:ext>
                  </a:extLst>
                </p14:cNvPr>
                <p14:cNvContentPartPr/>
                <p14:nvPr/>
              </p14:nvContentPartPr>
              <p14:xfrm>
                <a:off x="4315016" y="3800115"/>
                <a:ext cx="140040" cy="19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34E55E-F3C1-4F14-8FC4-9C72BA78BB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06016" y="3791115"/>
                  <a:ext cx="157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72D263-1BAE-4FFC-B49F-655EAF2CB16F}"/>
                    </a:ext>
                  </a:extLst>
                </p14:cNvPr>
                <p14:cNvContentPartPr/>
                <p14:nvPr/>
              </p14:nvContentPartPr>
              <p14:xfrm>
                <a:off x="4356056" y="3897315"/>
                <a:ext cx="105840" cy="14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72D263-1BAE-4FFC-B49F-655EAF2CB1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47416" y="3888315"/>
                  <a:ext cx="123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44DA11-C1C4-48C4-8B52-3648DC004EA7}"/>
                    </a:ext>
                  </a:extLst>
                </p14:cNvPr>
                <p14:cNvContentPartPr/>
                <p14:nvPr/>
              </p14:nvContentPartPr>
              <p14:xfrm>
                <a:off x="4479176" y="3764835"/>
                <a:ext cx="118440" cy="18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44DA11-C1C4-48C4-8B52-3648DC004E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70536" y="3755835"/>
                  <a:ext cx="136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A58619-CF49-4CFD-9D40-12D6B52CAAF5}"/>
                    </a:ext>
                  </a:extLst>
                </p14:cNvPr>
                <p14:cNvContentPartPr/>
                <p14:nvPr/>
              </p14:nvContentPartPr>
              <p14:xfrm>
                <a:off x="4653776" y="3750075"/>
                <a:ext cx="104040" cy="19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A58619-CF49-4CFD-9D40-12D6B52CAA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45136" y="3741435"/>
                  <a:ext cx="121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5B53D8-307E-4166-8222-338FD0BFCA4E}"/>
                    </a:ext>
                  </a:extLst>
                </p14:cNvPr>
                <p14:cNvContentPartPr/>
                <p14:nvPr/>
              </p14:nvContentPartPr>
              <p14:xfrm>
                <a:off x="4812896" y="3822075"/>
                <a:ext cx="235800" cy="115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5B53D8-307E-4166-8222-338FD0BFCA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03896" y="3813075"/>
                  <a:ext cx="2534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27269F-FEAF-49E3-BEDC-A89EFFCDA845}"/>
              </a:ext>
            </a:extLst>
          </p:cNvPr>
          <p:cNvGrpSpPr/>
          <p:nvPr/>
        </p:nvGrpSpPr>
        <p:grpSpPr>
          <a:xfrm>
            <a:off x="3020096" y="2739915"/>
            <a:ext cx="565560" cy="176400"/>
            <a:chOff x="3020096" y="2739915"/>
            <a:chExt cx="56556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CBEF87-F36F-4849-9181-BEE3CA112F6A}"/>
                    </a:ext>
                  </a:extLst>
                </p14:cNvPr>
                <p14:cNvContentPartPr/>
                <p14:nvPr/>
              </p14:nvContentPartPr>
              <p14:xfrm>
                <a:off x="3020096" y="2749635"/>
                <a:ext cx="234000" cy="145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CBEF87-F36F-4849-9181-BEE3CA112F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11456" y="2740995"/>
                  <a:ext cx="251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6FA964-8519-43E9-9574-66F8B5A18E0C}"/>
                    </a:ext>
                  </a:extLst>
                </p14:cNvPr>
                <p14:cNvContentPartPr/>
                <p14:nvPr/>
              </p14:nvContentPartPr>
              <p14:xfrm>
                <a:off x="3295136" y="2739915"/>
                <a:ext cx="95400" cy="15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6FA964-8519-43E9-9574-66F8B5A18E0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86496" y="2730915"/>
                  <a:ext cx="113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ABC1C3-3F5E-4EBB-8DF3-9CDF438193B0}"/>
                    </a:ext>
                  </a:extLst>
                </p14:cNvPr>
                <p14:cNvContentPartPr/>
                <p14:nvPr/>
              </p14:nvContentPartPr>
              <p14:xfrm>
                <a:off x="3450656" y="2752515"/>
                <a:ext cx="135000" cy="131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ABC1C3-3F5E-4EBB-8DF3-9CDF438193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42016" y="2743875"/>
                  <a:ext cx="152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00E888-9032-458E-8A19-6C1D0996F351}"/>
                    </a:ext>
                  </a:extLst>
                </p14:cNvPr>
                <p14:cNvContentPartPr/>
                <p14:nvPr/>
              </p14:nvContentPartPr>
              <p14:xfrm>
                <a:off x="3438416" y="2753235"/>
                <a:ext cx="110880" cy="163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00E888-9032-458E-8A19-6C1D0996F3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29416" y="2744235"/>
                  <a:ext cx="1285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5CDC4B-05C6-42F4-8E64-CF6AAFC1DAF5}"/>
              </a:ext>
            </a:extLst>
          </p:cNvPr>
          <p:cNvGrpSpPr/>
          <p:nvPr/>
        </p:nvGrpSpPr>
        <p:grpSpPr>
          <a:xfrm>
            <a:off x="2328176" y="1687275"/>
            <a:ext cx="919440" cy="303480"/>
            <a:chOff x="2328176" y="1687275"/>
            <a:chExt cx="91944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BF52FB-9AAE-410C-9F23-7352A96214EF}"/>
                    </a:ext>
                  </a:extLst>
                </p14:cNvPr>
                <p14:cNvContentPartPr/>
                <p14:nvPr/>
              </p14:nvContentPartPr>
              <p14:xfrm>
                <a:off x="2328176" y="1709595"/>
                <a:ext cx="96480" cy="13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BF52FB-9AAE-410C-9F23-7352A96214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19536" y="1700595"/>
                  <a:ext cx="114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61D58D-D660-4C29-A2C8-954F1741F4F5}"/>
                    </a:ext>
                  </a:extLst>
                </p14:cNvPr>
                <p14:cNvContentPartPr/>
                <p14:nvPr/>
              </p14:nvContentPartPr>
              <p14:xfrm>
                <a:off x="2490176" y="1687275"/>
                <a:ext cx="43560" cy="47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61D58D-D660-4C29-A2C8-954F1741F4F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1536" y="1678275"/>
                  <a:ext cx="6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B0A56A-11D5-461C-9AE9-F3D405E856FF}"/>
                    </a:ext>
                  </a:extLst>
                </p14:cNvPr>
                <p14:cNvContentPartPr/>
                <p14:nvPr/>
              </p14:nvContentPartPr>
              <p14:xfrm>
                <a:off x="2508176" y="1768995"/>
                <a:ext cx="110160" cy="86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B0A56A-11D5-461C-9AE9-F3D405E856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99536" y="1759995"/>
                  <a:ext cx="127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F34C39-98B8-426B-8EA8-C443946218AA}"/>
                    </a:ext>
                  </a:extLst>
                </p14:cNvPr>
                <p14:cNvContentPartPr/>
                <p14:nvPr/>
              </p14:nvContentPartPr>
              <p14:xfrm>
                <a:off x="2794736" y="1761435"/>
                <a:ext cx="99720" cy="10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F34C39-98B8-426B-8EA8-C443946218A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85736" y="1752795"/>
                  <a:ext cx="117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92ECF4-EEA7-490A-BF21-8F5732A8462C}"/>
                    </a:ext>
                  </a:extLst>
                </p14:cNvPr>
                <p14:cNvContentPartPr/>
                <p14:nvPr/>
              </p14:nvContentPartPr>
              <p14:xfrm>
                <a:off x="2889056" y="1810755"/>
                <a:ext cx="69480" cy="55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92ECF4-EEA7-490A-BF21-8F5732A8462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80416" y="1801755"/>
                  <a:ext cx="87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D0E7E6-F7D0-477B-B7AA-3B6717D1F8AB}"/>
                    </a:ext>
                  </a:extLst>
                </p14:cNvPr>
                <p14:cNvContentPartPr/>
                <p14:nvPr/>
              </p14:nvContentPartPr>
              <p14:xfrm>
                <a:off x="2985536" y="1816515"/>
                <a:ext cx="184680" cy="174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D0E7E6-F7D0-477B-B7AA-3B6717D1F8A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76536" y="1807875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51F11E-37C1-47C2-9339-6576C07AD799}"/>
                    </a:ext>
                  </a:extLst>
                </p14:cNvPr>
                <p14:cNvContentPartPr/>
                <p14:nvPr/>
              </p14:nvContentPartPr>
              <p14:xfrm>
                <a:off x="3115496" y="1784835"/>
                <a:ext cx="132120" cy="82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51F11E-37C1-47C2-9339-6576C07AD79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06856" y="1776195"/>
                  <a:ext cx="149760" cy="99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092A66-0D65-4953-8213-08D6989FBE07}"/>
              </a:ext>
            </a:extLst>
          </p:cNvPr>
          <p:cNvCxnSpPr>
            <a:cxnSpLocks/>
          </p:cNvCxnSpPr>
          <p:nvPr/>
        </p:nvCxnSpPr>
        <p:spPr>
          <a:xfrm>
            <a:off x="4114722" y="1128713"/>
            <a:ext cx="3229" cy="1421227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C4D84E-0B8E-40A5-AAA4-C6599A7FC118}"/>
              </a:ext>
            </a:extLst>
          </p:cNvPr>
          <p:cNvCxnSpPr>
            <a:cxnSpLocks/>
          </p:cNvCxnSpPr>
          <p:nvPr/>
        </p:nvCxnSpPr>
        <p:spPr>
          <a:xfrm>
            <a:off x="4333151" y="1128713"/>
            <a:ext cx="0" cy="141357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043466-494B-4345-BE70-113BE49FED97}"/>
              </a:ext>
            </a:extLst>
          </p:cNvPr>
          <p:cNvCxnSpPr>
            <a:cxnSpLocks/>
          </p:cNvCxnSpPr>
          <p:nvPr/>
        </p:nvCxnSpPr>
        <p:spPr>
          <a:xfrm>
            <a:off x="4563900" y="1128713"/>
            <a:ext cx="0" cy="1413569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C99FEE-4509-4431-912B-0A7EC8B19BDB}"/>
              </a:ext>
            </a:extLst>
          </p:cNvPr>
          <p:cNvCxnSpPr>
            <a:cxnSpLocks/>
          </p:cNvCxnSpPr>
          <p:nvPr/>
        </p:nvCxnSpPr>
        <p:spPr>
          <a:xfrm>
            <a:off x="4818723" y="1128713"/>
            <a:ext cx="0" cy="1413569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714B443-85CA-4322-B2A4-68B3C569B108}"/>
                  </a:ext>
                </a:extLst>
              </p14:cNvPr>
              <p14:cNvContentPartPr/>
              <p14:nvPr/>
            </p14:nvContentPartPr>
            <p14:xfrm>
              <a:off x="2678096" y="1165275"/>
              <a:ext cx="1416960" cy="419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714B443-85CA-4322-B2A4-68B3C569B1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69096" y="1156275"/>
                <a:ext cx="14346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AF69138-0B34-47DD-AE04-7FBC9E27D76A}"/>
                  </a:ext>
                </a:extLst>
              </p14:cNvPr>
              <p14:cNvContentPartPr/>
              <p14:nvPr/>
            </p14:nvContentPartPr>
            <p14:xfrm>
              <a:off x="4523456" y="1422315"/>
              <a:ext cx="46080" cy="28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AF69138-0B34-47DD-AE04-7FBC9E27D76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14456" y="1413675"/>
                <a:ext cx="637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9E0F8FF-11CF-46AF-AB74-303BF9560E40}"/>
              </a:ext>
            </a:extLst>
          </p:cNvPr>
          <p:cNvGrpSpPr/>
          <p:nvPr/>
        </p:nvGrpSpPr>
        <p:grpSpPr>
          <a:xfrm>
            <a:off x="2877536" y="850275"/>
            <a:ext cx="2179440" cy="752040"/>
            <a:chOff x="2877536" y="850275"/>
            <a:chExt cx="2179440" cy="75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71288F-5D0F-4270-AA55-4358DE211315}"/>
                    </a:ext>
                  </a:extLst>
                </p14:cNvPr>
                <p14:cNvContentPartPr/>
                <p14:nvPr/>
              </p14:nvContentPartPr>
              <p14:xfrm>
                <a:off x="4807496" y="850275"/>
                <a:ext cx="140400" cy="163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71288F-5D0F-4270-AA55-4358DE2113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98496" y="841275"/>
                  <a:ext cx="158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DF9A927-545E-44C2-A074-B1F2C4D1DE23}"/>
                    </a:ext>
                  </a:extLst>
                </p14:cNvPr>
                <p14:cNvContentPartPr/>
                <p14:nvPr/>
              </p14:nvContentPartPr>
              <p14:xfrm>
                <a:off x="4991816" y="943875"/>
                <a:ext cx="65160" cy="43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DF9A927-545E-44C2-A074-B1F2C4D1DE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2816" y="935235"/>
                  <a:ext cx="82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C6C00B-D2B7-4C40-ACB8-84818EE32091}"/>
                    </a:ext>
                  </a:extLst>
                </p14:cNvPr>
                <p14:cNvContentPartPr/>
                <p14:nvPr/>
              </p14:nvContentPartPr>
              <p14:xfrm>
                <a:off x="4522016" y="853875"/>
                <a:ext cx="129600" cy="145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C6C00B-D2B7-4C40-ACB8-84818EE3209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13376" y="844875"/>
                  <a:ext cx="147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0C08ED-8CDA-4169-9402-6168FB614479}"/>
                    </a:ext>
                  </a:extLst>
                </p14:cNvPr>
                <p14:cNvContentPartPr/>
                <p14:nvPr/>
              </p14:nvContentPartPr>
              <p14:xfrm>
                <a:off x="4685816" y="974835"/>
                <a:ext cx="12600" cy="84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0C08ED-8CDA-4169-9402-6168FB6144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76816" y="966195"/>
                  <a:ext cx="30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9C2740-A4BD-4F3A-83CB-F8E8F7F0F6DE}"/>
                    </a:ext>
                  </a:extLst>
                </p14:cNvPr>
                <p14:cNvContentPartPr/>
                <p14:nvPr/>
              </p14:nvContentPartPr>
              <p14:xfrm>
                <a:off x="4282616" y="874035"/>
                <a:ext cx="129240" cy="148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9C2740-A4BD-4F3A-83CB-F8E8F7F0F6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73616" y="865395"/>
                  <a:ext cx="146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8F505C-78A7-4BA0-A267-A9CE851B9C59}"/>
                    </a:ext>
                  </a:extLst>
                </p14:cNvPr>
                <p14:cNvContentPartPr/>
                <p14:nvPr/>
              </p14:nvContentPartPr>
              <p14:xfrm>
                <a:off x="4403936" y="1027035"/>
                <a:ext cx="88920" cy="79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8F505C-78A7-4BA0-A267-A9CE851B9C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94936" y="1018035"/>
                  <a:ext cx="106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CD827E-2E1E-4C5E-B02D-C44BB9146F4C}"/>
                    </a:ext>
                  </a:extLst>
                </p14:cNvPr>
                <p14:cNvContentPartPr/>
                <p14:nvPr/>
              </p14:nvContentPartPr>
              <p14:xfrm>
                <a:off x="3983816" y="916155"/>
                <a:ext cx="133560" cy="146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CD827E-2E1E-4C5E-B02D-C44BB9146F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4816" y="907155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FB54EB-4B90-4493-A94F-87CE30898A50}"/>
                    </a:ext>
                  </a:extLst>
                </p14:cNvPr>
                <p14:cNvContentPartPr/>
                <p14:nvPr/>
              </p14:nvContentPartPr>
              <p14:xfrm>
                <a:off x="4151576" y="1021635"/>
                <a:ext cx="68760" cy="9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FB54EB-4B90-4493-A94F-87CE30898A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42576" y="1012635"/>
                  <a:ext cx="86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0636AE-7ACF-4092-BDBF-0D54F34CE595}"/>
                    </a:ext>
                  </a:extLst>
                </p14:cNvPr>
                <p14:cNvContentPartPr/>
                <p14:nvPr/>
              </p14:nvContentPartPr>
              <p14:xfrm>
                <a:off x="2877536" y="1301715"/>
                <a:ext cx="1437840" cy="285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0636AE-7ACF-4092-BDBF-0D54F34CE59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68536" y="1293075"/>
                  <a:ext cx="1455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568382-9729-45C5-8724-BFED96FB867E}"/>
                    </a:ext>
                  </a:extLst>
                </p14:cNvPr>
                <p14:cNvContentPartPr/>
                <p14:nvPr/>
              </p14:nvContentPartPr>
              <p14:xfrm>
                <a:off x="4068056" y="1175715"/>
                <a:ext cx="68400" cy="48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568382-9729-45C5-8724-BFED96FB867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59416" y="1167075"/>
                  <a:ext cx="86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59B7ABE-61A2-4E82-853F-1546A36A09C0}"/>
                    </a:ext>
                  </a:extLst>
                </p14:cNvPr>
                <p14:cNvContentPartPr/>
                <p14:nvPr/>
              </p14:nvContentPartPr>
              <p14:xfrm>
                <a:off x="4300616" y="1328715"/>
                <a:ext cx="40680" cy="31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59B7ABE-61A2-4E82-853F-1546A36A09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91616" y="1320075"/>
                  <a:ext cx="5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D31FF70-ACBF-44B8-A2DF-D79E903C7027}"/>
                    </a:ext>
                  </a:extLst>
                </p14:cNvPr>
                <p14:cNvContentPartPr/>
                <p14:nvPr/>
              </p14:nvContentPartPr>
              <p14:xfrm>
                <a:off x="3111896" y="1523115"/>
                <a:ext cx="84600" cy="73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D31FF70-ACBF-44B8-A2DF-D79E903C70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03256" y="1514115"/>
                  <a:ext cx="102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EDDDBDC-462A-49D9-A442-2665FE893905}"/>
                    </a:ext>
                  </a:extLst>
                </p14:cNvPr>
                <p14:cNvContentPartPr/>
                <p14:nvPr/>
              </p14:nvContentPartPr>
              <p14:xfrm>
                <a:off x="3128816" y="1392435"/>
                <a:ext cx="1425960" cy="172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EDDDBDC-462A-49D9-A442-2665FE89390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19816" y="1383795"/>
                  <a:ext cx="1443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D8263C-4E9F-4573-93CC-645A619DE851}"/>
                    </a:ext>
                  </a:extLst>
                </p14:cNvPr>
                <p14:cNvContentPartPr/>
                <p14:nvPr/>
              </p14:nvContentPartPr>
              <p14:xfrm>
                <a:off x="4793816" y="1505115"/>
                <a:ext cx="38160" cy="28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D8263C-4E9F-4573-93CC-645A619DE85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84816" y="1496115"/>
                  <a:ext cx="55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0581BB5-D770-483A-B093-E608CD2A1788}"/>
                    </a:ext>
                  </a:extLst>
                </p14:cNvPr>
                <p14:cNvContentPartPr/>
                <p14:nvPr/>
              </p14:nvContentPartPr>
              <p14:xfrm>
                <a:off x="3246896" y="1499355"/>
                <a:ext cx="1576080" cy="102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0581BB5-D770-483A-B093-E608CD2A178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238256" y="1490355"/>
                  <a:ext cx="15937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E5EF97-670E-45D6-9730-8CD665B520DE}"/>
              </a:ext>
            </a:extLst>
          </p:cNvPr>
          <p:cNvGrpSpPr/>
          <p:nvPr/>
        </p:nvGrpSpPr>
        <p:grpSpPr>
          <a:xfrm>
            <a:off x="2657936" y="2178675"/>
            <a:ext cx="767880" cy="340920"/>
            <a:chOff x="2657936" y="2178675"/>
            <a:chExt cx="76788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3417E0-244E-4EAE-9288-089FC38EFD5D}"/>
                    </a:ext>
                  </a:extLst>
                </p14:cNvPr>
                <p14:cNvContentPartPr/>
                <p14:nvPr/>
              </p14:nvContentPartPr>
              <p14:xfrm>
                <a:off x="2657936" y="2179035"/>
                <a:ext cx="123120" cy="340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3417E0-244E-4EAE-9288-089FC38EFD5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49296" y="2170395"/>
                  <a:ext cx="140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D2CA85-3984-489B-8120-704F6D92A94F}"/>
                    </a:ext>
                  </a:extLst>
                </p14:cNvPr>
                <p14:cNvContentPartPr/>
                <p14:nvPr/>
              </p14:nvContentPartPr>
              <p14:xfrm>
                <a:off x="2871056" y="2184075"/>
                <a:ext cx="138600" cy="318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D2CA85-3984-489B-8120-704F6D92A9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62416" y="2175435"/>
                  <a:ext cx="156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38C6CA9-9291-4642-B8ED-B90010EF4DFB}"/>
                    </a:ext>
                  </a:extLst>
                </p14:cNvPr>
                <p14:cNvContentPartPr/>
                <p14:nvPr/>
              </p14:nvContentPartPr>
              <p14:xfrm>
                <a:off x="3096416" y="2202435"/>
                <a:ext cx="119520" cy="307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38C6CA9-9291-4642-B8ED-B90010EF4DF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87416" y="2193795"/>
                  <a:ext cx="137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BE3824-39CA-42DC-8563-AA40ACFC0D5E}"/>
                    </a:ext>
                  </a:extLst>
                </p14:cNvPr>
                <p14:cNvContentPartPr/>
                <p14:nvPr/>
              </p14:nvContentPartPr>
              <p14:xfrm>
                <a:off x="3328616" y="2178675"/>
                <a:ext cx="97200" cy="334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BE3824-39CA-42DC-8563-AA40ACFC0D5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19976" y="2170035"/>
                  <a:ext cx="11484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9FEFAC-A111-4A21-95AC-B4F4743F4F07}"/>
              </a:ext>
            </a:extLst>
          </p:cNvPr>
          <p:cNvGrpSpPr/>
          <p:nvPr/>
        </p:nvGrpSpPr>
        <p:grpSpPr>
          <a:xfrm>
            <a:off x="3125936" y="3109635"/>
            <a:ext cx="871200" cy="364680"/>
            <a:chOff x="3125936" y="3109635"/>
            <a:chExt cx="8712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F31F93-2E3D-4AE8-B4E8-99DAB8BD7ED8}"/>
                    </a:ext>
                  </a:extLst>
                </p14:cNvPr>
                <p14:cNvContentPartPr/>
                <p14:nvPr/>
              </p14:nvContentPartPr>
              <p14:xfrm>
                <a:off x="3125936" y="3121515"/>
                <a:ext cx="142560" cy="352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F31F93-2E3D-4AE8-B4E8-99DAB8BD7ED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16936" y="3112875"/>
                  <a:ext cx="160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5F7E7F0-1C18-461F-A585-38B024D3A2A8}"/>
                    </a:ext>
                  </a:extLst>
                </p14:cNvPr>
                <p14:cNvContentPartPr/>
                <p14:nvPr/>
              </p14:nvContentPartPr>
              <p14:xfrm>
                <a:off x="3398456" y="3120795"/>
                <a:ext cx="135720" cy="353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5F7E7F0-1C18-461F-A585-38B024D3A2A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89456" y="3112155"/>
                  <a:ext cx="1533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52FCEEA-9F5B-4D26-A8BF-CFCB69F286FF}"/>
                    </a:ext>
                  </a:extLst>
                </p14:cNvPr>
                <p14:cNvContentPartPr/>
                <p14:nvPr/>
              </p14:nvContentPartPr>
              <p14:xfrm>
                <a:off x="3576296" y="3157155"/>
                <a:ext cx="147240" cy="316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52FCEEA-9F5B-4D26-A8BF-CFCB69F286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7656" y="3148515"/>
                  <a:ext cx="164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6E4A573-E4B7-4708-9EC7-A88CE3A8C765}"/>
                    </a:ext>
                  </a:extLst>
                </p14:cNvPr>
                <p14:cNvContentPartPr/>
                <p14:nvPr/>
              </p14:nvContentPartPr>
              <p14:xfrm>
                <a:off x="3596096" y="3109635"/>
                <a:ext cx="2880" cy="68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6E4A573-E4B7-4708-9EC7-A88CE3A8C76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87456" y="3100995"/>
                  <a:ext cx="20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ED472E2-9433-4DF3-9D06-EA9570C6EC8A}"/>
                    </a:ext>
                  </a:extLst>
                </p14:cNvPr>
                <p14:cNvContentPartPr/>
                <p14:nvPr/>
              </p14:nvContentPartPr>
              <p14:xfrm>
                <a:off x="3822896" y="3124035"/>
                <a:ext cx="174240" cy="347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ED472E2-9433-4DF3-9D06-EA9570C6EC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13896" y="3115035"/>
                  <a:ext cx="19188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CB5EB0C-D0A4-4D4E-96BA-19F4EA7A880C}"/>
              </a:ext>
            </a:extLst>
          </p:cNvPr>
          <p:cNvGrpSpPr/>
          <p:nvPr/>
        </p:nvGrpSpPr>
        <p:grpSpPr>
          <a:xfrm>
            <a:off x="5554496" y="2859795"/>
            <a:ext cx="1253880" cy="610200"/>
            <a:chOff x="5554496" y="2859795"/>
            <a:chExt cx="125388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36C63B-A06A-4BED-94B9-3228FD585C51}"/>
                    </a:ext>
                  </a:extLst>
                </p14:cNvPr>
                <p14:cNvContentPartPr/>
                <p14:nvPr/>
              </p14:nvContentPartPr>
              <p14:xfrm>
                <a:off x="5622176" y="3098835"/>
                <a:ext cx="145440" cy="364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36C63B-A06A-4BED-94B9-3228FD585C5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13536" y="3089835"/>
                  <a:ext cx="1630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9C95C1-72EE-49E4-BBE5-D32B513BFFFF}"/>
                    </a:ext>
                  </a:extLst>
                </p14:cNvPr>
                <p14:cNvContentPartPr/>
                <p14:nvPr/>
              </p14:nvContentPartPr>
              <p14:xfrm>
                <a:off x="5843936" y="3102435"/>
                <a:ext cx="155880" cy="367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9C95C1-72EE-49E4-BBE5-D32B513BFF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35296" y="3093795"/>
                  <a:ext cx="173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C338D3D-9A6B-4C4D-BAAD-7B6CCEB67169}"/>
                    </a:ext>
                  </a:extLst>
                </p14:cNvPr>
                <p14:cNvContentPartPr/>
                <p14:nvPr/>
              </p14:nvContentPartPr>
              <p14:xfrm>
                <a:off x="6152816" y="3100995"/>
                <a:ext cx="148680" cy="367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C338D3D-9A6B-4C4D-BAAD-7B6CCEB671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44176" y="3091995"/>
                  <a:ext cx="166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4D4CE31-9A94-4731-9B99-4D0BF5995E7C}"/>
                    </a:ext>
                  </a:extLst>
                </p14:cNvPr>
                <p14:cNvContentPartPr/>
                <p14:nvPr/>
              </p14:nvContentPartPr>
              <p14:xfrm>
                <a:off x="6446216" y="3119715"/>
                <a:ext cx="169920" cy="349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4D4CE31-9A94-4731-9B99-4D0BF5995E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37576" y="3110715"/>
                  <a:ext cx="1875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544DAF-44F9-4FD6-8939-DB6FFB2ADD16}"/>
                    </a:ext>
                  </a:extLst>
                </p14:cNvPr>
                <p14:cNvContentPartPr/>
                <p14:nvPr/>
              </p14:nvContentPartPr>
              <p14:xfrm>
                <a:off x="6604976" y="2913435"/>
                <a:ext cx="109080" cy="160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544DAF-44F9-4FD6-8939-DB6FFB2ADD1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95976" y="2904795"/>
                  <a:ext cx="126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A52A50-66BC-4E56-B4A4-2B7CE22AB060}"/>
                    </a:ext>
                  </a:extLst>
                </p14:cNvPr>
                <p14:cNvContentPartPr/>
                <p14:nvPr/>
              </p14:nvContentPartPr>
              <p14:xfrm>
                <a:off x="6605696" y="2997315"/>
                <a:ext cx="47520" cy="13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A52A50-66BC-4E56-B4A4-2B7CE22AB06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97056" y="2988315"/>
                  <a:ext cx="65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DA435B-6C19-458B-9377-66902F251E5F}"/>
                    </a:ext>
                  </a:extLst>
                </p14:cNvPr>
                <p14:cNvContentPartPr/>
                <p14:nvPr/>
              </p14:nvContentPartPr>
              <p14:xfrm>
                <a:off x="6766256" y="2976795"/>
                <a:ext cx="42120" cy="43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DA435B-6C19-458B-9377-66902F251E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57616" y="2968155"/>
                  <a:ext cx="59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5C0D189-C129-4DBC-81A0-AC8C25A6A7AF}"/>
                    </a:ext>
                  </a:extLst>
                </p14:cNvPr>
                <p14:cNvContentPartPr/>
                <p14:nvPr/>
              </p14:nvContentPartPr>
              <p14:xfrm>
                <a:off x="6057416" y="2889675"/>
                <a:ext cx="129240" cy="139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5C0D189-C129-4DBC-81A0-AC8C25A6A7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48776" y="2881035"/>
                  <a:ext cx="146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2389AAB-4C4B-4436-8A71-C3D2D01BF9A0}"/>
                    </a:ext>
                  </a:extLst>
                </p14:cNvPr>
                <p14:cNvContentPartPr/>
                <p14:nvPr/>
              </p14:nvContentPartPr>
              <p14:xfrm>
                <a:off x="6070016" y="2956635"/>
                <a:ext cx="76320" cy="9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2389AAB-4C4B-4436-8A71-C3D2D01BF9A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061016" y="2947995"/>
                  <a:ext cx="93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EA88A55-DF96-4ABF-9280-1FDF781FC3B5}"/>
                    </a:ext>
                  </a:extLst>
                </p14:cNvPr>
                <p14:cNvContentPartPr/>
                <p14:nvPr/>
              </p14:nvContentPartPr>
              <p14:xfrm>
                <a:off x="6262616" y="2927835"/>
                <a:ext cx="23400" cy="80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EA88A55-DF96-4ABF-9280-1FDF781FC3B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53616" y="2918835"/>
                  <a:ext cx="41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9B9601B-5973-468B-AD5E-9B918924EE5C}"/>
                    </a:ext>
                  </a:extLst>
                </p14:cNvPr>
                <p14:cNvContentPartPr/>
                <p14:nvPr/>
              </p14:nvContentPartPr>
              <p14:xfrm>
                <a:off x="5784896" y="2859795"/>
                <a:ext cx="109800" cy="123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9B9601B-5973-468B-AD5E-9B918924EE5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75896" y="2851155"/>
                  <a:ext cx="127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71569E4-424C-4071-A588-B972FEFD1DC4}"/>
                    </a:ext>
                  </a:extLst>
                </p14:cNvPr>
                <p14:cNvContentPartPr/>
                <p14:nvPr/>
              </p14:nvContentPartPr>
              <p14:xfrm>
                <a:off x="5779136" y="2937555"/>
                <a:ext cx="34200" cy="9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71569E4-424C-4071-A588-B972FEFD1DC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70136" y="2928555"/>
                  <a:ext cx="51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295ED6-09EB-47EC-B7A0-B45751E7C1A8}"/>
                    </a:ext>
                  </a:extLst>
                </p14:cNvPr>
                <p14:cNvContentPartPr/>
                <p14:nvPr/>
              </p14:nvContentPartPr>
              <p14:xfrm>
                <a:off x="5920616" y="2918835"/>
                <a:ext cx="78480" cy="99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295ED6-09EB-47EC-B7A0-B45751E7C1A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11616" y="2909835"/>
                  <a:ext cx="96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C424A3-C4AA-4028-9179-6C8A4F24ADD9}"/>
                    </a:ext>
                  </a:extLst>
                </p14:cNvPr>
                <p14:cNvContentPartPr/>
                <p14:nvPr/>
              </p14:nvContentPartPr>
              <p14:xfrm>
                <a:off x="5824496" y="2901195"/>
                <a:ext cx="62640" cy="7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C424A3-C4AA-4028-9179-6C8A4F24ADD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15856" y="2892195"/>
                  <a:ext cx="80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73F0010-A244-4A42-983B-BB7FD22B2D49}"/>
                    </a:ext>
                  </a:extLst>
                </p14:cNvPr>
                <p14:cNvContentPartPr/>
                <p14:nvPr/>
              </p14:nvContentPartPr>
              <p14:xfrm>
                <a:off x="5554496" y="2919555"/>
                <a:ext cx="107640" cy="122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73F0010-A244-4A42-983B-BB7FD22B2D4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45856" y="2910555"/>
                  <a:ext cx="125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3BC83C6-68D1-4D0E-9A8E-96232749CB31}"/>
                    </a:ext>
                  </a:extLst>
                </p14:cNvPr>
                <p14:cNvContentPartPr/>
                <p14:nvPr/>
              </p14:nvContentPartPr>
              <p14:xfrm>
                <a:off x="5581856" y="2970315"/>
                <a:ext cx="53640" cy="12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3BC83C6-68D1-4D0E-9A8E-96232749CB3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72856" y="2961315"/>
                  <a:ext cx="71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3A36AA6-1D6E-4E31-97B4-C2C93FFEC2DD}"/>
                    </a:ext>
                  </a:extLst>
                </p14:cNvPr>
                <p14:cNvContentPartPr/>
                <p14:nvPr/>
              </p14:nvContentPartPr>
              <p14:xfrm>
                <a:off x="5682296" y="2987595"/>
                <a:ext cx="125280" cy="118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3A36AA6-1D6E-4E31-97B4-C2C93FFEC2D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73656" y="2978955"/>
                  <a:ext cx="1429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A384E25-4072-43BE-A353-33273F40BB4B}"/>
                  </a:ext>
                </a:extLst>
              </p14:cNvPr>
              <p14:cNvContentPartPr/>
              <p14:nvPr/>
            </p14:nvContentPartPr>
            <p14:xfrm>
              <a:off x="5059136" y="2628675"/>
              <a:ext cx="82440" cy="1162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A384E25-4072-43BE-A353-33273F40BB4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050136" y="2619675"/>
                <a:ext cx="10008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B0FD6B1-9C7D-425D-A9B4-C10364F6C9D6}"/>
              </a:ext>
            </a:extLst>
          </p:cNvPr>
          <p:cNvGrpSpPr/>
          <p:nvPr/>
        </p:nvGrpSpPr>
        <p:grpSpPr>
          <a:xfrm>
            <a:off x="6941936" y="2326635"/>
            <a:ext cx="641880" cy="1663920"/>
            <a:chOff x="6941936" y="2326635"/>
            <a:chExt cx="641880" cy="16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6BBBFD0-0B43-44E9-8069-3F093083F9DE}"/>
                    </a:ext>
                  </a:extLst>
                </p14:cNvPr>
                <p14:cNvContentPartPr/>
                <p14:nvPr/>
              </p14:nvContentPartPr>
              <p14:xfrm>
                <a:off x="6941936" y="2326635"/>
                <a:ext cx="597960" cy="1502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6BBBFD0-0B43-44E9-8069-3F093083F9D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32936" y="2317635"/>
                  <a:ext cx="615600" cy="15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65A4BDD-DCC0-40E8-B6DD-678FDD23FFCC}"/>
                    </a:ext>
                  </a:extLst>
                </p14:cNvPr>
                <p14:cNvContentPartPr/>
                <p14:nvPr/>
              </p14:nvContentPartPr>
              <p14:xfrm>
                <a:off x="7208696" y="3830355"/>
                <a:ext cx="235800" cy="157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65A4BDD-DCC0-40E8-B6DD-678FDD23FFC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99696" y="3821715"/>
                  <a:ext cx="253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FBF97F4-ED20-46E6-BE66-1F65E7D3DC39}"/>
                    </a:ext>
                  </a:extLst>
                </p14:cNvPr>
                <p14:cNvContentPartPr/>
                <p14:nvPr/>
              </p14:nvContentPartPr>
              <p14:xfrm>
                <a:off x="7411376" y="3862035"/>
                <a:ext cx="36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FBF97F4-ED20-46E6-BE66-1F65E7D3DC3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02736" y="3853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6DC57E6-9A6A-4AE6-9C7F-5DB99FCB3871}"/>
                    </a:ext>
                  </a:extLst>
                </p14:cNvPr>
                <p14:cNvContentPartPr/>
                <p14:nvPr/>
              </p14:nvContentPartPr>
              <p14:xfrm>
                <a:off x="7497776" y="3908475"/>
                <a:ext cx="86040" cy="82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6DC57E6-9A6A-4AE6-9C7F-5DB99FCB387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89136" y="3899835"/>
                  <a:ext cx="1036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1404729-2BA7-402A-ACDE-1FA790BC85D4}"/>
                  </a:ext>
                </a:extLst>
              </p14:cNvPr>
              <p14:cNvContentPartPr/>
              <p14:nvPr/>
            </p14:nvContentPartPr>
            <p14:xfrm>
              <a:off x="5077136" y="2680155"/>
              <a:ext cx="2473200" cy="522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1404729-2BA7-402A-ACDE-1FA790BC85D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068496" y="2671515"/>
                <a:ext cx="249084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3AFE8E0-8D81-4E9B-B0CA-4AB3413D71A7}"/>
              </a:ext>
            </a:extLst>
          </p:cNvPr>
          <p:cNvGrpSpPr/>
          <p:nvPr/>
        </p:nvGrpSpPr>
        <p:grpSpPr>
          <a:xfrm>
            <a:off x="7699736" y="1820835"/>
            <a:ext cx="896400" cy="231480"/>
            <a:chOff x="7699736" y="1820835"/>
            <a:chExt cx="89640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5221291-CA02-415C-884E-7469FD9E9CCE}"/>
                    </a:ext>
                  </a:extLst>
                </p14:cNvPr>
                <p14:cNvContentPartPr/>
                <p14:nvPr/>
              </p14:nvContentPartPr>
              <p14:xfrm>
                <a:off x="7699736" y="1850715"/>
                <a:ext cx="150840" cy="183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5221291-CA02-415C-884E-7469FD9E9CC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91096" y="1842075"/>
                  <a:ext cx="168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29B12A2-882F-4D28-9B23-B1721D3F9E0F}"/>
                    </a:ext>
                  </a:extLst>
                </p14:cNvPr>
                <p14:cNvContentPartPr/>
                <p14:nvPr/>
              </p14:nvContentPartPr>
              <p14:xfrm>
                <a:off x="7725296" y="1944315"/>
                <a:ext cx="85320" cy="3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29B12A2-882F-4D28-9B23-B1721D3F9E0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16656" y="1935315"/>
                  <a:ext cx="102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1808B8B-6BD9-44F2-B095-D0C1FD439BB5}"/>
                    </a:ext>
                  </a:extLst>
                </p14:cNvPr>
                <p14:cNvContentPartPr/>
                <p14:nvPr/>
              </p14:nvContentPartPr>
              <p14:xfrm>
                <a:off x="7924736" y="1825515"/>
                <a:ext cx="104040" cy="186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1808B8B-6BD9-44F2-B095-D0C1FD439BB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15736" y="1816515"/>
                  <a:ext cx="121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62B9F8-8AF6-4B4E-8A5B-1200D06C796A}"/>
                    </a:ext>
                  </a:extLst>
                </p14:cNvPr>
                <p14:cNvContentPartPr/>
                <p14:nvPr/>
              </p14:nvContentPartPr>
              <p14:xfrm>
                <a:off x="8115896" y="1820835"/>
                <a:ext cx="78840" cy="201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62B9F8-8AF6-4B4E-8A5B-1200D06C796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107256" y="1811835"/>
                  <a:ext cx="96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95DCBE9-131B-4745-9916-BEEB693486A3}"/>
                    </a:ext>
                  </a:extLst>
                </p14:cNvPr>
                <p14:cNvContentPartPr/>
                <p14:nvPr/>
              </p14:nvContentPartPr>
              <p14:xfrm>
                <a:off x="8345936" y="1984635"/>
                <a:ext cx="91080" cy="53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95DCBE9-131B-4745-9916-BEEB693486A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36936" y="1975995"/>
                  <a:ext cx="108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3659666-6D89-4276-96C2-5D1222834862}"/>
                    </a:ext>
                  </a:extLst>
                </p14:cNvPr>
                <p14:cNvContentPartPr/>
                <p14:nvPr/>
              </p14:nvContentPartPr>
              <p14:xfrm>
                <a:off x="8496056" y="2001915"/>
                <a:ext cx="100080" cy="50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3659666-6D89-4276-96C2-5D122283486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87056" y="1992915"/>
                  <a:ext cx="1177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10D7AE4-51C2-421E-864F-5944FF98FDC8}"/>
              </a:ext>
            </a:extLst>
          </p:cNvPr>
          <p:cNvGrpSpPr/>
          <p:nvPr/>
        </p:nvGrpSpPr>
        <p:grpSpPr>
          <a:xfrm>
            <a:off x="7702616" y="2190915"/>
            <a:ext cx="1015560" cy="254880"/>
            <a:chOff x="7702616" y="2190915"/>
            <a:chExt cx="101556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89A5180-C95B-4BD0-80DA-F2BB4FEC5A78}"/>
                    </a:ext>
                  </a:extLst>
                </p14:cNvPr>
                <p14:cNvContentPartPr/>
                <p14:nvPr/>
              </p14:nvContentPartPr>
              <p14:xfrm>
                <a:off x="7702616" y="2240955"/>
                <a:ext cx="145440" cy="135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89A5180-C95B-4BD0-80DA-F2BB4FEC5A7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93616" y="2231955"/>
                  <a:ext cx="163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18612CA-ADEE-4F69-8186-A2D1B43A2FD5}"/>
                    </a:ext>
                  </a:extLst>
                </p14:cNvPr>
                <p14:cNvContentPartPr/>
                <p14:nvPr/>
              </p14:nvContentPartPr>
              <p14:xfrm>
                <a:off x="7918976" y="2190915"/>
                <a:ext cx="316800" cy="201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18612CA-ADEE-4F69-8186-A2D1B43A2FD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10336" y="2181915"/>
                  <a:ext cx="334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772863B-5A28-4C6A-825C-E91C01B0A9DA}"/>
                    </a:ext>
                  </a:extLst>
                </p14:cNvPr>
                <p14:cNvContentPartPr/>
                <p14:nvPr/>
              </p14:nvContentPartPr>
              <p14:xfrm>
                <a:off x="8452856" y="2343555"/>
                <a:ext cx="72000" cy="40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772863B-5A28-4C6A-825C-E91C01B0A9D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44216" y="2334915"/>
                  <a:ext cx="89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C47AD3C-F9C6-4AC8-887A-FBDC90135A41}"/>
                    </a:ext>
                  </a:extLst>
                </p14:cNvPr>
                <p14:cNvContentPartPr/>
                <p14:nvPr/>
              </p14:nvContentPartPr>
              <p14:xfrm>
                <a:off x="8623136" y="2231955"/>
                <a:ext cx="95040" cy="213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C47AD3C-F9C6-4AC8-887A-FBDC90135A4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14136" y="2223315"/>
                  <a:ext cx="11268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C5526FE-05AB-4FBE-8916-C27C3086F171}"/>
                  </a:ext>
                </a:extLst>
              </p14:cNvPr>
              <p14:cNvContentPartPr/>
              <p14:nvPr/>
            </p14:nvContentPartPr>
            <p14:xfrm>
              <a:off x="3514016" y="4258755"/>
              <a:ext cx="228960" cy="3060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C5526FE-05AB-4FBE-8916-C27C3086F17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505376" y="4249755"/>
                <a:ext cx="2466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1400217-9665-48CF-8044-54DB4571307B}"/>
                  </a:ext>
                </a:extLst>
              </p14:cNvPr>
              <p14:cNvContentPartPr/>
              <p14:nvPr/>
            </p14:nvContentPartPr>
            <p14:xfrm>
              <a:off x="4094696" y="4251555"/>
              <a:ext cx="219240" cy="2876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1400217-9665-48CF-8044-54DB4571307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086056" y="4242915"/>
                <a:ext cx="2368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5DCB512-B8A7-4F4C-84EF-940CB72F54B9}"/>
                  </a:ext>
                </a:extLst>
              </p14:cNvPr>
              <p14:cNvContentPartPr/>
              <p14:nvPr/>
            </p14:nvContentPartPr>
            <p14:xfrm>
              <a:off x="4648016" y="4286115"/>
              <a:ext cx="226440" cy="2826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5DCB512-B8A7-4F4C-84EF-940CB72F54B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639376" y="4277115"/>
                <a:ext cx="2440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488B035-F31B-4FE5-B17E-BE7BF037BF0A}"/>
                  </a:ext>
                </a:extLst>
              </p14:cNvPr>
              <p14:cNvContentPartPr/>
              <p14:nvPr/>
            </p14:nvContentPartPr>
            <p14:xfrm>
              <a:off x="5278016" y="4263075"/>
              <a:ext cx="283320" cy="3060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488B035-F31B-4FE5-B17E-BE7BF037BF0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269016" y="4254075"/>
                <a:ext cx="30096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4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1D02E7-C975-40A9-9354-CD31E4C75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173683"/>
            <a:ext cx="4355305" cy="807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5A675-240A-41CB-A799-5ED0220DA7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3" t="416" r="1439" b="29583"/>
          <a:stretch/>
        </p:blipFill>
        <p:spPr>
          <a:xfrm>
            <a:off x="924345" y="1396207"/>
            <a:ext cx="3328988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8F270-5934-4A59-8C54-EA211A085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7" t="72638" r="24952" b="1667"/>
          <a:stretch/>
        </p:blipFill>
        <p:spPr>
          <a:xfrm>
            <a:off x="5257799" y="2424906"/>
            <a:ext cx="3235152" cy="16859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198525-2EC7-4200-A00F-31261D755D74}"/>
                  </a:ext>
                </a:extLst>
              </p14:cNvPr>
              <p14:cNvContentPartPr/>
              <p14:nvPr/>
            </p14:nvContentPartPr>
            <p14:xfrm>
              <a:off x="2288520" y="1131480"/>
              <a:ext cx="6179040" cy="1385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198525-2EC7-4200-A00F-31261D755D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9160" y="1122120"/>
                <a:ext cx="6197760" cy="14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FDA248A-9C9B-44F4-8D14-0B853CAC507F}"/>
              </a:ext>
            </a:extLst>
          </p:cNvPr>
          <p:cNvGrpSpPr/>
          <p:nvPr/>
        </p:nvGrpSpPr>
        <p:grpSpPr>
          <a:xfrm>
            <a:off x="2768456" y="2273355"/>
            <a:ext cx="770040" cy="216000"/>
            <a:chOff x="2768456" y="2273355"/>
            <a:chExt cx="77004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D7810F-A99A-47EA-9574-BC553ED223A1}"/>
                    </a:ext>
                  </a:extLst>
                </p14:cNvPr>
                <p14:cNvContentPartPr/>
                <p14:nvPr/>
              </p14:nvContentPartPr>
              <p14:xfrm>
                <a:off x="2900216" y="2428515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D7810F-A99A-47EA-9574-BC553ED223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5896" y="24241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13DF48-BFDC-4FC0-9B73-F9AEBEA4896B}"/>
                    </a:ext>
                  </a:extLst>
                </p14:cNvPr>
                <p14:cNvContentPartPr/>
                <p14:nvPr/>
              </p14:nvContentPartPr>
              <p14:xfrm>
                <a:off x="2768456" y="2375595"/>
                <a:ext cx="79920" cy="113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13DF48-BFDC-4FC0-9B73-F9AEBEA489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4136" y="2371275"/>
                  <a:ext cx="88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577CD6-8E2F-4D53-A742-232F21C7A7E9}"/>
                    </a:ext>
                  </a:extLst>
                </p14:cNvPr>
                <p14:cNvContentPartPr/>
                <p14:nvPr/>
              </p14:nvContentPartPr>
              <p14:xfrm>
                <a:off x="2891216" y="2385315"/>
                <a:ext cx="78120" cy="99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577CD6-8E2F-4D53-A742-232F21C7A7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6896" y="2380995"/>
                  <a:ext cx="86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F7DB25-2036-49BE-9F63-8DB81CA039E6}"/>
                    </a:ext>
                  </a:extLst>
                </p14:cNvPr>
                <p14:cNvContentPartPr/>
                <p14:nvPr/>
              </p14:nvContentPartPr>
              <p14:xfrm>
                <a:off x="3030176" y="2313315"/>
                <a:ext cx="17280" cy="16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F7DB25-2036-49BE-9F63-8DB81CA039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5856" y="2308995"/>
                  <a:ext cx="2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A259B5-78DF-4F3A-B7B0-88B531036B4E}"/>
                    </a:ext>
                  </a:extLst>
                </p14:cNvPr>
                <p14:cNvContentPartPr/>
                <p14:nvPr/>
              </p14:nvContentPartPr>
              <p14:xfrm>
                <a:off x="3085616" y="2367315"/>
                <a:ext cx="165240" cy="10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A259B5-78DF-4F3A-B7B0-88B531036B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1296" y="2362995"/>
                  <a:ext cx="173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71F7E8-156A-4A8A-BD53-2A3320C0A7D5}"/>
                    </a:ext>
                  </a:extLst>
                </p14:cNvPr>
                <p14:cNvContentPartPr/>
                <p14:nvPr/>
              </p14:nvContentPartPr>
              <p14:xfrm>
                <a:off x="3281816" y="2273355"/>
                <a:ext cx="256680" cy="207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71F7E8-156A-4A8A-BD53-2A3320C0A7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77496" y="2269035"/>
                  <a:ext cx="265320" cy="2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22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DF5D4C8-6EBA-4760-AD4D-FF558FDF2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721" y="150019"/>
            <a:ext cx="5774279" cy="1889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323B00-E390-4105-AB44-61E591BCD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009" t="1893" b="1675"/>
          <a:stretch/>
        </p:blipFill>
        <p:spPr>
          <a:xfrm>
            <a:off x="39154" y="1850231"/>
            <a:ext cx="3580786" cy="30057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61C7DF-7326-4CEA-B535-D507AB60C6BD}"/>
                  </a:ext>
                </a:extLst>
              </p14:cNvPr>
              <p14:cNvContentPartPr/>
              <p14:nvPr/>
            </p14:nvContentPartPr>
            <p14:xfrm>
              <a:off x="26640" y="508680"/>
              <a:ext cx="8874000" cy="4127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61C7DF-7326-4CEA-B535-D507AB60C6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80" y="499320"/>
                <a:ext cx="8892720" cy="41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28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51F22-670A-422B-8457-6FA273DC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16706"/>
            <a:ext cx="6303168" cy="578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8201E8-D329-47A2-9909-4329D9DB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" y="1847850"/>
            <a:ext cx="2790825" cy="2219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5FD58A-E69B-451F-A8FF-03F67F5743F5}"/>
                  </a:ext>
                </a:extLst>
              </p14:cNvPr>
              <p14:cNvContentPartPr/>
              <p14:nvPr/>
            </p14:nvContentPartPr>
            <p14:xfrm>
              <a:off x="1802936" y="764955"/>
              <a:ext cx="193320" cy="639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5FD58A-E69B-451F-A8FF-03F67F5743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4296" y="756315"/>
                <a:ext cx="210960" cy="65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B20F31C-BCA7-4C2D-A6B2-EBA37C471235}"/>
              </a:ext>
            </a:extLst>
          </p:cNvPr>
          <p:cNvGrpSpPr/>
          <p:nvPr/>
        </p:nvGrpSpPr>
        <p:grpSpPr>
          <a:xfrm>
            <a:off x="529256" y="2011995"/>
            <a:ext cx="124200" cy="198720"/>
            <a:chOff x="529256" y="2011995"/>
            <a:chExt cx="12420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145DBC-0523-4961-A182-FA1D15FA7DE1}"/>
                    </a:ext>
                  </a:extLst>
                </p14:cNvPr>
                <p14:cNvContentPartPr/>
                <p14:nvPr/>
              </p14:nvContentPartPr>
              <p14:xfrm>
                <a:off x="529256" y="2011995"/>
                <a:ext cx="124200" cy="19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145DBC-0523-4961-A182-FA1D15FA7D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0616" y="2003355"/>
                  <a:ext cx="141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D6E018-B714-470F-ADC1-4E15ACFD72D9}"/>
                    </a:ext>
                  </a:extLst>
                </p14:cNvPr>
                <p14:cNvContentPartPr/>
                <p14:nvPr/>
              </p14:nvContentPartPr>
              <p14:xfrm>
                <a:off x="542216" y="2147355"/>
                <a:ext cx="63000" cy="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D6E018-B714-470F-ADC1-4E15ACFD72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216" y="2138355"/>
                  <a:ext cx="8064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5A17E76-13F7-4FAD-9428-24404600698A}"/>
                  </a:ext>
                </a:extLst>
              </p14:cNvPr>
              <p14:cNvContentPartPr/>
              <p14:nvPr/>
            </p14:nvContentPartPr>
            <p14:xfrm>
              <a:off x="421976" y="3565395"/>
              <a:ext cx="157320" cy="207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5A17E76-13F7-4FAD-9428-2440460069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336" y="3556395"/>
                <a:ext cx="17496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4262A18-0E8A-457F-9BCA-10900ADC58C8}"/>
              </a:ext>
            </a:extLst>
          </p:cNvPr>
          <p:cNvGrpSpPr/>
          <p:nvPr/>
        </p:nvGrpSpPr>
        <p:grpSpPr>
          <a:xfrm>
            <a:off x="2583056" y="2075355"/>
            <a:ext cx="199440" cy="181080"/>
            <a:chOff x="2583056" y="2075355"/>
            <a:chExt cx="19944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BD311F-6F6B-4ECA-9A92-74B7333C25F9}"/>
                    </a:ext>
                  </a:extLst>
                </p14:cNvPr>
                <p14:cNvContentPartPr/>
                <p14:nvPr/>
              </p14:nvContentPartPr>
              <p14:xfrm>
                <a:off x="2583056" y="2075355"/>
                <a:ext cx="183240" cy="18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BD311F-6F6B-4ECA-9A92-74B7333C25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4056" y="2066355"/>
                  <a:ext cx="200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D2CD98-AC9C-40DD-B202-B45449DADB06}"/>
                    </a:ext>
                  </a:extLst>
                </p14:cNvPr>
                <p14:cNvContentPartPr/>
                <p14:nvPr/>
              </p14:nvContentPartPr>
              <p14:xfrm>
                <a:off x="2640656" y="2154915"/>
                <a:ext cx="141840" cy="82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D2CD98-AC9C-40DD-B202-B45449DADB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1656" y="2145915"/>
                  <a:ext cx="15948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2DDC5E-01E9-46FB-A3A3-25CF3A273A29}"/>
              </a:ext>
            </a:extLst>
          </p:cNvPr>
          <p:cNvGrpSpPr/>
          <p:nvPr/>
        </p:nvGrpSpPr>
        <p:grpSpPr>
          <a:xfrm>
            <a:off x="2781056" y="3193155"/>
            <a:ext cx="135360" cy="199800"/>
            <a:chOff x="2781056" y="3193155"/>
            <a:chExt cx="13536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6B70FB-788F-41D8-A1F3-67C3571D895B}"/>
                    </a:ext>
                  </a:extLst>
                </p14:cNvPr>
                <p14:cNvContentPartPr/>
                <p14:nvPr/>
              </p14:nvContentPartPr>
              <p14:xfrm>
                <a:off x="2801216" y="3242835"/>
                <a:ext cx="11160" cy="15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6B70FB-788F-41D8-A1F3-67C3571D89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2216" y="3233835"/>
                  <a:ext cx="28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099414-FDC5-4C73-96A1-AFC01593A149}"/>
                    </a:ext>
                  </a:extLst>
                </p14:cNvPr>
                <p14:cNvContentPartPr/>
                <p14:nvPr/>
              </p14:nvContentPartPr>
              <p14:xfrm>
                <a:off x="2781056" y="3193155"/>
                <a:ext cx="135360" cy="112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099414-FDC5-4C73-96A1-AFC01593A1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72416" y="3184155"/>
                  <a:ext cx="1530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CE03AC-EDCB-471A-9B29-72E4B704EFD1}"/>
              </a:ext>
            </a:extLst>
          </p:cNvPr>
          <p:cNvGrpSpPr/>
          <p:nvPr/>
        </p:nvGrpSpPr>
        <p:grpSpPr>
          <a:xfrm>
            <a:off x="2054576" y="758115"/>
            <a:ext cx="681840" cy="181800"/>
            <a:chOff x="2054576" y="758115"/>
            <a:chExt cx="68184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1069ED-BF6C-416F-AA01-3366BFC93496}"/>
                    </a:ext>
                  </a:extLst>
                </p14:cNvPr>
                <p14:cNvContentPartPr/>
                <p14:nvPr/>
              </p14:nvContentPartPr>
              <p14:xfrm>
                <a:off x="2054576" y="790515"/>
                <a:ext cx="148320" cy="108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1069ED-BF6C-416F-AA01-3366BFC934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45576" y="781515"/>
                  <a:ext cx="165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35453D-29F1-4123-AA08-3CAF39BBC315}"/>
                    </a:ext>
                  </a:extLst>
                </p14:cNvPr>
                <p14:cNvContentPartPr/>
                <p14:nvPr/>
              </p14:nvContentPartPr>
              <p14:xfrm>
                <a:off x="2376416" y="859635"/>
                <a:ext cx="147240" cy="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35453D-29F1-4123-AA08-3CAF39BBC3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67416" y="850635"/>
                  <a:ext cx="164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C514AE-DB62-4102-8FA3-92D798048981}"/>
                    </a:ext>
                  </a:extLst>
                </p14:cNvPr>
                <p14:cNvContentPartPr/>
                <p14:nvPr/>
              </p14:nvContentPartPr>
              <p14:xfrm>
                <a:off x="2418176" y="806355"/>
                <a:ext cx="30960" cy="10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C514AE-DB62-4102-8FA3-92D7980489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9536" y="797355"/>
                  <a:ext cx="48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CC74E16-CB13-4BC0-B79B-79B3DC502ADA}"/>
                    </a:ext>
                  </a:extLst>
                </p14:cNvPr>
                <p14:cNvContentPartPr/>
                <p14:nvPr/>
              </p14:nvContentPartPr>
              <p14:xfrm>
                <a:off x="2350136" y="758115"/>
                <a:ext cx="20412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CC74E16-CB13-4BC0-B79B-79B3DC502A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41136" y="749475"/>
                  <a:ext cx="221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8B7754-CAF9-47EE-BE2B-59B3D0865C27}"/>
                    </a:ext>
                  </a:extLst>
                </p14:cNvPr>
                <p14:cNvContentPartPr/>
                <p14:nvPr/>
              </p14:nvContentPartPr>
              <p14:xfrm>
                <a:off x="2656136" y="814635"/>
                <a:ext cx="80280" cy="69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8B7754-CAF9-47EE-BE2B-59B3D0865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47136" y="805635"/>
                  <a:ext cx="979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8AF8F1-0E5C-4F78-A324-EA407BD6E53F}"/>
              </a:ext>
            </a:extLst>
          </p:cNvPr>
          <p:cNvGrpSpPr/>
          <p:nvPr/>
        </p:nvGrpSpPr>
        <p:grpSpPr>
          <a:xfrm>
            <a:off x="3010376" y="805995"/>
            <a:ext cx="415440" cy="118800"/>
            <a:chOff x="3010376" y="805995"/>
            <a:chExt cx="41544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FA499D-8892-401C-91F2-7058369A4647}"/>
                    </a:ext>
                  </a:extLst>
                </p14:cNvPr>
                <p14:cNvContentPartPr/>
                <p14:nvPr/>
              </p14:nvContentPartPr>
              <p14:xfrm>
                <a:off x="3010376" y="871515"/>
                <a:ext cx="77760" cy="53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FA499D-8892-401C-91F2-7058369A46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01736" y="862515"/>
                  <a:ext cx="95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D18EF2-5F42-4093-906D-EEFA44A6FA05}"/>
                    </a:ext>
                  </a:extLst>
                </p14:cNvPr>
                <p14:cNvContentPartPr/>
                <p14:nvPr/>
              </p14:nvContentPartPr>
              <p14:xfrm>
                <a:off x="3216296" y="805995"/>
                <a:ext cx="209520" cy="117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D18EF2-5F42-4093-906D-EEFA44A6FA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7656" y="796995"/>
                  <a:ext cx="2271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25C9E31-3202-44A6-8447-80CD2D98B369}"/>
              </a:ext>
            </a:extLst>
          </p:cNvPr>
          <p:cNvGrpSpPr/>
          <p:nvPr/>
        </p:nvGrpSpPr>
        <p:grpSpPr>
          <a:xfrm>
            <a:off x="2055296" y="1144395"/>
            <a:ext cx="677880" cy="178560"/>
            <a:chOff x="2055296" y="1144395"/>
            <a:chExt cx="67788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BA9996-C7C1-42AB-A03B-477F90C4ED87}"/>
                    </a:ext>
                  </a:extLst>
                </p14:cNvPr>
                <p14:cNvContentPartPr/>
                <p14:nvPr/>
              </p14:nvContentPartPr>
              <p14:xfrm>
                <a:off x="2055296" y="1179315"/>
                <a:ext cx="199800" cy="104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BA9996-C7C1-42AB-A03B-477F90C4ED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6296" y="1170315"/>
                  <a:ext cx="217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E39180-4FBA-465B-8026-EB66CBF469FC}"/>
                    </a:ext>
                  </a:extLst>
                </p14:cNvPr>
                <p14:cNvContentPartPr/>
                <p14:nvPr/>
              </p14:nvContentPartPr>
              <p14:xfrm>
                <a:off x="2406656" y="1231515"/>
                <a:ext cx="160920" cy="13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E39180-4FBA-465B-8026-EB66CBF469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97656" y="1222875"/>
                  <a:ext cx="17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E12A08-E1C8-48BC-BEE8-07B284969344}"/>
                    </a:ext>
                  </a:extLst>
                </p14:cNvPr>
                <p14:cNvContentPartPr/>
                <p14:nvPr/>
              </p14:nvContentPartPr>
              <p14:xfrm>
                <a:off x="2452736" y="1210635"/>
                <a:ext cx="38880" cy="9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E12A08-E1C8-48BC-BEE8-07B2849693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43736" y="1201995"/>
                  <a:ext cx="56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493604-2C3D-4526-9435-3F3D99464B8A}"/>
                    </a:ext>
                  </a:extLst>
                </p14:cNvPr>
                <p14:cNvContentPartPr/>
                <p14:nvPr/>
              </p14:nvContentPartPr>
              <p14:xfrm>
                <a:off x="2382176" y="1154835"/>
                <a:ext cx="207360" cy="168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493604-2C3D-4526-9435-3F3D99464B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73176" y="1146195"/>
                  <a:ext cx="225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900407-CFD7-4D75-8BDD-380F91556D0B}"/>
                    </a:ext>
                  </a:extLst>
                </p14:cNvPr>
                <p14:cNvContentPartPr/>
                <p14:nvPr/>
              </p14:nvContentPartPr>
              <p14:xfrm>
                <a:off x="2715896" y="1144395"/>
                <a:ext cx="17280" cy="145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900407-CFD7-4D75-8BDD-380F91556D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896" y="1135395"/>
                  <a:ext cx="3492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CB09106-0C3F-4F4A-821C-A45D27E52464}"/>
                  </a:ext>
                </a:extLst>
              </p14:cNvPr>
              <p14:cNvContentPartPr/>
              <p14:nvPr/>
            </p14:nvContentPartPr>
            <p14:xfrm>
              <a:off x="3071216" y="1267515"/>
              <a:ext cx="74160" cy="50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CB09106-0C3F-4F4A-821C-A45D27E5246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62576" y="1258515"/>
                <a:ext cx="9180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6B07D2E-30A1-4940-B3A2-FF5C15A8165B}"/>
              </a:ext>
            </a:extLst>
          </p:cNvPr>
          <p:cNvGrpSpPr/>
          <p:nvPr/>
        </p:nvGrpSpPr>
        <p:grpSpPr>
          <a:xfrm>
            <a:off x="3319976" y="1081035"/>
            <a:ext cx="226080" cy="205200"/>
            <a:chOff x="3319976" y="1081035"/>
            <a:chExt cx="22608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C647F9-2740-44B0-8261-F008A0D221A0}"/>
                    </a:ext>
                  </a:extLst>
                </p14:cNvPr>
                <p14:cNvContentPartPr/>
                <p14:nvPr/>
              </p14:nvContentPartPr>
              <p14:xfrm>
                <a:off x="3319976" y="1173195"/>
                <a:ext cx="190080" cy="113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C647F9-2740-44B0-8261-F008A0D221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10976" y="1164555"/>
                  <a:ext cx="207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AFA040-8344-4266-85DF-2E094DEF0C07}"/>
                    </a:ext>
                  </a:extLst>
                </p14:cNvPr>
                <p14:cNvContentPartPr/>
                <p14:nvPr/>
              </p14:nvContentPartPr>
              <p14:xfrm>
                <a:off x="3460736" y="1081035"/>
                <a:ext cx="85320" cy="56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AFA040-8344-4266-85DF-2E094DEF0C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52096" y="1072035"/>
                  <a:ext cx="10296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1602C24-DCCB-4FD6-87B5-C18D89BAB8C8}"/>
              </a:ext>
            </a:extLst>
          </p:cNvPr>
          <p:cNvGrpSpPr/>
          <p:nvPr/>
        </p:nvGrpSpPr>
        <p:grpSpPr>
          <a:xfrm>
            <a:off x="5920616" y="1169235"/>
            <a:ext cx="771480" cy="988200"/>
            <a:chOff x="5920616" y="1169235"/>
            <a:chExt cx="771480" cy="9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753D979-BE57-4586-BEAF-2C84F60C98B2}"/>
                    </a:ext>
                  </a:extLst>
                </p14:cNvPr>
                <p14:cNvContentPartPr/>
                <p14:nvPr/>
              </p14:nvContentPartPr>
              <p14:xfrm>
                <a:off x="5932496" y="1591515"/>
                <a:ext cx="25920" cy="240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753D979-BE57-4586-BEAF-2C84F60C98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23856" y="1582515"/>
                  <a:ext cx="43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A1A8040-1E74-4609-8FA5-163632B3830C}"/>
                    </a:ext>
                  </a:extLst>
                </p14:cNvPr>
                <p14:cNvContentPartPr/>
                <p14:nvPr/>
              </p14:nvContentPartPr>
              <p14:xfrm>
                <a:off x="5920616" y="1560555"/>
                <a:ext cx="356760" cy="1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A1A8040-1E74-4609-8FA5-163632B383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11616" y="1551555"/>
                  <a:ext cx="374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348745-92E6-4B05-9E98-EACED323A0D6}"/>
                    </a:ext>
                  </a:extLst>
                </p14:cNvPr>
                <p14:cNvContentPartPr/>
                <p14:nvPr/>
              </p14:nvContentPartPr>
              <p14:xfrm>
                <a:off x="6255416" y="1515555"/>
                <a:ext cx="19800" cy="126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348745-92E6-4B05-9E98-EACED323A0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46416" y="1506915"/>
                  <a:ext cx="37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7F0DB55-EEF0-4DBD-919F-3424B8507BA1}"/>
                    </a:ext>
                  </a:extLst>
                </p14:cNvPr>
                <p14:cNvContentPartPr/>
                <p14:nvPr/>
              </p14:nvContentPartPr>
              <p14:xfrm>
                <a:off x="6235976" y="1503315"/>
                <a:ext cx="154800" cy="155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7F0DB55-EEF0-4DBD-919F-3424B8507B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27336" y="1494675"/>
                  <a:ext cx="172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FE0851-F55E-42D5-8991-20C39F939D6E}"/>
                    </a:ext>
                  </a:extLst>
                </p14:cNvPr>
                <p14:cNvContentPartPr/>
                <p14:nvPr/>
              </p14:nvContentPartPr>
              <p14:xfrm>
                <a:off x="6370976" y="1594395"/>
                <a:ext cx="321120" cy="429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FE0851-F55E-42D5-8991-20C39F939D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61976" y="1585755"/>
                  <a:ext cx="3387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0DE208-6695-4D25-9486-6E6C46C6A32C}"/>
                    </a:ext>
                  </a:extLst>
                </p14:cNvPr>
                <p14:cNvContentPartPr/>
                <p14:nvPr/>
              </p14:nvContentPartPr>
              <p14:xfrm>
                <a:off x="6416696" y="1948995"/>
                <a:ext cx="7200" cy="123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0DE208-6695-4D25-9486-6E6C46C6A3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7696" y="1939995"/>
                  <a:ext cx="24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0595209-C81B-464C-BD45-67C8AF443403}"/>
                    </a:ext>
                  </a:extLst>
                </p14:cNvPr>
                <p14:cNvContentPartPr/>
                <p14:nvPr/>
              </p14:nvContentPartPr>
              <p14:xfrm>
                <a:off x="6311576" y="1902195"/>
                <a:ext cx="108360" cy="168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0595209-C81B-464C-BD45-67C8AF4434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02576" y="1893555"/>
                  <a:ext cx="126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E89E09-5BF9-4531-BEA4-009D7B3462DE}"/>
                    </a:ext>
                  </a:extLst>
                </p14:cNvPr>
                <p14:cNvContentPartPr/>
                <p14:nvPr/>
              </p14:nvContentPartPr>
              <p14:xfrm>
                <a:off x="5938976" y="1798875"/>
                <a:ext cx="376560" cy="188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E89E09-5BF9-4531-BEA4-009D7B3462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29976" y="1790235"/>
                  <a:ext cx="394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1785459-D872-49C2-877F-93280C9605FE}"/>
                    </a:ext>
                  </a:extLst>
                </p14:cNvPr>
                <p14:cNvContentPartPr/>
                <p14:nvPr/>
              </p14:nvContentPartPr>
              <p14:xfrm>
                <a:off x="5987216" y="1241595"/>
                <a:ext cx="114120" cy="155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785459-D872-49C2-877F-93280C9605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78576" y="1232955"/>
                  <a:ext cx="131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8552AF-E118-496A-9D60-1C6548AD33AF}"/>
                    </a:ext>
                  </a:extLst>
                </p14:cNvPr>
                <p14:cNvContentPartPr/>
                <p14:nvPr/>
              </p14:nvContentPartPr>
              <p14:xfrm>
                <a:off x="6144536" y="1316115"/>
                <a:ext cx="53640" cy="56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8552AF-E118-496A-9D60-1C6548AD33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35536" y="1307115"/>
                  <a:ext cx="71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4E10BA-7B2D-4D51-8579-2D10C0B4FEA9}"/>
                    </a:ext>
                  </a:extLst>
                </p14:cNvPr>
                <p14:cNvContentPartPr/>
                <p14:nvPr/>
              </p14:nvContentPartPr>
              <p14:xfrm>
                <a:off x="6203576" y="1328715"/>
                <a:ext cx="32040" cy="28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4E10BA-7B2D-4D51-8579-2D10C0B4FE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94576" y="1320075"/>
                  <a:ext cx="49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42C771-FEA9-4844-9F8D-7A234616BE59}"/>
                    </a:ext>
                  </a:extLst>
                </p14:cNvPr>
                <p14:cNvContentPartPr/>
                <p14:nvPr/>
              </p14:nvContentPartPr>
              <p14:xfrm>
                <a:off x="6240656" y="1169235"/>
                <a:ext cx="58680" cy="203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42C771-FEA9-4844-9F8D-7A234616BE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32016" y="1160595"/>
                  <a:ext cx="76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C64BC8-4DFD-42DA-B236-8B7856E09A5B}"/>
                    </a:ext>
                  </a:extLst>
                </p14:cNvPr>
                <p14:cNvContentPartPr/>
                <p14:nvPr/>
              </p14:nvContentPartPr>
              <p14:xfrm>
                <a:off x="6251456" y="1300275"/>
                <a:ext cx="44280" cy="12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C64BC8-4DFD-42DA-B236-8B7856E09A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2816" y="1291275"/>
                  <a:ext cx="61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705871-A291-4423-9E6F-D5E9EEF84678}"/>
                    </a:ext>
                  </a:extLst>
                </p14:cNvPr>
                <p14:cNvContentPartPr/>
                <p14:nvPr/>
              </p14:nvContentPartPr>
              <p14:xfrm>
                <a:off x="6340016" y="1181475"/>
                <a:ext cx="43560" cy="21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705871-A291-4423-9E6F-D5E9EEF846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31016" y="1172835"/>
                  <a:ext cx="61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AB2B40-D7B8-4558-BA32-8AEBE2B89D34}"/>
                    </a:ext>
                  </a:extLst>
                </p14:cNvPr>
                <p14:cNvContentPartPr/>
                <p14:nvPr/>
              </p14:nvContentPartPr>
              <p14:xfrm>
                <a:off x="6353696" y="1332675"/>
                <a:ext cx="44640" cy="11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AB2B40-D7B8-4558-BA32-8AEBE2B89D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45056" y="1324035"/>
                  <a:ext cx="62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E2CB74-11B4-4450-91F0-F824403B94F5}"/>
                    </a:ext>
                  </a:extLst>
                </p14:cNvPr>
                <p14:cNvContentPartPr/>
                <p14:nvPr/>
              </p14:nvContentPartPr>
              <p14:xfrm>
                <a:off x="6439016" y="1281555"/>
                <a:ext cx="207360" cy="123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E2CB74-11B4-4450-91F0-F824403B94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30016" y="1272915"/>
                  <a:ext cx="225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0203A47-99E3-44B3-A57F-908A63DA8E44}"/>
                    </a:ext>
                  </a:extLst>
                </p14:cNvPr>
                <p14:cNvContentPartPr/>
                <p14:nvPr/>
              </p14:nvContentPartPr>
              <p14:xfrm>
                <a:off x="6434336" y="1423035"/>
                <a:ext cx="145080" cy="146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0203A47-99E3-44B3-A57F-908A63DA8E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25696" y="1414035"/>
                  <a:ext cx="162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EB42A5-C4CE-48EC-B3B1-B483E89BDD10}"/>
                    </a:ext>
                  </a:extLst>
                </p14:cNvPr>
                <p14:cNvContentPartPr/>
                <p14:nvPr/>
              </p14:nvContentPartPr>
              <p14:xfrm>
                <a:off x="6450896" y="1493235"/>
                <a:ext cx="159480" cy="71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EB42A5-C4CE-48EC-B3B1-B483E89BDD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41896" y="1484595"/>
                  <a:ext cx="177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67A6B3-8226-4A0A-B229-DBEF431FFAD5}"/>
                    </a:ext>
                  </a:extLst>
                </p14:cNvPr>
                <p14:cNvContentPartPr/>
                <p14:nvPr/>
              </p14:nvContentPartPr>
              <p14:xfrm>
                <a:off x="6096296" y="2041515"/>
                <a:ext cx="32040" cy="115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D67A6B3-8226-4A0A-B229-DBEF431FFA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87656" y="2032515"/>
                  <a:ext cx="49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C50F5F9-7BF0-4F42-BD37-CC32282FDC41}"/>
                    </a:ext>
                  </a:extLst>
                </p14:cNvPr>
                <p14:cNvContentPartPr/>
                <p14:nvPr/>
              </p14:nvContentPartPr>
              <p14:xfrm>
                <a:off x="6115736" y="2024235"/>
                <a:ext cx="90000" cy="78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C50F5F9-7BF0-4F42-BD37-CC32282FDC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06736" y="2015595"/>
                  <a:ext cx="1076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894C72-107F-4EED-B422-5DD85A2944C0}"/>
              </a:ext>
            </a:extLst>
          </p:cNvPr>
          <p:cNvGrpSpPr/>
          <p:nvPr/>
        </p:nvGrpSpPr>
        <p:grpSpPr>
          <a:xfrm>
            <a:off x="3809216" y="1541475"/>
            <a:ext cx="1035720" cy="747360"/>
            <a:chOff x="3809216" y="1541475"/>
            <a:chExt cx="103572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87A5D1A-4D75-49BF-AA7E-1A6AF291AC0D}"/>
                    </a:ext>
                  </a:extLst>
                </p14:cNvPr>
                <p14:cNvContentPartPr/>
                <p14:nvPr/>
              </p14:nvContentPartPr>
              <p14:xfrm>
                <a:off x="3809216" y="1800675"/>
                <a:ext cx="93240" cy="136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87A5D1A-4D75-49BF-AA7E-1A6AF291AC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00576" y="1792035"/>
                  <a:ext cx="110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1B04D3-AA93-45A5-A31B-871D8564C1A5}"/>
                    </a:ext>
                  </a:extLst>
                </p14:cNvPr>
                <p14:cNvContentPartPr/>
                <p14:nvPr/>
              </p14:nvContentPartPr>
              <p14:xfrm>
                <a:off x="3973016" y="1569195"/>
                <a:ext cx="238320" cy="719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1B04D3-AA93-45A5-A31B-871D8564C1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64016" y="1560195"/>
                  <a:ext cx="25596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6BAE74-AFEB-46EC-B024-C836254EC12F}"/>
                    </a:ext>
                  </a:extLst>
                </p14:cNvPr>
                <p14:cNvContentPartPr/>
                <p14:nvPr/>
              </p14:nvContentPartPr>
              <p14:xfrm>
                <a:off x="4301696" y="1541475"/>
                <a:ext cx="177120" cy="174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6BAE74-AFEB-46EC-B024-C836254EC1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93056" y="1532475"/>
                  <a:ext cx="194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0D4B2E-70A1-4630-986D-8F3CC898A47C}"/>
                    </a:ext>
                  </a:extLst>
                </p14:cNvPr>
                <p14:cNvContentPartPr/>
                <p14:nvPr/>
              </p14:nvContentPartPr>
              <p14:xfrm>
                <a:off x="4352096" y="1636875"/>
                <a:ext cx="90360" cy="6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0D4B2E-70A1-4630-986D-8F3CC898A4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43456" y="1627875"/>
                  <a:ext cx="108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D472FD-2FA9-4A39-BF79-E17FECDA1692}"/>
                    </a:ext>
                  </a:extLst>
                </p14:cNvPr>
                <p14:cNvContentPartPr/>
                <p14:nvPr/>
              </p14:nvContentPartPr>
              <p14:xfrm>
                <a:off x="4612376" y="1652355"/>
                <a:ext cx="68760" cy="41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D472FD-2FA9-4A39-BF79-E17FECDA16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03736" y="1643355"/>
                  <a:ext cx="86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CF762C-6968-4810-9555-25167D7422D7}"/>
                    </a:ext>
                  </a:extLst>
                </p14:cNvPr>
                <p14:cNvContentPartPr/>
                <p14:nvPr/>
              </p14:nvContentPartPr>
              <p14:xfrm>
                <a:off x="4777256" y="1630395"/>
                <a:ext cx="61200" cy="41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CF762C-6968-4810-9555-25167D7422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68616" y="1621395"/>
                  <a:ext cx="78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05ACC6D-60A9-4211-ABCC-2DE842B1C7B5}"/>
                    </a:ext>
                  </a:extLst>
                </p14:cNvPr>
                <p14:cNvContentPartPr/>
                <p14:nvPr/>
              </p14:nvContentPartPr>
              <p14:xfrm>
                <a:off x="4357496" y="1994355"/>
                <a:ext cx="119160" cy="164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05ACC6D-60A9-4211-ABCC-2DE842B1C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8856" y="1985355"/>
                  <a:ext cx="136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48FBC72-78A8-4DF6-8409-79A8B780D9C2}"/>
                    </a:ext>
                  </a:extLst>
                </p14:cNvPr>
                <p14:cNvContentPartPr/>
                <p14:nvPr/>
              </p14:nvContentPartPr>
              <p14:xfrm>
                <a:off x="4631816" y="2092635"/>
                <a:ext cx="83520" cy="50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48FBC72-78A8-4DF6-8409-79A8B780D9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23176" y="2083635"/>
                  <a:ext cx="101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28752E0-E53B-4B89-84DA-444A323D56D5}"/>
                    </a:ext>
                  </a:extLst>
                </p14:cNvPr>
                <p14:cNvContentPartPr/>
                <p14:nvPr/>
              </p14:nvContentPartPr>
              <p14:xfrm>
                <a:off x="4783736" y="2089395"/>
                <a:ext cx="61200" cy="64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28752E0-E53B-4B89-84DA-444A323D56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74736" y="2080755"/>
                  <a:ext cx="78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2528E47-0697-4B44-85E7-9940A3876DB1}"/>
                    </a:ext>
                  </a:extLst>
                </p14:cNvPr>
                <p14:cNvContentPartPr/>
                <p14:nvPr/>
              </p14:nvContentPartPr>
              <p14:xfrm>
                <a:off x="3953936" y="1780875"/>
                <a:ext cx="38520" cy="213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2528E47-0697-4B44-85E7-9940A3876D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44936" y="1771875"/>
                  <a:ext cx="5616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46F03B6-5E62-43B8-8188-312743A7AF2C}"/>
              </a:ext>
            </a:extLst>
          </p:cNvPr>
          <p:cNvGrpSpPr/>
          <p:nvPr/>
        </p:nvGrpSpPr>
        <p:grpSpPr>
          <a:xfrm>
            <a:off x="3820376" y="2588355"/>
            <a:ext cx="1106640" cy="712440"/>
            <a:chOff x="3820376" y="2588355"/>
            <a:chExt cx="110664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F1D0BA-3E1A-4BD6-97E2-3DB5D47B53EA}"/>
                    </a:ext>
                  </a:extLst>
                </p14:cNvPr>
                <p14:cNvContentPartPr/>
                <p14:nvPr/>
              </p14:nvContentPartPr>
              <p14:xfrm>
                <a:off x="3820376" y="2845395"/>
                <a:ext cx="169560" cy="16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F1D0BA-3E1A-4BD6-97E2-3DB5D47B53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11736" y="2836395"/>
                  <a:ext cx="187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5D5250B-47AC-4123-9C32-916113281E91}"/>
                    </a:ext>
                  </a:extLst>
                </p14:cNvPr>
                <p14:cNvContentPartPr/>
                <p14:nvPr/>
              </p14:nvContentPartPr>
              <p14:xfrm>
                <a:off x="3980936" y="2839995"/>
                <a:ext cx="43920" cy="16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5D5250B-47AC-4123-9C32-916113281E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71936" y="2831355"/>
                  <a:ext cx="61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56AB958-0DB1-4383-AB9D-38DC115425EF}"/>
                    </a:ext>
                  </a:extLst>
                </p14:cNvPr>
                <p14:cNvContentPartPr/>
                <p14:nvPr/>
              </p14:nvContentPartPr>
              <p14:xfrm>
                <a:off x="4105136" y="2611035"/>
                <a:ext cx="176760" cy="689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56AB958-0DB1-4383-AB9D-38DC115425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96136" y="2602035"/>
                  <a:ext cx="19440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CF6A27E-1026-4851-A8F3-60776E25AB96}"/>
                    </a:ext>
                  </a:extLst>
                </p14:cNvPr>
                <p14:cNvContentPartPr/>
                <p14:nvPr/>
              </p14:nvContentPartPr>
              <p14:xfrm>
                <a:off x="4342376" y="2588355"/>
                <a:ext cx="127800" cy="193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CF6A27E-1026-4851-A8F3-60776E25AB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33736" y="2579715"/>
                  <a:ext cx="145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72F333B-433A-4CD5-A1AA-B2BAC003330A}"/>
                    </a:ext>
                  </a:extLst>
                </p14:cNvPr>
                <p14:cNvContentPartPr/>
                <p14:nvPr/>
              </p14:nvContentPartPr>
              <p14:xfrm>
                <a:off x="4341296" y="2695635"/>
                <a:ext cx="98280" cy="10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72F333B-433A-4CD5-A1AA-B2BAC00333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32296" y="2686635"/>
                  <a:ext cx="115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AA2694-E6B8-4601-A6E4-FB36911767E9}"/>
                    </a:ext>
                  </a:extLst>
                </p14:cNvPr>
                <p14:cNvContentPartPr/>
                <p14:nvPr/>
              </p14:nvContentPartPr>
              <p14:xfrm>
                <a:off x="4602656" y="2719395"/>
                <a:ext cx="66960" cy="50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AA2694-E6B8-4601-A6E4-FB36911767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94016" y="2710755"/>
                  <a:ext cx="84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984EDDB-8429-495C-8448-B8ACD323FBD1}"/>
                    </a:ext>
                  </a:extLst>
                </p14:cNvPr>
                <p14:cNvContentPartPr/>
                <p14:nvPr/>
              </p14:nvContentPartPr>
              <p14:xfrm>
                <a:off x="4802096" y="2612475"/>
                <a:ext cx="22680" cy="166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984EDDB-8429-495C-8448-B8ACD323FBD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93096" y="2603835"/>
                  <a:ext cx="40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744D0F4-1A68-4B89-8F59-692F79C1EC4B}"/>
                    </a:ext>
                  </a:extLst>
                </p14:cNvPr>
                <p14:cNvContentPartPr/>
                <p14:nvPr/>
              </p14:nvContentPartPr>
              <p14:xfrm>
                <a:off x="4436336" y="3004515"/>
                <a:ext cx="140040" cy="199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744D0F4-1A68-4B89-8F59-692F79C1EC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27336" y="2995515"/>
                  <a:ext cx="157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B9BA9B0-5332-424E-A112-77719F9AC466}"/>
                    </a:ext>
                  </a:extLst>
                </p14:cNvPr>
                <p14:cNvContentPartPr/>
                <p14:nvPr/>
              </p14:nvContentPartPr>
              <p14:xfrm>
                <a:off x="4720736" y="3158595"/>
                <a:ext cx="76320" cy="3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B9BA9B0-5332-424E-A112-77719F9AC4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1736" y="3149955"/>
                  <a:ext cx="93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1892412-8ECF-428B-8746-169FE7689906}"/>
                    </a:ext>
                  </a:extLst>
                </p14:cNvPr>
                <p14:cNvContentPartPr/>
                <p14:nvPr/>
              </p14:nvContentPartPr>
              <p14:xfrm>
                <a:off x="4912616" y="3055635"/>
                <a:ext cx="14400" cy="171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1892412-8ECF-428B-8746-169FE768990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3616" y="3046635"/>
                  <a:ext cx="320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19FF31A-9688-4408-B7C3-C09405E255FA}"/>
              </a:ext>
            </a:extLst>
          </p:cNvPr>
          <p:cNvGrpSpPr/>
          <p:nvPr/>
        </p:nvGrpSpPr>
        <p:grpSpPr>
          <a:xfrm>
            <a:off x="5759336" y="2355795"/>
            <a:ext cx="793440" cy="713880"/>
            <a:chOff x="5759336" y="2355795"/>
            <a:chExt cx="793440" cy="71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1E7A75-00E5-4F00-A60D-4B5C6171A9F6}"/>
                    </a:ext>
                  </a:extLst>
                </p14:cNvPr>
                <p14:cNvContentPartPr/>
                <p14:nvPr/>
              </p14:nvContentPartPr>
              <p14:xfrm>
                <a:off x="5775536" y="2556315"/>
                <a:ext cx="14760" cy="222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1E7A75-00E5-4F00-A60D-4B5C6171A9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66896" y="2547675"/>
                  <a:ext cx="32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58E26EA-0458-47A6-AE2E-71EAB2BB7908}"/>
                    </a:ext>
                  </a:extLst>
                </p14:cNvPr>
                <p14:cNvContentPartPr/>
                <p14:nvPr/>
              </p14:nvContentPartPr>
              <p14:xfrm>
                <a:off x="5784536" y="2550915"/>
                <a:ext cx="255960" cy="14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58E26EA-0458-47A6-AE2E-71EAB2BB790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75896" y="2541915"/>
                  <a:ext cx="273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E817877-0E8E-42FF-9A77-55E624458AC1}"/>
                    </a:ext>
                  </a:extLst>
                </p14:cNvPr>
                <p14:cNvContentPartPr/>
                <p14:nvPr/>
              </p14:nvContentPartPr>
              <p14:xfrm>
                <a:off x="6010256" y="2503035"/>
                <a:ext cx="177120" cy="183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E817877-0E8E-42FF-9A77-55E624458A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01616" y="2494395"/>
                  <a:ext cx="194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015CD0B-04C0-4567-9C85-4E3DC20BD31C}"/>
                    </a:ext>
                  </a:extLst>
                </p14:cNvPr>
                <p14:cNvContentPartPr/>
                <p14:nvPr/>
              </p14:nvContentPartPr>
              <p14:xfrm>
                <a:off x="6152816" y="2574675"/>
                <a:ext cx="93960" cy="52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015CD0B-04C0-4567-9C85-4E3DC20BD3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43816" y="2565675"/>
                  <a:ext cx="111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4CB6C0-4E83-4940-907C-F6DB84343F78}"/>
                    </a:ext>
                  </a:extLst>
                </p14:cNvPr>
                <p14:cNvContentPartPr/>
                <p14:nvPr/>
              </p14:nvContentPartPr>
              <p14:xfrm>
                <a:off x="6201416" y="2587635"/>
                <a:ext cx="351360" cy="474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4CB6C0-4E83-4940-907C-F6DB84343F7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92416" y="2578995"/>
                  <a:ext cx="3690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4F79FF-054B-4A71-AD4D-57E4BC43E471}"/>
                    </a:ext>
                  </a:extLst>
                </p14:cNvPr>
                <p14:cNvContentPartPr/>
                <p14:nvPr/>
              </p14:nvContentPartPr>
              <p14:xfrm>
                <a:off x="6058496" y="2881755"/>
                <a:ext cx="156600" cy="187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4F79FF-054B-4A71-AD4D-57E4BC43E47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49856" y="2872755"/>
                  <a:ext cx="174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7C2EBED-5265-42B1-9066-441E7B943435}"/>
                    </a:ext>
                  </a:extLst>
                </p14:cNvPr>
                <p14:cNvContentPartPr/>
                <p14:nvPr/>
              </p14:nvContentPartPr>
              <p14:xfrm>
                <a:off x="5984696" y="2937915"/>
                <a:ext cx="88920" cy="68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7C2EBED-5265-42B1-9066-441E7B9434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76056" y="2929275"/>
                  <a:ext cx="106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520A7B1-DFAD-4D33-8E54-2A720E3ABD7C}"/>
                    </a:ext>
                  </a:extLst>
                </p14:cNvPr>
                <p14:cNvContentPartPr/>
                <p14:nvPr/>
              </p14:nvContentPartPr>
              <p14:xfrm>
                <a:off x="5759336" y="2717955"/>
                <a:ext cx="246240" cy="255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520A7B1-DFAD-4D33-8E54-2A720E3ABD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50336" y="2708955"/>
                  <a:ext cx="263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95EFC3-4E48-46B8-8F1C-51EBC5C41296}"/>
                    </a:ext>
                  </a:extLst>
                </p14:cNvPr>
                <p14:cNvContentPartPr/>
                <p14:nvPr/>
              </p14:nvContentPartPr>
              <p14:xfrm>
                <a:off x="6307976" y="2355795"/>
                <a:ext cx="152640" cy="148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95EFC3-4E48-46B8-8F1C-51EBC5C412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99336" y="2347155"/>
                  <a:ext cx="170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122751F-C635-4822-BBB1-CE5EFF5B5878}"/>
                    </a:ext>
                  </a:extLst>
                </p14:cNvPr>
                <p14:cNvContentPartPr/>
                <p14:nvPr/>
              </p14:nvContentPartPr>
              <p14:xfrm>
                <a:off x="6363416" y="2417715"/>
                <a:ext cx="166680" cy="101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122751F-C635-4822-BBB1-CE5EFF5B58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54416" y="2409075"/>
                  <a:ext cx="18432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1F1CB84-C5B8-48A0-994F-A9E76291A091}"/>
                  </a:ext>
                </a:extLst>
              </p14:cNvPr>
              <p14:cNvContentPartPr/>
              <p14:nvPr/>
            </p14:nvContentPartPr>
            <p14:xfrm>
              <a:off x="5588696" y="2963115"/>
              <a:ext cx="87840" cy="1868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1F1CB84-C5B8-48A0-994F-A9E76291A09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579696" y="2954475"/>
                <a:ext cx="10548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36A8843-D3E3-4FFE-A336-99CB69EB5A2F}"/>
              </a:ext>
            </a:extLst>
          </p:cNvPr>
          <p:cNvGrpSpPr/>
          <p:nvPr/>
        </p:nvGrpSpPr>
        <p:grpSpPr>
          <a:xfrm>
            <a:off x="6903776" y="2481435"/>
            <a:ext cx="1989720" cy="226080"/>
            <a:chOff x="6903776" y="2481435"/>
            <a:chExt cx="198972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9A66759-2571-44CB-9821-6E2989ACA0D9}"/>
                    </a:ext>
                  </a:extLst>
                </p14:cNvPr>
                <p14:cNvContentPartPr/>
                <p14:nvPr/>
              </p14:nvContentPartPr>
              <p14:xfrm>
                <a:off x="6903776" y="2549835"/>
                <a:ext cx="105840" cy="151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9A66759-2571-44CB-9821-6E2989ACA0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94776" y="2540835"/>
                  <a:ext cx="123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164591B-93F5-4A51-B78E-30A03A1CDFA4}"/>
                    </a:ext>
                  </a:extLst>
                </p14:cNvPr>
                <p14:cNvContentPartPr/>
                <p14:nvPr/>
              </p14:nvContentPartPr>
              <p14:xfrm>
                <a:off x="7054256" y="2603835"/>
                <a:ext cx="176760" cy="70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164591B-93F5-4A51-B78E-30A03A1CDF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45256" y="2595195"/>
                  <a:ext cx="194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BDACDEA-A750-4F96-9230-FA6D9AD4968A}"/>
                    </a:ext>
                  </a:extLst>
                </p14:cNvPr>
                <p14:cNvContentPartPr/>
                <p14:nvPr/>
              </p14:nvContentPartPr>
              <p14:xfrm>
                <a:off x="7219136" y="2503395"/>
                <a:ext cx="124200" cy="178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BDACDEA-A750-4F96-9230-FA6D9AD496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10136" y="2494755"/>
                  <a:ext cx="141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D364E50-32B0-41AE-848A-6030239825F0}"/>
                    </a:ext>
                  </a:extLst>
                </p14:cNvPr>
                <p14:cNvContentPartPr/>
                <p14:nvPr/>
              </p14:nvContentPartPr>
              <p14:xfrm>
                <a:off x="7358096" y="2593755"/>
                <a:ext cx="48960" cy="93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D364E50-32B0-41AE-848A-6030239825F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49096" y="2584755"/>
                  <a:ext cx="66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06C2417-73C0-4A15-99C4-6EFBA927B903}"/>
                    </a:ext>
                  </a:extLst>
                </p14:cNvPr>
                <p14:cNvContentPartPr/>
                <p14:nvPr/>
              </p14:nvContentPartPr>
              <p14:xfrm>
                <a:off x="7462856" y="2650995"/>
                <a:ext cx="59400" cy="5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06C2417-73C0-4A15-99C4-6EFBA927B9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4216" y="2642355"/>
                  <a:ext cx="77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6B92E9-04D1-435F-847A-A5D510C49617}"/>
                    </a:ext>
                  </a:extLst>
                </p14:cNvPr>
                <p14:cNvContentPartPr/>
                <p14:nvPr/>
              </p14:nvContentPartPr>
              <p14:xfrm>
                <a:off x="7571216" y="2607435"/>
                <a:ext cx="46080" cy="16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6B92E9-04D1-435F-847A-A5D510C4961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62576" y="2598795"/>
                  <a:ext cx="63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30F08D-9DA5-4851-A901-2087A73131CC}"/>
                    </a:ext>
                  </a:extLst>
                </p14:cNvPr>
                <p14:cNvContentPartPr/>
                <p14:nvPr/>
              </p14:nvContentPartPr>
              <p14:xfrm>
                <a:off x="7647896" y="2602395"/>
                <a:ext cx="55440" cy="72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30F08D-9DA5-4851-A901-2087A73131C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39256" y="2593395"/>
                  <a:ext cx="73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2358566-A0DF-4BB1-9A3A-53266576497F}"/>
                    </a:ext>
                  </a:extLst>
                </p14:cNvPr>
                <p14:cNvContentPartPr/>
                <p14:nvPr/>
              </p14:nvContentPartPr>
              <p14:xfrm>
                <a:off x="7780376" y="2656035"/>
                <a:ext cx="56520" cy="3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2358566-A0DF-4BB1-9A3A-5326657649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71376" y="2647035"/>
                  <a:ext cx="74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ED75D92-4759-42B4-AA56-6D516767147A}"/>
                    </a:ext>
                  </a:extLst>
                </p14:cNvPr>
                <p14:cNvContentPartPr/>
                <p14:nvPr/>
              </p14:nvContentPartPr>
              <p14:xfrm>
                <a:off x="7913936" y="2481435"/>
                <a:ext cx="99720" cy="201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ED75D92-4759-42B4-AA56-6D516767147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04936" y="2472435"/>
                  <a:ext cx="117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E79F688-1AAE-49D1-9F5A-FC453B7EB674}"/>
                    </a:ext>
                  </a:extLst>
                </p14:cNvPr>
                <p14:cNvContentPartPr/>
                <p14:nvPr/>
              </p14:nvContentPartPr>
              <p14:xfrm>
                <a:off x="8022656" y="2582595"/>
                <a:ext cx="115200" cy="82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E79F688-1AAE-49D1-9F5A-FC453B7EB67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14016" y="2573595"/>
                  <a:ext cx="132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E762220-6C84-406E-8056-8A55C3203629}"/>
                    </a:ext>
                  </a:extLst>
                </p14:cNvPr>
                <p14:cNvContentPartPr/>
                <p14:nvPr/>
              </p14:nvContentPartPr>
              <p14:xfrm>
                <a:off x="8142896" y="2591235"/>
                <a:ext cx="77400" cy="92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E762220-6C84-406E-8056-8A55C32036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3896" y="2582235"/>
                  <a:ext cx="95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4BC1969-0D5E-43CF-ADB4-1F728CE6663B}"/>
                    </a:ext>
                  </a:extLst>
                </p14:cNvPr>
                <p14:cNvContentPartPr/>
                <p14:nvPr/>
              </p14:nvContentPartPr>
              <p14:xfrm>
                <a:off x="8254496" y="2492955"/>
                <a:ext cx="61560" cy="182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4BC1969-0D5E-43CF-ADB4-1F728CE6663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45856" y="2483955"/>
                  <a:ext cx="7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D2F7B4C-B70A-4CCF-A166-EDE08EF876AA}"/>
                    </a:ext>
                  </a:extLst>
                </p14:cNvPr>
                <p14:cNvContentPartPr/>
                <p14:nvPr/>
              </p14:nvContentPartPr>
              <p14:xfrm>
                <a:off x="8285456" y="2575395"/>
                <a:ext cx="62280" cy="90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D2F7B4C-B70A-4CCF-A166-EDE08EF876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76816" y="2566755"/>
                  <a:ext cx="79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487E34-B26B-41A1-8445-769039665CE2}"/>
                    </a:ext>
                  </a:extLst>
                </p14:cNvPr>
                <p14:cNvContentPartPr/>
                <p14:nvPr/>
              </p14:nvContentPartPr>
              <p14:xfrm>
                <a:off x="8451416" y="2535075"/>
                <a:ext cx="186840" cy="156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487E34-B26B-41A1-8445-769039665CE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42416" y="2526075"/>
                  <a:ext cx="204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A97BA7-CDC5-4BAE-BC27-827698BB3CAE}"/>
                    </a:ext>
                  </a:extLst>
                </p14:cNvPr>
                <p14:cNvContentPartPr/>
                <p14:nvPr/>
              </p14:nvContentPartPr>
              <p14:xfrm>
                <a:off x="8655896" y="2617515"/>
                <a:ext cx="62280" cy="74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A97BA7-CDC5-4BAE-BC27-827698BB3CA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46896" y="2608875"/>
                  <a:ext cx="79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1D9F4E0-65C9-41FC-ADE6-28E675767BCE}"/>
                    </a:ext>
                  </a:extLst>
                </p14:cNvPr>
                <p14:cNvContentPartPr/>
                <p14:nvPr/>
              </p14:nvContentPartPr>
              <p14:xfrm>
                <a:off x="8772536" y="2587275"/>
                <a:ext cx="120960" cy="120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1D9F4E0-65C9-41FC-ADE6-28E675767B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63896" y="2578275"/>
                  <a:ext cx="1386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D5DFBCB-6836-4EAC-AB53-1087C231D43D}"/>
              </a:ext>
            </a:extLst>
          </p:cNvPr>
          <p:cNvGrpSpPr/>
          <p:nvPr/>
        </p:nvGrpSpPr>
        <p:grpSpPr>
          <a:xfrm>
            <a:off x="7001696" y="2853315"/>
            <a:ext cx="1257840" cy="254880"/>
            <a:chOff x="7001696" y="2853315"/>
            <a:chExt cx="125784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1DB28B2-456C-4679-991C-77E3F91A5D85}"/>
                    </a:ext>
                  </a:extLst>
                </p14:cNvPr>
                <p14:cNvContentPartPr/>
                <p14:nvPr/>
              </p14:nvContentPartPr>
              <p14:xfrm>
                <a:off x="7001696" y="2853315"/>
                <a:ext cx="83160" cy="178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1DB28B2-456C-4679-991C-77E3F91A5D8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93056" y="2844675"/>
                  <a:ext cx="100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F6B6B3C-155D-4E87-81B0-0D9F8435E542}"/>
                    </a:ext>
                  </a:extLst>
                </p14:cNvPr>
                <p14:cNvContentPartPr/>
                <p14:nvPr/>
              </p14:nvContentPartPr>
              <p14:xfrm>
                <a:off x="7089896" y="2907675"/>
                <a:ext cx="105120" cy="113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F6B6B3C-155D-4E87-81B0-0D9F8435E54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80896" y="2898675"/>
                  <a:ext cx="122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A0EB100-9995-4D43-B6D5-B03D1319AA33}"/>
                    </a:ext>
                  </a:extLst>
                </p14:cNvPr>
                <p14:cNvContentPartPr/>
                <p14:nvPr/>
              </p14:nvContentPartPr>
              <p14:xfrm>
                <a:off x="7254416" y="2919555"/>
                <a:ext cx="67320" cy="103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A0EB100-9995-4D43-B6D5-B03D1319AA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45776" y="2910915"/>
                  <a:ext cx="84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EDD8FA-1967-4A87-9288-D4A951EEA02C}"/>
                    </a:ext>
                  </a:extLst>
                </p14:cNvPr>
                <p14:cNvContentPartPr/>
                <p14:nvPr/>
              </p14:nvContentPartPr>
              <p14:xfrm>
                <a:off x="7419656" y="2996595"/>
                <a:ext cx="50760" cy="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EDD8FA-1967-4A87-9288-D4A951EEA0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10656" y="2987955"/>
                  <a:ext cx="68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1F3CD0B-5202-44F6-B627-48F4275EE26F}"/>
                    </a:ext>
                  </a:extLst>
                </p14:cNvPr>
                <p14:cNvContentPartPr/>
                <p14:nvPr/>
              </p14:nvContentPartPr>
              <p14:xfrm>
                <a:off x="7608656" y="2877795"/>
                <a:ext cx="26640" cy="172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1F3CD0B-5202-44F6-B627-48F4275EE2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00016" y="2869155"/>
                  <a:ext cx="44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BC36B0C-5B11-48D0-88D4-CA4A2B339405}"/>
                    </a:ext>
                  </a:extLst>
                </p14:cNvPr>
                <p14:cNvContentPartPr/>
                <p14:nvPr/>
              </p14:nvContentPartPr>
              <p14:xfrm>
                <a:off x="7718816" y="2938635"/>
                <a:ext cx="230400" cy="127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BC36B0C-5B11-48D0-88D4-CA4A2B33940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10176" y="2929995"/>
                  <a:ext cx="248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681434-243A-4BF0-B8E4-203F324CEEA0}"/>
                    </a:ext>
                  </a:extLst>
                </p14:cNvPr>
                <p14:cNvContentPartPr/>
                <p14:nvPr/>
              </p14:nvContentPartPr>
              <p14:xfrm>
                <a:off x="7960376" y="2867355"/>
                <a:ext cx="217440" cy="209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681434-243A-4BF0-B8E4-203F324CEE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1376" y="2858355"/>
                  <a:ext cx="235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A9C7CC1-9731-4803-8D5F-BE6617731C53}"/>
                    </a:ext>
                  </a:extLst>
                </p14:cNvPr>
                <p14:cNvContentPartPr/>
                <p14:nvPr/>
              </p14:nvContentPartPr>
              <p14:xfrm>
                <a:off x="8095376" y="2896875"/>
                <a:ext cx="164160" cy="211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A9C7CC1-9731-4803-8D5F-BE6617731C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86736" y="2888235"/>
                  <a:ext cx="181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8A8A1F8-E4BE-43A1-AB7A-49BA949BCE94}"/>
                    </a:ext>
                  </a:extLst>
                </p14:cNvPr>
                <p14:cNvContentPartPr/>
                <p14:nvPr/>
              </p14:nvContentPartPr>
              <p14:xfrm>
                <a:off x="7404896" y="2999115"/>
                <a:ext cx="105840" cy="14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8A8A1F8-E4BE-43A1-AB7A-49BA949BCE9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96256" y="2990475"/>
                  <a:ext cx="1234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3B3CC9-D2C3-4F6D-B392-E5A585FFEDD7}"/>
              </a:ext>
            </a:extLst>
          </p:cNvPr>
          <p:cNvGrpSpPr/>
          <p:nvPr/>
        </p:nvGrpSpPr>
        <p:grpSpPr>
          <a:xfrm>
            <a:off x="3572696" y="3761595"/>
            <a:ext cx="1443960" cy="729360"/>
            <a:chOff x="3572696" y="3761595"/>
            <a:chExt cx="1443960" cy="7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948E0FA-DDCB-45CD-8319-42BD96F9CFC0}"/>
                    </a:ext>
                  </a:extLst>
                </p14:cNvPr>
                <p14:cNvContentPartPr/>
                <p14:nvPr/>
              </p14:nvContentPartPr>
              <p14:xfrm>
                <a:off x="3572696" y="3945195"/>
                <a:ext cx="122040" cy="163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948E0FA-DDCB-45CD-8319-42BD96F9CFC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64056" y="3936555"/>
                  <a:ext cx="139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32A3A7F-5C9F-4B0C-8949-3D139AAEB2A8}"/>
                    </a:ext>
                  </a:extLst>
                </p14:cNvPr>
                <p14:cNvContentPartPr/>
                <p14:nvPr/>
              </p14:nvContentPartPr>
              <p14:xfrm>
                <a:off x="3758096" y="4066875"/>
                <a:ext cx="54000" cy="54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32A3A7F-5C9F-4B0C-8949-3D139AAEB2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49096" y="4057875"/>
                  <a:ext cx="71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4A9201C-A477-4297-BA3F-5D706248204B}"/>
                    </a:ext>
                  </a:extLst>
                </p14:cNvPr>
                <p14:cNvContentPartPr/>
                <p14:nvPr/>
              </p14:nvContentPartPr>
              <p14:xfrm>
                <a:off x="3892016" y="3977235"/>
                <a:ext cx="136080" cy="159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4A9201C-A477-4297-BA3F-5D706248204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83016" y="3968595"/>
                  <a:ext cx="153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39BB4E-F658-48A7-8B03-F148B380DBCA}"/>
                    </a:ext>
                  </a:extLst>
                </p14:cNvPr>
                <p14:cNvContentPartPr/>
                <p14:nvPr/>
              </p14:nvContentPartPr>
              <p14:xfrm>
                <a:off x="4054376" y="3958875"/>
                <a:ext cx="34560" cy="191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39BB4E-F658-48A7-8B03-F148B380DBC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45736" y="3950235"/>
                  <a:ext cx="52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0DF3614-3A93-4E74-A28E-453F84AE8ADD}"/>
                    </a:ext>
                  </a:extLst>
                </p14:cNvPr>
                <p14:cNvContentPartPr/>
                <p14:nvPr/>
              </p14:nvContentPartPr>
              <p14:xfrm>
                <a:off x="4238696" y="3761595"/>
                <a:ext cx="199440" cy="729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0DF3614-3A93-4E74-A28E-453F84AE8AD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30056" y="3752955"/>
                  <a:ext cx="21708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31264F1-2904-47C4-A331-F9BB35DE9558}"/>
                    </a:ext>
                  </a:extLst>
                </p14:cNvPr>
                <p14:cNvContentPartPr/>
                <p14:nvPr/>
              </p14:nvContentPartPr>
              <p14:xfrm>
                <a:off x="4521296" y="3820635"/>
                <a:ext cx="157320" cy="174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31264F1-2904-47C4-A331-F9BB35DE95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12296" y="3811995"/>
                  <a:ext cx="17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EEF09D-EF6B-4F2C-B8BF-132F08FF6F85}"/>
                    </a:ext>
                  </a:extLst>
                </p14:cNvPr>
                <p14:cNvContentPartPr/>
                <p14:nvPr/>
              </p14:nvContentPartPr>
              <p14:xfrm>
                <a:off x="4576376" y="3928635"/>
                <a:ext cx="76320" cy="4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EEF09D-EF6B-4F2C-B8BF-132F08FF6F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67736" y="3919635"/>
                  <a:ext cx="93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A15C2E2-8669-4921-8CB0-6601826B91AD}"/>
                    </a:ext>
                  </a:extLst>
                </p14:cNvPr>
                <p14:cNvContentPartPr/>
                <p14:nvPr/>
              </p14:nvContentPartPr>
              <p14:xfrm>
                <a:off x="4772936" y="3932955"/>
                <a:ext cx="55080" cy="51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A15C2E2-8669-4921-8CB0-6601826B91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63936" y="3923955"/>
                  <a:ext cx="72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BD0F595-1632-449D-85BC-8ED1B538B7BD}"/>
                    </a:ext>
                  </a:extLst>
                </p14:cNvPr>
                <p14:cNvContentPartPr/>
                <p14:nvPr/>
              </p14:nvContentPartPr>
              <p14:xfrm>
                <a:off x="4920176" y="3846555"/>
                <a:ext cx="33480" cy="161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BD0F595-1632-449D-85BC-8ED1B538B7B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11176" y="3837915"/>
                  <a:ext cx="51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58E3B80-C9D5-4DDB-8F15-947BDBEF6E87}"/>
                    </a:ext>
                  </a:extLst>
                </p14:cNvPr>
                <p14:cNvContentPartPr/>
                <p14:nvPr/>
              </p14:nvContentPartPr>
              <p14:xfrm>
                <a:off x="4566296" y="4235355"/>
                <a:ext cx="157320" cy="168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58E3B80-C9D5-4DDB-8F15-947BDBEF6E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57656" y="4226715"/>
                  <a:ext cx="174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AD7E946-58FE-4409-91E5-7EDD993762BB}"/>
                    </a:ext>
                  </a:extLst>
                </p14:cNvPr>
                <p14:cNvContentPartPr/>
                <p14:nvPr/>
              </p14:nvContentPartPr>
              <p14:xfrm>
                <a:off x="4829816" y="4377195"/>
                <a:ext cx="60120" cy="41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AD7E946-58FE-4409-91E5-7EDD993762B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20816" y="4368195"/>
                  <a:ext cx="77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D2378E8-ADE1-4A79-A56C-75D8586F7AC1}"/>
                    </a:ext>
                  </a:extLst>
                </p14:cNvPr>
                <p14:cNvContentPartPr/>
                <p14:nvPr/>
              </p14:nvContentPartPr>
              <p14:xfrm>
                <a:off x="4969136" y="4391595"/>
                <a:ext cx="47520" cy="28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D2378E8-ADE1-4A79-A56C-75D8586F7A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60496" y="4382595"/>
                  <a:ext cx="651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EE9D709-F6E2-4279-A91D-C9572689BC12}"/>
              </a:ext>
            </a:extLst>
          </p:cNvPr>
          <p:cNvGrpSpPr/>
          <p:nvPr/>
        </p:nvGrpSpPr>
        <p:grpSpPr>
          <a:xfrm>
            <a:off x="5486816" y="3826395"/>
            <a:ext cx="395640" cy="168480"/>
            <a:chOff x="5486816" y="3826395"/>
            <a:chExt cx="39564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34C206-AFCD-4D93-BD92-1BE1693C69EB}"/>
                    </a:ext>
                  </a:extLst>
                </p14:cNvPr>
                <p14:cNvContentPartPr/>
                <p14:nvPr/>
              </p14:nvContentPartPr>
              <p14:xfrm>
                <a:off x="5491856" y="3826395"/>
                <a:ext cx="92880" cy="168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34C206-AFCD-4D93-BD92-1BE1693C69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83216" y="3817755"/>
                  <a:ext cx="110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AB7AD96-867F-459C-B3A0-6134C0EB2B3D}"/>
                    </a:ext>
                  </a:extLst>
                </p14:cNvPr>
                <p14:cNvContentPartPr/>
                <p14:nvPr/>
              </p14:nvContentPartPr>
              <p14:xfrm>
                <a:off x="5486816" y="3933315"/>
                <a:ext cx="83520" cy="10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AB7AD96-867F-459C-B3A0-6134C0EB2B3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78176" y="3924675"/>
                  <a:ext cx="101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AB4A2EF-F813-40B3-A404-2E180D9CA7E6}"/>
                    </a:ext>
                  </a:extLst>
                </p14:cNvPr>
                <p14:cNvContentPartPr/>
                <p14:nvPr/>
              </p14:nvContentPartPr>
              <p14:xfrm>
                <a:off x="5720096" y="3927555"/>
                <a:ext cx="46800" cy="65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AB4A2EF-F813-40B3-A404-2E180D9CA7E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11096" y="3918915"/>
                  <a:ext cx="64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06CD92E-F8F3-42C9-9067-80C479CD7DE5}"/>
                    </a:ext>
                  </a:extLst>
                </p14:cNvPr>
                <p14:cNvContentPartPr/>
                <p14:nvPr/>
              </p14:nvContentPartPr>
              <p14:xfrm>
                <a:off x="5801816" y="3907755"/>
                <a:ext cx="80640" cy="40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06CD92E-F8F3-42C9-9067-80C479CD7D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92816" y="3898755"/>
                  <a:ext cx="982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D82BEDD-D71F-4591-B3D8-D39C599A6B54}"/>
              </a:ext>
            </a:extLst>
          </p:cNvPr>
          <p:cNvGrpSpPr/>
          <p:nvPr/>
        </p:nvGrpSpPr>
        <p:grpSpPr>
          <a:xfrm>
            <a:off x="5531456" y="4183875"/>
            <a:ext cx="430560" cy="242640"/>
            <a:chOff x="5531456" y="4183875"/>
            <a:chExt cx="43056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8740766-652F-4A10-AF59-6B554FCE9C0C}"/>
                    </a:ext>
                  </a:extLst>
                </p14:cNvPr>
                <p14:cNvContentPartPr/>
                <p14:nvPr/>
              </p14:nvContentPartPr>
              <p14:xfrm>
                <a:off x="5531456" y="4183875"/>
                <a:ext cx="133920" cy="184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8740766-652F-4A10-AF59-6B554FCE9C0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22816" y="4174875"/>
                  <a:ext cx="151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BC013CC-E490-4352-A04D-644DEFE99C0C}"/>
                    </a:ext>
                  </a:extLst>
                </p14:cNvPr>
                <p14:cNvContentPartPr/>
                <p14:nvPr/>
              </p14:nvContentPartPr>
              <p14:xfrm>
                <a:off x="5769056" y="4358835"/>
                <a:ext cx="79920" cy="37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BC013CC-E490-4352-A04D-644DEFE99C0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60056" y="4350195"/>
                  <a:ext cx="97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86F7445-C3DE-401D-AA70-872C3B34A783}"/>
                    </a:ext>
                  </a:extLst>
                </p14:cNvPr>
                <p14:cNvContentPartPr/>
                <p14:nvPr/>
              </p14:nvContentPartPr>
              <p14:xfrm>
                <a:off x="5942216" y="4267395"/>
                <a:ext cx="19800" cy="159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86F7445-C3DE-401D-AA70-872C3B34A78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33576" y="4258755"/>
                  <a:ext cx="3744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FD035C3-8543-4549-A649-8F6F5853DEF5}"/>
              </a:ext>
            </a:extLst>
          </p:cNvPr>
          <p:cNvGrpSpPr/>
          <p:nvPr/>
        </p:nvGrpSpPr>
        <p:grpSpPr>
          <a:xfrm>
            <a:off x="6564296" y="3636675"/>
            <a:ext cx="901800" cy="601920"/>
            <a:chOff x="6564296" y="3636675"/>
            <a:chExt cx="901800" cy="60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FEF0AC2-CAAB-4DFC-8CE5-1DDB0725ED81}"/>
                    </a:ext>
                  </a:extLst>
                </p14:cNvPr>
                <p14:cNvContentPartPr/>
                <p14:nvPr/>
              </p14:nvContentPartPr>
              <p14:xfrm>
                <a:off x="6587696" y="3727755"/>
                <a:ext cx="15840" cy="224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FEF0AC2-CAAB-4DFC-8CE5-1DDB0725ED8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79056" y="3719115"/>
                  <a:ext cx="33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6F27D2E-A6B3-4005-ACB8-D95DEB564FE4}"/>
                    </a:ext>
                  </a:extLst>
                </p14:cNvPr>
                <p14:cNvContentPartPr/>
                <p14:nvPr/>
              </p14:nvContentPartPr>
              <p14:xfrm>
                <a:off x="6564296" y="3695715"/>
                <a:ext cx="470520" cy="5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6F27D2E-A6B3-4005-ACB8-D95DEB564F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55656" y="3687075"/>
                  <a:ext cx="488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E012455-7E1C-4851-8584-42107D5ACA92}"/>
                    </a:ext>
                  </a:extLst>
                </p14:cNvPr>
                <p14:cNvContentPartPr/>
                <p14:nvPr/>
              </p14:nvContentPartPr>
              <p14:xfrm>
                <a:off x="7036616" y="3642795"/>
                <a:ext cx="26280" cy="171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E012455-7E1C-4851-8584-42107D5ACA9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27616" y="3633795"/>
                  <a:ext cx="43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03392BE-334D-4803-B16C-1A215B812F11}"/>
                    </a:ext>
                  </a:extLst>
                </p14:cNvPr>
                <p14:cNvContentPartPr/>
                <p14:nvPr/>
              </p14:nvContentPartPr>
              <p14:xfrm>
                <a:off x="7004576" y="3636675"/>
                <a:ext cx="208080" cy="183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03392BE-334D-4803-B16C-1A215B812F1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95936" y="3627675"/>
                  <a:ext cx="225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276AD96-D7AC-48FD-9530-7F1ACF11EAFF}"/>
                    </a:ext>
                  </a:extLst>
                </p14:cNvPr>
                <p14:cNvContentPartPr/>
                <p14:nvPr/>
              </p14:nvContentPartPr>
              <p14:xfrm>
                <a:off x="7184576" y="3723795"/>
                <a:ext cx="281520" cy="484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276AD96-D7AC-48FD-9530-7F1ACF11EAF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75936" y="3715155"/>
                  <a:ext cx="2991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A2D632-7471-435C-BA97-95FB51835509}"/>
                    </a:ext>
                  </a:extLst>
                </p14:cNvPr>
                <p14:cNvContentPartPr/>
                <p14:nvPr/>
              </p14:nvContentPartPr>
              <p14:xfrm>
                <a:off x="7016456" y="4074075"/>
                <a:ext cx="181800" cy="164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A2D632-7471-435C-BA97-95FB5183550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07456" y="4065435"/>
                  <a:ext cx="199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AA96155-168D-4EC0-A010-CA2AC641A6A7}"/>
                    </a:ext>
                  </a:extLst>
                </p14:cNvPr>
                <p14:cNvContentPartPr/>
                <p14:nvPr/>
              </p14:nvContentPartPr>
              <p14:xfrm>
                <a:off x="7188896" y="4135275"/>
                <a:ext cx="9360" cy="84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AA96155-168D-4EC0-A010-CA2AC641A6A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180256" y="4126635"/>
                  <a:ext cx="27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82BA36-7102-4AC1-B7B0-E63D240581DC}"/>
                    </a:ext>
                  </a:extLst>
                </p14:cNvPr>
                <p14:cNvContentPartPr/>
                <p14:nvPr/>
              </p14:nvContentPartPr>
              <p14:xfrm>
                <a:off x="6940496" y="4114035"/>
                <a:ext cx="117720" cy="76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82BA36-7102-4AC1-B7B0-E63D240581D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31856" y="4105035"/>
                  <a:ext cx="135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8E811C-142E-4B16-9995-D5066ED2E9A9}"/>
                    </a:ext>
                  </a:extLst>
                </p14:cNvPr>
                <p14:cNvContentPartPr/>
                <p14:nvPr/>
              </p14:nvContentPartPr>
              <p14:xfrm>
                <a:off x="6579416" y="3920715"/>
                <a:ext cx="338400" cy="225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8E811C-142E-4B16-9995-D5066ED2E9A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70416" y="3911715"/>
                  <a:ext cx="35604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B6386A1-B94B-4DFA-91F9-8E69DEDB2E2A}"/>
              </a:ext>
            </a:extLst>
          </p:cNvPr>
          <p:cNvGrpSpPr/>
          <p:nvPr/>
        </p:nvGrpSpPr>
        <p:grpSpPr>
          <a:xfrm>
            <a:off x="6626216" y="4345515"/>
            <a:ext cx="784800" cy="496440"/>
            <a:chOff x="6626216" y="4345515"/>
            <a:chExt cx="78480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6A2F641-CB90-44DF-95E8-6BCBB15AE8FE}"/>
                    </a:ext>
                  </a:extLst>
                </p14:cNvPr>
                <p14:cNvContentPartPr/>
                <p14:nvPr/>
              </p14:nvContentPartPr>
              <p14:xfrm>
                <a:off x="6626216" y="4405635"/>
                <a:ext cx="23040" cy="255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6A2F641-CB90-44DF-95E8-6BCBB15AE8F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17576" y="4396635"/>
                  <a:ext cx="40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F6AD552-BC3C-4C17-B95F-F362AD03839C}"/>
                    </a:ext>
                  </a:extLst>
                </p14:cNvPr>
                <p14:cNvContentPartPr/>
                <p14:nvPr/>
              </p14:nvContentPartPr>
              <p14:xfrm>
                <a:off x="6633416" y="4400595"/>
                <a:ext cx="270720" cy="9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F6AD552-BC3C-4C17-B95F-F362AD03839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24416" y="4391595"/>
                  <a:ext cx="288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83C2E77-1496-471B-ACD1-C4C2CBD6FEA8}"/>
                    </a:ext>
                  </a:extLst>
                </p14:cNvPr>
                <p14:cNvContentPartPr/>
                <p14:nvPr/>
              </p14:nvContentPartPr>
              <p14:xfrm>
                <a:off x="6869216" y="4364235"/>
                <a:ext cx="23040" cy="141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83C2E77-1496-471B-ACD1-C4C2CBD6FEA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60216" y="4355595"/>
                  <a:ext cx="40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F3D1B1B-FDA1-438D-AA8F-CB028736165E}"/>
                    </a:ext>
                  </a:extLst>
                </p14:cNvPr>
                <p14:cNvContentPartPr/>
                <p14:nvPr/>
              </p14:nvContentPartPr>
              <p14:xfrm>
                <a:off x="6824576" y="4345515"/>
                <a:ext cx="211320" cy="179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F3D1B1B-FDA1-438D-AA8F-CB028736165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15936" y="4336515"/>
                  <a:ext cx="228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64D0B3-BB3A-49AE-92C7-A00B8227B376}"/>
                    </a:ext>
                  </a:extLst>
                </p14:cNvPr>
                <p14:cNvContentPartPr/>
                <p14:nvPr/>
              </p14:nvContentPartPr>
              <p14:xfrm>
                <a:off x="6994496" y="4426155"/>
                <a:ext cx="124200" cy="60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64D0B3-BB3A-49AE-92C7-A00B8227B37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985496" y="4417155"/>
                  <a:ext cx="141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735038-ACC3-485F-BB22-56A1AFC3BB3F}"/>
                    </a:ext>
                  </a:extLst>
                </p14:cNvPr>
                <p14:cNvContentPartPr/>
                <p14:nvPr/>
              </p14:nvContentPartPr>
              <p14:xfrm>
                <a:off x="7001696" y="4427955"/>
                <a:ext cx="409320" cy="341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735038-ACC3-485F-BB22-56A1AFC3BB3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992696" y="4418955"/>
                  <a:ext cx="426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2A9AF25-0F35-4A67-BA5A-042668775DE6}"/>
                    </a:ext>
                  </a:extLst>
                </p14:cNvPr>
                <p14:cNvContentPartPr/>
                <p14:nvPr/>
              </p14:nvContentPartPr>
              <p14:xfrm>
                <a:off x="7021496" y="4693995"/>
                <a:ext cx="21240" cy="131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2A9AF25-0F35-4A67-BA5A-042668775DE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12496" y="4685355"/>
                  <a:ext cx="38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96AD437-F75B-4628-BB22-27FB6D2ABD03}"/>
                    </a:ext>
                  </a:extLst>
                </p14:cNvPr>
                <p14:cNvContentPartPr/>
                <p14:nvPr/>
              </p14:nvContentPartPr>
              <p14:xfrm>
                <a:off x="6897296" y="4701915"/>
                <a:ext cx="169560" cy="140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96AD437-F75B-4628-BB22-27FB6D2ABD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88296" y="4692915"/>
                  <a:ext cx="187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6713FBE-9CE0-4F9B-A190-B71D0B428DA4}"/>
                    </a:ext>
                  </a:extLst>
                </p14:cNvPr>
                <p14:cNvContentPartPr/>
                <p14:nvPr/>
              </p14:nvContentPartPr>
              <p14:xfrm>
                <a:off x="6631976" y="4654035"/>
                <a:ext cx="287280" cy="119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6713FBE-9CE0-4F9B-A190-B71D0B428D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623336" y="4645395"/>
                  <a:ext cx="304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E9238DF-F184-4A42-A62D-A7BD5EF3B815}"/>
              </a:ext>
            </a:extLst>
          </p:cNvPr>
          <p:cNvGrpSpPr/>
          <p:nvPr/>
        </p:nvGrpSpPr>
        <p:grpSpPr>
          <a:xfrm>
            <a:off x="7855976" y="3999195"/>
            <a:ext cx="1238040" cy="548640"/>
            <a:chOff x="7855976" y="3999195"/>
            <a:chExt cx="123804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0CAEDA2-9144-4941-9A16-26875B463164}"/>
                    </a:ext>
                  </a:extLst>
                </p14:cNvPr>
                <p14:cNvContentPartPr/>
                <p14:nvPr/>
              </p14:nvContentPartPr>
              <p14:xfrm>
                <a:off x="7855976" y="4052475"/>
                <a:ext cx="121680" cy="144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0CAEDA2-9144-4941-9A16-26875B46316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46976" y="4043835"/>
                  <a:ext cx="139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CED7EB6-E2B5-4CC8-83D9-B949F845EB3F}"/>
                    </a:ext>
                  </a:extLst>
                </p14:cNvPr>
                <p14:cNvContentPartPr/>
                <p14:nvPr/>
              </p14:nvContentPartPr>
              <p14:xfrm>
                <a:off x="8019416" y="4132395"/>
                <a:ext cx="50400" cy="42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CED7EB6-E2B5-4CC8-83D9-B949F845EB3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10416" y="4123395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6FAC277-227B-4F2E-A353-2671FAC47BB9}"/>
                    </a:ext>
                  </a:extLst>
                </p14:cNvPr>
                <p14:cNvContentPartPr/>
                <p14:nvPr/>
              </p14:nvContentPartPr>
              <p14:xfrm>
                <a:off x="8107976" y="4093155"/>
                <a:ext cx="102600" cy="96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6FAC277-227B-4F2E-A353-2671FAC47BB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99336" y="4084155"/>
                  <a:ext cx="120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571B546-22EC-4703-8DB7-6DE7D798D8E4}"/>
                    </a:ext>
                  </a:extLst>
                </p14:cNvPr>
                <p14:cNvContentPartPr/>
                <p14:nvPr/>
              </p14:nvContentPartPr>
              <p14:xfrm>
                <a:off x="8265656" y="4179915"/>
                <a:ext cx="82440" cy="14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571B546-22EC-4703-8DB7-6DE7D798D8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57016" y="4170915"/>
                  <a:ext cx="100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78017A5-33FE-46B8-835B-230154D5DB38}"/>
                    </a:ext>
                  </a:extLst>
                </p14:cNvPr>
                <p14:cNvContentPartPr/>
                <p14:nvPr/>
              </p14:nvContentPartPr>
              <p14:xfrm>
                <a:off x="8452496" y="4058955"/>
                <a:ext cx="129960" cy="167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78017A5-33FE-46B8-835B-230154D5DB3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443496" y="4049955"/>
                  <a:ext cx="147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1EE708B-C95D-40AA-BBC3-F3839B4CADAD}"/>
                    </a:ext>
                  </a:extLst>
                </p14:cNvPr>
                <p14:cNvContentPartPr/>
                <p14:nvPr/>
              </p14:nvContentPartPr>
              <p14:xfrm>
                <a:off x="8647616" y="4144635"/>
                <a:ext cx="86760" cy="88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1EE708B-C95D-40AA-BBC3-F3839B4CADA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38616" y="4135995"/>
                  <a:ext cx="104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163CC67-ED7C-4F5D-BA9D-65426D2E2D01}"/>
                    </a:ext>
                  </a:extLst>
                </p14:cNvPr>
                <p14:cNvContentPartPr/>
                <p14:nvPr/>
              </p14:nvContentPartPr>
              <p14:xfrm>
                <a:off x="8754536" y="3999195"/>
                <a:ext cx="94680" cy="201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163CC67-ED7C-4F5D-BA9D-65426D2E2D0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745896" y="3990195"/>
                  <a:ext cx="112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9E8FD2E-3DA4-40B1-8A43-DC088805B2EE}"/>
                    </a:ext>
                  </a:extLst>
                </p14:cNvPr>
                <p14:cNvContentPartPr/>
                <p14:nvPr/>
              </p14:nvContentPartPr>
              <p14:xfrm>
                <a:off x="8737976" y="4128795"/>
                <a:ext cx="45720" cy="6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9E8FD2E-3DA4-40B1-8A43-DC088805B2E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28976" y="4119795"/>
                  <a:ext cx="63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B4D42E9-4D70-4EFF-9D4B-9AD88079CE4B}"/>
                    </a:ext>
                  </a:extLst>
                </p14:cNvPr>
                <p14:cNvContentPartPr/>
                <p14:nvPr/>
              </p14:nvContentPartPr>
              <p14:xfrm>
                <a:off x="8802776" y="4027635"/>
                <a:ext cx="118440" cy="218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B4D42E9-4D70-4EFF-9D4B-9AD88079CE4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94136" y="4018635"/>
                  <a:ext cx="136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9703663-9AC8-4FEE-8201-CD67C08A4F11}"/>
                    </a:ext>
                  </a:extLst>
                </p14:cNvPr>
                <p14:cNvContentPartPr/>
                <p14:nvPr/>
              </p14:nvContentPartPr>
              <p14:xfrm>
                <a:off x="8828336" y="4178115"/>
                <a:ext cx="59040" cy="57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9703663-9AC8-4FEE-8201-CD67C08A4F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819696" y="4169475"/>
                  <a:ext cx="76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ECEE3AB-1D27-4EC4-97FF-6E7F5F3B430D}"/>
                    </a:ext>
                  </a:extLst>
                </p14:cNvPr>
                <p14:cNvContentPartPr/>
                <p14:nvPr/>
              </p14:nvContentPartPr>
              <p14:xfrm>
                <a:off x="8881616" y="4157955"/>
                <a:ext cx="212400" cy="122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ECEE3AB-1D27-4EC4-97FF-6E7F5F3B430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872616" y="4148955"/>
                  <a:ext cx="230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9FFA112-D98F-4995-914E-38D89793DCEA}"/>
                    </a:ext>
                  </a:extLst>
                </p14:cNvPr>
                <p14:cNvContentPartPr/>
                <p14:nvPr/>
              </p14:nvContentPartPr>
              <p14:xfrm>
                <a:off x="7876856" y="4398075"/>
                <a:ext cx="103320" cy="115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9FFA112-D98F-4995-914E-38D89793DCE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68216" y="4389435"/>
                  <a:ext cx="120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4A440A1-F6C1-4ED1-834A-4C0ED4BDF9DA}"/>
                    </a:ext>
                  </a:extLst>
                </p14:cNvPr>
                <p14:cNvContentPartPr/>
                <p14:nvPr/>
              </p14:nvContentPartPr>
              <p14:xfrm>
                <a:off x="8032016" y="4403475"/>
                <a:ext cx="88560" cy="101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4A440A1-F6C1-4ED1-834A-4C0ED4BDF9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23376" y="4394475"/>
                  <a:ext cx="106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017E48E-02A1-4109-8C42-9CC31B035408}"/>
                    </a:ext>
                  </a:extLst>
                </p14:cNvPr>
                <p14:cNvContentPartPr/>
                <p14:nvPr/>
              </p14:nvContentPartPr>
              <p14:xfrm>
                <a:off x="8149736" y="4421475"/>
                <a:ext cx="102600" cy="94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017E48E-02A1-4109-8C42-9CC31B0354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41096" y="4412475"/>
                  <a:ext cx="120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A0AC2EB-04E3-4B04-9547-D3ADA0AC0212}"/>
                    </a:ext>
                  </a:extLst>
                </p14:cNvPr>
                <p14:cNvContentPartPr/>
                <p14:nvPr/>
              </p14:nvContentPartPr>
              <p14:xfrm>
                <a:off x="8282216" y="4454595"/>
                <a:ext cx="6120" cy="75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A0AC2EB-04E3-4B04-9547-D3ADA0AC021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73216" y="4445595"/>
                  <a:ext cx="23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D7DB727-F9BD-49E1-9A4F-5B2164ABCFA1}"/>
                    </a:ext>
                  </a:extLst>
                </p14:cNvPr>
                <p14:cNvContentPartPr/>
                <p14:nvPr/>
              </p14:nvContentPartPr>
              <p14:xfrm>
                <a:off x="8281496" y="4350555"/>
                <a:ext cx="1440" cy="2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D7DB727-F9BD-49E1-9A4F-5B2164ABCFA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272496" y="4341555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9532138-B4BC-4621-87C7-BE1AB9B52213}"/>
                    </a:ext>
                  </a:extLst>
                </p14:cNvPr>
                <p14:cNvContentPartPr/>
                <p14:nvPr/>
              </p14:nvContentPartPr>
              <p14:xfrm>
                <a:off x="8269616" y="4332555"/>
                <a:ext cx="21240" cy="8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9532138-B4BC-4621-87C7-BE1AB9B5221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260976" y="4323915"/>
                  <a:ext cx="38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F8047DF-E9AD-4776-824D-7460D546D93D}"/>
                    </a:ext>
                  </a:extLst>
                </p14:cNvPr>
                <p14:cNvContentPartPr/>
                <p14:nvPr/>
              </p14:nvContentPartPr>
              <p14:xfrm>
                <a:off x="8339456" y="4312035"/>
                <a:ext cx="33480" cy="161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F8047DF-E9AD-4776-824D-7460D546D93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30456" y="4303035"/>
                  <a:ext cx="51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E245199-AF11-434F-847F-F836E9612244}"/>
                    </a:ext>
                  </a:extLst>
                </p14:cNvPr>
                <p14:cNvContentPartPr/>
                <p14:nvPr/>
              </p14:nvContentPartPr>
              <p14:xfrm>
                <a:off x="8382296" y="4318875"/>
                <a:ext cx="37800" cy="171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E245199-AF11-434F-847F-F836E96122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73296" y="4310235"/>
                  <a:ext cx="55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14F607F-3D57-454B-B320-6DA2F846B391}"/>
                    </a:ext>
                  </a:extLst>
                </p14:cNvPr>
                <p14:cNvContentPartPr/>
                <p14:nvPr/>
              </p14:nvContentPartPr>
              <p14:xfrm>
                <a:off x="8440256" y="4387275"/>
                <a:ext cx="147600" cy="115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14F607F-3D57-454B-B320-6DA2F846B39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431616" y="4378635"/>
                  <a:ext cx="165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04FD468-118E-4B16-873C-F1F94DBC0044}"/>
                    </a:ext>
                  </a:extLst>
                </p14:cNvPr>
                <p14:cNvContentPartPr/>
                <p14:nvPr/>
              </p14:nvContentPartPr>
              <p14:xfrm>
                <a:off x="8531696" y="4427235"/>
                <a:ext cx="72720" cy="75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04FD468-118E-4B16-873C-F1F94DBC004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22696" y="4418235"/>
                  <a:ext cx="90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5BE6201-B5AD-44DC-ACF8-269787B9E992}"/>
                    </a:ext>
                  </a:extLst>
                </p14:cNvPr>
                <p14:cNvContentPartPr/>
                <p14:nvPr/>
              </p14:nvContentPartPr>
              <p14:xfrm>
                <a:off x="8636816" y="4427955"/>
                <a:ext cx="56160" cy="89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5BE6201-B5AD-44DC-ACF8-269787B9E99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628176" y="4418955"/>
                  <a:ext cx="73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0D8C196-3DC3-4F75-802A-F59A92FBCD9E}"/>
                    </a:ext>
                  </a:extLst>
                </p14:cNvPr>
                <p14:cNvContentPartPr/>
                <p14:nvPr/>
              </p14:nvContentPartPr>
              <p14:xfrm>
                <a:off x="8743736" y="4431555"/>
                <a:ext cx="74520" cy="997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0D8C196-3DC3-4F75-802A-F59A92FBCD9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35096" y="4422555"/>
                  <a:ext cx="92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EAF8381-D7D3-420A-B8EB-690858FE6EF6}"/>
                    </a:ext>
                  </a:extLst>
                </p14:cNvPr>
                <p14:cNvContentPartPr/>
                <p14:nvPr/>
              </p14:nvContentPartPr>
              <p14:xfrm>
                <a:off x="8325776" y="4443435"/>
                <a:ext cx="23040" cy="82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EAF8381-D7D3-420A-B8EB-690858FE6EF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17136" y="4434795"/>
                  <a:ext cx="40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5E8A0F0-CA17-48CC-A247-46326B0F895B}"/>
                    </a:ext>
                  </a:extLst>
                </p14:cNvPr>
                <p14:cNvContentPartPr/>
                <p14:nvPr/>
              </p14:nvContentPartPr>
              <p14:xfrm>
                <a:off x="8379416" y="4449555"/>
                <a:ext cx="9720" cy="98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5E8A0F0-CA17-48CC-A247-46326B0F895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370776" y="4440915"/>
                  <a:ext cx="2736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BDD4C69-C6A7-4CD4-B691-BCADD72D3CB4}"/>
                  </a:ext>
                </a:extLst>
              </p14:cNvPr>
              <p14:cNvContentPartPr/>
              <p14:nvPr/>
            </p14:nvContentPartPr>
            <p14:xfrm>
              <a:off x="3394080" y="1260000"/>
              <a:ext cx="5270040" cy="37245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BDD4C69-C6A7-4CD4-B691-BCADD72D3CB4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384720" y="1250640"/>
                <a:ext cx="5288760" cy="37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85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A1E3CA6-5CF9-432E-9BE5-62913833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581" y="247650"/>
            <a:ext cx="6641306" cy="702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BFDEC-CB5F-482D-B5A0-69B0711C3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9" y="2414586"/>
            <a:ext cx="2090407" cy="15787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B7B7C0-AE7D-4991-9D52-47225CDC900F}"/>
                  </a:ext>
                </a:extLst>
              </p14:cNvPr>
              <p14:cNvContentPartPr/>
              <p14:nvPr/>
            </p14:nvContentPartPr>
            <p14:xfrm>
              <a:off x="757856" y="1507995"/>
              <a:ext cx="216720" cy="63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B7B7C0-AE7D-4991-9D52-47225CDC90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856" y="1498995"/>
                <a:ext cx="234360" cy="65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4F434D9-AF2F-4ABC-8580-4FD5BD0FEA9E}"/>
              </a:ext>
            </a:extLst>
          </p:cNvPr>
          <p:cNvGrpSpPr/>
          <p:nvPr/>
        </p:nvGrpSpPr>
        <p:grpSpPr>
          <a:xfrm>
            <a:off x="1058816" y="1500435"/>
            <a:ext cx="570240" cy="147240"/>
            <a:chOff x="1058816" y="1500435"/>
            <a:chExt cx="57024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E737A9-A30D-4D97-A45C-14ABEEC3584C}"/>
                    </a:ext>
                  </a:extLst>
                </p14:cNvPr>
                <p14:cNvContentPartPr/>
                <p14:nvPr/>
              </p14:nvContentPartPr>
              <p14:xfrm>
                <a:off x="1058816" y="1559475"/>
                <a:ext cx="198360" cy="88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E737A9-A30D-4D97-A45C-14ABEEC358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9816" y="1550835"/>
                  <a:ext cx="21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CBA529-B2D4-49FE-9270-00A99A2B6557}"/>
                    </a:ext>
                  </a:extLst>
                </p14:cNvPr>
                <p14:cNvContentPartPr/>
                <p14:nvPr/>
              </p14:nvContentPartPr>
              <p14:xfrm>
                <a:off x="1447256" y="1554075"/>
                <a:ext cx="29520" cy="1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CBA529-B2D4-49FE-9270-00A99A2B65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8256" y="1545075"/>
                  <a:ext cx="47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88D4A1-8712-47F3-9577-C3E94F16380B}"/>
                    </a:ext>
                  </a:extLst>
                </p14:cNvPr>
                <p14:cNvContentPartPr/>
                <p14:nvPr/>
              </p14:nvContentPartPr>
              <p14:xfrm>
                <a:off x="1388216" y="1500435"/>
                <a:ext cx="118080" cy="12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88D4A1-8712-47F3-9577-C3E94F1638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9216" y="1491435"/>
                  <a:ext cx="13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AC42EA-B16D-423F-AFFF-A6A7A7C2FA61}"/>
                    </a:ext>
                  </a:extLst>
                </p14:cNvPr>
                <p14:cNvContentPartPr/>
                <p14:nvPr/>
              </p14:nvContentPartPr>
              <p14:xfrm>
                <a:off x="1586216" y="1534635"/>
                <a:ext cx="42840" cy="4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AC42EA-B16D-423F-AFFF-A6A7A7C2FA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7576" y="1525995"/>
                  <a:ext cx="6048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7CFBE6-7E16-4106-8936-ED61D5F2FF95}"/>
              </a:ext>
            </a:extLst>
          </p:cNvPr>
          <p:cNvGrpSpPr/>
          <p:nvPr/>
        </p:nvGrpSpPr>
        <p:grpSpPr>
          <a:xfrm>
            <a:off x="1089776" y="1816515"/>
            <a:ext cx="508320" cy="177480"/>
            <a:chOff x="1089776" y="1816515"/>
            <a:chExt cx="50832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5CC787-85E5-478B-BFA4-5C1F9627240C}"/>
                    </a:ext>
                  </a:extLst>
                </p14:cNvPr>
                <p14:cNvContentPartPr/>
                <p14:nvPr/>
              </p14:nvContentPartPr>
              <p14:xfrm>
                <a:off x="1089776" y="1880595"/>
                <a:ext cx="191520" cy="83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5CC787-85E5-478B-BFA4-5C1F962724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0776" y="1871955"/>
                  <a:ext cx="209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8E4F27-C5C6-4065-8F74-1097AAAE76DB}"/>
                    </a:ext>
                  </a:extLst>
                </p14:cNvPr>
                <p14:cNvContentPartPr/>
                <p14:nvPr/>
              </p14:nvContentPartPr>
              <p14:xfrm>
                <a:off x="1396496" y="1916595"/>
                <a:ext cx="13320" cy="14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8E4F27-C5C6-4065-8F74-1097AAAE76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7496" y="1907595"/>
                  <a:ext cx="30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71C3BA-2D44-4D22-8404-84051E65AFAD}"/>
                    </a:ext>
                  </a:extLst>
                </p14:cNvPr>
                <p14:cNvContentPartPr/>
                <p14:nvPr/>
              </p14:nvContentPartPr>
              <p14:xfrm>
                <a:off x="1318376" y="1835955"/>
                <a:ext cx="138240" cy="158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71C3BA-2D44-4D22-8404-84051E65AF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9376" y="1826955"/>
                  <a:ext cx="155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1F5A9D-08FC-43C5-95C3-B39F67736730}"/>
                    </a:ext>
                  </a:extLst>
                </p14:cNvPr>
                <p14:cNvContentPartPr/>
                <p14:nvPr/>
              </p14:nvContentPartPr>
              <p14:xfrm>
                <a:off x="1572896" y="1816515"/>
                <a:ext cx="25200" cy="15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1F5A9D-08FC-43C5-95C3-B39F677367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63896" y="1807875"/>
                  <a:ext cx="4284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4B3D515-8B66-4A4E-A326-5C8BC93A0F4C}"/>
                  </a:ext>
                </a:extLst>
              </p14:cNvPr>
              <p14:cNvContentPartPr/>
              <p14:nvPr/>
            </p14:nvContentPartPr>
            <p14:xfrm>
              <a:off x="1818416" y="1531755"/>
              <a:ext cx="74520" cy="53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4B3D515-8B66-4A4E-A326-5C8BC93A0F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09776" y="1522755"/>
                <a:ext cx="921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B463008-52ED-4040-B473-F7C2ED72EC4D}"/>
                  </a:ext>
                </a:extLst>
              </p14:cNvPr>
              <p14:cNvContentPartPr/>
              <p14:nvPr/>
            </p14:nvContentPartPr>
            <p14:xfrm>
              <a:off x="1808696" y="1919115"/>
              <a:ext cx="127440" cy="44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B463008-52ED-4040-B473-F7C2ED72EC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00056" y="1910115"/>
                <a:ext cx="14508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2FB2C86-C17E-4FFA-A94F-80ECA57A092A}"/>
              </a:ext>
            </a:extLst>
          </p:cNvPr>
          <p:cNvGrpSpPr/>
          <p:nvPr/>
        </p:nvGrpSpPr>
        <p:grpSpPr>
          <a:xfrm>
            <a:off x="464456" y="2514195"/>
            <a:ext cx="131760" cy="160560"/>
            <a:chOff x="464456" y="2514195"/>
            <a:chExt cx="13176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5CC475-9A82-4B87-AA84-09F2E6D196AE}"/>
                    </a:ext>
                  </a:extLst>
                </p14:cNvPr>
                <p14:cNvContentPartPr/>
                <p14:nvPr/>
              </p14:nvContentPartPr>
              <p14:xfrm>
                <a:off x="464456" y="2514195"/>
                <a:ext cx="131760" cy="160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5CC475-9A82-4B87-AA84-09F2E6D196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456" y="2505195"/>
                  <a:ext cx="149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FC0B53-E007-42CB-98D1-8B367B0F3859}"/>
                    </a:ext>
                  </a:extLst>
                </p14:cNvPr>
                <p14:cNvContentPartPr/>
                <p14:nvPr/>
              </p14:nvContentPartPr>
              <p14:xfrm>
                <a:off x="495416" y="2612115"/>
                <a:ext cx="48600" cy="13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FC0B53-E007-42CB-98D1-8B367B0F38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6416" y="2603115"/>
                  <a:ext cx="662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37207B-880C-496B-987E-FA60A72D7570}"/>
                  </a:ext>
                </a:extLst>
              </p14:cNvPr>
              <p14:cNvContentPartPr/>
              <p14:nvPr/>
            </p14:nvContentPartPr>
            <p14:xfrm>
              <a:off x="414416" y="3642795"/>
              <a:ext cx="174240" cy="177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37207B-880C-496B-987E-FA60A72D75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5416" y="3633795"/>
                <a:ext cx="19188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93160-69A9-4ECB-A0C1-FD71A246CD1A}"/>
              </a:ext>
            </a:extLst>
          </p:cNvPr>
          <p:cNvGrpSpPr/>
          <p:nvPr/>
        </p:nvGrpSpPr>
        <p:grpSpPr>
          <a:xfrm>
            <a:off x="2106056" y="1396395"/>
            <a:ext cx="253080" cy="191160"/>
            <a:chOff x="2106056" y="1396395"/>
            <a:chExt cx="25308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74B108-12AE-4C80-BE04-A37EA8D1A3B4}"/>
                    </a:ext>
                  </a:extLst>
                </p14:cNvPr>
                <p14:cNvContentPartPr/>
                <p14:nvPr/>
              </p14:nvContentPartPr>
              <p14:xfrm>
                <a:off x="2106056" y="1500435"/>
                <a:ext cx="213840" cy="87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74B108-12AE-4C80-BE04-A37EA8D1A3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97416" y="1491435"/>
                  <a:ext cx="231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A82F0C-EE72-455A-A746-249DDEE8FDD4}"/>
                    </a:ext>
                  </a:extLst>
                </p14:cNvPr>
                <p14:cNvContentPartPr/>
                <p14:nvPr/>
              </p14:nvContentPartPr>
              <p14:xfrm>
                <a:off x="2328896" y="1396395"/>
                <a:ext cx="30240" cy="9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A82F0C-EE72-455A-A746-249DDEE8FD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20256" y="1387755"/>
                  <a:ext cx="4788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0E8018A-DCF3-496D-B4A9-DB47141B8397}"/>
                  </a:ext>
                </a:extLst>
              </p14:cNvPr>
              <p14:cNvContentPartPr/>
              <p14:nvPr/>
            </p14:nvContentPartPr>
            <p14:xfrm>
              <a:off x="2142056" y="1851795"/>
              <a:ext cx="206280" cy="126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0E8018A-DCF3-496D-B4A9-DB47141B839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33056" y="1842795"/>
                <a:ext cx="22392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F9C6D04-EEFE-4211-A08A-43B929A17F47}"/>
              </a:ext>
            </a:extLst>
          </p:cNvPr>
          <p:cNvGrpSpPr/>
          <p:nvPr/>
        </p:nvGrpSpPr>
        <p:grpSpPr>
          <a:xfrm>
            <a:off x="3381536" y="1424475"/>
            <a:ext cx="153720" cy="205560"/>
            <a:chOff x="3381536" y="1424475"/>
            <a:chExt cx="15372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728925-8344-417E-8C6F-1CE655D3D206}"/>
                    </a:ext>
                  </a:extLst>
                </p14:cNvPr>
                <p14:cNvContentPartPr/>
                <p14:nvPr/>
              </p14:nvContentPartPr>
              <p14:xfrm>
                <a:off x="3381536" y="1457595"/>
                <a:ext cx="61200" cy="15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728925-8344-417E-8C6F-1CE655D3D2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72536" y="1448955"/>
                  <a:ext cx="78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53AA51-FD04-4E95-9980-D4990642B466}"/>
                    </a:ext>
                  </a:extLst>
                </p14:cNvPr>
                <p14:cNvContentPartPr/>
                <p14:nvPr/>
              </p14:nvContentPartPr>
              <p14:xfrm>
                <a:off x="3468296" y="1424475"/>
                <a:ext cx="66960" cy="205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53AA51-FD04-4E95-9980-D4990642B4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59656" y="1415475"/>
                  <a:ext cx="8460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1CDCB4-BC83-4C24-B53F-9310853C8E9D}"/>
              </a:ext>
            </a:extLst>
          </p:cNvPr>
          <p:cNvGrpSpPr/>
          <p:nvPr/>
        </p:nvGrpSpPr>
        <p:grpSpPr>
          <a:xfrm>
            <a:off x="3694016" y="1263195"/>
            <a:ext cx="723960" cy="749880"/>
            <a:chOff x="3694016" y="1263195"/>
            <a:chExt cx="72396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D3D278-F37B-4D58-8E69-7F8347E18C3D}"/>
                    </a:ext>
                  </a:extLst>
                </p14:cNvPr>
                <p14:cNvContentPartPr/>
                <p14:nvPr/>
              </p14:nvContentPartPr>
              <p14:xfrm>
                <a:off x="3694016" y="1263195"/>
                <a:ext cx="216360" cy="74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D3D278-F37B-4D58-8E69-7F8347E18C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85016" y="1254555"/>
                  <a:ext cx="23400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6A2695-559D-4AFF-80CB-D09C4C96B8A1}"/>
                    </a:ext>
                  </a:extLst>
                </p14:cNvPr>
                <p14:cNvContentPartPr/>
                <p14:nvPr/>
              </p14:nvContentPartPr>
              <p14:xfrm>
                <a:off x="3892016" y="1279755"/>
                <a:ext cx="137880" cy="154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6A2695-559D-4AFF-80CB-D09C4C96B8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3016" y="1271115"/>
                  <a:ext cx="155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027014-BAD6-48B5-8143-D4DD399C1BE3}"/>
                    </a:ext>
                  </a:extLst>
                </p14:cNvPr>
                <p14:cNvContentPartPr/>
                <p14:nvPr/>
              </p14:nvContentPartPr>
              <p14:xfrm>
                <a:off x="3908936" y="1349595"/>
                <a:ext cx="60120" cy="2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027014-BAD6-48B5-8143-D4DD399C1B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99936" y="1340595"/>
                  <a:ext cx="77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59E8A1-5393-4EBD-BD8C-5409B7CC3A63}"/>
                    </a:ext>
                  </a:extLst>
                </p14:cNvPr>
                <p14:cNvContentPartPr/>
                <p14:nvPr/>
              </p14:nvContentPartPr>
              <p14:xfrm>
                <a:off x="4155896" y="1357155"/>
                <a:ext cx="58320" cy="43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59E8A1-5393-4EBD-BD8C-5409B7CC3A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47256" y="1348155"/>
                  <a:ext cx="75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A60088-9649-436C-A787-5737D3C28A4D}"/>
                    </a:ext>
                  </a:extLst>
                </p14:cNvPr>
                <p14:cNvContentPartPr/>
                <p14:nvPr/>
              </p14:nvContentPartPr>
              <p14:xfrm>
                <a:off x="4264976" y="1332675"/>
                <a:ext cx="61920" cy="46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A60088-9649-436C-A787-5737D3C28A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56336" y="1324035"/>
                  <a:ext cx="79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64EBAE-F0DD-4947-9BE4-15948A6699BC}"/>
                    </a:ext>
                  </a:extLst>
                </p14:cNvPr>
                <p14:cNvContentPartPr/>
                <p14:nvPr/>
              </p14:nvContentPartPr>
              <p14:xfrm>
                <a:off x="3901736" y="1720755"/>
                <a:ext cx="165600" cy="167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64EBAE-F0DD-4947-9BE4-15948A6699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93096" y="1712115"/>
                  <a:ext cx="183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6BD071-693A-4889-814E-A0E375313423}"/>
                    </a:ext>
                  </a:extLst>
                </p14:cNvPr>
                <p14:cNvContentPartPr/>
                <p14:nvPr/>
              </p14:nvContentPartPr>
              <p14:xfrm>
                <a:off x="4176416" y="1862235"/>
                <a:ext cx="71640" cy="4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6BD071-693A-4889-814E-A0E3753134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67776" y="1853595"/>
                  <a:ext cx="89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983261-8956-40DA-AB89-012A71B54AC9}"/>
                    </a:ext>
                  </a:extLst>
                </p14:cNvPr>
                <p14:cNvContentPartPr/>
                <p14:nvPr/>
              </p14:nvContentPartPr>
              <p14:xfrm>
                <a:off x="4361816" y="1852515"/>
                <a:ext cx="56160" cy="45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983261-8956-40DA-AB89-012A71B54A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52816" y="1843875"/>
                  <a:ext cx="738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6D32FB-0110-4D6B-AD30-2A1B1CFAD72F}"/>
              </a:ext>
            </a:extLst>
          </p:cNvPr>
          <p:cNvGrpSpPr/>
          <p:nvPr/>
        </p:nvGrpSpPr>
        <p:grpSpPr>
          <a:xfrm>
            <a:off x="4913696" y="1258155"/>
            <a:ext cx="793440" cy="629280"/>
            <a:chOff x="4913696" y="1258155"/>
            <a:chExt cx="79344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BF8CEE-5AF4-4BF5-BB71-E5612AEE21F3}"/>
                    </a:ext>
                  </a:extLst>
                </p14:cNvPr>
                <p14:cNvContentPartPr/>
                <p14:nvPr/>
              </p14:nvContentPartPr>
              <p14:xfrm>
                <a:off x="4920176" y="1355715"/>
                <a:ext cx="13320" cy="21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BF8CEE-5AF4-4BF5-BB71-E5612AEE21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11176" y="1347075"/>
                  <a:ext cx="30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D94CA4-4953-40EB-9B81-34BF8AC6B3FB}"/>
                    </a:ext>
                  </a:extLst>
                </p14:cNvPr>
                <p14:cNvContentPartPr/>
                <p14:nvPr/>
              </p14:nvContentPartPr>
              <p14:xfrm>
                <a:off x="4926656" y="1306395"/>
                <a:ext cx="308880" cy="27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D94CA4-4953-40EB-9B81-34BF8AC6B3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18016" y="1297395"/>
                  <a:ext cx="326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706DAB-D730-471D-9EEA-C158D978B292}"/>
                    </a:ext>
                  </a:extLst>
                </p14:cNvPr>
                <p14:cNvContentPartPr/>
                <p14:nvPr/>
              </p14:nvContentPartPr>
              <p14:xfrm>
                <a:off x="5204576" y="1276155"/>
                <a:ext cx="23040" cy="13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706DAB-D730-471D-9EEA-C158D978B2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5936" y="1267515"/>
                  <a:ext cx="40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D657EB-8DA1-4D2E-998F-DC02346736EB}"/>
                    </a:ext>
                  </a:extLst>
                </p14:cNvPr>
                <p14:cNvContentPartPr/>
                <p14:nvPr/>
              </p14:nvContentPartPr>
              <p14:xfrm>
                <a:off x="5206016" y="1258155"/>
                <a:ext cx="162720" cy="168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D657EB-8DA1-4D2E-998F-DC02346736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97016" y="1249515"/>
                  <a:ext cx="180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03258D-27F8-4448-A3CD-83448ACAE099}"/>
                    </a:ext>
                  </a:extLst>
                </p14:cNvPr>
                <p14:cNvContentPartPr/>
                <p14:nvPr/>
              </p14:nvContentPartPr>
              <p14:xfrm>
                <a:off x="5337416" y="1299555"/>
                <a:ext cx="101160" cy="50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03258D-27F8-4448-A3CD-83448ACAE0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28776" y="1290915"/>
                  <a:ext cx="118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58DB3E-3658-476E-8254-3AE4678E2F69}"/>
                    </a:ext>
                  </a:extLst>
                </p14:cNvPr>
                <p14:cNvContentPartPr/>
                <p14:nvPr/>
              </p14:nvContentPartPr>
              <p14:xfrm>
                <a:off x="5437856" y="1314675"/>
                <a:ext cx="269280" cy="543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58DB3E-3658-476E-8254-3AE4678E2F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9216" y="1305675"/>
                  <a:ext cx="2869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90FADCD-2EDF-4A97-8AE2-F8AC932BB48E}"/>
                    </a:ext>
                  </a:extLst>
                </p14:cNvPr>
                <p14:cNvContentPartPr/>
                <p14:nvPr/>
              </p14:nvContentPartPr>
              <p14:xfrm>
                <a:off x="5322656" y="1687275"/>
                <a:ext cx="164160" cy="200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90FADCD-2EDF-4A97-8AE2-F8AC932BB4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13656" y="1678275"/>
                  <a:ext cx="181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B5BF9F-63CB-4EC0-9B75-02535DB9D1F6}"/>
                    </a:ext>
                  </a:extLst>
                </p14:cNvPr>
                <p14:cNvContentPartPr/>
                <p14:nvPr/>
              </p14:nvContentPartPr>
              <p14:xfrm>
                <a:off x="5250296" y="1759635"/>
                <a:ext cx="72360" cy="66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B5BF9F-63CB-4EC0-9B75-02535DB9D1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41296" y="1750995"/>
                  <a:ext cx="90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F3F516-0D75-4E5C-92BB-CFAD7F82B15C}"/>
                    </a:ext>
                  </a:extLst>
                </p14:cNvPr>
                <p14:cNvContentPartPr/>
                <p14:nvPr/>
              </p14:nvContentPartPr>
              <p14:xfrm>
                <a:off x="4913696" y="1566675"/>
                <a:ext cx="335520" cy="24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F3F516-0D75-4E5C-92BB-CFAD7F82B1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05056" y="1558035"/>
                  <a:ext cx="35316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BDD84F-89EA-478F-98DD-DFAEBFF92CB5}"/>
              </a:ext>
            </a:extLst>
          </p:cNvPr>
          <p:cNvGrpSpPr/>
          <p:nvPr/>
        </p:nvGrpSpPr>
        <p:grpSpPr>
          <a:xfrm>
            <a:off x="3433736" y="2393235"/>
            <a:ext cx="1042920" cy="632520"/>
            <a:chOff x="3433736" y="2393235"/>
            <a:chExt cx="104292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605BF9-CCC8-4D1D-86D0-40FCB8F47C18}"/>
                    </a:ext>
                  </a:extLst>
                </p14:cNvPr>
                <p14:cNvContentPartPr/>
                <p14:nvPr/>
              </p14:nvContentPartPr>
              <p14:xfrm>
                <a:off x="3433736" y="2585115"/>
                <a:ext cx="198360" cy="17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605BF9-CCC8-4D1D-86D0-40FCB8F47C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5096" y="2576115"/>
                  <a:ext cx="216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DB784E9-E139-40B7-9581-F4C79016385E}"/>
                    </a:ext>
                  </a:extLst>
                </p14:cNvPr>
                <p14:cNvContentPartPr/>
                <p14:nvPr/>
              </p14:nvContentPartPr>
              <p14:xfrm>
                <a:off x="3620936" y="2592675"/>
                <a:ext cx="46800" cy="18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DB784E9-E139-40B7-9581-F4C7901638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11936" y="2583675"/>
                  <a:ext cx="64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0FC8D1-501F-484B-90D1-49480F711D93}"/>
                    </a:ext>
                  </a:extLst>
                </p14:cNvPr>
                <p14:cNvContentPartPr/>
                <p14:nvPr/>
              </p14:nvContentPartPr>
              <p14:xfrm>
                <a:off x="3745856" y="2397915"/>
                <a:ext cx="232200" cy="627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0FC8D1-501F-484B-90D1-49480F711D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37216" y="2389275"/>
                  <a:ext cx="2498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E082AF-CF4B-4701-B84C-E3B0DAE6A993}"/>
                    </a:ext>
                  </a:extLst>
                </p14:cNvPr>
                <p14:cNvContentPartPr/>
                <p14:nvPr/>
              </p14:nvContentPartPr>
              <p14:xfrm>
                <a:off x="3969416" y="2393235"/>
                <a:ext cx="152280" cy="169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E082AF-CF4B-4701-B84C-E3B0DAE6A9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60776" y="2384595"/>
                  <a:ext cx="169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0B2B7BC-A7F3-4F36-8C73-E00845D1DDE5}"/>
                    </a:ext>
                  </a:extLst>
                </p14:cNvPr>
                <p14:cNvContentPartPr/>
                <p14:nvPr/>
              </p14:nvContentPartPr>
              <p14:xfrm>
                <a:off x="4022696" y="2498715"/>
                <a:ext cx="52560" cy="9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0B2B7BC-A7F3-4F36-8C73-E00845D1DD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3696" y="2490075"/>
                  <a:ext cx="70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CD6182F-93A0-45E2-81CD-2D1BAA81FA1D}"/>
                    </a:ext>
                  </a:extLst>
                </p14:cNvPr>
                <p14:cNvContentPartPr/>
                <p14:nvPr/>
              </p14:nvContentPartPr>
              <p14:xfrm>
                <a:off x="4241576" y="2497995"/>
                <a:ext cx="45360" cy="60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CD6182F-93A0-45E2-81CD-2D1BAA81FA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2936" y="2488995"/>
                  <a:ext cx="63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FF5507-ED97-4F2D-BF75-4A2D38BF6C0E}"/>
                    </a:ext>
                  </a:extLst>
                </p14:cNvPr>
                <p14:cNvContentPartPr/>
                <p14:nvPr/>
              </p14:nvContentPartPr>
              <p14:xfrm>
                <a:off x="4374416" y="2398275"/>
                <a:ext cx="29160" cy="161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FF5507-ED97-4F2D-BF75-4A2D38BF6C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65416" y="2389635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195878-F9E9-4AE3-B8B0-06EEFA74050B}"/>
                    </a:ext>
                  </a:extLst>
                </p14:cNvPr>
                <p14:cNvContentPartPr/>
                <p14:nvPr/>
              </p14:nvContentPartPr>
              <p14:xfrm>
                <a:off x="3988856" y="2783475"/>
                <a:ext cx="144360" cy="181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195878-F9E9-4AE3-B8B0-06EEFA7405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79856" y="2774835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7509A10-6625-4B19-8B84-C17BFE672AE7}"/>
                    </a:ext>
                  </a:extLst>
                </p14:cNvPr>
                <p14:cNvContentPartPr/>
                <p14:nvPr/>
              </p14:nvContentPartPr>
              <p14:xfrm>
                <a:off x="4236176" y="2924955"/>
                <a:ext cx="54000" cy="4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7509A10-6625-4B19-8B84-C17BFE672A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27176" y="2915955"/>
                  <a:ext cx="71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2B8B9F-202E-4E19-A22C-4195A2862F86}"/>
                    </a:ext>
                  </a:extLst>
                </p14:cNvPr>
                <p14:cNvContentPartPr/>
                <p14:nvPr/>
              </p14:nvContentPartPr>
              <p14:xfrm>
                <a:off x="4450376" y="2813355"/>
                <a:ext cx="26280" cy="178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E2B8B9F-202E-4E19-A22C-4195A2862F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41736" y="2804715"/>
                  <a:ext cx="439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0ED4CA-944C-4113-A4D6-E20A80983562}"/>
              </a:ext>
            </a:extLst>
          </p:cNvPr>
          <p:cNvGrpSpPr/>
          <p:nvPr/>
        </p:nvGrpSpPr>
        <p:grpSpPr>
          <a:xfrm>
            <a:off x="5001896" y="2262915"/>
            <a:ext cx="633960" cy="680760"/>
            <a:chOff x="5001896" y="2262915"/>
            <a:chExt cx="633960" cy="68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0C0B46-EA72-4DAF-BB75-A80317D1B472}"/>
                    </a:ext>
                  </a:extLst>
                </p14:cNvPr>
                <p14:cNvContentPartPr/>
                <p14:nvPr/>
              </p14:nvContentPartPr>
              <p14:xfrm>
                <a:off x="5001896" y="2338155"/>
                <a:ext cx="40320" cy="246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0C0B46-EA72-4DAF-BB75-A80317D1B4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92896" y="2329155"/>
                  <a:ext cx="57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8552FB1-78F9-4DC7-AF56-4D53FBA3EEB7}"/>
                    </a:ext>
                  </a:extLst>
                </p14:cNvPr>
                <p14:cNvContentPartPr/>
                <p14:nvPr/>
              </p14:nvContentPartPr>
              <p14:xfrm>
                <a:off x="5008016" y="2313675"/>
                <a:ext cx="292680" cy="1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8552FB1-78F9-4DC7-AF56-4D53FBA3EE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99016" y="2305035"/>
                  <a:ext cx="310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EBA8D0E-BD7D-43C8-8200-95B1437D9B7E}"/>
                    </a:ext>
                  </a:extLst>
                </p14:cNvPr>
                <p14:cNvContentPartPr/>
                <p14:nvPr/>
              </p14:nvContentPartPr>
              <p14:xfrm>
                <a:off x="5272976" y="2262915"/>
                <a:ext cx="164520" cy="159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EBA8D0E-BD7D-43C8-8200-95B1437D9B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64336" y="2253915"/>
                  <a:ext cx="182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532BF8-3AD2-44E9-B4C7-2E6A83D95C21}"/>
                    </a:ext>
                  </a:extLst>
                </p14:cNvPr>
                <p14:cNvContentPartPr/>
                <p14:nvPr/>
              </p14:nvContentPartPr>
              <p14:xfrm>
                <a:off x="5408696" y="2322315"/>
                <a:ext cx="227160" cy="537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532BF8-3AD2-44E9-B4C7-2E6A83D95C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99696" y="2313675"/>
                  <a:ext cx="2448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E7E488-897F-4F48-AF88-55FCC46D9BF1}"/>
                    </a:ext>
                  </a:extLst>
                </p14:cNvPr>
                <p14:cNvContentPartPr/>
                <p14:nvPr/>
              </p14:nvContentPartPr>
              <p14:xfrm>
                <a:off x="5429576" y="2776995"/>
                <a:ext cx="25920" cy="139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E7E488-897F-4F48-AF88-55FCC46D9BF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20576" y="2768355"/>
                  <a:ext cx="43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DDF96-C35D-4EB7-845D-4DBF818E2F8D}"/>
                    </a:ext>
                  </a:extLst>
                </p14:cNvPr>
                <p14:cNvContentPartPr/>
                <p14:nvPr/>
              </p14:nvContentPartPr>
              <p14:xfrm>
                <a:off x="5312936" y="2768715"/>
                <a:ext cx="143640" cy="174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DDF96-C35D-4EB7-845D-4DBF818E2F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03936" y="2760075"/>
                  <a:ext cx="161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D7A6F4-4C81-4CF6-A1BD-5BDFD72B44FF}"/>
                    </a:ext>
                  </a:extLst>
                </p14:cNvPr>
                <p14:cNvContentPartPr/>
                <p14:nvPr/>
              </p14:nvContentPartPr>
              <p14:xfrm>
                <a:off x="5028536" y="2587635"/>
                <a:ext cx="281160" cy="296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D7A6F4-4C81-4CF6-A1BD-5BDFD72B44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19536" y="2578995"/>
                  <a:ext cx="29880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021693A-99EA-4808-AE48-4AB0846B05CB}"/>
              </a:ext>
            </a:extLst>
          </p:cNvPr>
          <p:cNvGrpSpPr/>
          <p:nvPr/>
        </p:nvGrpSpPr>
        <p:grpSpPr>
          <a:xfrm>
            <a:off x="3029096" y="3405915"/>
            <a:ext cx="1391040" cy="696960"/>
            <a:chOff x="3029096" y="3405915"/>
            <a:chExt cx="139104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136890-0375-4F44-B43F-6D291BC6CD75}"/>
                    </a:ext>
                  </a:extLst>
                </p14:cNvPr>
                <p14:cNvContentPartPr/>
                <p14:nvPr/>
              </p14:nvContentPartPr>
              <p14:xfrm>
                <a:off x="3029096" y="3663675"/>
                <a:ext cx="118080" cy="165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136890-0375-4F44-B43F-6D291BC6CD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20096" y="3655035"/>
                  <a:ext cx="135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E4BA11-FF78-47A1-99B4-064E02D03A17}"/>
                    </a:ext>
                  </a:extLst>
                </p14:cNvPr>
                <p14:cNvContentPartPr/>
                <p14:nvPr/>
              </p14:nvContentPartPr>
              <p14:xfrm>
                <a:off x="3175256" y="3675195"/>
                <a:ext cx="32040" cy="157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E4BA11-FF78-47A1-99B4-064E02D03A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66256" y="3666195"/>
                  <a:ext cx="49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C68800-71E5-40F5-AE64-553FE12F6D9C}"/>
                    </a:ext>
                  </a:extLst>
                </p14:cNvPr>
                <p14:cNvContentPartPr/>
                <p14:nvPr/>
              </p14:nvContentPartPr>
              <p14:xfrm>
                <a:off x="3336536" y="3684915"/>
                <a:ext cx="131040" cy="155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C68800-71E5-40F5-AE64-553FE12F6D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27536" y="3676275"/>
                  <a:ext cx="148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8E2751-30F5-4238-AA5A-CBC41913D9BC}"/>
                    </a:ext>
                  </a:extLst>
                </p14:cNvPr>
                <p14:cNvContentPartPr/>
                <p14:nvPr/>
              </p14:nvContentPartPr>
              <p14:xfrm>
                <a:off x="3520496" y="3647835"/>
                <a:ext cx="40320" cy="219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8E2751-30F5-4238-AA5A-CBC41913D9B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11496" y="3638835"/>
                  <a:ext cx="57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6BAEE4-F1F1-4A00-835B-91721BF8DCAF}"/>
                    </a:ext>
                  </a:extLst>
                </p14:cNvPr>
                <p14:cNvContentPartPr/>
                <p14:nvPr/>
              </p14:nvContentPartPr>
              <p14:xfrm>
                <a:off x="3712016" y="3430755"/>
                <a:ext cx="226080" cy="672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6BAEE4-F1F1-4A00-835B-91721BF8DC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03376" y="3421755"/>
                  <a:ext cx="2437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82DDC85-F8DA-4FC1-A9A2-84BE6D6D530D}"/>
                    </a:ext>
                  </a:extLst>
                </p14:cNvPr>
                <p14:cNvContentPartPr/>
                <p14:nvPr/>
              </p14:nvContentPartPr>
              <p14:xfrm>
                <a:off x="4022696" y="3405915"/>
                <a:ext cx="128160" cy="157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82DDC85-F8DA-4FC1-A9A2-84BE6D6D53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13696" y="3397275"/>
                  <a:ext cx="145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32C129-2424-41B2-9331-E568D1BDF7C6}"/>
                    </a:ext>
                  </a:extLst>
                </p14:cNvPr>
                <p14:cNvContentPartPr/>
                <p14:nvPr/>
              </p14:nvContentPartPr>
              <p14:xfrm>
                <a:off x="4061576" y="3499515"/>
                <a:ext cx="56880" cy="6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32C129-2424-41B2-9331-E568D1BDF7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52576" y="3490515"/>
                  <a:ext cx="74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5DAFE4-C026-433C-A56C-5F7B210831A6}"/>
                    </a:ext>
                  </a:extLst>
                </p14:cNvPr>
                <p14:cNvContentPartPr/>
                <p14:nvPr/>
              </p14:nvContentPartPr>
              <p14:xfrm>
                <a:off x="4245536" y="3505995"/>
                <a:ext cx="51120" cy="46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5DAFE4-C026-433C-A56C-5F7B210831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36896" y="3497355"/>
                  <a:ext cx="68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9482A95-89EA-43A3-9EE6-777A016FD35D}"/>
                    </a:ext>
                  </a:extLst>
                </p14:cNvPr>
                <p14:cNvContentPartPr/>
                <p14:nvPr/>
              </p14:nvContentPartPr>
              <p14:xfrm>
                <a:off x="4402496" y="3422475"/>
                <a:ext cx="17640" cy="143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9482A95-89EA-43A3-9EE6-777A016FD3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93496" y="3413475"/>
                  <a:ext cx="352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22FA656-E499-456A-A80B-7786206501AC}"/>
              </a:ext>
            </a:extLst>
          </p:cNvPr>
          <p:cNvGrpSpPr/>
          <p:nvPr/>
        </p:nvGrpSpPr>
        <p:grpSpPr>
          <a:xfrm>
            <a:off x="4070216" y="3778155"/>
            <a:ext cx="400320" cy="165600"/>
            <a:chOff x="4070216" y="3778155"/>
            <a:chExt cx="40032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4071362-4FB9-47E3-826B-94FFF663B8F9}"/>
                    </a:ext>
                  </a:extLst>
                </p14:cNvPr>
                <p14:cNvContentPartPr/>
                <p14:nvPr/>
              </p14:nvContentPartPr>
              <p14:xfrm>
                <a:off x="4070216" y="3778155"/>
                <a:ext cx="146520" cy="159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4071362-4FB9-47E3-826B-94FFF663B8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61576" y="3769155"/>
                  <a:ext cx="164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0793848-514B-4ECA-B966-C9FC5A0E9F41}"/>
                    </a:ext>
                  </a:extLst>
                </p14:cNvPr>
                <p14:cNvContentPartPr/>
                <p14:nvPr/>
              </p14:nvContentPartPr>
              <p14:xfrm>
                <a:off x="4321856" y="3908475"/>
                <a:ext cx="46080" cy="35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0793848-514B-4ECA-B966-C9FC5A0E9F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12856" y="3899475"/>
                  <a:ext cx="63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43154D6-A81F-4B54-A439-F9AD1CFF5A4A}"/>
                    </a:ext>
                  </a:extLst>
                </p14:cNvPr>
                <p14:cNvContentPartPr/>
                <p14:nvPr/>
              </p14:nvContentPartPr>
              <p14:xfrm>
                <a:off x="4419776" y="3899835"/>
                <a:ext cx="50760" cy="34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43154D6-A81F-4B54-A439-F9AD1CFF5A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11136" y="3891195"/>
                  <a:ext cx="684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A8C509-A60F-4A42-B808-AD60A01FE685}"/>
              </a:ext>
            </a:extLst>
          </p:cNvPr>
          <p:cNvGrpSpPr/>
          <p:nvPr/>
        </p:nvGrpSpPr>
        <p:grpSpPr>
          <a:xfrm>
            <a:off x="4802096" y="3418515"/>
            <a:ext cx="311400" cy="141480"/>
            <a:chOff x="4802096" y="3418515"/>
            <a:chExt cx="31140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2F01E11-1006-447C-952A-8AA309F77666}"/>
                    </a:ext>
                  </a:extLst>
                </p14:cNvPr>
                <p14:cNvContentPartPr/>
                <p14:nvPr/>
              </p14:nvContentPartPr>
              <p14:xfrm>
                <a:off x="4802096" y="3418515"/>
                <a:ext cx="90000" cy="141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F01E11-1006-447C-952A-8AA309F776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93096" y="3409875"/>
                  <a:ext cx="107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7BD822E-A458-43B6-9EFD-2EC4C2E53C2F}"/>
                    </a:ext>
                  </a:extLst>
                </p14:cNvPr>
                <p14:cNvContentPartPr/>
                <p14:nvPr/>
              </p14:nvContentPartPr>
              <p14:xfrm>
                <a:off x="4820456" y="3502035"/>
                <a:ext cx="51480" cy="2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7BD822E-A458-43B6-9EFD-2EC4C2E53C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11456" y="3493035"/>
                  <a:ext cx="69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5B157C1-9AA9-4DB4-8AE9-09EE6577A6AD}"/>
                    </a:ext>
                  </a:extLst>
                </p14:cNvPr>
                <p14:cNvContentPartPr/>
                <p14:nvPr/>
              </p14:nvContentPartPr>
              <p14:xfrm>
                <a:off x="4957256" y="3487635"/>
                <a:ext cx="46080" cy="57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5B157C1-9AA9-4DB4-8AE9-09EE6577A6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48616" y="3478635"/>
                  <a:ext cx="63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23AEF92-CFA7-44C9-B8A0-0792ECD1C769}"/>
                    </a:ext>
                  </a:extLst>
                </p14:cNvPr>
                <p14:cNvContentPartPr/>
                <p14:nvPr/>
              </p14:nvContentPartPr>
              <p14:xfrm>
                <a:off x="5020616" y="3478995"/>
                <a:ext cx="92880" cy="30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23AEF92-CFA7-44C9-B8A0-0792ECD1C7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11616" y="3469995"/>
                  <a:ext cx="1105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951C9F6-1787-4245-8C35-2F7E0E6D0243}"/>
              </a:ext>
            </a:extLst>
          </p:cNvPr>
          <p:cNvGrpSpPr/>
          <p:nvPr/>
        </p:nvGrpSpPr>
        <p:grpSpPr>
          <a:xfrm>
            <a:off x="4802096" y="3806595"/>
            <a:ext cx="379080" cy="151560"/>
            <a:chOff x="4802096" y="3806595"/>
            <a:chExt cx="37908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CA2612-ED2C-4F06-ABC7-BFE0C3EAA002}"/>
                    </a:ext>
                  </a:extLst>
                </p14:cNvPr>
                <p14:cNvContentPartPr/>
                <p14:nvPr/>
              </p14:nvContentPartPr>
              <p14:xfrm>
                <a:off x="4802096" y="3812715"/>
                <a:ext cx="117720" cy="145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CA2612-ED2C-4F06-ABC7-BFE0C3EAA0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93096" y="3804075"/>
                  <a:ext cx="135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27B885-707F-43CE-A1C7-37FB45D5BF83}"/>
                    </a:ext>
                  </a:extLst>
                </p14:cNvPr>
                <p14:cNvContentPartPr/>
                <p14:nvPr/>
              </p14:nvContentPartPr>
              <p14:xfrm>
                <a:off x="4978856" y="3885795"/>
                <a:ext cx="65880" cy="48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27B885-707F-43CE-A1C7-37FB45D5BF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70216" y="3876795"/>
                  <a:ext cx="83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557253-3B65-406E-96B0-B2FF7446EADD}"/>
                    </a:ext>
                  </a:extLst>
                </p14:cNvPr>
                <p14:cNvContentPartPr/>
                <p14:nvPr/>
              </p14:nvContentPartPr>
              <p14:xfrm>
                <a:off x="5162816" y="3806595"/>
                <a:ext cx="18360" cy="140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557253-3B65-406E-96B0-B2FF7446EA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4176" y="3797955"/>
                  <a:ext cx="360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A1EF7E6-2A7B-443D-A525-0B088E3866B3}"/>
              </a:ext>
            </a:extLst>
          </p:cNvPr>
          <p:cNvGrpSpPr/>
          <p:nvPr/>
        </p:nvGrpSpPr>
        <p:grpSpPr>
          <a:xfrm>
            <a:off x="5497256" y="3356235"/>
            <a:ext cx="629280" cy="560880"/>
            <a:chOff x="5497256" y="3356235"/>
            <a:chExt cx="62928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11BD34-C71D-409F-A5A3-98CA32397E6B}"/>
                    </a:ext>
                  </a:extLst>
                </p14:cNvPr>
                <p14:cNvContentPartPr/>
                <p14:nvPr/>
              </p14:nvContentPartPr>
              <p14:xfrm>
                <a:off x="5508056" y="3438675"/>
                <a:ext cx="23400" cy="208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11BD34-C71D-409F-A5A3-98CA32397E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99416" y="3429675"/>
                  <a:ext cx="41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D40C590-3E24-4AB3-8854-332047C89D35}"/>
                    </a:ext>
                  </a:extLst>
                </p14:cNvPr>
                <p14:cNvContentPartPr/>
                <p14:nvPr/>
              </p14:nvContentPartPr>
              <p14:xfrm>
                <a:off x="5519216" y="3367755"/>
                <a:ext cx="317160" cy="146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D40C590-3E24-4AB3-8854-332047C89D3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10216" y="3359115"/>
                  <a:ext cx="33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372A37-F1FB-4181-9A32-0A27EE1AACAB}"/>
                    </a:ext>
                  </a:extLst>
                </p14:cNvPr>
                <p14:cNvContentPartPr/>
                <p14:nvPr/>
              </p14:nvContentPartPr>
              <p14:xfrm>
                <a:off x="5791016" y="3356235"/>
                <a:ext cx="182520" cy="167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372A37-F1FB-4181-9A32-0A27EE1AAC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82376" y="3347235"/>
                  <a:ext cx="200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812F48-60B9-404E-92DB-F41268A8402E}"/>
                    </a:ext>
                  </a:extLst>
                </p14:cNvPr>
                <p14:cNvContentPartPr/>
                <p14:nvPr/>
              </p14:nvContentPartPr>
              <p14:xfrm>
                <a:off x="5922776" y="3435435"/>
                <a:ext cx="203760" cy="381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812F48-60B9-404E-92DB-F41268A840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13776" y="3426795"/>
                  <a:ext cx="2214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9AC97E-78B6-4941-B38D-4D952A723CA1}"/>
                    </a:ext>
                  </a:extLst>
                </p14:cNvPr>
                <p14:cNvContentPartPr/>
                <p14:nvPr/>
              </p14:nvContentPartPr>
              <p14:xfrm>
                <a:off x="5926016" y="3731355"/>
                <a:ext cx="17640" cy="146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9AC97E-78B6-4941-B38D-4D952A723CA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17016" y="3722355"/>
                  <a:ext cx="35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DCABBB8-1775-4764-96D8-4D694AD4744B}"/>
                    </a:ext>
                  </a:extLst>
                </p14:cNvPr>
                <p14:cNvContentPartPr/>
                <p14:nvPr/>
              </p14:nvContentPartPr>
              <p14:xfrm>
                <a:off x="5764016" y="3725235"/>
                <a:ext cx="168840" cy="191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DCABBB8-1775-4764-96D8-4D694AD474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55376" y="3716235"/>
                  <a:ext cx="186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B268C30-2DED-43FE-A97C-E635C4F87321}"/>
                    </a:ext>
                  </a:extLst>
                </p14:cNvPr>
                <p14:cNvContentPartPr/>
                <p14:nvPr/>
              </p14:nvContentPartPr>
              <p14:xfrm>
                <a:off x="5686256" y="3802275"/>
                <a:ext cx="80640" cy="75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268C30-2DED-43FE-A97C-E635C4F873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77256" y="3793635"/>
                  <a:ext cx="98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5CBF76B-505F-46D0-9FA0-5635343D44DE}"/>
                    </a:ext>
                  </a:extLst>
                </p14:cNvPr>
                <p14:cNvContentPartPr/>
                <p14:nvPr/>
              </p14:nvContentPartPr>
              <p14:xfrm>
                <a:off x="5497256" y="3624435"/>
                <a:ext cx="209520" cy="209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5CBF76B-505F-46D0-9FA0-5635343D44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88256" y="3615435"/>
                  <a:ext cx="2271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F398D08-6A30-4BAF-A47D-F288E4546894}"/>
                  </a:ext>
                </a:extLst>
              </p14:cNvPr>
              <p14:cNvContentPartPr/>
              <p14:nvPr/>
            </p14:nvContentPartPr>
            <p14:xfrm>
              <a:off x="5756400" y="1304280"/>
              <a:ext cx="2465280" cy="2875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F398D08-6A30-4BAF-A47D-F288E45468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47040" y="1294920"/>
                <a:ext cx="2484000" cy="28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52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8EAF8-A71F-407A-8B49-515A34AE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69" y="283368"/>
            <a:ext cx="6731794" cy="423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FE8FF-0844-4706-A589-9D04C8DB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97" y="1387448"/>
            <a:ext cx="1608174" cy="1472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AB7B88-5BA6-4AB0-A5DC-D582F4AA9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344" y="3080790"/>
            <a:ext cx="1759744" cy="147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99DB72-1F52-4662-B5A6-091046A25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29" y="1671637"/>
            <a:ext cx="5048250" cy="24959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E5AB71-197B-4A78-9C19-8A99F01E57CE}"/>
                  </a:ext>
                </a:extLst>
              </p14:cNvPr>
              <p14:cNvContentPartPr/>
              <p14:nvPr/>
            </p14:nvContentPartPr>
            <p14:xfrm>
              <a:off x="1634816" y="3438315"/>
              <a:ext cx="217440" cy="1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E5AB71-197B-4A78-9C19-8A99F01E57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5816" y="3429675"/>
                <a:ext cx="2350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C145E3-6098-45E6-A59E-F9C2FFD6202B}"/>
                  </a:ext>
                </a:extLst>
              </p14:cNvPr>
              <p14:cNvContentPartPr/>
              <p14:nvPr/>
            </p14:nvContentPartPr>
            <p14:xfrm>
              <a:off x="1633016" y="3436875"/>
              <a:ext cx="248760" cy="26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C145E3-6098-45E6-A59E-F9C2FFD620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4016" y="3427875"/>
                <a:ext cx="266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E968CB-2C5C-447C-B95A-90B7FFFB9E20}"/>
                  </a:ext>
                </a:extLst>
              </p14:cNvPr>
              <p14:cNvContentPartPr/>
              <p14:nvPr/>
            </p14:nvContentPartPr>
            <p14:xfrm>
              <a:off x="1787456" y="3442635"/>
              <a:ext cx="825120" cy="42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E968CB-2C5C-447C-B95A-90B7FFFB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8816" y="3433635"/>
                <a:ext cx="842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AE813E-3CA4-4625-8E02-52628E179AE7}"/>
                  </a:ext>
                </a:extLst>
              </p14:cNvPr>
              <p14:cNvContentPartPr/>
              <p14:nvPr/>
            </p14:nvContentPartPr>
            <p14:xfrm>
              <a:off x="2574056" y="3456315"/>
              <a:ext cx="39960" cy="402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AE813E-3CA4-4625-8E02-52628E179A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65416" y="3447675"/>
                <a:ext cx="57600" cy="42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EB860F7-2AE6-48CF-B725-93398747840D}"/>
              </a:ext>
            </a:extLst>
          </p:cNvPr>
          <p:cNvGrpSpPr/>
          <p:nvPr/>
        </p:nvGrpSpPr>
        <p:grpSpPr>
          <a:xfrm>
            <a:off x="2578376" y="3457035"/>
            <a:ext cx="645480" cy="400320"/>
            <a:chOff x="2578376" y="3457035"/>
            <a:chExt cx="64548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6F5A4A-9405-4973-9B75-22E846C5A7AB}"/>
                    </a:ext>
                  </a:extLst>
                </p14:cNvPr>
                <p14:cNvContentPartPr/>
                <p14:nvPr/>
              </p14:nvContentPartPr>
              <p14:xfrm>
                <a:off x="2578376" y="3751515"/>
                <a:ext cx="479520" cy="10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6F5A4A-9405-4973-9B75-22E846C5A7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9736" y="3742875"/>
                  <a:ext cx="497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925BF4-A411-4801-A2A8-7E68A0488C14}"/>
                    </a:ext>
                  </a:extLst>
                </p14:cNvPr>
                <p14:cNvContentPartPr/>
                <p14:nvPr/>
              </p14:nvContentPartPr>
              <p14:xfrm>
                <a:off x="2974016" y="3830355"/>
                <a:ext cx="167760" cy="1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925BF4-A411-4801-A2A8-7E68A0488C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65376" y="3821715"/>
                  <a:ext cx="185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AEF540-205A-463C-8CEF-23F49C19F4DE}"/>
                    </a:ext>
                  </a:extLst>
                </p14:cNvPr>
                <p14:cNvContentPartPr/>
                <p14:nvPr/>
              </p14:nvContentPartPr>
              <p14:xfrm>
                <a:off x="3157616" y="3457035"/>
                <a:ext cx="66240" cy="39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AEF540-205A-463C-8CEF-23F49C19F4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8976" y="3448035"/>
                  <a:ext cx="838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9AA8C0-D194-4A66-BF48-06F4E1B04747}"/>
                    </a:ext>
                  </a:extLst>
                </p14:cNvPr>
                <p14:cNvContentPartPr/>
                <p14:nvPr/>
              </p14:nvContentPartPr>
              <p14:xfrm>
                <a:off x="3081296" y="3817035"/>
                <a:ext cx="76320" cy="29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9AA8C0-D194-4A66-BF48-06F4E1B047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2296" y="3808395"/>
                  <a:ext cx="9396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3662BF-1CC2-451E-A5D9-66C7BD6ABF26}"/>
                  </a:ext>
                </a:extLst>
              </p14:cNvPr>
              <p14:cNvContentPartPr/>
              <p14:nvPr/>
            </p14:nvContentPartPr>
            <p14:xfrm>
              <a:off x="3172376" y="3461715"/>
              <a:ext cx="477720" cy="42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3662BF-1CC2-451E-A5D9-66C7BD6ABF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3736" y="3452715"/>
                <a:ext cx="4953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8DE3290-6E75-4D3E-B3B7-64276BAC7A5D}"/>
                  </a:ext>
                </a:extLst>
              </p14:cNvPr>
              <p14:cNvContentPartPr/>
              <p14:nvPr/>
            </p14:nvContentPartPr>
            <p14:xfrm>
              <a:off x="3424016" y="3473595"/>
              <a:ext cx="300600" cy="22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8DE3290-6E75-4D3E-B3B7-64276BAC7A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15376" y="3464955"/>
                <a:ext cx="318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BFCB86A-0F0E-43A1-93F2-E91E2D4F42EE}"/>
                  </a:ext>
                </a:extLst>
              </p14:cNvPr>
              <p14:cNvContentPartPr/>
              <p14:nvPr/>
            </p14:nvContentPartPr>
            <p14:xfrm>
              <a:off x="3575936" y="3445155"/>
              <a:ext cx="721800" cy="50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BFCB86A-0F0E-43A1-93F2-E91E2D4F42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7296" y="3436155"/>
                <a:ext cx="739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0F9276-48C2-4F0C-82A2-12D5B5F8BE21}"/>
                  </a:ext>
                </a:extLst>
              </p14:cNvPr>
              <p14:cNvContentPartPr/>
              <p14:nvPr/>
            </p14:nvContentPartPr>
            <p14:xfrm>
              <a:off x="4213136" y="3455235"/>
              <a:ext cx="585360" cy="30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0F9276-48C2-4F0C-82A2-12D5B5F8BE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4496" y="3446235"/>
                <a:ext cx="603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974E19-2322-45CF-9B20-809E1AF42322}"/>
                  </a:ext>
                </a:extLst>
              </p14:cNvPr>
              <p14:cNvContentPartPr/>
              <p14:nvPr/>
            </p14:nvContentPartPr>
            <p14:xfrm>
              <a:off x="4681856" y="3477915"/>
              <a:ext cx="92520" cy="369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974E19-2322-45CF-9B20-809E1AF423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73216" y="3468915"/>
                <a:ext cx="11016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1FD36D8-B931-4CFD-8C69-197C022F3F4E}"/>
              </a:ext>
            </a:extLst>
          </p:cNvPr>
          <p:cNvGrpSpPr/>
          <p:nvPr/>
        </p:nvGrpSpPr>
        <p:grpSpPr>
          <a:xfrm>
            <a:off x="4650176" y="3459195"/>
            <a:ext cx="821160" cy="397440"/>
            <a:chOff x="4650176" y="3459195"/>
            <a:chExt cx="82116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676E3B7-2449-4683-A385-FBE2B8CC9EDD}"/>
                    </a:ext>
                  </a:extLst>
                </p14:cNvPr>
                <p14:cNvContentPartPr/>
                <p14:nvPr/>
              </p14:nvContentPartPr>
              <p14:xfrm>
                <a:off x="4743056" y="3688515"/>
                <a:ext cx="728280" cy="168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676E3B7-2449-4683-A385-FBE2B8CC9E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4056" y="3679875"/>
                  <a:ext cx="745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BB9938-C87C-4FC0-ACFA-B24D70F5E754}"/>
                    </a:ext>
                  </a:extLst>
                </p14:cNvPr>
                <p14:cNvContentPartPr/>
                <p14:nvPr/>
              </p14:nvContentPartPr>
              <p14:xfrm>
                <a:off x="4703456" y="3510675"/>
                <a:ext cx="55080" cy="256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BB9938-C87C-4FC0-ACFA-B24D70F5E7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94816" y="3501675"/>
                  <a:ext cx="72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AE22DF-F283-4083-A299-5BCEB861D2E8}"/>
                    </a:ext>
                  </a:extLst>
                </p14:cNvPr>
                <p14:cNvContentPartPr/>
                <p14:nvPr/>
              </p14:nvContentPartPr>
              <p14:xfrm>
                <a:off x="4650176" y="3459195"/>
                <a:ext cx="130320" cy="366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AE22DF-F283-4083-A299-5BCEB861D2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1176" y="3450555"/>
                  <a:ext cx="147960" cy="38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505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09B266-DFB2-41AC-ABC3-A348C0C5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065" y="295275"/>
            <a:ext cx="6828809" cy="72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3E6C7-5DE9-4790-A6A1-57925EB7F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046" y="1276200"/>
            <a:ext cx="2661531" cy="130492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0F295F7-F6A5-441B-BFF9-67AF2A8B9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85071"/>
              </p:ext>
            </p:extLst>
          </p:nvPr>
        </p:nvGraphicFramePr>
        <p:xfrm>
          <a:off x="921544" y="1319531"/>
          <a:ext cx="2943224" cy="3627120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429216">
                  <a:extLst>
                    <a:ext uri="{9D8B030D-6E8A-4147-A177-3AD203B41FA5}">
                      <a16:colId xmlns:a16="http://schemas.microsoft.com/office/drawing/2014/main" val="104657061"/>
                    </a:ext>
                  </a:extLst>
                </a:gridCol>
                <a:gridCol w="429216">
                  <a:extLst>
                    <a:ext uri="{9D8B030D-6E8A-4147-A177-3AD203B41FA5}">
                      <a16:colId xmlns:a16="http://schemas.microsoft.com/office/drawing/2014/main" val="3786298924"/>
                    </a:ext>
                  </a:extLst>
                </a:gridCol>
                <a:gridCol w="333995">
                  <a:extLst>
                    <a:ext uri="{9D8B030D-6E8A-4147-A177-3AD203B41FA5}">
                      <a16:colId xmlns:a16="http://schemas.microsoft.com/office/drawing/2014/main" val="3544145427"/>
                    </a:ext>
                  </a:extLst>
                </a:gridCol>
                <a:gridCol w="304420">
                  <a:extLst>
                    <a:ext uri="{9D8B030D-6E8A-4147-A177-3AD203B41FA5}">
                      <a16:colId xmlns:a16="http://schemas.microsoft.com/office/drawing/2014/main" val="3042212293"/>
                    </a:ext>
                  </a:extLst>
                </a:gridCol>
                <a:gridCol w="381959">
                  <a:extLst>
                    <a:ext uri="{9D8B030D-6E8A-4147-A177-3AD203B41FA5}">
                      <a16:colId xmlns:a16="http://schemas.microsoft.com/office/drawing/2014/main" val="2258664926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838980954"/>
                    </a:ext>
                  </a:extLst>
                </a:gridCol>
                <a:gridCol w="507205">
                  <a:extLst>
                    <a:ext uri="{9D8B030D-6E8A-4147-A177-3AD203B41FA5}">
                      <a16:colId xmlns:a16="http://schemas.microsoft.com/office/drawing/2014/main" val="1384248838"/>
                    </a:ext>
                  </a:extLst>
                </a:gridCol>
              </a:tblGrid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Q(t)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P(t)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A(t)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B(t)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Q(t+1)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P(t+1)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4631660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21130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3486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537475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1293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04516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317799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71568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11029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99378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761071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7998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25354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78004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8480097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2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396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D65B35-732C-483E-9808-E3195B039D54}"/>
                  </a:ext>
                </a:extLst>
              </p14:cNvPr>
              <p14:cNvContentPartPr/>
              <p14:nvPr/>
            </p14:nvContentPartPr>
            <p14:xfrm>
              <a:off x="7439456" y="1410379"/>
              <a:ext cx="93960" cy="11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D65B35-732C-483E-9808-E3195B039D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0816" y="1401739"/>
                <a:ext cx="111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89F7D0-50E1-47E5-B1F1-99395A27AF7E}"/>
                  </a:ext>
                </a:extLst>
              </p14:cNvPr>
              <p14:cNvContentPartPr/>
              <p14:nvPr/>
            </p14:nvContentPartPr>
            <p14:xfrm>
              <a:off x="7135976" y="2159899"/>
              <a:ext cx="127440" cy="160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89F7D0-50E1-47E5-B1F1-99395A27AF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7336" y="2151259"/>
                <a:ext cx="1450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9730EE-450F-42BB-8CAB-E1BA948CB6B6}"/>
                  </a:ext>
                </a:extLst>
              </p14:cNvPr>
              <p14:cNvContentPartPr/>
              <p14:nvPr/>
            </p14:nvContentPartPr>
            <p14:xfrm>
              <a:off x="3905696" y="1606275"/>
              <a:ext cx="168480" cy="65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9730EE-450F-42BB-8CAB-E1BA948CB6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6696" y="1597275"/>
                <a:ext cx="18612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1ABF8C1-3A0A-45DC-829D-AB04A43E3E29}"/>
              </a:ext>
            </a:extLst>
          </p:cNvPr>
          <p:cNvGrpSpPr/>
          <p:nvPr/>
        </p:nvGrpSpPr>
        <p:grpSpPr>
          <a:xfrm>
            <a:off x="4346336" y="1492515"/>
            <a:ext cx="353160" cy="126720"/>
            <a:chOff x="4346336" y="1492515"/>
            <a:chExt cx="35316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EB3735-9E58-4303-8282-5D4BE54A489A}"/>
                    </a:ext>
                  </a:extLst>
                </p14:cNvPr>
                <p14:cNvContentPartPr/>
                <p14:nvPr/>
              </p14:nvContentPartPr>
              <p14:xfrm>
                <a:off x="4346336" y="1492515"/>
                <a:ext cx="119880" cy="117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EB3735-9E58-4303-8282-5D4BE54A48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7336" y="1483875"/>
                  <a:ext cx="137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43A0B0-ECF8-4D03-B33B-F5F804B13676}"/>
                    </a:ext>
                  </a:extLst>
                </p14:cNvPr>
                <p14:cNvContentPartPr/>
                <p14:nvPr/>
              </p14:nvContentPartPr>
              <p14:xfrm>
                <a:off x="4512296" y="1579275"/>
                <a:ext cx="60840" cy="3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43A0B0-ECF8-4D03-B33B-F5F804B136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3656" y="1570275"/>
                  <a:ext cx="78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ED9B75-CDBF-4592-9CE1-3B97CA60B61C}"/>
                    </a:ext>
                  </a:extLst>
                </p14:cNvPr>
                <p14:cNvContentPartPr/>
                <p14:nvPr/>
              </p14:nvContentPartPr>
              <p14:xfrm>
                <a:off x="4687256" y="1496835"/>
                <a:ext cx="12240" cy="12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ED9B75-CDBF-4592-9CE1-3B97CA60B6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78616" y="1487835"/>
                  <a:ext cx="298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38263F-1E80-4D79-BE8B-571CE45AA92D}"/>
              </a:ext>
            </a:extLst>
          </p:cNvPr>
          <p:cNvGrpSpPr/>
          <p:nvPr/>
        </p:nvGrpSpPr>
        <p:grpSpPr>
          <a:xfrm>
            <a:off x="5071736" y="1481715"/>
            <a:ext cx="461160" cy="140400"/>
            <a:chOff x="5071736" y="1481715"/>
            <a:chExt cx="46116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841FD0-04B8-4C02-943E-1DDBFDFC8978}"/>
                    </a:ext>
                  </a:extLst>
                </p14:cNvPr>
                <p14:cNvContentPartPr/>
                <p14:nvPr/>
              </p14:nvContentPartPr>
              <p14:xfrm>
                <a:off x="5071736" y="1481715"/>
                <a:ext cx="145440" cy="14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841FD0-04B8-4C02-943E-1DDBFDFC89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62736" y="1473075"/>
                  <a:ext cx="163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70047E-EA5D-441C-8845-2ADF36A62DC5}"/>
                    </a:ext>
                  </a:extLst>
                </p14:cNvPr>
                <p14:cNvContentPartPr/>
                <p14:nvPr/>
              </p14:nvContentPartPr>
              <p14:xfrm>
                <a:off x="5325896" y="1574595"/>
                <a:ext cx="60480" cy="45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70047E-EA5D-441C-8845-2ADF36A62D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17256" y="1565955"/>
                  <a:ext cx="78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662A75-9717-4AFB-8C39-08CF709509F1}"/>
                    </a:ext>
                  </a:extLst>
                </p14:cNvPr>
                <p14:cNvContentPartPr/>
                <p14:nvPr/>
              </p14:nvContentPartPr>
              <p14:xfrm>
                <a:off x="5455496" y="1559835"/>
                <a:ext cx="77400" cy="41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662A75-9717-4AFB-8C39-08CF709509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6496" y="1550835"/>
                  <a:ext cx="9504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868F85-51BE-4EDE-95CE-10470B1C5D54}"/>
                  </a:ext>
                </a:extLst>
              </p14:cNvPr>
              <p14:cNvContentPartPr/>
              <p14:nvPr/>
            </p14:nvContentPartPr>
            <p14:xfrm>
              <a:off x="3883016" y="2263635"/>
              <a:ext cx="249840" cy="55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868F85-51BE-4EDE-95CE-10470B1C5D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4016" y="2254995"/>
                <a:ext cx="26748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2400554-A460-4A5C-815C-719C4DC3610C}"/>
              </a:ext>
            </a:extLst>
          </p:cNvPr>
          <p:cNvGrpSpPr/>
          <p:nvPr/>
        </p:nvGrpSpPr>
        <p:grpSpPr>
          <a:xfrm>
            <a:off x="4412576" y="2174715"/>
            <a:ext cx="380520" cy="128160"/>
            <a:chOff x="4412576" y="2174715"/>
            <a:chExt cx="38052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581071-0239-42EE-8F4F-2981E383080F}"/>
                    </a:ext>
                  </a:extLst>
                </p14:cNvPr>
                <p14:cNvContentPartPr/>
                <p14:nvPr/>
              </p14:nvContentPartPr>
              <p14:xfrm>
                <a:off x="4412576" y="2174715"/>
                <a:ext cx="126720" cy="128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581071-0239-42EE-8F4F-2981E38308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03936" y="2166075"/>
                  <a:ext cx="144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D5BA2F-010D-486D-994D-6D273F745BF9}"/>
                    </a:ext>
                  </a:extLst>
                </p14:cNvPr>
                <p14:cNvContentPartPr/>
                <p14:nvPr/>
              </p14:nvContentPartPr>
              <p14:xfrm>
                <a:off x="4630016" y="2257515"/>
                <a:ext cx="72720" cy="41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D5BA2F-010D-486D-994D-6D273F745B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1016" y="2248515"/>
                  <a:ext cx="90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DC148C7-B828-4CCA-8DF3-0FA81ABE333D}"/>
                    </a:ext>
                  </a:extLst>
                </p14:cNvPr>
                <p14:cNvContentPartPr/>
                <p14:nvPr/>
              </p14:nvContentPartPr>
              <p14:xfrm>
                <a:off x="4751336" y="2254995"/>
                <a:ext cx="41760" cy="33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DC148C7-B828-4CCA-8DF3-0FA81ABE33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42336" y="2246355"/>
                  <a:ext cx="5940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90426CE-B544-4D87-BEA7-6001EFC57E88}"/>
                  </a:ext>
                </a:extLst>
              </p14:cNvPr>
              <p14:cNvContentPartPr/>
              <p14:nvPr/>
            </p14:nvContentPartPr>
            <p14:xfrm>
              <a:off x="5142656" y="2134755"/>
              <a:ext cx="139320" cy="169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90426CE-B544-4D87-BEA7-6001EFC57E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34016" y="2126115"/>
                <a:ext cx="15696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AFED3B9-76EF-430C-BADA-6EDE217D8391}"/>
              </a:ext>
            </a:extLst>
          </p:cNvPr>
          <p:cNvGrpSpPr/>
          <p:nvPr/>
        </p:nvGrpSpPr>
        <p:grpSpPr>
          <a:xfrm>
            <a:off x="5478536" y="2180475"/>
            <a:ext cx="176040" cy="135360"/>
            <a:chOff x="5478536" y="2180475"/>
            <a:chExt cx="17604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24CC93-B01C-4199-B6BB-A1C3F0E8828A}"/>
                    </a:ext>
                  </a:extLst>
                </p14:cNvPr>
                <p14:cNvContentPartPr/>
                <p14:nvPr/>
              </p14:nvContentPartPr>
              <p14:xfrm>
                <a:off x="5478536" y="2265795"/>
                <a:ext cx="49320" cy="4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24CC93-B01C-4199-B6BB-A1C3F0E882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69536" y="2257155"/>
                  <a:ext cx="66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8E6B24-845B-4601-8540-606AA65121D3}"/>
                    </a:ext>
                  </a:extLst>
                </p14:cNvPr>
                <p14:cNvContentPartPr/>
                <p14:nvPr/>
              </p14:nvContentPartPr>
              <p14:xfrm>
                <a:off x="5645216" y="2180475"/>
                <a:ext cx="9360" cy="13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8E6B24-845B-4601-8540-606AA65121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36216" y="2171835"/>
                  <a:ext cx="2700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6106FE2-7537-4E6C-9E4F-AEF615E67863}"/>
                  </a:ext>
                </a:extLst>
              </p14:cNvPr>
              <p14:cNvContentPartPr/>
              <p14:nvPr/>
            </p14:nvContentPartPr>
            <p14:xfrm>
              <a:off x="3913616" y="1849635"/>
              <a:ext cx="233280" cy="73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6106FE2-7537-4E6C-9E4F-AEF615E6786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04616" y="1840635"/>
                <a:ext cx="2509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8062457-AC67-43C9-95E1-E61618A476B0}"/>
              </a:ext>
            </a:extLst>
          </p:cNvPr>
          <p:cNvGrpSpPr/>
          <p:nvPr/>
        </p:nvGrpSpPr>
        <p:grpSpPr>
          <a:xfrm>
            <a:off x="4352096" y="1780875"/>
            <a:ext cx="376560" cy="118080"/>
            <a:chOff x="4352096" y="1780875"/>
            <a:chExt cx="37656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1CECBF5-81B1-4E09-A8D6-D9398053C8E3}"/>
                    </a:ext>
                  </a:extLst>
                </p14:cNvPr>
                <p14:cNvContentPartPr/>
                <p14:nvPr/>
              </p14:nvContentPartPr>
              <p14:xfrm>
                <a:off x="4352096" y="1794555"/>
                <a:ext cx="113760" cy="104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1CECBF5-81B1-4E09-A8D6-D9398053C8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43456" y="1785555"/>
                  <a:ext cx="131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4775BC-F6E1-4BD1-890A-911DC67DD962}"/>
                    </a:ext>
                  </a:extLst>
                </p14:cNvPr>
                <p14:cNvContentPartPr/>
                <p14:nvPr/>
              </p14:nvContentPartPr>
              <p14:xfrm>
                <a:off x="4560176" y="1847835"/>
                <a:ext cx="85320" cy="45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4775BC-F6E1-4BD1-890A-911DC67DD9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1176" y="1838835"/>
                  <a:ext cx="102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B4D052-9F2B-4A27-86A8-6F381E1CAF77}"/>
                    </a:ext>
                  </a:extLst>
                </p14:cNvPr>
                <p14:cNvContentPartPr/>
                <p14:nvPr/>
              </p14:nvContentPartPr>
              <p14:xfrm>
                <a:off x="4717496" y="1780875"/>
                <a:ext cx="11160" cy="115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B4D052-9F2B-4A27-86A8-6F381E1CAF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8496" y="1771875"/>
                  <a:ext cx="288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D8F53F8-1CC9-4035-9571-9E3F3B302F72}"/>
              </a:ext>
            </a:extLst>
          </p:cNvPr>
          <p:cNvGrpSpPr/>
          <p:nvPr/>
        </p:nvGrpSpPr>
        <p:grpSpPr>
          <a:xfrm>
            <a:off x="5095856" y="1764315"/>
            <a:ext cx="416520" cy="152280"/>
            <a:chOff x="5095856" y="1764315"/>
            <a:chExt cx="416520" cy="1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1DC040D-1D27-4430-8D3B-AC08EB6D7E32}"/>
                    </a:ext>
                  </a:extLst>
                </p14:cNvPr>
                <p14:cNvContentPartPr/>
                <p14:nvPr/>
              </p14:nvContentPartPr>
              <p14:xfrm>
                <a:off x="5095856" y="1764315"/>
                <a:ext cx="133920" cy="147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1DC040D-1D27-4430-8D3B-AC08EB6D7E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86856" y="1755675"/>
                  <a:ext cx="151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51D1BE7-5FC8-4E32-BD0C-14F8D6CA0016}"/>
                    </a:ext>
                  </a:extLst>
                </p14:cNvPr>
                <p14:cNvContentPartPr/>
                <p14:nvPr/>
              </p14:nvContentPartPr>
              <p14:xfrm>
                <a:off x="5343536" y="1850355"/>
                <a:ext cx="69480" cy="4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51D1BE7-5FC8-4E32-BD0C-14F8D6CA00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34896" y="1841355"/>
                  <a:ext cx="87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32A9DC-F857-4B7B-8F6B-EE2323DD9925}"/>
                    </a:ext>
                  </a:extLst>
                </p14:cNvPr>
                <p14:cNvContentPartPr/>
                <p14:nvPr/>
              </p14:nvContentPartPr>
              <p14:xfrm>
                <a:off x="5492576" y="1788435"/>
                <a:ext cx="19800" cy="128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32A9DC-F857-4B7B-8F6B-EE2323DD99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83936" y="1779435"/>
                  <a:ext cx="374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B7EE80-1FC8-44C5-BDF1-7AD4CFE392A3}"/>
              </a:ext>
            </a:extLst>
          </p:cNvPr>
          <p:cNvGrpSpPr/>
          <p:nvPr/>
        </p:nvGrpSpPr>
        <p:grpSpPr>
          <a:xfrm>
            <a:off x="5822336" y="2178315"/>
            <a:ext cx="535680" cy="186120"/>
            <a:chOff x="5822336" y="2178315"/>
            <a:chExt cx="53568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34328A-F280-4D8E-AA6A-B8CEAB8ACAB1}"/>
                    </a:ext>
                  </a:extLst>
                </p14:cNvPr>
                <p14:cNvContentPartPr/>
                <p14:nvPr/>
              </p14:nvContentPartPr>
              <p14:xfrm>
                <a:off x="5822336" y="2178315"/>
                <a:ext cx="63000" cy="154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34328A-F280-4D8E-AA6A-B8CEAB8ACA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3696" y="2169675"/>
                  <a:ext cx="80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8093DEB-4D5A-4EB1-AE75-AB1516E356DE}"/>
                    </a:ext>
                  </a:extLst>
                </p14:cNvPr>
                <p14:cNvContentPartPr/>
                <p14:nvPr/>
              </p14:nvContentPartPr>
              <p14:xfrm>
                <a:off x="5948336" y="2222595"/>
                <a:ext cx="65520" cy="9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8093DEB-4D5A-4EB1-AE75-AB1516E35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39696" y="2213955"/>
                  <a:ext cx="83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958BEA-3055-44F5-A715-A46D79C3C4D4}"/>
                    </a:ext>
                  </a:extLst>
                </p14:cNvPr>
                <p14:cNvContentPartPr/>
                <p14:nvPr/>
              </p14:nvContentPartPr>
              <p14:xfrm>
                <a:off x="6081176" y="2207115"/>
                <a:ext cx="167760" cy="115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958BEA-3055-44F5-A715-A46D79C3C4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72176" y="2198475"/>
                  <a:ext cx="185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E963CAD-D739-45B8-9D8A-768FB241BA8E}"/>
                    </a:ext>
                  </a:extLst>
                </p14:cNvPr>
                <p14:cNvContentPartPr/>
                <p14:nvPr/>
              </p14:nvContentPartPr>
              <p14:xfrm>
                <a:off x="6278096" y="2180115"/>
                <a:ext cx="79920" cy="184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E963CAD-D739-45B8-9D8A-768FB241BA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9096" y="2171115"/>
                  <a:ext cx="9756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8FCDA16-6F44-43C5-9562-848AD40C7FE4}"/>
              </a:ext>
            </a:extLst>
          </p:cNvPr>
          <p:cNvGrpSpPr/>
          <p:nvPr/>
        </p:nvGrpSpPr>
        <p:grpSpPr>
          <a:xfrm>
            <a:off x="5647016" y="1466595"/>
            <a:ext cx="708120" cy="464760"/>
            <a:chOff x="5647016" y="1466595"/>
            <a:chExt cx="70812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B2C486-4BE9-4CBA-9C92-B7317704579F}"/>
                    </a:ext>
                  </a:extLst>
                </p14:cNvPr>
                <p14:cNvContentPartPr/>
                <p14:nvPr/>
              </p14:nvContentPartPr>
              <p14:xfrm>
                <a:off x="5787416" y="1768275"/>
                <a:ext cx="24120" cy="115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B2C486-4BE9-4CBA-9C92-B731770457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78416" y="1759635"/>
                  <a:ext cx="41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3F74F0-283A-4D84-8A26-3563F1BBC826}"/>
                    </a:ext>
                  </a:extLst>
                </p14:cNvPr>
                <p14:cNvContentPartPr/>
                <p14:nvPr/>
              </p14:nvContentPartPr>
              <p14:xfrm>
                <a:off x="5819096" y="1753515"/>
                <a:ext cx="104040" cy="11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3F74F0-283A-4D84-8A26-3563F1BBC8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10456" y="1744875"/>
                  <a:ext cx="121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8D15C6-5DFC-468D-93CD-85F3985E0E2B}"/>
                    </a:ext>
                  </a:extLst>
                </p14:cNvPr>
                <p14:cNvContentPartPr/>
                <p14:nvPr/>
              </p14:nvContentPartPr>
              <p14:xfrm>
                <a:off x="5950856" y="1812915"/>
                <a:ext cx="48960" cy="4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8D15C6-5DFC-468D-93CD-85F3985E0E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41856" y="1803915"/>
                  <a:ext cx="66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391304-16A8-429D-8B11-7E79D9F69884}"/>
                    </a:ext>
                  </a:extLst>
                </p14:cNvPr>
                <p14:cNvContentPartPr/>
                <p14:nvPr/>
              </p14:nvContentPartPr>
              <p14:xfrm>
                <a:off x="6036896" y="1729755"/>
                <a:ext cx="33480" cy="135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391304-16A8-429D-8B11-7E79D9F698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27896" y="1720755"/>
                  <a:ext cx="51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88348F-B28B-4FEC-AB09-A3640FFDC7DF}"/>
                    </a:ext>
                  </a:extLst>
                </p14:cNvPr>
                <p14:cNvContentPartPr/>
                <p14:nvPr/>
              </p14:nvContentPartPr>
              <p14:xfrm>
                <a:off x="6119696" y="1721475"/>
                <a:ext cx="89640" cy="160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88348F-B28B-4FEC-AB09-A3640FFDC7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11056" y="1712475"/>
                  <a:ext cx="107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9D46785-B3E0-4E43-9010-BD770825DA5F}"/>
                    </a:ext>
                  </a:extLst>
                </p14:cNvPr>
                <p14:cNvContentPartPr/>
                <p14:nvPr/>
              </p14:nvContentPartPr>
              <p14:xfrm>
                <a:off x="6247136" y="1741275"/>
                <a:ext cx="108000" cy="190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9D46785-B3E0-4E43-9010-BD770825DA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38136" y="1732275"/>
                  <a:ext cx="125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E472D80-D6A2-4E19-9680-50D82BDF6547}"/>
                    </a:ext>
                  </a:extLst>
                </p14:cNvPr>
                <p14:cNvContentPartPr/>
                <p14:nvPr/>
              </p14:nvContentPartPr>
              <p14:xfrm>
                <a:off x="5678696" y="1731195"/>
                <a:ext cx="65520" cy="198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E472D80-D6A2-4E19-9680-50D82BDF65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69696" y="1722195"/>
                  <a:ext cx="83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1F7F38-3EB7-44BE-B3FF-CD78F9692637}"/>
                    </a:ext>
                  </a:extLst>
                </p14:cNvPr>
                <p14:cNvContentPartPr/>
                <p14:nvPr/>
              </p14:nvContentPartPr>
              <p14:xfrm>
                <a:off x="5647016" y="1466595"/>
                <a:ext cx="59040" cy="154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1F7F38-3EB7-44BE-B3FF-CD78F96926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38016" y="1457595"/>
                  <a:ext cx="76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3AFD0D-76A3-4417-A6B2-D55FF122FA23}"/>
                    </a:ext>
                  </a:extLst>
                </p14:cNvPr>
                <p14:cNvContentPartPr/>
                <p14:nvPr/>
              </p14:nvContentPartPr>
              <p14:xfrm>
                <a:off x="5788136" y="1511955"/>
                <a:ext cx="86040" cy="98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3AFD0D-76A3-4417-A6B2-D55FF122FA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79136" y="1502955"/>
                  <a:ext cx="103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D6F7A0F-E438-418B-B3AD-3A0333DF3A3A}"/>
                    </a:ext>
                  </a:extLst>
                </p14:cNvPr>
                <p14:cNvContentPartPr/>
                <p14:nvPr/>
              </p14:nvContentPartPr>
              <p14:xfrm>
                <a:off x="5888216" y="1510515"/>
                <a:ext cx="65160" cy="9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D6F7A0F-E438-418B-B3AD-3A0333DF3A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79216" y="1501875"/>
                  <a:ext cx="82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5EC69B-9F66-4FA0-8BA0-DACEE68B386F}"/>
                    </a:ext>
                  </a:extLst>
                </p14:cNvPr>
                <p14:cNvContentPartPr/>
                <p14:nvPr/>
              </p14:nvContentPartPr>
              <p14:xfrm>
                <a:off x="5997656" y="1521675"/>
                <a:ext cx="58680" cy="86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5EC69B-9F66-4FA0-8BA0-DACEE68B38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88656" y="1512675"/>
                  <a:ext cx="76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734EE3D-3F9D-4ECB-A084-204C208B407B}"/>
                    </a:ext>
                  </a:extLst>
                </p14:cNvPr>
                <p14:cNvContentPartPr/>
                <p14:nvPr/>
              </p14:nvContentPartPr>
              <p14:xfrm>
                <a:off x="6069296" y="1502235"/>
                <a:ext cx="129600" cy="119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734EE3D-3F9D-4ECB-A084-204C208B40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60296" y="1493595"/>
                  <a:ext cx="147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1691D0-4CC5-42AE-BDA5-17741F31FD1F}"/>
                    </a:ext>
                  </a:extLst>
                </p14:cNvPr>
                <p14:cNvContentPartPr/>
                <p14:nvPr/>
              </p14:nvContentPartPr>
              <p14:xfrm>
                <a:off x="6180536" y="1558035"/>
                <a:ext cx="36360" cy="9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1691D0-4CC5-42AE-BDA5-17741F31FD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71896" y="1549395"/>
                  <a:ext cx="54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E2FD2B5-455E-4CA4-82D0-CE9FBC8CFB6C}"/>
                    </a:ext>
                  </a:extLst>
                </p14:cNvPr>
                <p14:cNvContentPartPr/>
                <p14:nvPr/>
              </p14:nvContentPartPr>
              <p14:xfrm>
                <a:off x="6196016" y="1485675"/>
                <a:ext cx="65160" cy="175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E2FD2B5-455E-4CA4-82D0-CE9FBC8CFB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87016" y="1476675"/>
                  <a:ext cx="82800" cy="1933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F1998862-D8D4-4911-AD3E-C0628CDDF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54112"/>
              </p:ext>
            </p:extLst>
          </p:nvPr>
        </p:nvGraphicFramePr>
        <p:xfrm>
          <a:off x="4653476" y="3245685"/>
          <a:ext cx="2046120" cy="1483360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511530">
                  <a:extLst>
                    <a:ext uri="{9D8B030D-6E8A-4147-A177-3AD203B41FA5}">
                      <a16:colId xmlns:a16="http://schemas.microsoft.com/office/drawing/2014/main" val="3022446760"/>
                    </a:ext>
                  </a:extLst>
                </a:gridCol>
                <a:gridCol w="511530">
                  <a:extLst>
                    <a:ext uri="{9D8B030D-6E8A-4147-A177-3AD203B41FA5}">
                      <a16:colId xmlns:a16="http://schemas.microsoft.com/office/drawing/2014/main" val="3482299698"/>
                    </a:ext>
                  </a:extLst>
                </a:gridCol>
                <a:gridCol w="511530">
                  <a:extLst>
                    <a:ext uri="{9D8B030D-6E8A-4147-A177-3AD203B41FA5}">
                      <a16:colId xmlns:a16="http://schemas.microsoft.com/office/drawing/2014/main" val="3363650557"/>
                    </a:ext>
                  </a:extLst>
                </a:gridCol>
                <a:gridCol w="511530">
                  <a:extLst>
                    <a:ext uri="{9D8B030D-6E8A-4147-A177-3AD203B41FA5}">
                      <a16:colId xmlns:a16="http://schemas.microsoft.com/office/drawing/2014/main" val="192431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082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8D5581B-7DED-456D-A940-CAEB5971905B}"/>
                  </a:ext>
                </a:extLst>
              </p14:cNvPr>
              <p14:cNvContentPartPr/>
              <p14:nvPr/>
            </p14:nvContentPartPr>
            <p14:xfrm>
              <a:off x="917696" y="1171755"/>
              <a:ext cx="842760" cy="101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8D5581B-7DED-456D-A940-CAEB5971905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08696" y="1162755"/>
                <a:ext cx="86040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F917F6C7-51FB-4B0A-9BD9-E4DED02F62D4}"/>
              </a:ext>
            </a:extLst>
          </p:cNvPr>
          <p:cNvGrpSpPr/>
          <p:nvPr/>
        </p:nvGrpSpPr>
        <p:grpSpPr>
          <a:xfrm>
            <a:off x="886736" y="618075"/>
            <a:ext cx="804240" cy="400320"/>
            <a:chOff x="886736" y="618075"/>
            <a:chExt cx="80424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069D59-3326-47B9-B266-1CC846842690}"/>
                    </a:ext>
                  </a:extLst>
                </p14:cNvPr>
                <p14:cNvContentPartPr/>
                <p14:nvPr/>
              </p14:nvContentPartPr>
              <p14:xfrm>
                <a:off x="886736" y="646875"/>
                <a:ext cx="104760" cy="163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069D59-3326-47B9-B266-1CC8468426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736" y="638235"/>
                  <a:ext cx="122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351B9B5-5770-422D-A277-DA3A0AF32A49}"/>
                    </a:ext>
                  </a:extLst>
                </p14:cNvPr>
                <p14:cNvContentPartPr/>
                <p14:nvPr/>
              </p14:nvContentPartPr>
              <p14:xfrm>
                <a:off x="1020296" y="719235"/>
                <a:ext cx="39600" cy="79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351B9B5-5770-422D-A277-DA3A0AF32A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1296" y="710235"/>
                  <a:ext cx="57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3F5576-B7F3-42E5-866F-384B1C0BB6C3}"/>
                    </a:ext>
                  </a:extLst>
                </p14:cNvPr>
                <p14:cNvContentPartPr/>
                <p14:nvPr/>
              </p14:nvContentPartPr>
              <p14:xfrm>
                <a:off x="1070696" y="722475"/>
                <a:ext cx="55080" cy="55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3F5576-B7F3-42E5-866F-384B1C0BB6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1696" y="713475"/>
                  <a:ext cx="72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F8BCEE-E1E5-4442-82A1-552686166068}"/>
                    </a:ext>
                  </a:extLst>
                </p14:cNvPr>
                <p14:cNvContentPartPr/>
                <p14:nvPr/>
              </p14:nvContentPartPr>
              <p14:xfrm>
                <a:off x="1159976" y="706995"/>
                <a:ext cx="59040" cy="80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F8BCEE-E1E5-4442-82A1-552686166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1336" y="697995"/>
                  <a:ext cx="76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BE35DE-FB5C-40FC-A5EB-BA7D8A1B5321}"/>
                    </a:ext>
                  </a:extLst>
                </p14:cNvPr>
                <p14:cNvContentPartPr/>
                <p14:nvPr/>
              </p14:nvContentPartPr>
              <p14:xfrm>
                <a:off x="1270856" y="618075"/>
                <a:ext cx="281520" cy="166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BE35DE-FB5C-40FC-A5EB-BA7D8A1B53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61856" y="609075"/>
                  <a:ext cx="299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5B066C-252B-4001-99E4-4603D80ED0A9}"/>
                    </a:ext>
                  </a:extLst>
                </p14:cNvPr>
                <p14:cNvContentPartPr/>
                <p14:nvPr/>
              </p14:nvContentPartPr>
              <p14:xfrm>
                <a:off x="1123616" y="904635"/>
                <a:ext cx="146520" cy="113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5B066C-252B-4001-99E4-4603D80ED0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4616" y="895995"/>
                  <a:ext cx="164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ABDCE28-917F-45DD-8BA3-CF45C4B7787B}"/>
                    </a:ext>
                  </a:extLst>
                </p14:cNvPr>
                <p14:cNvContentPartPr/>
                <p14:nvPr/>
              </p14:nvContentPartPr>
              <p14:xfrm>
                <a:off x="1303616" y="876195"/>
                <a:ext cx="38880" cy="114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ABDCE28-917F-45DD-8BA3-CF45C4B778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94616" y="867555"/>
                  <a:ext cx="56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7BC22F-99E6-404C-AB8F-9EAF316244A0}"/>
                    </a:ext>
                  </a:extLst>
                </p14:cNvPr>
                <p14:cNvContentPartPr/>
                <p14:nvPr/>
              </p14:nvContentPartPr>
              <p14:xfrm>
                <a:off x="1279856" y="942075"/>
                <a:ext cx="68760" cy="2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7BC22F-99E6-404C-AB8F-9EAF316244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70856" y="933075"/>
                  <a:ext cx="86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50C434-CF19-481E-A64B-C35012545205}"/>
                    </a:ext>
                  </a:extLst>
                </p14:cNvPr>
                <p14:cNvContentPartPr/>
                <p14:nvPr/>
              </p14:nvContentPartPr>
              <p14:xfrm>
                <a:off x="1378136" y="856035"/>
                <a:ext cx="157680" cy="116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50C434-CF19-481E-A64B-C3501254520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69496" y="847035"/>
                  <a:ext cx="175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17E853A-5A1A-4860-9DD1-135F14E0148B}"/>
                    </a:ext>
                  </a:extLst>
                </p14:cNvPr>
                <p14:cNvContentPartPr/>
                <p14:nvPr/>
              </p14:nvContentPartPr>
              <p14:xfrm>
                <a:off x="1498736" y="913275"/>
                <a:ext cx="38520" cy="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17E853A-5A1A-4860-9DD1-135F14E014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90096" y="904275"/>
                  <a:ext cx="56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9B98BCA-D9FD-4153-A45B-5A083A3B0753}"/>
                    </a:ext>
                  </a:extLst>
                </p14:cNvPr>
                <p14:cNvContentPartPr/>
                <p14:nvPr/>
              </p14:nvContentPartPr>
              <p14:xfrm>
                <a:off x="1581896" y="869715"/>
                <a:ext cx="109080" cy="88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9B98BCA-D9FD-4153-A45B-5A083A3B07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73256" y="860715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49A159-544E-46C8-ACDD-5430956A762D}"/>
              </a:ext>
            </a:extLst>
          </p:cNvPr>
          <p:cNvGrpSpPr/>
          <p:nvPr/>
        </p:nvGrpSpPr>
        <p:grpSpPr>
          <a:xfrm>
            <a:off x="1803296" y="974115"/>
            <a:ext cx="733320" cy="293400"/>
            <a:chOff x="1803296" y="974115"/>
            <a:chExt cx="73332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8C12D1-8377-44C9-9437-53B36924034B}"/>
                    </a:ext>
                  </a:extLst>
                </p14:cNvPr>
                <p14:cNvContentPartPr/>
                <p14:nvPr/>
              </p14:nvContentPartPr>
              <p14:xfrm>
                <a:off x="1803296" y="1187955"/>
                <a:ext cx="664200" cy="79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8C12D1-8377-44C9-9437-53B3692403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4656" y="1178955"/>
                  <a:ext cx="681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39AD6D0-C517-4D10-A9BA-18161A216F3B}"/>
                    </a:ext>
                  </a:extLst>
                </p14:cNvPr>
                <p14:cNvContentPartPr/>
                <p14:nvPr/>
              </p14:nvContentPartPr>
              <p14:xfrm>
                <a:off x="1959896" y="987435"/>
                <a:ext cx="111600" cy="120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39AD6D0-C517-4D10-A9BA-18161A216F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1256" y="978795"/>
                  <a:ext cx="129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B25666E-4BFC-4D3B-8B10-EB6E9F15B402}"/>
                    </a:ext>
                  </a:extLst>
                </p14:cNvPr>
                <p14:cNvContentPartPr/>
                <p14:nvPr/>
              </p14:nvContentPartPr>
              <p14:xfrm>
                <a:off x="2120096" y="1051875"/>
                <a:ext cx="161280" cy="141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B25666E-4BFC-4D3B-8B10-EB6E9F15B4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11456" y="1042875"/>
                  <a:ext cx="178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EA0105F-7B50-48C9-A4BD-385264F602EA}"/>
                    </a:ext>
                  </a:extLst>
                </p14:cNvPr>
                <p14:cNvContentPartPr/>
                <p14:nvPr/>
              </p14:nvContentPartPr>
              <p14:xfrm>
                <a:off x="2243576" y="1018755"/>
                <a:ext cx="65160" cy="75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EA0105F-7B50-48C9-A4BD-385264F602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34936" y="1010115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4ABE1B-F282-4EE7-9638-F0B65CC5F9CE}"/>
                    </a:ext>
                  </a:extLst>
                </p14:cNvPr>
                <p14:cNvContentPartPr/>
                <p14:nvPr/>
              </p14:nvContentPartPr>
              <p14:xfrm>
                <a:off x="2351216" y="974115"/>
                <a:ext cx="185400" cy="108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4ABE1B-F282-4EE7-9638-F0B65CC5F9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42576" y="965115"/>
                  <a:ext cx="2030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E1EC9AE-9835-4EDA-9257-E00E798598EA}"/>
                  </a:ext>
                </a:extLst>
              </p14:cNvPr>
              <p14:cNvContentPartPr/>
              <p14:nvPr/>
            </p14:nvContentPartPr>
            <p14:xfrm>
              <a:off x="2872856" y="1170315"/>
              <a:ext cx="985320" cy="110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E1EC9AE-9835-4EDA-9257-E00E798598E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63856" y="1161315"/>
                <a:ext cx="100296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1A25EEA-249E-44A0-8264-35D365FD4BF2}"/>
              </a:ext>
            </a:extLst>
          </p:cNvPr>
          <p:cNvGrpSpPr/>
          <p:nvPr/>
        </p:nvGrpSpPr>
        <p:grpSpPr>
          <a:xfrm>
            <a:off x="3062216" y="683955"/>
            <a:ext cx="538560" cy="159840"/>
            <a:chOff x="3062216" y="683955"/>
            <a:chExt cx="53856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18E026-73C3-4681-BC6A-99B80546511B}"/>
                    </a:ext>
                  </a:extLst>
                </p14:cNvPr>
                <p14:cNvContentPartPr/>
                <p14:nvPr/>
              </p14:nvContentPartPr>
              <p14:xfrm>
                <a:off x="3062216" y="683955"/>
                <a:ext cx="167400" cy="146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18E026-73C3-4681-BC6A-99B80546511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53216" y="674955"/>
                  <a:ext cx="185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E3F1EFF-21EC-42D9-B1CE-972CACE9799A}"/>
                    </a:ext>
                  </a:extLst>
                </p14:cNvPr>
                <p14:cNvContentPartPr/>
                <p14:nvPr/>
              </p14:nvContentPartPr>
              <p14:xfrm>
                <a:off x="3253016" y="718155"/>
                <a:ext cx="113400" cy="95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E3F1EFF-21EC-42D9-B1CE-972CACE979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44016" y="709515"/>
                  <a:ext cx="131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85B067-11DB-44E4-8D2A-60322F8DCE3C}"/>
                    </a:ext>
                  </a:extLst>
                </p14:cNvPr>
                <p14:cNvContentPartPr/>
                <p14:nvPr/>
              </p14:nvContentPartPr>
              <p14:xfrm>
                <a:off x="3411416" y="741555"/>
                <a:ext cx="82440" cy="81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85B067-11DB-44E4-8D2A-60322F8DCE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02776" y="732915"/>
                  <a:ext cx="100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9BC8DD8-0AE3-4D19-AC88-C21385500B96}"/>
                    </a:ext>
                  </a:extLst>
                </p14:cNvPr>
                <p14:cNvContentPartPr/>
                <p14:nvPr/>
              </p14:nvContentPartPr>
              <p14:xfrm>
                <a:off x="3416456" y="746235"/>
                <a:ext cx="65160" cy="97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9BC8DD8-0AE3-4D19-AC88-C21385500B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07816" y="737235"/>
                  <a:ext cx="82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2748948-CB43-41DF-BE7A-39EA0D9CA8C2}"/>
                    </a:ext>
                  </a:extLst>
                </p14:cNvPr>
                <p14:cNvContentPartPr/>
                <p14:nvPr/>
              </p14:nvContentPartPr>
              <p14:xfrm>
                <a:off x="3517256" y="697275"/>
                <a:ext cx="83520" cy="126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2748948-CB43-41DF-BE7A-39EA0D9CA8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08256" y="688275"/>
                  <a:ext cx="1011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97ED70C-A682-4635-B05C-ABE69200D13B}"/>
              </a:ext>
            </a:extLst>
          </p:cNvPr>
          <p:cNvGrpSpPr/>
          <p:nvPr/>
        </p:nvGrpSpPr>
        <p:grpSpPr>
          <a:xfrm>
            <a:off x="3133496" y="933435"/>
            <a:ext cx="625320" cy="148320"/>
            <a:chOff x="3133496" y="933435"/>
            <a:chExt cx="62532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8266B3-6FA9-4BDE-AF66-75F15559DCAB}"/>
                    </a:ext>
                  </a:extLst>
                </p14:cNvPr>
                <p14:cNvContentPartPr/>
                <p14:nvPr/>
              </p14:nvContentPartPr>
              <p14:xfrm>
                <a:off x="3133496" y="933435"/>
                <a:ext cx="128880" cy="133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8266B3-6FA9-4BDE-AF66-75F15559DC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24856" y="924435"/>
                  <a:ext cx="146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06B5D4-6AB3-47AD-A223-AD46EAE4494C}"/>
                    </a:ext>
                  </a:extLst>
                </p14:cNvPr>
                <p14:cNvContentPartPr/>
                <p14:nvPr/>
              </p14:nvContentPartPr>
              <p14:xfrm>
                <a:off x="3343016" y="962955"/>
                <a:ext cx="19800" cy="108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06B5D4-6AB3-47AD-A223-AD46EAE449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34016" y="954315"/>
                  <a:ext cx="3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BB31098-6D49-48C0-AC46-2BF899FB4B3E}"/>
                    </a:ext>
                  </a:extLst>
                </p14:cNvPr>
                <p14:cNvContentPartPr/>
                <p14:nvPr/>
              </p14:nvContentPartPr>
              <p14:xfrm>
                <a:off x="3288656" y="1019835"/>
                <a:ext cx="88920" cy="4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BB31098-6D49-48C0-AC46-2BF899FB4B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9656" y="1010835"/>
                  <a:ext cx="106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B12533-4B08-4457-A255-C81C14F9F9C6}"/>
                    </a:ext>
                  </a:extLst>
                </p14:cNvPr>
                <p14:cNvContentPartPr/>
                <p14:nvPr/>
              </p14:nvContentPartPr>
              <p14:xfrm>
                <a:off x="3394136" y="982035"/>
                <a:ext cx="192960" cy="93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B12533-4B08-4457-A255-C81C14F9F9C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85136" y="973035"/>
                  <a:ext cx="210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EB5A7F-1DAD-403E-8DD7-5A197F7CE71D}"/>
                    </a:ext>
                  </a:extLst>
                </p14:cNvPr>
                <p14:cNvContentPartPr/>
                <p14:nvPr/>
              </p14:nvContentPartPr>
              <p14:xfrm>
                <a:off x="3538496" y="1016235"/>
                <a:ext cx="30960" cy="9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EB5A7F-1DAD-403E-8DD7-5A197F7CE7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29496" y="1007595"/>
                  <a:ext cx="48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CF5B7BE-2107-4554-83A5-DE3E2549415E}"/>
                    </a:ext>
                  </a:extLst>
                </p14:cNvPr>
                <p14:cNvContentPartPr/>
                <p14:nvPr/>
              </p14:nvContentPartPr>
              <p14:xfrm>
                <a:off x="3616976" y="978435"/>
                <a:ext cx="141840" cy="103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CF5B7BE-2107-4554-83A5-DE3E2549415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08336" y="969795"/>
                  <a:ext cx="1594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E4A5936-3190-4318-AA7C-8BB81D80CB5E}"/>
              </a:ext>
            </a:extLst>
          </p:cNvPr>
          <p:cNvGrpSpPr/>
          <p:nvPr/>
        </p:nvGrpSpPr>
        <p:grpSpPr>
          <a:xfrm>
            <a:off x="4342376" y="2747475"/>
            <a:ext cx="408240" cy="507240"/>
            <a:chOff x="4342376" y="2747475"/>
            <a:chExt cx="40824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5D237FB-B6BD-4CCE-9A3B-0E4522523AD0}"/>
                    </a:ext>
                  </a:extLst>
                </p14:cNvPr>
                <p14:cNvContentPartPr/>
                <p14:nvPr/>
              </p14:nvContentPartPr>
              <p14:xfrm>
                <a:off x="4342376" y="2971395"/>
                <a:ext cx="321840" cy="283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5D237FB-B6BD-4CCE-9A3B-0E4522523A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38056" y="2967075"/>
                  <a:ext cx="330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8339867-F2C1-4B3A-8C7B-C5896FEEA7B4}"/>
                    </a:ext>
                  </a:extLst>
                </p14:cNvPr>
                <p14:cNvContentPartPr/>
                <p14:nvPr/>
              </p14:nvContentPartPr>
              <p14:xfrm>
                <a:off x="4424456" y="2802915"/>
                <a:ext cx="154800" cy="138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8339867-F2C1-4B3A-8C7B-C5896FEEA7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20136" y="2798595"/>
                  <a:ext cx="163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2943231-5F89-488F-A3C9-460A747C685E}"/>
                    </a:ext>
                  </a:extLst>
                </p14:cNvPr>
                <p14:cNvContentPartPr/>
                <p14:nvPr/>
              </p14:nvContentPartPr>
              <p14:xfrm>
                <a:off x="4500416" y="2868075"/>
                <a:ext cx="150840" cy="57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2943231-5F89-488F-A3C9-460A747C685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96096" y="2863755"/>
                  <a:ext cx="159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FD69B8A-B215-4268-8BEC-82ECE4A98089}"/>
                    </a:ext>
                  </a:extLst>
                </p14:cNvPr>
                <p14:cNvContentPartPr/>
                <p14:nvPr/>
              </p14:nvContentPartPr>
              <p14:xfrm>
                <a:off x="4640816" y="2780955"/>
                <a:ext cx="14040" cy="136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FD69B8A-B215-4268-8BEC-82ECE4A980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36496" y="2776635"/>
                  <a:ext cx="22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F34B56-277F-4C33-A8BF-D6B0DDDC7D7A}"/>
                    </a:ext>
                  </a:extLst>
                </p14:cNvPr>
                <p14:cNvContentPartPr/>
                <p14:nvPr/>
              </p14:nvContentPartPr>
              <p14:xfrm>
                <a:off x="4624616" y="2747475"/>
                <a:ext cx="126000" cy="111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F34B56-277F-4C33-A8BF-D6B0DDDC7D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20296" y="2743155"/>
                  <a:ext cx="1346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606BB99-7AA2-4C94-8649-F0426F2FF698}"/>
              </a:ext>
            </a:extLst>
          </p:cNvPr>
          <p:cNvGrpSpPr/>
          <p:nvPr/>
        </p:nvGrpSpPr>
        <p:grpSpPr>
          <a:xfrm>
            <a:off x="4139696" y="3089835"/>
            <a:ext cx="281160" cy="176040"/>
            <a:chOff x="4139696" y="3089835"/>
            <a:chExt cx="28116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FB22619-2658-471F-8AE1-69D79B980F72}"/>
                    </a:ext>
                  </a:extLst>
                </p14:cNvPr>
                <p14:cNvContentPartPr/>
                <p14:nvPr/>
              </p14:nvContentPartPr>
              <p14:xfrm>
                <a:off x="4139696" y="3089835"/>
                <a:ext cx="141840" cy="176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FB22619-2658-471F-8AE1-69D79B980F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35376" y="3085515"/>
                  <a:ext cx="150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338E404-2D3F-45D2-9D00-AD873A4E2040}"/>
                    </a:ext>
                  </a:extLst>
                </p14:cNvPr>
                <p14:cNvContentPartPr/>
                <p14:nvPr/>
              </p14:nvContentPartPr>
              <p14:xfrm>
                <a:off x="4162376" y="3164355"/>
                <a:ext cx="90360" cy="10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338E404-2D3F-45D2-9D00-AD873A4E20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58056" y="3160035"/>
                  <a:ext cx="99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9EF54ED-34C0-4DDA-9854-5590F930C2A2}"/>
                    </a:ext>
                  </a:extLst>
                </p14:cNvPr>
                <p14:cNvContentPartPr/>
                <p14:nvPr/>
              </p14:nvContentPartPr>
              <p14:xfrm>
                <a:off x="4290896" y="3100275"/>
                <a:ext cx="129960" cy="148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9EF54ED-34C0-4DDA-9854-5590F930C2A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86576" y="3095955"/>
                  <a:ext cx="13860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1C4A0A9-297C-4DC9-BB61-5D7114C0FDB8}"/>
                  </a:ext>
                </a:extLst>
              </p14:cNvPr>
              <p14:cNvContentPartPr/>
              <p14:nvPr/>
            </p14:nvContentPartPr>
            <p14:xfrm>
              <a:off x="4893896" y="3386115"/>
              <a:ext cx="13680" cy="145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1C4A0A9-297C-4DC9-BB61-5D7114C0FDB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85256" y="3377115"/>
                <a:ext cx="313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CE8C813-86A2-47D2-A300-4D6E069CB7FC}"/>
                  </a:ext>
                </a:extLst>
              </p14:cNvPr>
              <p14:cNvContentPartPr/>
              <p14:nvPr/>
            </p14:nvContentPartPr>
            <p14:xfrm>
              <a:off x="4919456" y="3717675"/>
              <a:ext cx="10080" cy="147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CE8C813-86A2-47D2-A300-4D6E069CB7F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910456" y="3708675"/>
                <a:ext cx="27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F917D40-E238-4A4B-BC6C-858213268785}"/>
                  </a:ext>
                </a:extLst>
              </p14:cNvPr>
              <p14:cNvContentPartPr/>
              <p14:nvPr/>
            </p14:nvContentPartPr>
            <p14:xfrm>
              <a:off x="4911176" y="4470795"/>
              <a:ext cx="13320" cy="141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F917D40-E238-4A4B-BC6C-85821326878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902536" y="4462155"/>
                <a:ext cx="309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39956CD-5E5E-48A2-8498-F3C0F093B287}"/>
                  </a:ext>
                </a:extLst>
              </p14:cNvPr>
              <p14:cNvContentPartPr/>
              <p14:nvPr/>
            </p14:nvContentPartPr>
            <p14:xfrm>
              <a:off x="4896056" y="4177395"/>
              <a:ext cx="95040" cy="820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39956CD-5E5E-48A2-8498-F3C0F093B28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887056" y="4168395"/>
                <a:ext cx="112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9B56AEE-88F9-4005-80E9-9B4258FFA8DC}"/>
                  </a:ext>
                </a:extLst>
              </p14:cNvPr>
              <p14:cNvContentPartPr/>
              <p14:nvPr/>
            </p14:nvContentPartPr>
            <p14:xfrm>
              <a:off x="5379176" y="3370275"/>
              <a:ext cx="15840" cy="151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9B56AEE-88F9-4005-80E9-9B4258FFA8D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70536" y="3361635"/>
                <a:ext cx="33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5B6E1C2-B881-400F-AA6B-88191C3A8FD7}"/>
                  </a:ext>
                </a:extLst>
              </p14:cNvPr>
              <p14:cNvContentPartPr/>
              <p14:nvPr/>
            </p14:nvContentPartPr>
            <p14:xfrm>
              <a:off x="5366936" y="3728475"/>
              <a:ext cx="30600" cy="154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5B6E1C2-B881-400F-AA6B-88191C3A8FD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58296" y="3719835"/>
                <a:ext cx="48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4599670-26A5-4083-9201-B252D5A0D670}"/>
                  </a:ext>
                </a:extLst>
              </p14:cNvPr>
              <p14:cNvContentPartPr/>
              <p14:nvPr/>
            </p14:nvContentPartPr>
            <p14:xfrm>
              <a:off x="5390336" y="4440915"/>
              <a:ext cx="9360" cy="1512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4599670-26A5-4083-9201-B252D5A0D67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81696" y="4432275"/>
                <a:ext cx="27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B4CBBA3-E00B-4372-843B-595960CBB405}"/>
                  </a:ext>
                </a:extLst>
              </p14:cNvPr>
              <p14:cNvContentPartPr/>
              <p14:nvPr/>
            </p14:nvContentPartPr>
            <p14:xfrm>
              <a:off x="5337416" y="4161195"/>
              <a:ext cx="77040" cy="597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B4CBBA3-E00B-4372-843B-595960CBB40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28776" y="4152555"/>
                <a:ext cx="946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FE3139C-21E1-447A-B556-939A66A06A90}"/>
                  </a:ext>
                </a:extLst>
              </p14:cNvPr>
              <p14:cNvContentPartPr/>
              <p14:nvPr/>
            </p14:nvContentPartPr>
            <p14:xfrm>
              <a:off x="5830616" y="3382875"/>
              <a:ext cx="19440" cy="137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FE3139C-21E1-447A-B556-939A66A06A9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21616" y="3373875"/>
                <a:ext cx="37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75E4F14-D8FB-409E-A472-EEA2372EF335}"/>
                  </a:ext>
                </a:extLst>
              </p14:cNvPr>
              <p14:cNvContentPartPr/>
              <p14:nvPr/>
            </p14:nvContentPartPr>
            <p14:xfrm>
              <a:off x="5837456" y="3758715"/>
              <a:ext cx="68400" cy="586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75E4F14-D8FB-409E-A472-EEA2372EF33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828816" y="3749715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5E118DB-A202-428E-AF82-648E6B958CBC}"/>
                  </a:ext>
                </a:extLst>
              </p14:cNvPr>
              <p14:cNvContentPartPr/>
              <p14:nvPr/>
            </p14:nvContentPartPr>
            <p14:xfrm>
              <a:off x="5899736" y="4461075"/>
              <a:ext cx="17640" cy="1670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5E118DB-A202-428E-AF82-648E6B958CB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890736" y="4452435"/>
                <a:ext cx="352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B04ECC8-CA6C-4D05-AECA-1199C342AE37}"/>
                  </a:ext>
                </a:extLst>
              </p14:cNvPr>
              <p14:cNvContentPartPr/>
              <p14:nvPr/>
            </p14:nvContentPartPr>
            <p14:xfrm>
              <a:off x="5838176" y="4193955"/>
              <a:ext cx="61560" cy="471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B04ECC8-CA6C-4D05-AECA-1199C342AE3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829176" y="4184955"/>
                <a:ext cx="792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88EFD8B-4458-4833-AA8D-326E52243D36}"/>
                  </a:ext>
                </a:extLst>
              </p14:cNvPr>
              <p14:cNvContentPartPr/>
              <p14:nvPr/>
            </p14:nvContentPartPr>
            <p14:xfrm>
              <a:off x="6383576" y="3361275"/>
              <a:ext cx="10800" cy="149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88EFD8B-4458-4833-AA8D-326E52243D3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374576" y="3352275"/>
                <a:ext cx="28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0584C71-FF01-476E-BA3B-0152D3AB579C}"/>
                  </a:ext>
                </a:extLst>
              </p14:cNvPr>
              <p14:cNvContentPartPr/>
              <p14:nvPr/>
            </p14:nvContentPartPr>
            <p14:xfrm>
              <a:off x="6345776" y="3783915"/>
              <a:ext cx="58320" cy="532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0584C71-FF01-476E-BA3B-0152D3AB579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336776" y="3775275"/>
                <a:ext cx="759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661E648-C6A4-4D63-9D50-6D76D039D3AC}"/>
                  </a:ext>
                </a:extLst>
              </p14:cNvPr>
              <p14:cNvContentPartPr/>
              <p14:nvPr/>
            </p14:nvContentPartPr>
            <p14:xfrm>
              <a:off x="6390056" y="4460715"/>
              <a:ext cx="33120" cy="147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661E648-C6A4-4D63-9D50-6D76D039D3A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381416" y="4452075"/>
                <a:ext cx="507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CC84CA3-BFC5-4FEF-91CC-4EE71664EEFB}"/>
                  </a:ext>
                </a:extLst>
              </p14:cNvPr>
              <p14:cNvContentPartPr/>
              <p14:nvPr/>
            </p14:nvContentPartPr>
            <p14:xfrm>
              <a:off x="6351896" y="4152915"/>
              <a:ext cx="63720" cy="68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CC84CA3-BFC5-4FEF-91CC-4EE71664EEF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343256" y="4144275"/>
                <a:ext cx="813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A3965D5-3BB1-4B42-B8A7-9C124F232F6B}"/>
                  </a:ext>
                </a:extLst>
              </p14:cNvPr>
              <p14:cNvContentPartPr/>
              <p14:nvPr/>
            </p14:nvContentPartPr>
            <p14:xfrm>
              <a:off x="4718936" y="3163995"/>
              <a:ext cx="1870920" cy="4014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A3965D5-3BB1-4B42-B8A7-9C124F232F6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709936" y="3155355"/>
                <a:ext cx="1888560" cy="41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0B7DB5D-6085-4B73-9274-B21250607CCA}"/>
              </a:ext>
            </a:extLst>
          </p:cNvPr>
          <p:cNvGrpSpPr/>
          <p:nvPr/>
        </p:nvGrpSpPr>
        <p:grpSpPr>
          <a:xfrm>
            <a:off x="4789856" y="4425795"/>
            <a:ext cx="1693080" cy="374760"/>
            <a:chOff x="4789856" y="4425795"/>
            <a:chExt cx="169308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95FEB38-F310-42CA-A074-20507E385156}"/>
                    </a:ext>
                  </a:extLst>
                </p14:cNvPr>
                <p14:cNvContentPartPr/>
                <p14:nvPr/>
              </p14:nvContentPartPr>
              <p14:xfrm>
                <a:off x="4807136" y="4465395"/>
                <a:ext cx="33120" cy="298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95FEB38-F310-42CA-A074-20507E3851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98136" y="4456755"/>
                  <a:ext cx="5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05BFDD9-A9F3-4F33-9D11-F61E9B882B49}"/>
                    </a:ext>
                  </a:extLst>
                </p14:cNvPr>
                <p14:cNvContentPartPr/>
                <p14:nvPr/>
              </p14:nvContentPartPr>
              <p14:xfrm>
                <a:off x="4789856" y="4425795"/>
                <a:ext cx="1693080" cy="374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05BFDD9-A9F3-4F33-9D11-F61E9B882B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81216" y="4417155"/>
                  <a:ext cx="171072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0CE590D-B0BA-4447-A65A-A8B77C44C598}"/>
                  </a:ext>
                </a:extLst>
              </p14:cNvPr>
              <p14:cNvContentPartPr/>
              <p14:nvPr/>
            </p14:nvContentPartPr>
            <p14:xfrm>
              <a:off x="4767536" y="3346515"/>
              <a:ext cx="800640" cy="6220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0CE590D-B0BA-4447-A65A-A8B77C44C59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758536" y="3337515"/>
                <a:ext cx="818280" cy="63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56264BA-6C6C-458D-81F6-1C51ECC7C38C}"/>
              </a:ext>
            </a:extLst>
          </p:cNvPr>
          <p:cNvGrpSpPr/>
          <p:nvPr/>
        </p:nvGrpSpPr>
        <p:grpSpPr>
          <a:xfrm>
            <a:off x="6865976" y="3202155"/>
            <a:ext cx="780840" cy="293040"/>
            <a:chOff x="6865976" y="3202155"/>
            <a:chExt cx="78084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3E4D008-A1D6-4ECD-9050-C41C59D1A668}"/>
                    </a:ext>
                  </a:extLst>
                </p14:cNvPr>
                <p14:cNvContentPartPr/>
                <p14:nvPr/>
              </p14:nvContentPartPr>
              <p14:xfrm>
                <a:off x="6865976" y="3261555"/>
                <a:ext cx="7920" cy="180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3E4D008-A1D6-4ECD-9050-C41C59D1A66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56976" y="3252555"/>
                  <a:ext cx="25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709B338-3951-409C-87BC-77FB4B972764}"/>
                    </a:ext>
                  </a:extLst>
                </p14:cNvPr>
                <p14:cNvContentPartPr/>
                <p14:nvPr/>
              </p14:nvContentPartPr>
              <p14:xfrm>
                <a:off x="6868136" y="3202155"/>
                <a:ext cx="86760" cy="126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709B338-3951-409C-87BC-77FB4B97276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59136" y="3193515"/>
                  <a:ext cx="104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0CA8DCC-0423-42D3-B19C-6EC8266B4A48}"/>
                    </a:ext>
                  </a:extLst>
                </p14:cNvPr>
                <p14:cNvContentPartPr/>
                <p14:nvPr/>
              </p14:nvContentPartPr>
              <p14:xfrm>
                <a:off x="7028336" y="3289275"/>
                <a:ext cx="176040" cy="178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0CA8DCC-0423-42D3-B19C-6EC8266B4A4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19336" y="3280635"/>
                  <a:ext cx="193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4A33F3F-96E9-4E2E-8F3A-E1AE7CF69AF4}"/>
                    </a:ext>
                  </a:extLst>
                </p14:cNvPr>
                <p14:cNvContentPartPr/>
                <p14:nvPr/>
              </p14:nvContentPartPr>
              <p14:xfrm>
                <a:off x="7230656" y="3328515"/>
                <a:ext cx="9720" cy="127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4A33F3F-96E9-4E2E-8F3A-E1AE7CF69A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22016" y="3319515"/>
                  <a:ext cx="27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397DC52-276F-4125-8ADB-8386719DAC37}"/>
                    </a:ext>
                  </a:extLst>
                </p14:cNvPr>
                <p14:cNvContentPartPr/>
                <p14:nvPr/>
              </p14:nvContentPartPr>
              <p14:xfrm>
                <a:off x="7198616" y="3387195"/>
                <a:ext cx="111960" cy="14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397DC52-276F-4125-8ADB-8386719DAC3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89976" y="3378195"/>
                  <a:ext cx="129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6C14C63-C800-4A82-813A-194E1806FEDC}"/>
                    </a:ext>
                  </a:extLst>
                </p14:cNvPr>
                <p14:cNvContentPartPr/>
                <p14:nvPr/>
              </p14:nvContentPartPr>
              <p14:xfrm>
                <a:off x="7369256" y="3390435"/>
                <a:ext cx="61920" cy="77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6C14C63-C800-4A82-813A-194E1806FED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60256" y="3381795"/>
                  <a:ext cx="7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0CC074B-A955-46EE-BE3C-6EC26340D12D}"/>
                    </a:ext>
                  </a:extLst>
                </p14:cNvPr>
                <p14:cNvContentPartPr/>
                <p14:nvPr/>
              </p14:nvContentPartPr>
              <p14:xfrm>
                <a:off x="7529456" y="3293955"/>
                <a:ext cx="38520" cy="140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0CC074B-A955-46EE-BE3C-6EC26340D1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20816" y="3284955"/>
                  <a:ext cx="56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CC72487-59EB-45CB-B60D-CE9746728EF9}"/>
                    </a:ext>
                  </a:extLst>
                </p14:cNvPr>
                <p14:cNvContentPartPr/>
                <p14:nvPr/>
              </p14:nvContentPartPr>
              <p14:xfrm>
                <a:off x="7606496" y="3279195"/>
                <a:ext cx="40320" cy="216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CC72487-59EB-45CB-B60D-CE9746728E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97856" y="3270195"/>
                  <a:ext cx="5796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C330D3D-48CE-46DE-905C-819AFC9F4B41}"/>
                  </a:ext>
                </a:extLst>
              </p14:cNvPr>
              <p14:cNvContentPartPr/>
              <p14:nvPr/>
            </p14:nvContentPartPr>
            <p14:xfrm>
              <a:off x="7829696" y="3427875"/>
              <a:ext cx="119160" cy="532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C330D3D-48CE-46DE-905C-819AFC9F4B4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821056" y="3419235"/>
                <a:ext cx="136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A65F7C4-53BF-4A54-832F-FC2B8351A799}"/>
                  </a:ext>
                </a:extLst>
              </p14:cNvPr>
              <p14:cNvContentPartPr/>
              <p14:nvPr/>
            </p14:nvContentPartPr>
            <p14:xfrm>
              <a:off x="6851936" y="3829635"/>
              <a:ext cx="9360" cy="153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A65F7C4-53BF-4A54-832F-FC2B8351A79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842936" y="3820635"/>
                <a:ext cx="27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4698874-37A8-41F0-82A7-7E8810D9E72D}"/>
                  </a:ext>
                </a:extLst>
              </p14:cNvPr>
              <p14:cNvContentPartPr/>
              <p14:nvPr/>
            </p14:nvContentPartPr>
            <p14:xfrm>
              <a:off x="6834656" y="3805155"/>
              <a:ext cx="127440" cy="172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4698874-37A8-41F0-82A7-7E8810D9E72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825656" y="3796515"/>
                <a:ext cx="145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56972E5-5C93-44DD-98D0-BFB225AE8F58}"/>
                  </a:ext>
                </a:extLst>
              </p14:cNvPr>
              <p14:cNvContentPartPr/>
              <p14:nvPr/>
            </p14:nvContentPartPr>
            <p14:xfrm>
              <a:off x="6973256" y="3711555"/>
              <a:ext cx="60840" cy="77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56972E5-5C93-44DD-98D0-BFB225AE8F5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64256" y="3702555"/>
                <a:ext cx="784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5C88981-FD8C-404E-82E0-998DC5EC7B53}"/>
                  </a:ext>
                </a:extLst>
              </p14:cNvPr>
              <p14:cNvContentPartPr/>
              <p14:nvPr/>
            </p14:nvContentPartPr>
            <p14:xfrm>
              <a:off x="7070816" y="3823515"/>
              <a:ext cx="117720" cy="1616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5C88981-FD8C-404E-82E0-998DC5EC7B5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062176" y="3814875"/>
                <a:ext cx="1353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81B18D5-713D-4D78-8AFD-2C483179AB9F}"/>
                  </a:ext>
                </a:extLst>
              </p14:cNvPr>
              <p14:cNvContentPartPr/>
              <p14:nvPr/>
            </p14:nvContentPartPr>
            <p14:xfrm>
              <a:off x="7233176" y="3857355"/>
              <a:ext cx="19440" cy="125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81B18D5-713D-4D78-8AFD-2C483179AB9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224176" y="3848355"/>
                <a:ext cx="370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0F1F776-B6AF-415D-8702-57284C442E83}"/>
                  </a:ext>
                </a:extLst>
              </p14:cNvPr>
              <p14:cNvContentPartPr/>
              <p14:nvPr/>
            </p14:nvContentPartPr>
            <p14:xfrm>
              <a:off x="7186736" y="3924315"/>
              <a:ext cx="91080" cy="154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0F1F776-B6AF-415D-8702-57284C442E8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178096" y="3915315"/>
                <a:ext cx="108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B9C631B-2094-4D76-9023-58AD25343CE2}"/>
                  </a:ext>
                </a:extLst>
              </p14:cNvPr>
              <p14:cNvContentPartPr/>
              <p14:nvPr/>
            </p14:nvContentPartPr>
            <p14:xfrm>
              <a:off x="7334336" y="3816315"/>
              <a:ext cx="39960" cy="196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B9C631B-2094-4D76-9023-58AD25343CE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25336" y="3807675"/>
                <a:ext cx="576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10E045A-6B94-479D-8EA3-6765046EAA2B}"/>
                  </a:ext>
                </a:extLst>
              </p14:cNvPr>
              <p14:cNvContentPartPr/>
              <p14:nvPr/>
            </p14:nvContentPartPr>
            <p14:xfrm>
              <a:off x="7529456" y="3905955"/>
              <a:ext cx="101520" cy="93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10E045A-6B94-479D-8EA3-6765046EAA2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20816" y="3897315"/>
                <a:ext cx="11916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4041824-6919-4B78-9577-2FAE69EF26B7}"/>
              </a:ext>
            </a:extLst>
          </p:cNvPr>
          <p:cNvGrpSpPr/>
          <p:nvPr/>
        </p:nvGrpSpPr>
        <p:grpSpPr>
          <a:xfrm>
            <a:off x="7792616" y="3609675"/>
            <a:ext cx="1030680" cy="391320"/>
            <a:chOff x="7792616" y="3609675"/>
            <a:chExt cx="103068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78190D9-6D1E-47F5-B101-F739822A4DEE}"/>
                    </a:ext>
                  </a:extLst>
                </p14:cNvPr>
                <p14:cNvContentPartPr/>
                <p14:nvPr/>
              </p14:nvContentPartPr>
              <p14:xfrm>
                <a:off x="7792616" y="3777435"/>
                <a:ext cx="163080" cy="213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78190D9-6D1E-47F5-B101-F739822A4DE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83976" y="3768435"/>
                  <a:ext cx="180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66D65A7-2DF7-4CF6-949E-968CF3A4B4F9}"/>
                    </a:ext>
                  </a:extLst>
                </p14:cNvPr>
                <p14:cNvContentPartPr/>
                <p14:nvPr/>
              </p14:nvContentPartPr>
              <p14:xfrm>
                <a:off x="7803776" y="3883995"/>
                <a:ext cx="77400" cy="20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66D65A7-2DF7-4CF6-949E-968CF3A4B4F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94776" y="3875355"/>
                  <a:ext cx="95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CFD197-FEF4-4BB9-B26B-D8D29FC9592C}"/>
                    </a:ext>
                  </a:extLst>
                </p14:cNvPr>
                <p14:cNvContentPartPr/>
                <p14:nvPr/>
              </p14:nvContentPartPr>
              <p14:xfrm>
                <a:off x="7912136" y="3687795"/>
                <a:ext cx="55800" cy="73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CFD197-FEF4-4BB9-B26B-D8D29FC9592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03496" y="3678795"/>
                  <a:ext cx="73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9BFFED6-98F4-42D1-A05D-CC269BA36E29}"/>
                    </a:ext>
                  </a:extLst>
                </p14:cNvPr>
                <p14:cNvContentPartPr/>
                <p14:nvPr/>
              </p14:nvContentPartPr>
              <p14:xfrm>
                <a:off x="7997096" y="3799395"/>
                <a:ext cx="87840" cy="165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9BFFED6-98F4-42D1-A05D-CC269BA36E2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88456" y="3790755"/>
                  <a:ext cx="105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3A57B5D-C7F9-44A7-9B4D-D66C07C59CDD}"/>
                    </a:ext>
                  </a:extLst>
                </p14:cNvPr>
                <p14:cNvContentPartPr/>
                <p14:nvPr/>
              </p14:nvContentPartPr>
              <p14:xfrm>
                <a:off x="8100416" y="3856275"/>
                <a:ext cx="10440" cy="120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3A57B5D-C7F9-44A7-9B4D-D66C07C59CD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91776" y="3847635"/>
                  <a:ext cx="28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3CC76F5-3483-4815-B4AC-7EBECAFD9D1F}"/>
                    </a:ext>
                  </a:extLst>
                </p14:cNvPr>
                <p14:cNvContentPartPr/>
                <p14:nvPr/>
              </p14:nvContentPartPr>
              <p14:xfrm>
                <a:off x="8070176" y="3889395"/>
                <a:ext cx="64440" cy="9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3CC76F5-3483-4815-B4AC-7EBECAFD9D1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61536" y="3880395"/>
                  <a:ext cx="82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A2D0CDE-3827-465C-9C0F-A2F2C96B4DA5}"/>
                    </a:ext>
                  </a:extLst>
                </p14:cNvPr>
                <p14:cNvContentPartPr/>
                <p14:nvPr/>
              </p14:nvContentPartPr>
              <p14:xfrm>
                <a:off x="8156576" y="3814875"/>
                <a:ext cx="65880" cy="163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A2D0CDE-3827-465C-9C0F-A2F2C96B4DA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47576" y="3805875"/>
                  <a:ext cx="83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0143C64-AE25-451F-A5AF-9EAB6096AA7E}"/>
                    </a:ext>
                  </a:extLst>
                </p14:cNvPr>
                <p14:cNvContentPartPr/>
                <p14:nvPr/>
              </p14:nvContentPartPr>
              <p14:xfrm>
                <a:off x="8297336" y="3712995"/>
                <a:ext cx="214920" cy="267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0143C64-AE25-451F-A5AF-9EAB6096AA7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88696" y="3704355"/>
                  <a:ext cx="232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159B422-3B38-46CC-B692-35B43FEB34EC}"/>
                    </a:ext>
                  </a:extLst>
                </p14:cNvPr>
                <p14:cNvContentPartPr/>
                <p14:nvPr/>
              </p14:nvContentPartPr>
              <p14:xfrm>
                <a:off x="8367896" y="3871755"/>
                <a:ext cx="186120" cy="114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159B422-3B38-46CC-B692-35B43FEB34E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59256" y="3862755"/>
                  <a:ext cx="203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15B88BD-F58A-4BAC-98E7-38A4DF6DA72E}"/>
                    </a:ext>
                  </a:extLst>
                </p14:cNvPr>
                <p14:cNvContentPartPr/>
                <p14:nvPr/>
              </p14:nvContentPartPr>
              <p14:xfrm>
                <a:off x="8509736" y="3609675"/>
                <a:ext cx="49320" cy="50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15B88BD-F58A-4BAC-98E7-38A4DF6DA7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01096" y="3601035"/>
                  <a:ext cx="66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BD47D5E-F682-4F0B-B436-9D4E70E2621A}"/>
                    </a:ext>
                  </a:extLst>
                </p14:cNvPr>
                <p14:cNvContentPartPr/>
                <p14:nvPr/>
              </p14:nvContentPartPr>
              <p14:xfrm>
                <a:off x="8559056" y="3767715"/>
                <a:ext cx="110880" cy="200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BD47D5E-F682-4F0B-B436-9D4E70E2621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50056" y="3758715"/>
                  <a:ext cx="128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411591E-0CC9-44FF-B62A-3BCEC75403D1}"/>
                    </a:ext>
                  </a:extLst>
                </p14:cNvPr>
                <p14:cNvContentPartPr/>
                <p14:nvPr/>
              </p14:nvContentPartPr>
              <p14:xfrm>
                <a:off x="8668496" y="3848715"/>
                <a:ext cx="35280" cy="106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411591E-0CC9-44FF-B62A-3BCEC75403D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59856" y="3840075"/>
                  <a:ext cx="52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F5045F-01B8-4157-B1FA-6A47FF2DDE29}"/>
                    </a:ext>
                  </a:extLst>
                </p14:cNvPr>
                <p14:cNvContentPartPr/>
                <p14:nvPr/>
              </p14:nvContentPartPr>
              <p14:xfrm>
                <a:off x="8647616" y="3891915"/>
                <a:ext cx="129600" cy="27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F5045F-01B8-4157-B1FA-6A47FF2DDE2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638616" y="3882915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154FF79-78ED-4F33-8EE4-0E9EDE9F04D4}"/>
                    </a:ext>
                  </a:extLst>
                </p14:cNvPr>
                <p14:cNvContentPartPr/>
                <p14:nvPr/>
              </p14:nvContentPartPr>
              <p14:xfrm>
                <a:off x="8739776" y="3807675"/>
                <a:ext cx="83520" cy="193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154FF79-78ED-4F33-8EE4-0E9EDE9F04D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730776" y="3798675"/>
                  <a:ext cx="101160" cy="21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16367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255</Words>
  <Application>Microsoft Office PowerPoint</Application>
  <PresentationFormat>On-screen Show (16:9)</PresentationFormat>
  <Paragraphs>224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Lora</vt:lpstr>
      <vt:lpstr>Arial</vt:lpstr>
      <vt:lpstr>Quattrocento Sans</vt:lpstr>
      <vt:lpstr>Viola template</vt:lpstr>
      <vt:lpstr> تمرین پنجم مدار منطقی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تمرین اول مدار منطقی</dc:title>
  <dc:creator>Yeganeh Kordi</dc:creator>
  <cp:lastModifiedBy>Yeganeh Kordi</cp:lastModifiedBy>
  <cp:revision>20</cp:revision>
  <dcterms:modified xsi:type="dcterms:W3CDTF">2021-05-26T08:31:41Z</dcterms:modified>
</cp:coreProperties>
</file>